
<file path=[Content_Types].xml><?xml version="1.0" encoding="utf-8"?>
<Types xmlns="http://schemas.openxmlformats.org/package/2006/content-types">
  <Override PartName="/ppt/slideLayouts/slideLayout39.xml" ContentType="application/vnd.openxmlformats-officedocument.presentationml.slideLayout+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slideLayouts/slideLayout49.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mp3" ContentType="audio/mpe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revisionInfo.xml" ContentType="application/vnd.ms-powerpoint.revisioninfo+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sldIdLst>
    <p:sldId id="256" r:id="rId2"/>
    <p:sldId id="257" r:id="rId3"/>
    <p:sldId id="258" r:id="rId4"/>
    <p:sldId id="283" r:id="rId5"/>
    <p:sldId id="267" r:id="rId6"/>
    <p:sldId id="268" r:id="rId7"/>
    <p:sldId id="282" r:id="rId8"/>
    <p:sldId id="266" r:id="rId9"/>
    <p:sldId id="265" r:id="rId10"/>
    <p:sldId id="259" r:id="rId11"/>
    <p:sldId id="263" r:id="rId12"/>
    <p:sldId id="264" r:id="rId13"/>
    <p:sldId id="262" r:id="rId14"/>
    <p:sldId id="260" r:id="rId15"/>
    <p:sldId id="281" r:id="rId16"/>
    <p:sldId id="284" r:id="rId17"/>
    <p:sldId id="273" r:id="rId18"/>
    <p:sldId id="286" r:id="rId19"/>
    <p:sldId id="272" r:id="rId20"/>
    <p:sldId id="287" r:id="rId21"/>
    <p:sldId id="271" r:id="rId22"/>
    <p:sldId id="269" r:id="rId23"/>
    <p:sldId id="270" r:id="rId24"/>
    <p:sldId id="285"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默认节" id="{A7EA1EF6-73D4-4B1A-966C-3FCF35998F56}">
          <p14:sldIdLst>
            <p14:sldId id="256"/>
            <p14:sldId id="257"/>
            <p14:sldId id="258"/>
            <p14:sldId id="283"/>
            <p14:sldId id="267"/>
            <p14:sldId id="268"/>
            <p14:sldId id="282"/>
            <p14:sldId id="266"/>
            <p14:sldId id="265"/>
            <p14:sldId id="259"/>
            <p14:sldId id="263"/>
            <p14:sldId id="264"/>
            <p14:sldId id="262"/>
            <p14:sldId id="260"/>
            <p14:sldId id="281"/>
            <p14:sldId id="284"/>
            <p14:sldId id="273"/>
            <p14:sldId id="286"/>
            <p14:sldId id="272"/>
            <p14:sldId id="287"/>
            <p14:sldId id="271"/>
            <p14:sldId id="269"/>
            <p14:sldId id="270"/>
            <p14:sldId id="285"/>
            <p14:sldId id="288"/>
          </p14:sldIdLst>
        </p14:section>
      </p14:sectionLst>
    </p:ex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71D24"/>
    <a:srgbClr val="40404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987" autoAdjust="0"/>
    <p:restoredTop sz="94660"/>
  </p:normalViewPr>
  <p:slideViewPr>
    <p:cSldViewPr snapToGrid="0">
      <p:cViewPr varScale="1">
        <p:scale>
          <a:sx n="70" d="100"/>
          <a:sy n="70" d="100"/>
        </p:scale>
        <p:origin x="-708" y="-96"/>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45B0F6-82A8-4DEC-BE15-15A7017968DF}" type="datetimeFigureOut">
              <a:rPr lang="zh-CN" altLang="en-US" smtClean="0"/>
              <a:pPr/>
              <a:t>2018/1/24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EF10A1-D050-44F2-B3B7-34DB1FDDE1F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F10A1-D050-44F2-B3B7-34DB1FDDE1FB}" type="slidenum">
              <a:rPr lang="zh-CN" altLang="en-US" smtClean="0"/>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F10A1-D050-44F2-B3B7-34DB1FDDE1FB}" type="slidenum">
              <a:rPr lang="zh-CN" altLang="en-US" smtClean="0"/>
              <a:pPr/>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F10A1-D050-44F2-B3B7-34DB1FDDE1FB}" type="slidenum">
              <a:rPr lang="zh-CN" altLang="en-US" smtClean="0"/>
              <a:pPr/>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F10A1-D050-44F2-B3B7-34DB1FDDE1FB}" type="slidenum">
              <a:rPr lang="zh-CN" altLang="en-US" smtClean="0"/>
              <a:pPr/>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F10A1-D050-44F2-B3B7-34DB1FDDE1FB}" type="slidenum">
              <a:rPr lang="zh-CN" altLang="en-US" smtClean="0"/>
              <a:pPr/>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F10A1-D050-44F2-B3B7-34DB1FDDE1FB}" type="slidenum">
              <a:rPr lang="zh-CN" altLang="en-US" smtClean="0"/>
              <a:pPr/>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F10A1-D050-44F2-B3B7-34DB1FDDE1FB}" type="slidenum">
              <a:rPr lang="zh-CN" altLang="en-US" smtClean="0"/>
              <a:pPr/>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F10A1-D050-44F2-B3B7-34DB1FDDE1FB}" type="slidenum">
              <a:rPr lang="zh-CN" altLang="en-US" smtClean="0"/>
              <a:pPr/>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F10A1-D050-44F2-B3B7-34DB1FDDE1FB}" type="slidenum">
              <a:rPr lang="zh-CN" altLang="en-US" smtClean="0"/>
              <a:pPr/>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pPr/>
              <a:t>18</a:t>
            </a:fld>
            <a:endParaRPr lang="zh-CN" altLang="en-US"/>
          </a:p>
        </p:txBody>
      </p:sp>
    </p:spTree>
    <p:extLst>
      <p:ext uri="{BB962C8B-B14F-4D97-AF65-F5344CB8AC3E}">
        <p14:creationId xmlns:p14="http://schemas.microsoft.com/office/powerpoint/2010/main" xmlns="" val="18821600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F10A1-D050-44F2-B3B7-34DB1FDDE1FB}" type="slidenum">
              <a:rPr lang="zh-CN" altLang="en-US" smtClean="0"/>
              <a:pPr/>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F10A1-D050-44F2-B3B7-34DB1FDDE1FB}" type="slidenum">
              <a:rPr lang="zh-CN" altLang="en-US" smtClean="0"/>
              <a:pPr/>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pPr/>
              <a:t>20</a:t>
            </a:fld>
            <a:endParaRPr lang="zh-CN" altLang="en-US"/>
          </a:p>
        </p:txBody>
      </p:sp>
    </p:spTree>
    <p:extLst>
      <p:ext uri="{BB962C8B-B14F-4D97-AF65-F5344CB8AC3E}">
        <p14:creationId xmlns:p14="http://schemas.microsoft.com/office/powerpoint/2010/main" xmlns="" val="6966615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F10A1-D050-44F2-B3B7-34DB1FDDE1FB}" type="slidenum">
              <a:rPr lang="zh-CN" altLang="en-US" smtClean="0"/>
              <a:pPr/>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F10A1-D050-44F2-B3B7-34DB1FDDE1FB}" type="slidenum">
              <a:rPr lang="zh-CN" altLang="en-US" smtClean="0"/>
              <a:pPr/>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F10A1-D050-44F2-B3B7-34DB1FDDE1FB}" type="slidenum">
              <a:rPr lang="zh-CN" altLang="en-US" smtClean="0"/>
              <a:pPr/>
              <a:t>23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F10A1-D050-44F2-B3B7-34DB1FDDE1FB}" type="slidenum">
              <a:rPr lang="zh-CN" altLang="en-US" smtClean="0"/>
              <a:pPr/>
              <a:t>24</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F10A1-D050-44F2-B3B7-34DB1FDDE1FB}" type="slidenum">
              <a:rPr lang="zh-CN" altLang="en-US" smtClean="0"/>
              <a:pPr/>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F10A1-D050-44F2-B3B7-34DB1FDDE1FB}" type="slidenum">
              <a:rPr lang="zh-CN" altLang="en-US" smtClean="0"/>
              <a:pPr/>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F10A1-D050-44F2-B3B7-34DB1FDDE1FB}" type="slidenum">
              <a:rPr lang="zh-CN" altLang="en-US" smtClean="0"/>
              <a:pPr/>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F10A1-D050-44F2-B3B7-34DB1FDDE1FB}" type="slidenum">
              <a:rPr lang="zh-CN" altLang="en-US" smtClean="0"/>
              <a:pPr/>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F10A1-D050-44F2-B3B7-34DB1FDDE1FB}" type="slidenum">
              <a:rPr lang="zh-CN" altLang="en-US" smtClean="0"/>
              <a:pPr/>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F10A1-D050-44F2-B3B7-34DB1FDDE1FB}" type="slidenum">
              <a:rPr lang="zh-CN" altLang="en-US" smtClean="0"/>
              <a:pPr/>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F10A1-D050-44F2-B3B7-34DB1FDDE1FB}" type="slidenum">
              <a:rPr lang="zh-CN" altLang="en-US" smtClean="0"/>
              <a:pPr/>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BAF5EEB3-F6AA-458C-8914-B7CD40ECBBA6}" type="datetimeFigureOut">
              <a:rPr lang="zh-CN" altLang="en-US" smtClean="0"/>
              <a:pPr/>
              <a:t>2018/1/24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C027C6E-F9D1-4120-A7C6-08E34D16F352}"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AF5EEB3-F6AA-458C-8914-B7CD40ECBBA6}" type="datetimeFigureOut">
              <a:rPr lang="zh-CN" altLang="en-US" smtClean="0"/>
              <a:pPr/>
              <a:t>2018/1/24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C027C6E-F9D1-4120-A7C6-08E34D16F352}"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AF5EEB3-F6AA-458C-8914-B7CD40ECBBA6}" type="datetimeFigureOut">
              <a:rPr lang="zh-CN" altLang="en-US" smtClean="0"/>
              <a:pPr/>
              <a:t>2018/1/24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C027C6E-F9D1-4120-A7C6-08E34D16F352}"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bg>
      <p:bgPr>
        <a:solidFill>
          <a:srgbClr val="FCFCFC"/>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88487399"/>
      </p:ext>
    </p:extLst>
  </p:cSld>
  <p:clrMapOvr>
    <a:masterClrMapping/>
  </p:clrMapOvr>
  <mc:AlternateContent xmlns:mc="http://schemas.openxmlformats.org/markup-compatibility/2006">
    <mc:Choice xmlns:p14="http://schemas.microsoft.com/office/powerpoint/2010/main" xmlns="" Requires="p14">
      <p:transition p14:dur="10" advTm="3000"/>
    </mc:Choice>
    <mc:Fallback>
      <p:transition advTm="300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ig image with description">
    <p:spTree>
      <p:nvGrpSpPr>
        <p:cNvPr id="1" name=""/>
        <p:cNvGrpSpPr/>
        <p:nvPr/>
      </p:nvGrpSpPr>
      <p:grpSpPr>
        <a:xfrm>
          <a:off x="0" y="0"/>
          <a:ext cx="0" cy="0"/>
          <a:chOff x="0" y="0"/>
          <a:chExt cx="0" cy="0"/>
        </a:xfrm>
      </p:grpSpPr>
      <p:sp>
        <p:nvSpPr>
          <p:cNvPr id="4" name="Picture Placeholder 2"/>
          <p:cNvSpPr>
            <a:spLocks noGrp="1"/>
          </p:cNvSpPr>
          <p:nvPr>
            <p:ph type="pic" sz="quarter" idx="17"/>
          </p:nvPr>
        </p:nvSpPr>
        <p:spPr>
          <a:xfrm>
            <a:off x="0" y="1533748"/>
            <a:ext cx="12192000" cy="3708812"/>
          </a:xfrm>
          <a:prstGeom prst="rect">
            <a:avLst/>
          </a:pr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5" name="Text Placeholder 2"/>
          <p:cNvSpPr>
            <a:spLocks noGrp="1"/>
          </p:cNvSpPr>
          <p:nvPr>
            <p:ph type="body" sz="quarter" idx="16" hasCustomPrompt="1"/>
          </p:nvPr>
        </p:nvSpPr>
        <p:spPr>
          <a:xfrm>
            <a:off x="591963" y="5539546"/>
            <a:ext cx="10691989" cy="779972"/>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p>
        </p:txBody>
      </p:sp>
      <p:grpSp>
        <p:nvGrpSpPr>
          <p:cNvPr id="3" name="Group 2"/>
          <p:cNvGrpSpPr/>
          <p:nvPr userDrawn="1"/>
        </p:nvGrpSpPr>
        <p:grpSpPr>
          <a:xfrm>
            <a:off x="101309" y="385540"/>
            <a:ext cx="383999" cy="342172"/>
            <a:chOff x="5270500" y="1460500"/>
            <a:chExt cx="1701800" cy="2705100"/>
          </a:xfrm>
        </p:grpSpPr>
        <p:sp>
          <p:nvSpPr>
            <p:cNvPr id="11" name="Rounded Rectangle 10"/>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2" name="Rounded Rectangle 11"/>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3" name="Rounded Rectangle 12"/>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14" name="Text Placeholder 7"/>
          <p:cNvSpPr>
            <a:spLocks noGrp="1"/>
          </p:cNvSpPr>
          <p:nvPr>
            <p:ph type="body" sz="quarter" idx="10" hasCustomPrompt="1"/>
          </p:nvPr>
        </p:nvSpPr>
        <p:spPr>
          <a:xfrm>
            <a:off x="591966" y="324582"/>
            <a:ext cx="10691988"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15" name="Text Placeholder 7"/>
          <p:cNvSpPr>
            <a:spLocks noGrp="1"/>
          </p:cNvSpPr>
          <p:nvPr>
            <p:ph type="body" sz="quarter" idx="11" hasCustomPrompt="1"/>
          </p:nvPr>
        </p:nvSpPr>
        <p:spPr>
          <a:xfrm>
            <a:off x="591966" y="827103"/>
            <a:ext cx="10691988"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Tree>
    <p:extLst>
      <p:ext uri="{BB962C8B-B14F-4D97-AF65-F5344CB8AC3E}">
        <p14:creationId xmlns:p14="http://schemas.microsoft.com/office/powerpoint/2010/main" xmlns="" val="190823718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nodePh="1">
                                  <p:stCondLst>
                                    <p:cond delay="800"/>
                                  </p:stCondLst>
                                  <p:endCondLst>
                                    <p:cond evt="begin" delay="0">
                                      <p:tn val="8"/>
                                    </p:cond>
                                  </p:end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80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fade">
                                      <p:cBhvr>
                                        <p:cTn id="13" dur="500"/>
                                        <p:tgtEl>
                                          <p:spTgt spid="5">
                                            <p:txEl>
                                              <p:pRg st="0" end="0"/>
                                            </p:txEl>
                                          </p:spTgt>
                                        </p:tgtEl>
                                      </p:cBhvr>
                                    </p:animEffect>
                                  </p:childTnLst>
                                </p:cTn>
                              </p:par>
                              <p:par>
                                <p:cTn id="14" presetID="42" presetClass="entr" presetSubtype="0" fill="hold" grpId="0" nodeType="withEffect">
                                  <p:stCondLst>
                                    <p:cond delay="200"/>
                                  </p:stCondLst>
                                  <p:childTnLst>
                                    <p:set>
                                      <p:cBhvr>
                                        <p:cTn id="15" dur="1" fill="hold">
                                          <p:stCondLst>
                                            <p:cond delay="0"/>
                                          </p:stCondLst>
                                        </p:cTn>
                                        <p:tgtEl>
                                          <p:spTgt spid="14">
                                            <p:txEl>
                                              <p:pRg st="0" end="0"/>
                                            </p:txEl>
                                          </p:spTgt>
                                        </p:tgtEl>
                                        <p:attrNameLst>
                                          <p:attrName>style.visibility</p:attrName>
                                        </p:attrNameLst>
                                      </p:cBhvr>
                                      <p:to>
                                        <p:strVal val="visible"/>
                                      </p:to>
                                    </p:set>
                                    <p:animEffect transition="in" filter="fade">
                                      <p:cBhvr>
                                        <p:cTn id="16" dur="400"/>
                                        <p:tgtEl>
                                          <p:spTgt spid="14">
                                            <p:txEl>
                                              <p:pRg st="0" end="0"/>
                                            </p:txEl>
                                          </p:spTgt>
                                        </p:tgtEl>
                                      </p:cBhvr>
                                    </p:animEffect>
                                    <p:anim calcmode="lin" valueType="num">
                                      <p:cBhvr>
                                        <p:cTn id="17" dur="4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18" dur="400" fill="hold"/>
                                        <p:tgtEl>
                                          <p:spTgt spid="14">
                                            <p:txEl>
                                              <p:pRg st="0" end="0"/>
                                            </p:txEl>
                                          </p:spTgt>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200"/>
                                  </p:stCondLst>
                                  <p:childTnLst>
                                    <p:set>
                                      <p:cBhvr>
                                        <p:cTn id="20" dur="1" fill="hold">
                                          <p:stCondLst>
                                            <p:cond delay="0"/>
                                          </p:stCondLst>
                                        </p:cTn>
                                        <p:tgtEl>
                                          <p:spTgt spid="15">
                                            <p:txEl>
                                              <p:pRg st="0" end="0"/>
                                            </p:txEl>
                                          </p:spTgt>
                                        </p:tgtEl>
                                        <p:attrNameLst>
                                          <p:attrName>style.visibility</p:attrName>
                                        </p:attrNameLst>
                                      </p:cBhvr>
                                      <p:to>
                                        <p:strVal val="visible"/>
                                      </p:to>
                                    </p:set>
                                    <p:animEffect transition="in" filter="fade">
                                      <p:cBhvr>
                                        <p:cTn id="21" dur="500"/>
                                        <p:tgtEl>
                                          <p:spTgt spid="15">
                                            <p:txEl>
                                              <p:pRg st="0" end="0"/>
                                            </p:txEl>
                                          </p:spTgt>
                                        </p:tgtEl>
                                      </p:cBhvr>
                                    </p:animEffect>
                                    <p:anim calcmode="lin" valueType="num">
                                      <p:cBhvr>
                                        <p:cTn id="22"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p:cTn id="23" dur="500" fill="hold"/>
                                        <p:tgtEl>
                                          <p:spTgt spid="1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tmplLst>
          <p:tmpl lvl="1">
            <p:tnLst>
              <p:par>
                <p:cTn presetID="10" presetClass="entr" presetSubtype="0" fill="hold" nodeType="withEffect">
                  <p:stCondLst>
                    <p:cond delay="8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14" grpId="0" build="p">
        <p:tmplLst>
          <p:tmpl lvl="1">
            <p:tnLst>
              <p:par>
                <p:cTn presetID="42" presetClass="entr" presetSubtype="0" fill="hold" nodeType="withEffect">
                  <p:stCondLst>
                    <p:cond delay="200"/>
                  </p:stCondLst>
                  <p:childTnLst>
                    <p:set>
                      <p:cBhvr>
                        <p:cTn dur="1" fill="hold">
                          <p:stCondLst>
                            <p:cond delay="0"/>
                          </p:stCondLst>
                        </p:cTn>
                        <p:tgtEl>
                          <p:spTgt spid="14"/>
                        </p:tgtEl>
                        <p:attrNameLst>
                          <p:attrName>style.visibility</p:attrName>
                        </p:attrNameLst>
                      </p:cBhvr>
                      <p:to>
                        <p:strVal val="visible"/>
                      </p:to>
                    </p:set>
                    <p:animEffect transition="in" filter="fade">
                      <p:cBhvr>
                        <p:cTn dur="400"/>
                        <p:tgtEl>
                          <p:spTgt spid="14"/>
                        </p:tgtEl>
                      </p:cBhvr>
                    </p:animEffect>
                    <p:anim calcmode="lin" valueType="num">
                      <p:cBhvr>
                        <p:cTn dur="400" fill="hold"/>
                        <p:tgtEl>
                          <p:spTgt spid="14"/>
                        </p:tgtEl>
                        <p:attrNameLst>
                          <p:attrName>ppt_x</p:attrName>
                        </p:attrNameLst>
                      </p:cBhvr>
                      <p:tavLst>
                        <p:tav tm="0">
                          <p:val>
                            <p:strVal val="#ppt_x"/>
                          </p:val>
                        </p:tav>
                        <p:tav tm="100000">
                          <p:val>
                            <p:strVal val="#ppt_x"/>
                          </p:val>
                        </p:tav>
                      </p:tavLst>
                    </p:anim>
                    <p:anim calcmode="lin" valueType="num">
                      <p:cBhvr>
                        <p:cTn dur="400" fill="hold"/>
                        <p:tgtEl>
                          <p:spTgt spid="14"/>
                        </p:tgtEl>
                        <p:attrNameLst>
                          <p:attrName>ppt_y</p:attrName>
                        </p:attrNameLst>
                      </p:cBhvr>
                      <p:tavLst>
                        <p:tav tm="0">
                          <p:val>
                            <p:strVal val="#ppt_y+.1"/>
                          </p:val>
                        </p:tav>
                        <p:tav tm="100000">
                          <p:val>
                            <p:strVal val="#ppt_y"/>
                          </p:val>
                        </p:tav>
                      </p:tavLst>
                    </p:anim>
                  </p:childTnLst>
                </p:cTn>
              </p:par>
            </p:tnLst>
          </p:tmpl>
        </p:tmplLst>
      </p:bldP>
      <p:bldP spid="15" grpId="0" build="p">
        <p:tmplLst>
          <p:tmpl lvl="1">
            <p:tnLst>
              <p:par>
                <p:cTn presetID="42" presetClass="entr" presetSubtype="0" fill="hold" nodeType="withEffect">
                  <p:stCondLst>
                    <p:cond delay="20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anim calcmode="lin" valueType="num">
                      <p:cBhvr>
                        <p:cTn dur="500" fill="hold"/>
                        <p:tgtEl>
                          <p:spTgt spid="15"/>
                        </p:tgtEl>
                        <p:attrNameLst>
                          <p:attrName>ppt_x</p:attrName>
                        </p:attrNameLst>
                      </p:cBhvr>
                      <p:tavLst>
                        <p:tav tm="0">
                          <p:val>
                            <p:strVal val="#ppt_x"/>
                          </p:val>
                        </p:tav>
                        <p:tav tm="100000">
                          <p:val>
                            <p:strVal val="#ppt_x"/>
                          </p:val>
                        </p:tav>
                      </p:tavLst>
                    </p:anim>
                    <p:anim calcmode="lin" valueType="num">
                      <p:cBhvr>
                        <p:cTn dur="500" fill="hold"/>
                        <p:tgtEl>
                          <p:spTgt spid="15"/>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ide image with color bar">
    <p:spTree>
      <p:nvGrpSpPr>
        <p:cNvPr id="1" name=""/>
        <p:cNvGrpSpPr/>
        <p:nvPr/>
      </p:nvGrpSpPr>
      <p:grpSpPr>
        <a:xfrm>
          <a:off x="0" y="0"/>
          <a:ext cx="0" cy="0"/>
          <a:chOff x="0" y="0"/>
          <a:chExt cx="0" cy="0"/>
        </a:xfrm>
      </p:grpSpPr>
      <p:sp>
        <p:nvSpPr>
          <p:cNvPr id="2" name="Rectangle 1"/>
          <p:cNvSpPr/>
          <p:nvPr userDrawn="1"/>
        </p:nvSpPr>
        <p:spPr>
          <a:xfrm>
            <a:off x="6050847" y="1533748"/>
            <a:ext cx="6141156" cy="3708812"/>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 name="Picture Placeholder 2"/>
          <p:cNvSpPr>
            <a:spLocks noGrp="1"/>
          </p:cNvSpPr>
          <p:nvPr>
            <p:ph type="pic" sz="quarter" idx="17"/>
          </p:nvPr>
        </p:nvSpPr>
        <p:spPr>
          <a:xfrm>
            <a:off x="2" y="1533748"/>
            <a:ext cx="6321777" cy="3708812"/>
          </a:xfrm>
          <a:custGeom>
            <a:avLst/>
            <a:gdLst/>
            <a:ahLst/>
            <a:cxnLst/>
            <a:rect l="l" t="t" r="r" b="b"/>
            <a:pathLst>
              <a:path w="4741333" h="3090677">
                <a:moveTo>
                  <a:pt x="681038" y="182378"/>
                </a:moveTo>
                <a:cubicBezTo>
                  <a:pt x="554786" y="182378"/>
                  <a:pt x="452438" y="284726"/>
                  <a:pt x="452438" y="410978"/>
                </a:cubicBezTo>
                <a:lnTo>
                  <a:pt x="452438" y="2658878"/>
                </a:lnTo>
                <a:cubicBezTo>
                  <a:pt x="452438" y="2785130"/>
                  <a:pt x="554786" y="2887478"/>
                  <a:pt x="681038" y="2887478"/>
                </a:cubicBezTo>
                <a:cubicBezTo>
                  <a:pt x="807290" y="2887478"/>
                  <a:pt x="909638" y="2785130"/>
                  <a:pt x="909638" y="2658878"/>
                </a:cubicBezTo>
                <a:lnTo>
                  <a:pt x="909638" y="410978"/>
                </a:lnTo>
                <a:cubicBezTo>
                  <a:pt x="909638" y="284726"/>
                  <a:pt x="807290" y="182378"/>
                  <a:pt x="681038" y="182378"/>
                </a:cubicBezTo>
                <a:close/>
                <a:moveTo>
                  <a:pt x="0" y="0"/>
                </a:moveTo>
                <a:lnTo>
                  <a:pt x="4538133" y="0"/>
                </a:lnTo>
                <a:lnTo>
                  <a:pt x="4538133" y="1312678"/>
                </a:lnTo>
                <a:lnTo>
                  <a:pt x="4741333" y="1515878"/>
                </a:lnTo>
                <a:lnTo>
                  <a:pt x="4538133" y="1719078"/>
                </a:lnTo>
                <a:lnTo>
                  <a:pt x="4538133" y="3090677"/>
                </a:lnTo>
                <a:lnTo>
                  <a:pt x="0" y="3090677"/>
                </a:ln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5" name="Text Placeholder 2"/>
          <p:cNvSpPr>
            <a:spLocks noGrp="1"/>
          </p:cNvSpPr>
          <p:nvPr>
            <p:ph type="body" sz="quarter" idx="16" hasCustomPrompt="1"/>
          </p:nvPr>
        </p:nvSpPr>
        <p:spPr>
          <a:xfrm>
            <a:off x="591965" y="5539546"/>
            <a:ext cx="10973505" cy="779972"/>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p>
        </p:txBody>
      </p:sp>
      <p:sp>
        <p:nvSpPr>
          <p:cNvPr id="10" name="Text Placeholder 7"/>
          <p:cNvSpPr>
            <a:spLocks noGrp="1"/>
          </p:cNvSpPr>
          <p:nvPr>
            <p:ph type="body" sz="quarter" idx="18" hasCustomPrompt="1"/>
          </p:nvPr>
        </p:nvSpPr>
        <p:spPr>
          <a:xfrm>
            <a:off x="6672438" y="2259912"/>
            <a:ext cx="4893029"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11" name="Text Placeholder 7"/>
          <p:cNvSpPr>
            <a:spLocks noGrp="1"/>
          </p:cNvSpPr>
          <p:nvPr>
            <p:ph type="body" sz="quarter" idx="19" hasCustomPrompt="1"/>
          </p:nvPr>
        </p:nvSpPr>
        <p:spPr>
          <a:xfrm>
            <a:off x="6672438" y="2762434"/>
            <a:ext cx="4893029"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lumMod val="50000"/>
                  </a:schemeClr>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2" name="Text Placeholder 2"/>
          <p:cNvSpPr>
            <a:spLocks noGrp="1"/>
          </p:cNvSpPr>
          <p:nvPr>
            <p:ph type="body" sz="quarter" idx="20" hasCustomPrompt="1"/>
          </p:nvPr>
        </p:nvSpPr>
        <p:spPr>
          <a:xfrm>
            <a:off x="6672438" y="3121469"/>
            <a:ext cx="4893029" cy="1572456"/>
          </a:xfrm>
          <a:prstGeom prst="rect">
            <a:avLst/>
          </a:prstGeom>
        </p:spPr>
        <p:txBody>
          <a:bodyPr vert="horz" lIns="0" tIns="0" rIns="0" bIns="0"/>
          <a:lstStyle>
            <a:lvl1pPr marL="0" indent="0" algn="just">
              <a:lnSpc>
                <a:spcPct val="130000"/>
              </a:lnSpc>
              <a:buNone/>
              <a:defRPr sz="1080">
                <a:solidFill>
                  <a:schemeClr val="bg1">
                    <a:lumMod val="95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p>
        </p:txBody>
      </p:sp>
      <p:grpSp>
        <p:nvGrpSpPr>
          <p:cNvPr id="13" name="Group 12"/>
          <p:cNvGrpSpPr/>
          <p:nvPr userDrawn="1"/>
        </p:nvGrpSpPr>
        <p:grpSpPr>
          <a:xfrm>
            <a:off x="101309" y="385540"/>
            <a:ext cx="383999" cy="342172"/>
            <a:chOff x="5270500" y="1460500"/>
            <a:chExt cx="1701800" cy="2705100"/>
          </a:xfrm>
        </p:grpSpPr>
        <p:sp>
          <p:nvSpPr>
            <p:cNvPr id="14" name="Rounded Rectangle 13"/>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5" name="Rounded Rectangle 14"/>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6" name="Rounded Rectangle 15"/>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xmlns="" val="50949760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nodePh="1">
                                  <p:stCondLst>
                                    <p:cond delay="800"/>
                                  </p:stCondLst>
                                  <p:endCondLst>
                                    <p:cond evt="begin" delay="0">
                                      <p:tn val="18"/>
                                    </p:cond>
                                  </p:end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500"/>
                                        <p:tgtEl>
                                          <p:spTgt spid="2"/>
                                        </p:tgtEl>
                                      </p:cBhvr>
                                    </p:animEffect>
                                  </p:childTnLst>
                                </p:cTn>
                              </p:par>
                              <p:par>
                                <p:cTn id="25" presetID="42" presetClass="entr" presetSubtype="0" fill="hold" grpId="0" nodeType="withEffect">
                                  <p:stCondLst>
                                    <p:cond delay="200"/>
                                  </p:stCondLst>
                                  <p:childTnLst>
                                    <p:set>
                                      <p:cBhvr>
                                        <p:cTn id="26" dur="1" fill="hold">
                                          <p:stCondLst>
                                            <p:cond delay="0"/>
                                          </p:stCondLst>
                                        </p:cTn>
                                        <p:tgtEl>
                                          <p:spTgt spid="10">
                                            <p:txEl>
                                              <p:pRg st="0" end="0"/>
                                            </p:txEl>
                                          </p:spTgt>
                                        </p:tgtEl>
                                        <p:attrNameLst>
                                          <p:attrName>style.visibility</p:attrName>
                                        </p:attrNameLst>
                                      </p:cBhvr>
                                      <p:to>
                                        <p:strVal val="visible"/>
                                      </p:to>
                                    </p:set>
                                    <p:animEffect transition="in" filter="fade">
                                      <p:cBhvr>
                                        <p:cTn id="27" dur="400"/>
                                        <p:tgtEl>
                                          <p:spTgt spid="10">
                                            <p:txEl>
                                              <p:pRg st="0" end="0"/>
                                            </p:txEl>
                                          </p:spTgt>
                                        </p:tgtEl>
                                      </p:cBhvr>
                                    </p:animEffect>
                                    <p:anim calcmode="lin" valueType="num">
                                      <p:cBhvr>
                                        <p:cTn id="28" dur="4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29" dur="400" fill="hold"/>
                                        <p:tgtEl>
                                          <p:spTgt spid="10">
                                            <p:txEl>
                                              <p:pRg st="0" end="0"/>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200"/>
                                  </p:stCondLst>
                                  <p:childTnLst>
                                    <p:set>
                                      <p:cBhvr>
                                        <p:cTn id="31" dur="1" fill="hold">
                                          <p:stCondLst>
                                            <p:cond delay="0"/>
                                          </p:stCondLst>
                                        </p:cTn>
                                        <p:tgtEl>
                                          <p:spTgt spid="11">
                                            <p:txEl>
                                              <p:pRg st="0" end="0"/>
                                            </p:txEl>
                                          </p:spTgt>
                                        </p:tgtEl>
                                        <p:attrNameLst>
                                          <p:attrName>style.visibility</p:attrName>
                                        </p:attrNameLst>
                                      </p:cBhvr>
                                      <p:to>
                                        <p:strVal val="visible"/>
                                      </p:to>
                                    </p:set>
                                    <p:animEffect transition="in" filter="fade">
                                      <p:cBhvr>
                                        <p:cTn id="32" dur="500"/>
                                        <p:tgtEl>
                                          <p:spTgt spid="11">
                                            <p:txEl>
                                              <p:pRg st="0" end="0"/>
                                            </p:txEl>
                                          </p:spTgt>
                                        </p:tgtEl>
                                      </p:cBhvr>
                                    </p:animEffect>
                                    <p:anim calcmode="lin" valueType="num">
                                      <p:cBhvr>
                                        <p:cTn id="33"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34" dur="500" fill="hold"/>
                                        <p:tgtEl>
                                          <p:spTgt spid="11">
                                            <p:txEl>
                                              <p:pRg st="0" end="0"/>
                                            </p:txEl>
                                          </p:spTgt>
                                        </p:tgtEl>
                                        <p:attrNameLst>
                                          <p:attrName>ppt_y</p:attrName>
                                        </p:attrNameLst>
                                      </p:cBhvr>
                                      <p:tavLst>
                                        <p:tav tm="0">
                                          <p:val>
                                            <p:strVal val="#ppt_y+.1"/>
                                          </p:val>
                                        </p:tav>
                                        <p:tav tm="100000">
                                          <p:val>
                                            <p:strVal val="#ppt_y"/>
                                          </p:val>
                                        </p:tav>
                                      </p:tavLst>
                                    </p:anim>
                                  </p:childTnLst>
                                </p:cTn>
                              </p:par>
                              <p:par>
                                <p:cTn id="35" presetID="10" presetClass="entr" presetSubtype="0" fill="hold" grpId="0" nodeType="withEffect">
                                  <p:stCondLst>
                                    <p:cond delay="800"/>
                                  </p:stCondLst>
                                  <p:childTnLst>
                                    <p:set>
                                      <p:cBhvr>
                                        <p:cTn id="36" dur="1" fill="hold">
                                          <p:stCondLst>
                                            <p:cond delay="0"/>
                                          </p:stCondLst>
                                        </p:cTn>
                                        <p:tgtEl>
                                          <p:spTgt spid="12">
                                            <p:txEl>
                                              <p:pRg st="0" end="0"/>
                                            </p:txEl>
                                          </p:spTgt>
                                        </p:tgtEl>
                                        <p:attrNameLst>
                                          <p:attrName>style.visibility</p:attrName>
                                        </p:attrNameLst>
                                      </p:cBhvr>
                                      <p:to>
                                        <p:strVal val="visible"/>
                                      </p:to>
                                    </p:set>
                                    <p:animEffect transition="in" filter="fade">
                                      <p:cBhvr>
                                        <p:cTn id="37" dur="500"/>
                                        <p:tgtEl>
                                          <p:spTgt spid="12">
                                            <p:txEl>
                                              <p:pRg st="0" end="0"/>
                                            </p:txEl>
                                          </p:spTgt>
                                        </p:tgtEl>
                                      </p:cBhvr>
                                    </p:animEffect>
                                  </p:childTnLst>
                                </p:cTn>
                              </p:par>
                              <p:par>
                                <p:cTn id="38" presetID="10" presetClass="entr" presetSubtype="0" fill="hold" grpId="0" nodeType="withEffect">
                                  <p:stCondLst>
                                    <p:cond delay="800"/>
                                  </p:stCondLst>
                                  <p:childTnLst>
                                    <p:set>
                                      <p:cBhvr>
                                        <p:cTn id="39" dur="1" fill="hold">
                                          <p:stCondLst>
                                            <p:cond delay="0"/>
                                          </p:stCondLst>
                                        </p:cTn>
                                        <p:tgtEl>
                                          <p:spTgt spid="5">
                                            <p:txEl>
                                              <p:pRg st="0" end="0"/>
                                            </p:txEl>
                                          </p:spTgt>
                                        </p:tgtEl>
                                        <p:attrNameLst>
                                          <p:attrName>style.visibility</p:attrName>
                                        </p:attrNameLst>
                                      </p:cBhvr>
                                      <p:to>
                                        <p:strVal val="visible"/>
                                      </p:to>
                                    </p:set>
                                    <p:animEffect transition="in" filter="fade">
                                      <p:cBhvr>
                                        <p:cTn id="4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4" grpId="0"/>
      <p:bldP spid="5" grpId="0" build="p">
        <p:tmplLst>
          <p:tmpl lvl="1">
            <p:tnLst>
              <p:par>
                <p:cTn presetID="10" presetClass="entr" presetSubtype="0" fill="hold" nodeType="withEffect">
                  <p:stCondLst>
                    <p:cond delay="8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10" grpId="0" build="p">
        <p:tmplLst>
          <p:tmpl lvl="1">
            <p:tnLst>
              <p:par>
                <p:cTn presetID="42" presetClass="entr" presetSubtype="0" fill="hold" nodeType="withEffect">
                  <p:stCondLst>
                    <p:cond delay="200"/>
                  </p:stCondLst>
                  <p:childTnLst>
                    <p:set>
                      <p:cBhvr>
                        <p:cTn dur="1" fill="hold">
                          <p:stCondLst>
                            <p:cond delay="0"/>
                          </p:stCondLst>
                        </p:cTn>
                        <p:tgtEl>
                          <p:spTgt spid="10"/>
                        </p:tgtEl>
                        <p:attrNameLst>
                          <p:attrName>style.visibility</p:attrName>
                        </p:attrNameLst>
                      </p:cBhvr>
                      <p:to>
                        <p:strVal val="visible"/>
                      </p:to>
                    </p:set>
                    <p:animEffect transition="in" filter="fade">
                      <p:cBhvr>
                        <p:cTn dur="400"/>
                        <p:tgtEl>
                          <p:spTgt spid="10"/>
                        </p:tgtEl>
                      </p:cBhvr>
                    </p:animEffect>
                    <p:anim calcmode="lin" valueType="num">
                      <p:cBhvr>
                        <p:cTn dur="400" fill="hold"/>
                        <p:tgtEl>
                          <p:spTgt spid="10"/>
                        </p:tgtEl>
                        <p:attrNameLst>
                          <p:attrName>ppt_x</p:attrName>
                        </p:attrNameLst>
                      </p:cBhvr>
                      <p:tavLst>
                        <p:tav tm="0">
                          <p:val>
                            <p:strVal val="#ppt_x"/>
                          </p:val>
                        </p:tav>
                        <p:tav tm="100000">
                          <p:val>
                            <p:strVal val="#ppt_x"/>
                          </p:val>
                        </p:tav>
                      </p:tavLst>
                    </p:anim>
                    <p:anim calcmode="lin" valueType="num">
                      <p:cBhvr>
                        <p:cTn dur="400" fill="hold"/>
                        <p:tgtEl>
                          <p:spTgt spid="10"/>
                        </p:tgtEl>
                        <p:attrNameLst>
                          <p:attrName>ppt_y</p:attrName>
                        </p:attrNameLst>
                      </p:cBhvr>
                      <p:tavLst>
                        <p:tav tm="0">
                          <p:val>
                            <p:strVal val="#ppt_y+.1"/>
                          </p:val>
                        </p:tav>
                        <p:tav tm="100000">
                          <p:val>
                            <p:strVal val="#ppt_y"/>
                          </p:val>
                        </p:tav>
                      </p:tavLst>
                    </p:anim>
                  </p:childTnLst>
                </p:cTn>
              </p:par>
            </p:tnLst>
          </p:tmpl>
        </p:tmplLst>
      </p:bldP>
      <p:bldP spid="11" grpId="0" build="p">
        <p:tmplLst>
          <p:tmpl lvl="1">
            <p:tnLst>
              <p:par>
                <p:cTn presetID="42" presetClass="entr" presetSubtype="0" fill="hold" nodeType="withEffect">
                  <p:stCondLst>
                    <p:cond delay="20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anim calcmode="lin" valueType="num">
                      <p:cBhvr>
                        <p:cTn dur="500" fill="hold"/>
                        <p:tgtEl>
                          <p:spTgt spid="11"/>
                        </p:tgtEl>
                        <p:attrNameLst>
                          <p:attrName>ppt_x</p:attrName>
                        </p:attrNameLst>
                      </p:cBhvr>
                      <p:tavLst>
                        <p:tav tm="0">
                          <p:val>
                            <p:strVal val="#ppt_x"/>
                          </p:val>
                        </p:tav>
                        <p:tav tm="100000">
                          <p:val>
                            <p:strVal val="#ppt_x"/>
                          </p:val>
                        </p:tav>
                      </p:tavLst>
                    </p:anim>
                    <p:anim calcmode="lin" valueType="num">
                      <p:cBhvr>
                        <p:cTn dur="500" fill="hold"/>
                        <p:tgtEl>
                          <p:spTgt spid="11"/>
                        </p:tgtEl>
                        <p:attrNameLst>
                          <p:attrName>ppt_y</p:attrName>
                        </p:attrNameLst>
                      </p:cBhvr>
                      <p:tavLst>
                        <p:tav tm="0">
                          <p:val>
                            <p:strVal val="#ppt_y+.1"/>
                          </p:val>
                        </p:tav>
                        <p:tav tm="100000">
                          <p:val>
                            <p:strVal val="#ppt_y"/>
                          </p:val>
                        </p:tav>
                      </p:tavLst>
                    </p:anim>
                  </p:childTnLst>
                </p:cTn>
              </p:par>
            </p:tnLst>
          </p:tmpl>
        </p:tmplLst>
      </p:bldP>
      <p:bldP spid="12" grpId="0" build="p">
        <p:tmplLst>
          <p:tmpl lvl="1">
            <p:tnLst>
              <p:par>
                <p:cTn presetID="10" presetClass="entr" presetSubtype="0" fill="hold" nodeType="withEffect">
                  <p:stCondLst>
                    <p:cond delay="80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rvices slide 1">
    <p:spTree>
      <p:nvGrpSpPr>
        <p:cNvPr id="1" name=""/>
        <p:cNvGrpSpPr/>
        <p:nvPr/>
      </p:nvGrpSpPr>
      <p:grpSpPr>
        <a:xfrm>
          <a:off x="0" y="0"/>
          <a:ext cx="0" cy="0"/>
          <a:chOff x="0" y="0"/>
          <a:chExt cx="0" cy="0"/>
        </a:xfrm>
      </p:grpSpPr>
      <p:sp>
        <p:nvSpPr>
          <p:cNvPr id="2" name="Rectangle 1"/>
          <p:cNvSpPr/>
          <p:nvPr userDrawn="1"/>
        </p:nvSpPr>
        <p:spPr>
          <a:xfrm>
            <a:off x="1" y="1965962"/>
            <a:ext cx="12192000" cy="2801723"/>
          </a:xfrm>
          <a:prstGeom prst="rect">
            <a:avLst/>
          </a:prstGeom>
          <a:solidFill>
            <a:schemeClr val="tx1">
              <a:lumMod val="95000"/>
              <a:lumOff val="5000"/>
              <a:alpha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3" name="Text Placeholder 7"/>
          <p:cNvSpPr>
            <a:spLocks noGrp="1"/>
          </p:cNvSpPr>
          <p:nvPr>
            <p:ph type="body" sz="quarter" idx="39" hasCustomPrompt="1"/>
          </p:nvPr>
        </p:nvSpPr>
        <p:spPr>
          <a:xfrm>
            <a:off x="1209325" y="2221083"/>
            <a:ext cx="1205083" cy="1009799"/>
          </a:xfrm>
          <a:prstGeom prst="rect">
            <a:avLst/>
          </a:prstGeom>
        </p:spPr>
        <p:txBody>
          <a:bodyPr vert="horz" lIns="0" tIns="103884" rIns="0" bIns="103884" anchor="ctr"/>
          <a:lstStyle>
            <a:lvl1pPr marL="0" indent="0" algn="ctr">
              <a:lnSpc>
                <a:spcPct val="100000"/>
              </a:lnSpc>
              <a:spcBef>
                <a:spcPts val="0"/>
              </a:spcBef>
              <a:buNone/>
              <a:defRPr sz="4800" b="1">
                <a:solidFill>
                  <a:schemeClr val="accent2"/>
                </a:solidFill>
                <a:latin typeface="FontAwesome"/>
                <a:cs typeface="FontAwesome"/>
              </a:defRPr>
            </a:lvl1pPr>
          </a:lstStyle>
          <a:p>
            <a:pPr lvl="0"/>
            <a:r>
              <a:rPr lang="es-ES_tradnl" dirty="0" err="1" smtClean="0"/>
              <a:t>icon</a:t>
            </a:r>
            <a:endParaRPr lang="es-ES_tradnl" dirty="0" smtClean="0"/>
          </a:p>
        </p:txBody>
      </p:sp>
      <p:sp>
        <p:nvSpPr>
          <p:cNvPr id="14" name="Text Placeholder 7"/>
          <p:cNvSpPr>
            <a:spLocks noGrp="1"/>
          </p:cNvSpPr>
          <p:nvPr>
            <p:ph type="body" sz="quarter" idx="18" hasCustomPrompt="1"/>
          </p:nvPr>
        </p:nvSpPr>
        <p:spPr>
          <a:xfrm>
            <a:off x="569386" y="3251307"/>
            <a:ext cx="2393948" cy="431780"/>
          </a:xfrm>
          <a:prstGeom prst="rect">
            <a:avLst/>
          </a:prstGeom>
        </p:spPr>
        <p:txBody>
          <a:bodyPr vert="horz" lIns="0" tIns="40504" rIns="0" bIns="40504" anchor="ctr"/>
          <a:lstStyle>
            <a:lvl1pPr marL="0" indent="0" algn="ctr">
              <a:lnSpc>
                <a:spcPct val="100000"/>
              </a:lnSpc>
              <a:spcBef>
                <a:spcPts val="0"/>
              </a:spcBef>
              <a:buNone/>
              <a:defRPr sz="192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15" name="Text Placeholder 2"/>
          <p:cNvSpPr>
            <a:spLocks noGrp="1"/>
          </p:cNvSpPr>
          <p:nvPr>
            <p:ph type="body" sz="quarter" idx="40" hasCustomPrompt="1"/>
          </p:nvPr>
        </p:nvSpPr>
        <p:spPr>
          <a:xfrm>
            <a:off x="552454" y="3713566"/>
            <a:ext cx="2410881" cy="779972"/>
          </a:xfrm>
          <a:prstGeom prst="rect">
            <a:avLst/>
          </a:prstGeom>
        </p:spPr>
        <p:txBody>
          <a:bodyPr vert="horz" lIns="0" tIns="0" rIns="0" bIns="0"/>
          <a:lstStyle>
            <a:lvl1pPr marL="0" indent="0" algn="ctr">
              <a:lnSpc>
                <a:spcPct val="130000"/>
              </a:lnSpc>
              <a:buNone/>
              <a:defRPr sz="108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16" name="Text Placeholder 7"/>
          <p:cNvSpPr>
            <a:spLocks noGrp="1"/>
          </p:cNvSpPr>
          <p:nvPr>
            <p:ph type="body" sz="quarter" idx="41" hasCustomPrompt="1"/>
          </p:nvPr>
        </p:nvSpPr>
        <p:spPr>
          <a:xfrm>
            <a:off x="4054125" y="2221083"/>
            <a:ext cx="1205083" cy="1009799"/>
          </a:xfrm>
          <a:prstGeom prst="rect">
            <a:avLst/>
          </a:prstGeom>
        </p:spPr>
        <p:txBody>
          <a:bodyPr vert="horz" lIns="0" tIns="103884" rIns="0" bIns="103884" anchor="ctr"/>
          <a:lstStyle>
            <a:lvl1pPr marL="0" indent="0" algn="ctr">
              <a:lnSpc>
                <a:spcPct val="100000"/>
              </a:lnSpc>
              <a:spcBef>
                <a:spcPts val="0"/>
              </a:spcBef>
              <a:buNone/>
              <a:defRPr sz="4800" b="1">
                <a:solidFill>
                  <a:schemeClr val="accent3"/>
                </a:solidFill>
                <a:latin typeface="FontAwesome"/>
                <a:cs typeface="FontAwesome"/>
              </a:defRPr>
            </a:lvl1pPr>
          </a:lstStyle>
          <a:p>
            <a:pPr lvl="0"/>
            <a:r>
              <a:rPr lang="es-ES_tradnl" dirty="0" err="1" smtClean="0"/>
              <a:t>icon</a:t>
            </a:r>
            <a:endParaRPr lang="es-ES_tradnl" dirty="0" smtClean="0"/>
          </a:p>
        </p:txBody>
      </p:sp>
      <p:sp>
        <p:nvSpPr>
          <p:cNvPr id="17" name="Text Placeholder 7"/>
          <p:cNvSpPr>
            <a:spLocks noGrp="1"/>
          </p:cNvSpPr>
          <p:nvPr>
            <p:ph type="body" sz="quarter" idx="42" hasCustomPrompt="1"/>
          </p:nvPr>
        </p:nvSpPr>
        <p:spPr>
          <a:xfrm>
            <a:off x="3414186" y="3251307"/>
            <a:ext cx="2393948" cy="431780"/>
          </a:xfrm>
          <a:prstGeom prst="rect">
            <a:avLst/>
          </a:prstGeom>
        </p:spPr>
        <p:txBody>
          <a:bodyPr vert="horz" lIns="0" tIns="40504" rIns="0" bIns="40504" anchor="ctr"/>
          <a:lstStyle>
            <a:lvl1pPr marL="0" indent="0" algn="ctr">
              <a:lnSpc>
                <a:spcPct val="100000"/>
              </a:lnSpc>
              <a:spcBef>
                <a:spcPts val="0"/>
              </a:spcBef>
              <a:buNone/>
              <a:defRPr sz="192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18" name="Text Placeholder 2"/>
          <p:cNvSpPr>
            <a:spLocks noGrp="1"/>
          </p:cNvSpPr>
          <p:nvPr>
            <p:ph type="body" sz="quarter" idx="43" hasCustomPrompt="1"/>
          </p:nvPr>
        </p:nvSpPr>
        <p:spPr>
          <a:xfrm>
            <a:off x="3397254" y="3713566"/>
            <a:ext cx="2410881" cy="779972"/>
          </a:xfrm>
          <a:prstGeom prst="rect">
            <a:avLst/>
          </a:prstGeom>
        </p:spPr>
        <p:txBody>
          <a:bodyPr vert="horz" lIns="0" tIns="0" rIns="0" bIns="0"/>
          <a:lstStyle>
            <a:lvl1pPr marL="0" indent="0" algn="ctr">
              <a:lnSpc>
                <a:spcPct val="130000"/>
              </a:lnSpc>
              <a:buNone/>
              <a:defRPr sz="108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19" name="Text Placeholder 7"/>
          <p:cNvSpPr>
            <a:spLocks noGrp="1"/>
          </p:cNvSpPr>
          <p:nvPr>
            <p:ph type="body" sz="quarter" idx="44" hasCustomPrompt="1"/>
          </p:nvPr>
        </p:nvSpPr>
        <p:spPr>
          <a:xfrm>
            <a:off x="6932792" y="2221083"/>
            <a:ext cx="1205083" cy="1009799"/>
          </a:xfrm>
          <a:prstGeom prst="rect">
            <a:avLst/>
          </a:prstGeom>
        </p:spPr>
        <p:txBody>
          <a:bodyPr vert="horz" lIns="0" tIns="103884" rIns="0" bIns="103884" anchor="ctr"/>
          <a:lstStyle>
            <a:lvl1pPr marL="0" indent="0" algn="ctr">
              <a:lnSpc>
                <a:spcPct val="100000"/>
              </a:lnSpc>
              <a:spcBef>
                <a:spcPts val="0"/>
              </a:spcBef>
              <a:buNone/>
              <a:defRPr sz="4800" b="1">
                <a:solidFill>
                  <a:schemeClr val="accent4"/>
                </a:solidFill>
                <a:latin typeface="FontAwesome"/>
                <a:cs typeface="FontAwesome"/>
              </a:defRPr>
            </a:lvl1pPr>
          </a:lstStyle>
          <a:p>
            <a:pPr lvl="0"/>
            <a:r>
              <a:rPr lang="es-ES_tradnl" dirty="0" err="1" smtClean="0"/>
              <a:t>icon</a:t>
            </a:r>
            <a:endParaRPr lang="es-ES_tradnl" dirty="0" smtClean="0"/>
          </a:p>
        </p:txBody>
      </p:sp>
      <p:sp>
        <p:nvSpPr>
          <p:cNvPr id="20" name="Text Placeholder 7"/>
          <p:cNvSpPr>
            <a:spLocks noGrp="1"/>
          </p:cNvSpPr>
          <p:nvPr>
            <p:ph type="body" sz="quarter" idx="45" hasCustomPrompt="1"/>
          </p:nvPr>
        </p:nvSpPr>
        <p:spPr>
          <a:xfrm>
            <a:off x="6292853" y="3251307"/>
            <a:ext cx="2393948" cy="431780"/>
          </a:xfrm>
          <a:prstGeom prst="rect">
            <a:avLst/>
          </a:prstGeom>
        </p:spPr>
        <p:txBody>
          <a:bodyPr vert="horz" lIns="0" tIns="40504" rIns="0" bIns="40504" anchor="ctr"/>
          <a:lstStyle>
            <a:lvl1pPr marL="0" indent="0" algn="ctr">
              <a:lnSpc>
                <a:spcPct val="100000"/>
              </a:lnSpc>
              <a:spcBef>
                <a:spcPts val="0"/>
              </a:spcBef>
              <a:buNone/>
              <a:defRPr sz="192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21" name="Text Placeholder 2"/>
          <p:cNvSpPr>
            <a:spLocks noGrp="1"/>
          </p:cNvSpPr>
          <p:nvPr>
            <p:ph type="body" sz="quarter" idx="46" hasCustomPrompt="1"/>
          </p:nvPr>
        </p:nvSpPr>
        <p:spPr>
          <a:xfrm>
            <a:off x="6275921" y="3713566"/>
            <a:ext cx="2410881" cy="779972"/>
          </a:xfrm>
          <a:prstGeom prst="rect">
            <a:avLst/>
          </a:prstGeom>
        </p:spPr>
        <p:txBody>
          <a:bodyPr vert="horz" lIns="0" tIns="0" rIns="0" bIns="0"/>
          <a:lstStyle>
            <a:lvl1pPr marL="0" indent="0" algn="ctr">
              <a:lnSpc>
                <a:spcPct val="130000"/>
              </a:lnSpc>
              <a:buNone/>
              <a:defRPr sz="108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22" name="Text Placeholder 7"/>
          <p:cNvSpPr>
            <a:spLocks noGrp="1"/>
          </p:cNvSpPr>
          <p:nvPr>
            <p:ph type="body" sz="quarter" idx="47" hasCustomPrompt="1"/>
          </p:nvPr>
        </p:nvSpPr>
        <p:spPr>
          <a:xfrm>
            <a:off x="9822044" y="2221083"/>
            <a:ext cx="1205083" cy="1009799"/>
          </a:xfrm>
          <a:prstGeom prst="rect">
            <a:avLst/>
          </a:prstGeom>
        </p:spPr>
        <p:txBody>
          <a:bodyPr vert="horz" lIns="0" tIns="103884" rIns="0" bIns="103884" anchor="ctr"/>
          <a:lstStyle>
            <a:lvl1pPr marL="0" indent="0" algn="ctr">
              <a:lnSpc>
                <a:spcPct val="100000"/>
              </a:lnSpc>
              <a:spcBef>
                <a:spcPts val="0"/>
              </a:spcBef>
              <a:buNone/>
              <a:defRPr sz="4800" b="1">
                <a:solidFill>
                  <a:schemeClr val="accent5"/>
                </a:solidFill>
                <a:latin typeface="FontAwesome"/>
                <a:cs typeface="FontAwesome"/>
              </a:defRPr>
            </a:lvl1pPr>
          </a:lstStyle>
          <a:p>
            <a:pPr lvl="0"/>
            <a:r>
              <a:rPr lang="es-ES_tradnl" dirty="0" err="1" smtClean="0"/>
              <a:t>icon</a:t>
            </a:r>
            <a:endParaRPr lang="es-ES_tradnl" dirty="0" smtClean="0"/>
          </a:p>
        </p:txBody>
      </p:sp>
      <p:sp>
        <p:nvSpPr>
          <p:cNvPr id="23" name="Text Placeholder 7"/>
          <p:cNvSpPr>
            <a:spLocks noGrp="1"/>
          </p:cNvSpPr>
          <p:nvPr>
            <p:ph type="body" sz="quarter" idx="48" hasCustomPrompt="1"/>
          </p:nvPr>
        </p:nvSpPr>
        <p:spPr>
          <a:xfrm>
            <a:off x="9182105" y="3251307"/>
            <a:ext cx="2393948" cy="431780"/>
          </a:xfrm>
          <a:prstGeom prst="rect">
            <a:avLst/>
          </a:prstGeom>
        </p:spPr>
        <p:txBody>
          <a:bodyPr vert="horz" lIns="0" tIns="40504" rIns="0" bIns="40504" anchor="ctr"/>
          <a:lstStyle>
            <a:lvl1pPr marL="0" indent="0" algn="ctr">
              <a:lnSpc>
                <a:spcPct val="100000"/>
              </a:lnSpc>
              <a:spcBef>
                <a:spcPts val="0"/>
              </a:spcBef>
              <a:buNone/>
              <a:defRPr sz="192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24" name="Text Placeholder 2"/>
          <p:cNvSpPr>
            <a:spLocks noGrp="1"/>
          </p:cNvSpPr>
          <p:nvPr>
            <p:ph type="body" sz="quarter" idx="49" hasCustomPrompt="1"/>
          </p:nvPr>
        </p:nvSpPr>
        <p:spPr>
          <a:xfrm>
            <a:off x="9165173" y="3713566"/>
            <a:ext cx="2410881" cy="779972"/>
          </a:xfrm>
          <a:prstGeom prst="rect">
            <a:avLst/>
          </a:prstGeom>
        </p:spPr>
        <p:txBody>
          <a:bodyPr vert="horz" lIns="0" tIns="0" rIns="0" bIns="0"/>
          <a:lstStyle>
            <a:lvl1pPr marL="0" indent="0" algn="ctr">
              <a:lnSpc>
                <a:spcPct val="130000"/>
              </a:lnSpc>
              <a:buNone/>
              <a:defRPr sz="108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25" name="Text Placeholder 2"/>
          <p:cNvSpPr>
            <a:spLocks noGrp="1"/>
          </p:cNvSpPr>
          <p:nvPr>
            <p:ph type="body" sz="quarter" idx="16" hasCustomPrompt="1"/>
          </p:nvPr>
        </p:nvSpPr>
        <p:spPr>
          <a:xfrm>
            <a:off x="591965" y="5356666"/>
            <a:ext cx="10973505" cy="779972"/>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p>
        </p:txBody>
      </p:sp>
      <p:grpSp>
        <p:nvGrpSpPr>
          <p:cNvPr id="26" name="Group 25"/>
          <p:cNvGrpSpPr/>
          <p:nvPr userDrawn="1"/>
        </p:nvGrpSpPr>
        <p:grpSpPr>
          <a:xfrm>
            <a:off x="101309" y="385540"/>
            <a:ext cx="383999" cy="342172"/>
            <a:chOff x="5270500" y="1460500"/>
            <a:chExt cx="1701800" cy="2705100"/>
          </a:xfrm>
        </p:grpSpPr>
        <p:sp>
          <p:nvSpPr>
            <p:cNvPr id="27" name="Rounded Rectangle 26"/>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8" name="Rounded Rectangle 27"/>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9" name="Rounded Rectangle 28"/>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3" name="Rounded Rectangle 2"/>
          <p:cNvSpPr/>
          <p:nvPr userDrawn="1"/>
        </p:nvSpPr>
        <p:spPr>
          <a:xfrm>
            <a:off x="3099152" y="2447417"/>
            <a:ext cx="144000" cy="1727998"/>
          </a:xfrm>
          <a:prstGeom prst="roundRect">
            <a:avLst>
              <a:gd name="adj" fmla="val 50000"/>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0" name="Rounded Rectangle 29"/>
          <p:cNvSpPr/>
          <p:nvPr userDrawn="1"/>
        </p:nvSpPr>
        <p:spPr>
          <a:xfrm>
            <a:off x="5977819" y="2447417"/>
            <a:ext cx="144000" cy="1727998"/>
          </a:xfrm>
          <a:prstGeom prst="roundRect">
            <a:avLst>
              <a:gd name="adj" fmla="val 50000"/>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1" name="Rounded Rectangle 30"/>
          <p:cNvSpPr/>
          <p:nvPr userDrawn="1"/>
        </p:nvSpPr>
        <p:spPr>
          <a:xfrm>
            <a:off x="8872711" y="2447417"/>
            <a:ext cx="144000" cy="1727998"/>
          </a:xfrm>
          <a:prstGeom prst="roundRect">
            <a:avLst>
              <a:gd name="adj" fmla="val 50000"/>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xmlns="" val="68901751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childTnLst>
                          </p:cTn>
                        </p:par>
                        <p:par>
                          <p:cTn id="22" fill="hold">
                            <p:stCondLst>
                              <p:cond delay="1000"/>
                            </p:stCondLst>
                            <p:childTnLst>
                              <p:par>
                                <p:cTn id="23" presetID="53" presetClass="entr" presetSubtype="16" fill="hold" grpId="0" nodeType="afterEffect">
                                  <p:stCondLst>
                                    <p:cond delay="0"/>
                                  </p:stCondLst>
                                  <p:childTnLst>
                                    <p:set>
                                      <p:cBhvr>
                                        <p:cTn id="24" dur="1" fill="hold">
                                          <p:stCondLst>
                                            <p:cond delay="0"/>
                                          </p:stCondLst>
                                        </p:cTn>
                                        <p:tgtEl>
                                          <p:spTgt spid="13">
                                            <p:txEl>
                                              <p:pRg st="0" end="0"/>
                                            </p:txEl>
                                          </p:spTgt>
                                        </p:tgtEl>
                                        <p:attrNameLst>
                                          <p:attrName>style.visibility</p:attrName>
                                        </p:attrNameLst>
                                      </p:cBhvr>
                                      <p:to>
                                        <p:strVal val="visible"/>
                                      </p:to>
                                    </p:set>
                                    <p:anim calcmode="lin" valueType="num">
                                      <p:cBhvr>
                                        <p:cTn id="25"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6"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27" dur="300"/>
                                        <p:tgtEl>
                                          <p:spTgt spid="13">
                                            <p:txEl>
                                              <p:pRg st="0" end="0"/>
                                            </p:txEl>
                                          </p:spTgt>
                                        </p:tgtEl>
                                      </p:cBhvr>
                                    </p:animEffect>
                                  </p:childTnLst>
                                </p:cTn>
                              </p:par>
                              <p:par>
                                <p:cTn id="28" presetID="42" presetClass="entr" presetSubtype="0" fill="hold" grpId="0" nodeType="withEffect">
                                  <p:stCondLst>
                                    <p:cond delay="200"/>
                                  </p:stCondLst>
                                  <p:childTnLst>
                                    <p:set>
                                      <p:cBhvr>
                                        <p:cTn id="29" dur="1" fill="hold">
                                          <p:stCondLst>
                                            <p:cond delay="0"/>
                                          </p:stCondLst>
                                        </p:cTn>
                                        <p:tgtEl>
                                          <p:spTgt spid="14">
                                            <p:txEl>
                                              <p:pRg st="0" end="0"/>
                                            </p:txEl>
                                          </p:spTgt>
                                        </p:tgtEl>
                                        <p:attrNameLst>
                                          <p:attrName>style.visibility</p:attrName>
                                        </p:attrNameLst>
                                      </p:cBhvr>
                                      <p:to>
                                        <p:strVal val="visible"/>
                                      </p:to>
                                    </p:set>
                                    <p:animEffect transition="in" filter="fade">
                                      <p:cBhvr>
                                        <p:cTn id="30" dur="400"/>
                                        <p:tgtEl>
                                          <p:spTgt spid="14">
                                            <p:txEl>
                                              <p:pRg st="0" end="0"/>
                                            </p:txEl>
                                          </p:spTgt>
                                        </p:tgtEl>
                                      </p:cBhvr>
                                    </p:animEffect>
                                    <p:anim calcmode="lin" valueType="num">
                                      <p:cBhvr>
                                        <p:cTn id="31" dur="4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32" dur="400" fill="hold"/>
                                        <p:tgtEl>
                                          <p:spTgt spid="14">
                                            <p:txEl>
                                              <p:pRg st="0" end="0"/>
                                            </p:txEl>
                                          </p:spTgt>
                                        </p:tgtEl>
                                        <p:attrNameLst>
                                          <p:attrName>ppt_y</p:attrName>
                                        </p:attrNameLst>
                                      </p:cBhvr>
                                      <p:tavLst>
                                        <p:tav tm="0">
                                          <p:val>
                                            <p:strVal val="#ppt_y+.1"/>
                                          </p:val>
                                        </p:tav>
                                        <p:tav tm="100000">
                                          <p:val>
                                            <p:strVal val="#ppt_y"/>
                                          </p:val>
                                        </p:tav>
                                      </p:tavLst>
                                    </p:anim>
                                  </p:childTnLst>
                                </p:cTn>
                              </p:par>
                              <p:par>
                                <p:cTn id="33" presetID="10" presetClass="entr" presetSubtype="0" fill="hold" grpId="0" nodeType="withEffect">
                                  <p:stCondLst>
                                    <p:cond delay="800"/>
                                  </p:stCondLst>
                                  <p:childTnLst>
                                    <p:set>
                                      <p:cBhvr>
                                        <p:cTn id="34" dur="1" fill="hold">
                                          <p:stCondLst>
                                            <p:cond delay="0"/>
                                          </p:stCondLst>
                                        </p:cTn>
                                        <p:tgtEl>
                                          <p:spTgt spid="15">
                                            <p:txEl>
                                              <p:pRg st="0" end="0"/>
                                            </p:txEl>
                                          </p:spTgt>
                                        </p:tgtEl>
                                        <p:attrNameLst>
                                          <p:attrName>style.visibility</p:attrName>
                                        </p:attrNameLst>
                                      </p:cBhvr>
                                      <p:to>
                                        <p:strVal val="visible"/>
                                      </p:to>
                                    </p:set>
                                    <p:animEffect transition="in" filter="fade">
                                      <p:cBhvr>
                                        <p:cTn id="35" dur="500"/>
                                        <p:tgtEl>
                                          <p:spTgt spid="15">
                                            <p:txEl>
                                              <p:pRg st="0" end="0"/>
                                            </p:txEl>
                                          </p:spTgt>
                                        </p:tgtEl>
                                      </p:cBhvr>
                                    </p:animEffect>
                                  </p:childTnLst>
                                </p:cTn>
                              </p:par>
                            </p:childTnLst>
                          </p:cTn>
                        </p:par>
                        <p:par>
                          <p:cTn id="36" fill="hold">
                            <p:stCondLst>
                              <p:cond delay="1500"/>
                            </p:stCondLst>
                            <p:childTnLst>
                              <p:par>
                                <p:cTn id="37" presetID="22" presetClass="entr" presetSubtype="4" fill="hold" grpId="0" nodeType="after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wipe(down)">
                                      <p:cBhvr>
                                        <p:cTn id="39" dur="500"/>
                                        <p:tgtEl>
                                          <p:spTgt spid="3"/>
                                        </p:tgtEl>
                                      </p:cBhvr>
                                    </p:animEffect>
                                  </p:childTnLst>
                                </p:cTn>
                              </p:par>
                            </p:childTnLst>
                          </p:cTn>
                        </p:par>
                        <p:par>
                          <p:cTn id="40" fill="hold">
                            <p:stCondLst>
                              <p:cond delay="2000"/>
                            </p:stCondLst>
                            <p:childTnLst>
                              <p:par>
                                <p:cTn id="41" presetID="53" presetClass="entr" presetSubtype="16" fill="hold" grpId="0" nodeType="afterEffect">
                                  <p:stCondLst>
                                    <p:cond delay="0"/>
                                  </p:stCondLst>
                                  <p:childTnLst>
                                    <p:set>
                                      <p:cBhvr>
                                        <p:cTn id="42" dur="1" fill="hold">
                                          <p:stCondLst>
                                            <p:cond delay="0"/>
                                          </p:stCondLst>
                                        </p:cTn>
                                        <p:tgtEl>
                                          <p:spTgt spid="16">
                                            <p:txEl>
                                              <p:pRg st="0" end="0"/>
                                            </p:txEl>
                                          </p:spTgt>
                                        </p:tgtEl>
                                        <p:attrNameLst>
                                          <p:attrName>style.visibility</p:attrName>
                                        </p:attrNameLst>
                                      </p:cBhvr>
                                      <p:to>
                                        <p:strVal val="visible"/>
                                      </p:to>
                                    </p:set>
                                    <p:anim calcmode="lin" valueType="num">
                                      <p:cBhvr>
                                        <p:cTn id="43" dur="300" fill="hold"/>
                                        <p:tgtEl>
                                          <p:spTgt spid="16">
                                            <p:txEl>
                                              <p:pRg st="0" end="0"/>
                                            </p:txEl>
                                          </p:spTgt>
                                        </p:tgtEl>
                                        <p:attrNameLst>
                                          <p:attrName>ppt_w</p:attrName>
                                        </p:attrNameLst>
                                      </p:cBhvr>
                                      <p:tavLst>
                                        <p:tav tm="0">
                                          <p:val>
                                            <p:fltVal val="0"/>
                                          </p:val>
                                        </p:tav>
                                        <p:tav tm="100000">
                                          <p:val>
                                            <p:strVal val="#ppt_w"/>
                                          </p:val>
                                        </p:tav>
                                      </p:tavLst>
                                    </p:anim>
                                    <p:anim calcmode="lin" valueType="num">
                                      <p:cBhvr>
                                        <p:cTn id="44" dur="300" fill="hold"/>
                                        <p:tgtEl>
                                          <p:spTgt spid="16">
                                            <p:txEl>
                                              <p:pRg st="0" end="0"/>
                                            </p:txEl>
                                          </p:spTgt>
                                        </p:tgtEl>
                                        <p:attrNameLst>
                                          <p:attrName>ppt_h</p:attrName>
                                        </p:attrNameLst>
                                      </p:cBhvr>
                                      <p:tavLst>
                                        <p:tav tm="0">
                                          <p:val>
                                            <p:fltVal val="0"/>
                                          </p:val>
                                        </p:tav>
                                        <p:tav tm="100000">
                                          <p:val>
                                            <p:strVal val="#ppt_h"/>
                                          </p:val>
                                        </p:tav>
                                      </p:tavLst>
                                    </p:anim>
                                    <p:animEffect transition="in" filter="fade">
                                      <p:cBhvr>
                                        <p:cTn id="45" dur="300"/>
                                        <p:tgtEl>
                                          <p:spTgt spid="16">
                                            <p:txEl>
                                              <p:pRg st="0" end="0"/>
                                            </p:txEl>
                                          </p:spTgt>
                                        </p:tgtEl>
                                      </p:cBhvr>
                                    </p:animEffect>
                                  </p:childTnLst>
                                </p:cTn>
                              </p:par>
                              <p:par>
                                <p:cTn id="46" presetID="42" presetClass="entr" presetSubtype="0" fill="hold" grpId="0" nodeType="withEffect">
                                  <p:stCondLst>
                                    <p:cond delay="200"/>
                                  </p:stCondLst>
                                  <p:childTnLst>
                                    <p:set>
                                      <p:cBhvr>
                                        <p:cTn id="47" dur="1" fill="hold">
                                          <p:stCondLst>
                                            <p:cond delay="0"/>
                                          </p:stCondLst>
                                        </p:cTn>
                                        <p:tgtEl>
                                          <p:spTgt spid="17">
                                            <p:txEl>
                                              <p:pRg st="0" end="0"/>
                                            </p:txEl>
                                          </p:spTgt>
                                        </p:tgtEl>
                                        <p:attrNameLst>
                                          <p:attrName>style.visibility</p:attrName>
                                        </p:attrNameLst>
                                      </p:cBhvr>
                                      <p:to>
                                        <p:strVal val="visible"/>
                                      </p:to>
                                    </p:set>
                                    <p:animEffect transition="in" filter="fade">
                                      <p:cBhvr>
                                        <p:cTn id="48" dur="400"/>
                                        <p:tgtEl>
                                          <p:spTgt spid="17">
                                            <p:txEl>
                                              <p:pRg st="0" end="0"/>
                                            </p:txEl>
                                          </p:spTgt>
                                        </p:tgtEl>
                                      </p:cBhvr>
                                    </p:animEffect>
                                    <p:anim calcmode="lin" valueType="num">
                                      <p:cBhvr>
                                        <p:cTn id="49" dur="40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50" dur="400" fill="hold"/>
                                        <p:tgtEl>
                                          <p:spTgt spid="17">
                                            <p:txEl>
                                              <p:pRg st="0" end="0"/>
                                            </p:txEl>
                                          </p:spTgt>
                                        </p:tgtEl>
                                        <p:attrNameLst>
                                          <p:attrName>ppt_y</p:attrName>
                                        </p:attrNameLst>
                                      </p:cBhvr>
                                      <p:tavLst>
                                        <p:tav tm="0">
                                          <p:val>
                                            <p:strVal val="#ppt_y+.1"/>
                                          </p:val>
                                        </p:tav>
                                        <p:tav tm="100000">
                                          <p:val>
                                            <p:strVal val="#ppt_y"/>
                                          </p:val>
                                        </p:tav>
                                      </p:tavLst>
                                    </p:anim>
                                  </p:childTnLst>
                                </p:cTn>
                              </p:par>
                              <p:par>
                                <p:cTn id="51" presetID="10" presetClass="entr" presetSubtype="0" fill="hold" grpId="0" nodeType="withEffect">
                                  <p:stCondLst>
                                    <p:cond delay="800"/>
                                  </p:stCondLst>
                                  <p:childTnLst>
                                    <p:set>
                                      <p:cBhvr>
                                        <p:cTn id="52" dur="1" fill="hold">
                                          <p:stCondLst>
                                            <p:cond delay="0"/>
                                          </p:stCondLst>
                                        </p:cTn>
                                        <p:tgtEl>
                                          <p:spTgt spid="18">
                                            <p:txEl>
                                              <p:pRg st="0" end="0"/>
                                            </p:txEl>
                                          </p:spTgt>
                                        </p:tgtEl>
                                        <p:attrNameLst>
                                          <p:attrName>style.visibility</p:attrName>
                                        </p:attrNameLst>
                                      </p:cBhvr>
                                      <p:to>
                                        <p:strVal val="visible"/>
                                      </p:to>
                                    </p:set>
                                    <p:animEffect transition="in" filter="fade">
                                      <p:cBhvr>
                                        <p:cTn id="53" dur="500"/>
                                        <p:tgtEl>
                                          <p:spTgt spid="18">
                                            <p:txEl>
                                              <p:pRg st="0" end="0"/>
                                            </p:txEl>
                                          </p:spTgt>
                                        </p:tgtEl>
                                      </p:cBhvr>
                                    </p:animEffect>
                                  </p:childTnLst>
                                </p:cTn>
                              </p:par>
                            </p:childTnLst>
                          </p:cTn>
                        </p:par>
                        <p:par>
                          <p:cTn id="54" fill="hold">
                            <p:stCondLst>
                              <p:cond delay="2500"/>
                            </p:stCondLst>
                            <p:childTnLst>
                              <p:par>
                                <p:cTn id="55" presetID="22" presetClass="entr" presetSubtype="4"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down)">
                                      <p:cBhvr>
                                        <p:cTn id="57" dur="500"/>
                                        <p:tgtEl>
                                          <p:spTgt spid="30"/>
                                        </p:tgtEl>
                                      </p:cBhvr>
                                    </p:animEffect>
                                  </p:childTnLst>
                                </p:cTn>
                              </p:par>
                            </p:childTnLst>
                          </p:cTn>
                        </p:par>
                        <p:par>
                          <p:cTn id="58" fill="hold">
                            <p:stCondLst>
                              <p:cond delay="3000"/>
                            </p:stCondLst>
                            <p:childTnLst>
                              <p:par>
                                <p:cTn id="59" presetID="53" presetClass="entr" presetSubtype="16" fill="hold" grpId="0" nodeType="afterEffect">
                                  <p:stCondLst>
                                    <p:cond delay="0"/>
                                  </p:stCondLst>
                                  <p:childTnLst>
                                    <p:set>
                                      <p:cBhvr>
                                        <p:cTn id="60" dur="1" fill="hold">
                                          <p:stCondLst>
                                            <p:cond delay="0"/>
                                          </p:stCondLst>
                                        </p:cTn>
                                        <p:tgtEl>
                                          <p:spTgt spid="19">
                                            <p:txEl>
                                              <p:pRg st="0" end="0"/>
                                            </p:txEl>
                                          </p:spTgt>
                                        </p:tgtEl>
                                        <p:attrNameLst>
                                          <p:attrName>style.visibility</p:attrName>
                                        </p:attrNameLst>
                                      </p:cBhvr>
                                      <p:to>
                                        <p:strVal val="visible"/>
                                      </p:to>
                                    </p:set>
                                    <p:anim calcmode="lin" valueType="num">
                                      <p:cBhvr>
                                        <p:cTn id="61" dur="300" fill="hold"/>
                                        <p:tgtEl>
                                          <p:spTgt spid="19">
                                            <p:txEl>
                                              <p:pRg st="0" end="0"/>
                                            </p:txEl>
                                          </p:spTgt>
                                        </p:tgtEl>
                                        <p:attrNameLst>
                                          <p:attrName>ppt_w</p:attrName>
                                        </p:attrNameLst>
                                      </p:cBhvr>
                                      <p:tavLst>
                                        <p:tav tm="0">
                                          <p:val>
                                            <p:fltVal val="0"/>
                                          </p:val>
                                        </p:tav>
                                        <p:tav tm="100000">
                                          <p:val>
                                            <p:strVal val="#ppt_w"/>
                                          </p:val>
                                        </p:tav>
                                      </p:tavLst>
                                    </p:anim>
                                    <p:anim calcmode="lin" valueType="num">
                                      <p:cBhvr>
                                        <p:cTn id="62" dur="300" fill="hold"/>
                                        <p:tgtEl>
                                          <p:spTgt spid="19">
                                            <p:txEl>
                                              <p:pRg st="0" end="0"/>
                                            </p:txEl>
                                          </p:spTgt>
                                        </p:tgtEl>
                                        <p:attrNameLst>
                                          <p:attrName>ppt_h</p:attrName>
                                        </p:attrNameLst>
                                      </p:cBhvr>
                                      <p:tavLst>
                                        <p:tav tm="0">
                                          <p:val>
                                            <p:fltVal val="0"/>
                                          </p:val>
                                        </p:tav>
                                        <p:tav tm="100000">
                                          <p:val>
                                            <p:strVal val="#ppt_h"/>
                                          </p:val>
                                        </p:tav>
                                      </p:tavLst>
                                    </p:anim>
                                    <p:animEffect transition="in" filter="fade">
                                      <p:cBhvr>
                                        <p:cTn id="63" dur="300"/>
                                        <p:tgtEl>
                                          <p:spTgt spid="19">
                                            <p:txEl>
                                              <p:pRg st="0" end="0"/>
                                            </p:txEl>
                                          </p:spTgt>
                                        </p:tgtEl>
                                      </p:cBhvr>
                                    </p:animEffect>
                                  </p:childTnLst>
                                </p:cTn>
                              </p:par>
                              <p:par>
                                <p:cTn id="64" presetID="42" presetClass="entr" presetSubtype="0" fill="hold" grpId="0" nodeType="withEffect">
                                  <p:stCondLst>
                                    <p:cond delay="200"/>
                                  </p:stCondLst>
                                  <p:childTnLst>
                                    <p:set>
                                      <p:cBhvr>
                                        <p:cTn id="65" dur="1" fill="hold">
                                          <p:stCondLst>
                                            <p:cond delay="0"/>
                                          </p:stCondLst>
                                        </p:cTn>
                                        <p:tgtEl>
                                          <p:spTgt spid="20">
                                            <p:txEl>
                                              <p:pRg st="0" end="0"/>
                                            </p:txEl>
                                          </p:spTgt>
                                        </p:tgtEl>
                                        <p:attrNameLst>
                                          <p:attrName>style.visibility</p:attrName>
                                        </p:attrNameLst>
                                      </p:cBhvr>
                                      <p:to>
                                        <p:strVal val="visible"/>
                                      </p:to>
                                    </p:set>
                                    <p:animEffect transition="in" filter="fade">
                                      <p:cBhvr>
                                        <p:cTn id="66" dur="400"/>
                                        <p:tgtEl>
                                          <p:spTgt spid="20">
                                            <p:txEl>
                                              <p:pRg st="0" end="0"/>
                                            </p:txEl>
                                          </p:spTgt>
                                        </p:tgtEl>
                                      </p:cBhvr>
                                    </p:animEffect>
                                    <p:anim calcmode="lin" valueType="num">
                                      <p:cBhvr>
                                        <p:cTn id="67" dur="400" fill="hold"/>
                                        <p:tgtEl>
                                          <p:spTgt spid="20">
                                            <p:txEl>
                                              <p:pRg st="0" end="0"/>
                                            </p:txEl>
                                          </p:spTgt>
                                        </p:tgtEl>
                                        <p:attrNameLst>
                                          <p:attrName>ppt_x</p:attrName>
                                        </p:attrNameLst>
                                      </p:cBhvr>
                                      <p:tavLst>
                                        <p:tav tm="0">
                                          <p:val>
                                            <p:strVal val="#ppt_x"/>
                                          </p:val>
                                        </p:tav>
                                        <p:tav tm="100000">
                                          <p:val>
                                            <p:strVal val="#ppt_x"/>
                                          </p:val>
                                        </p:tav>
                                      </p:tavLst>
                                    </p:anim>
                                    <p:anim calcmode="lin" valueType="num">
                                      <p:cBhvr>
                                        <p:cTn id="68" dur="400" fill="hold"/>
                                        <p:tgtEl>
                                          <p:spTgt spid="20">
                                            <p:txEl>
                                              <p:pRg st="0" end="0"/>
                                            </p:txEl>
                                          </p:spTgt>
                                        </p:tgtEl>
                                        <p:attrNameLst>
                                          <p:attrName>ppt_y</p:attrName>
                                        </p:attrNameLst>
                                      </p:cBhvr>
                                      <p:tavLst>
                                        <p:tav tm="0">
                                          <p:val>
                                            <p:strVal val="#ppt_y+.1"/>
                                          </p:val>
                                        </p:tav>
                                        <p:tav tm="100000">
                                          <p:val>
                                            <p:strVal val="#ppt_y"/>
                                          </p:val>
                                        </p:tav>
                                      </p:tavLst>
                                    </p:anim>
                                  </p:childTnLst>
                                </p:cTn>
                              </p:par>
                              <p:par>
                                <p:cTn id="69" presetID="10" presetClass="entr" presetSubtype="0" fill="hold" grpId="0" nodeType="withEffect">
                                  <p:stCondLst>
                                    <p:cond delay="800"/>
                                  </p:stCondLst>
                                  <p:childTnLst>
                                    <p:set>
                                      <p:cBhvr>
                                        <p:cTn id="70" dur="1" fill="hold">
                                          <p:stCondLst>
                                            <p:cond delay="0"/>
                                          </p:stCondLst>
                                        </p:cTn>
                                        <p:tgtEl>
                                          <p:spTgt spid="21">
                                            <p:txEl>
                                              <p:pRg st="0" end="0"/>
                                            </p:txEl>
                                          </p:spTgt>
                                        </p:tgtEl>
                                        <p:attrNameLst>
                                          <p:attrName>style.visibility</p:attrName>
                                        </p:attrNameLst>
                                      </p:cBhvr>
                                      <p:to>
                                        <p:strVal val="visible"/>
                                      </p:to>
                                    </p:set>
                                    <p:animEffect transition="in" filter="fade">
                                      <p:cBhvr>
                                        <p:cTn id="71" dur="500"/>
                                        <p:tgtEl>
                                          <p:spTgt spid="21">
                                            <p:txEl>
                                              <p:pRg st="0" end="0"/>
                                            </p:txEl>
                                          </p:spTgt>
                                        </p:tgtEl>
                                      </p:cBhvr>
                                    </p:animEffect>
                                  </p:childTnLst>
                                </p:cTn>
                              </p:par>
                            </p:childTnLst>
                          </p:cTn>
                        </p:par>
                        <p:par>
                          <p:cTn id="72" fill="hold">
                            <p:stCondLst>
                              <p:cond delay="3500"/>
                            </p:stCondLst>
                            <p:childTnLst>
                              <p:par>
                                <p:cTn id="73" presetID="22" presetClass="entr" presetSubtype="4"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wipe(down)">
                                      <p:cBhvr>
                                        <p:cTn id="75" dur="500"/>
                                        <p:tgtEl>
                                          <p:spTgt spid="31"/>
                                        </p:tgtEl>
                                      </p:cBhvr>
                                    </p:animEffect>
                                  </p:childTnLst>
                                </p:cTn>
                              </p:par>
                            </p:childTnLst>
                          </p:cTn>
                        </p:par>
                        <p:par>
                          <p:cTn id="76" fill="hold">
                            <p:stCondLst>
                              <p:cond delay="4000"/>
                            </p:stCondLst>
                            <p:childTnLst>
                              <p:par>
                                <p:cTn id="77" presetID="53" presetClass="entr" presetSubtype="16" fill="hold" grpId="0" nodeType="afterEffect">
                                  <p:stCondLst>
                                    <p:cond delay="0"/>
                                  </p:stCondLst>
                                  <p:childTnLst>
                                    <p:set>
                                      <p:cBhvr>
                                        <p:cTn id="78" dur="1" fill="hold">
                                          <p:stCondLst>
                                            <p:cond delay="0"/>
                                          </p:stCondLst>
                                        </p:cTn>
                                        <p:tgtEl>
                                          <p:spTgt spid="22">
                                            <p:txEl>
                                              <p:pRg st="0" end="0"/>
                                            </p:txEl>
                                          </p:spTgt>
                                        </p:tgtEl>
                                        <p:attrNameLst>
                                          <p:attrName>style.visibility</p:attrName>
                                        </p:attrNameLst>
                                      </p:cBhvr>
                                      <p:to>
                                        <p:strVal val="visible"/>
                                      </p:to>
                                    </p:set>
                                    <p:anim calcmode="lin" valueType="num">
                                      <p:cBhvr>
                                        <p:cTn id="79" dur="3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80" dur="300" fill="hold"/>
                                        <p:tgtEl>
                                          <p:spTgt spid="22">
                                            <p:txEl>
                                              <p:pRg st="0" end="0"/>
                                            </p:txEl>
                                          </p:spTgt>
                                        </p:tgtEl>
                                        <p:attrNameLst>
                                          <p:attrName>ppt_h</p:attrName>
                                        </p:attrNameLst>
                                      </p:cBhvr>
                                      <p:tavLst>
                                        <p:tav tm="0">
                                          <p:val>
                                            <p:fltVal val="0"/>
                                          </p:val>
                                        </p:tav>
                                        <p:tav tm="100000">
                                          <p:val>
                                            <p:strVal val="#ppt_h"/>
                                          </p:val>
                                        </p:tav>
                                      </p:tavLst>
                                    </p:anim>
                                    <p:animEffect transition="in" filter="fade">
                                      <p:cBhvr>
                                        <p:cTn id="81" dur="300"/>
                                        <p:tgtEl>
                                          <p:spTgt spid="22">
                                            <p:txEl>
                                              <p:pRg st="0" end="0"/>
                                            </p:txEl>
                                          </p:spTgt>
                                        </p:tgtEl>
                                      </p:cBhvr>
                                    </p:animEffect>
                                  </p:childTnLst>
                                </p:cTn>
                              </p:par>
                              <p:par>
                                <p:cTn id="82" presetID="42" presetClass="entr" presetSubtype="0" fill="hold" grpId="0" nodeType="withEffect">
                                  <p:stCondLst>
                                    <p:cond delay="200"/>
                                  </p:stCondLst>
                                  <p:childTnLst>
                                    <p:set>
                                      <p:cBhvr>
                                        <p:cTn id="83" dur="1" fill="hold">
                                          <p:stCondLst>
                                            <p:cond delay="0"/>
                                          </p:stCondLst>
                                        </p:cTn>
                                        <p:tgtEl>
                                          <p:spTgt spid="23">
                                            <p:txEl>
                                              <p:pRg st="0" end="0"/>
                                            </p:txEl>
                                          </p:spTgt>
                                        </p:tgtEl>
                                        <p:attrNameLst>
                                          <p:attrName>style.visibility</p:attrName>
                                        </p:attrNameLst>
                                      </p:cBhvr>
                                      <p:to>
                                        <p:strVal val="visible"/>
                                      </p:to>
                                    </p:set>
                                    <p:animEffect transition="in" filter="fade">
                                      <p:cBhvr>
                                        <p:cTn id="84" dur="400"/>
                                        <p:tgtEl>
                                          <p:spTgt spid="23">
                                            <p:txEl>
                                              <p:pRg st="0" end="0"/>
                                            </p:txEl>
                                          </p:spTgt>
                                        </p:tgtEl>
                                      </p:cBhvr>
                                    </p:animEffect>
                                    <p:anim calcmode="lin" valueType="num">
                                      <p:cBhvr>
                                        <p:cTn id="85" dur="400" fill="hold"/>
                                        <p:tgtEl>
                                          <p:spTgt spid="23">
                                            <p:txEl>
                                              <p:pRg st="0" end="0"/>
                                            </p:txEl>
                                          </p:spTgt>
                                        </p:tgtEl>
                                        <p:attrNameLst>
                                          <p:attrName>ppt_x</p:attrName>
                                        </p:attrNameLst>
                                      </p:cBhvr>
                                      <p:tavLst>
                                        <p:tav tm="0">
                                          <p:val>
                                            <p:strVal val="#ppt_x"/>
                                          </p:val>
                                        </p:tav>
                                        <p:tav tm="100000">
                                          <p:val>
                                            <p:strVal val="#ppt_x"/>
                                          </p:val>
                                        </p:tav>
                                      </p:tavLst>
                                    </p:anim>
                                    <p:anim calcmode="lin" valueType="num">
                                      <p:cBhvr>
                                        <p:cTn id="86" dur="400" fill="hold"/>
                                        <p:tgtEl>
                                          <p:spTgt spid="23">
                                            <p:txEl>
                                              <p:pRg st="0" end="0"/>
                                            </p:txEl>
                                          </p:spTgt>
                                        </p:tgtEl>
                                        <p:attrNameLst>
                                          <p:attrName>ppt_y</p:attrName>
                                        </p:attrNameLst>
                                      </p:cBhvr>
                                      <p:tavLst>
                                        <p:tav tm="0">
                                          <p:val>
                                            <p:strVal val="#ppt_y+.1"/>
                                          </p:val>
                                        </p:tav>
                                        <p:tav tm="100000">
                                          <p:val>
                                            <p:strVal val="#ppt_y"/>
                                          </p:val>
                                        </p:tav>
                                      </p:tavLst>
                                    </p:anim>
                                  </p:childTnLst>
                                </p:cTn>
                              </p:par>
                              <p:par>
                                <p:cTn id="87" presetID="10" presetClass="entr" presetSubtype="0" fill="hold" grpId="0" nodeType="withEffect">
                                  <p:stCondLst>
                                    <p:cond delay="800"/>
                                  </p:stCondLst>
                                  <p:childTnLst>
                                    <p:set>
                                      <p:cBhvr>
                                        <p:cTn id="88" dur="1" fill="hold">
                                          <p:stCondLst>
                                            <p:cond delay="0"/>
                                          </p:stCondLst>
                                        </p:cTn>
                                        <p:tgtEl>
                                          <p:spTgt spid="24">
                                            <p:txEl>
                                              <p:pRg st="0" end="0"/>
                                            </p:txEl>
                                          </p:spTgt>
                                        </p:tgtEl>
                                        <p:attrNameLst>
                                          <p:attrName>style.visibility</p:attrName>
                                        </p:attrNameLst>
                                      </p:cBhvr>
                                      <p:to>
                                        <p:strVal val="visible"/>
                                      </p:to>
                                    </p:set>
                                    <p:animEffect transition="in" filter="fade">
                                      <p:cBhvr>
                                        <p:cTn id="89" dur="500"/>
                                        <p:tgtEl>
                                          <p:spTgt spid="24">
                                            <p:txEl>
                                              <p:pRg st="0" end="0"/>
                                            </p:txEl>
                                          </p:spTgt>
                                        </p:tgtEl>
                                      </p:cBhvr>
                                    </p:animEffect>
                                  </p:childTnLst>
                                </p:cTn>
                              </p:par>
                              <p:par>
                                <p:cTn id="90" presetID="10" presetClass="entr" presetSubtype="0" fill="hold" grpId="0" nodeType="withEffect">
                                  <p:stCondLst>
                                    <p:cond delay="800"/>
                                  </p:stCondLst>
                                  <p:childTnLst>
                                    <p:set>
                                      <p:cBhvr>
                                        <p:cTn id="91" dur="1" fill="hold">
                                          <p:stCondLst>
                                            <p:cond delay="0"/>
                                          </p:stCondLst>
                                        </p:cTn>
                                        <p:tgtEl>
                                          <p:spTgt spid="25">
                                            <p:txEl>
                                              <p:pRg st="0" end="0"/>
                                            </p:txEl>
                                          </p:spTgt>
                                        </p:tgtEl>
                                        <p:attrNameLst>
                                          <p:attrName>style.visibility</p:attrName>
                                        </p:attrNameLst>
                                      </p:cBhvr>
                                      <p:to>
                                        <p:strVal val="visible"/>
                                      </p:to>
                                    </p:set>
                                    <p:animEffect transition="in" filter="fade">
                                      <p:cBhvr>
                                        <p:cTn id="92"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14" grpId="0" build="p">
        <p:tmplLst>
          <p:tmpl lvl="1">
            <p:tnLst>
              <p:par>
                <p:cTn presetID="42" presetClass="entr" presetSubtype="0" fill="hold" nodeType="withEffect">
                  <p:stCondLst>
                    <p:cond delay="200"/>
                  </p:stCondLst>
                  <p:childTnLst>
                    <p:set>
                      <p:cBhvr>
                        <p:cTn dur="1" fill="hold">
                          <p:stCondLst>
                            <p:cond delay="0"/>
                          </p:stCondLst>
                        </p:cTn>
                        <p:tgtEl>
                          <p:spTgt spid="14"/>
                        </p:tgtEl>
                        <p:attrNameLst>
                          <p:attrName>style.visibility</p:attrName>
                        </p:attrNameLst>
                      </p:cBhvr>
                      <p:to>
                        <p:strVal val="visible"/>
                      </p:to>
                    </p:set>
                    <p:animEffect transition="in" filter="fade">
                      <p:cBhvr>
                        <p:cTn dur="400"/>
                        <p:tgtEl>
                          <p:spTgt spid="14"/>
                        </p:tgtEl>
                      </p:cBhvr>
                    </p:animEffect>
                    <p:anim calcmode="lin" valueType="num">
                      <p:cBhvr>
                        <p:cTn dur="400" fill="hold"/>
                        <p:tgtEl>
                          <p:spTgt spid="14"/>
                        </p:tgtEl>
                        <p:attrNameLst>
                          <p:attrName>ppt_x</p:attrName>
                        </p:attrNameLst>
                      </p:cBhvr>
                      <p:tavLst>
                        <p:tav tm="0">
                          <p:val>
                            <p:strVal val="#ppt_x"/>
                          </p:val>
                        </p:tav>
                        <p:tav tm="100000">
                          <p:val>
                            <p:strVal val="#ppt_x"/>
                          </p:val>
                        </p:tav>
                      </p:tavLst>
                    </p:anim>
                    <p:anim calcmode="lin" valueType="num">
                      <p:cBhvr>
                        <p:cTn dur="400" fill="hold"/>
                        <p:tgtEl>
                          <p:spTgt spid="14"/>
                        </p:tgtEl>
                        <p:attrNameLst>
                          <p:attrName>ppt_y</p:attrName>
                        </p:attrNameLst>
                      </p:cBhvr>
                      <p:tavLst>
                        <p:tav tm="0">
                          <p:val>
                            <p:strVal val="#ppt_y+.1"/>
                          </p:val>
                        </p:tav>
                        <p:tav tm="100000">
                          <p:val>
                            <p:strVal val="#ppt_y"/>
                          </p:val>
                        </p:tav>
                      </p:tavLst>
                    </p:anim>
                  </p:childTnLst>
                </p:cTn>
              </p:par>
            </p:tnLst>
          </p:tmpl>
        </p:tmplLst>
      </p:bldP>
      <p:bldP spid="15" grpId="0" build="p">
        <p:tmplLst>
          <p:tmpl lvl="1">
            <p:tnLst>
              <p:par>
                <p:cTn presetID="10" presetClass="entr" presetSubtype="0" fill="hold" nodeType="withEffect">
                  <p:stCondLst>
                    <p:cond delay="80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build="p">
        <p:tmplLst>
          <p:tmpl lvl="1">
            <p:tnLst>
              <p:par>
                <p:cTn presetID="53" presetClass="entr" presetSubtype="16"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p:cTn dur="300" fill="hold"/>
                        <p:tgtEl>
                          <p:spTgt spid="16"/>
                        </p:tgtEl>
                        <p:attrNameLst>
                          <p:attrName>ppt_w</p:attrName>
                        </p:attrNameLst>
                      </p:cBhvr>
                      <p:tavLst>
                        <p:tav tm="0">
                          <p:val>
                            <p:fltVal val="0"/>
                          </p:val>
                        </p:tav>
                        <p:tav tm="100000">
                          <p:val>
                            <p:strVal val="#ppt_w"/>
                          </p:val>
                        </p:tav>
                      </p:tavLst>
                    </p:anim>
                    <p:anim calcmode="lin" valueType="num">
                      <p:cBhvr>
                        <p:cTn dur="300" fill="hold"/>
                        <p:tgtEl>
                          <p:spTgt spid="16"/>
                        </p:tgtEl>
                        <p:attrNameLst>
                          <p:attrName>ppt_h</p:attrName>
                        </p:attrNameLst>
                      </p:cBhvr>
                      <p:tavLst>
                        <p:tav tm="0">
                          <p:val>
                            <p:fltVal val="0"/>
                          </p:val>
                        </p:tav>
                        <p:tav tm="100000">
                          <p:val>
                            <p:strVal val="#ppt_h"/>
                          </p:val>
                        </p:tav>
                      </p:tavLst>
                    </p:anim>
                    <p:animEffect transition="in" filter="fade">
                      <p:cBhvr>
                        <p:cTn dur="300"/>
                        <p:tgtEl>
                          <p:spTgt spid="16"/>
                        </p:tgtEl>
                      </p:cBhvr>
                    </p:animEffect>
                  </p:childTnLst>
                </p:cTn>
              </p:par>
            </p:tnLst>
          </p:tmpl>
        </p:tmplLst>
      </p:bldP>
      <p:bldP spid="17" grpId="0" build="p">
        <p:tmplLst>
          <p:tmpl lvl="1">
            <p:tnLst>
              <p:par>
                <p:cTn presetID="42" presetClass="entr" presetSubtype="0" fill="hold" nodeType="withEffect">
                  <p:stCondLst>
                    <p:cond delay="200"/>
                  </p:stCondLst>
                  <p:childTnLst>
                    <p:set>
                      <p:cBhvr>
                        <p:cTn dur="1" fill="hold">
                          <p:stCondLst>
                            <p:cond delay="0"/>
                          </p:stCondLst>
                        </p:cTn>
                        <p:tgtEl>
                          <p:spTgt spid="17"/>
                        </p:tgtEl>
                        <p:attrNameLst>
                          <p:attrName>style.visibility</p:attrName>
                        </p:attrNameLst>
                      </p:cBhvr>
                      <p:to>
                        <p:strVal val="visible"/>
                      </p:to>
                    </p:set>
                    <p:animEffect transition="in" filter="fade">
                      <p:cBhvr>
                        <p:cTn dur="400"/>
                        <p:tgtEl>
                          <p:spTgt spid="17"/>
                        </p:tgtEl>
                      </p:cBhvr>
                    </p:animEffect>
                    <p:anim calcmode="lin" valueType="num">
                      <p:cBhvr>
                        <p:cTn dur="400" fill="hold"/>
                        <p:tgtEl>
                          <p:spTgt spid="17"/>
                        </p:tgtEl>
                        <p:attrNameLst>
                          <p:attrName>ppt_x</p:attrName>
                        </p:attrNameLst>
                      </p:cBhvr>
                      <p:tavLst>
                        <p:tav tm="0">
                          <p:val>
                            <p:strVal val="#ppt_x"/>
                          </p:val>
                        </p:tav>
                        <p:tav tm="100000">
                          <p:val>
                            <p:strVal val="#ppt_x"/>
                          </p:val>
                        </p:tav>
                      </p:tavLst>
                    </p:anim>
                    <p:anim calcmode="lin" valueType="num">
                      <p:cBhvr>
                        <p:cTn dur="400" fill="hold"/>
                        <p:tgtEl>
                          <p:spTgt spid="17"/>
                        </p:tgtEl>
                        <p:attrNameLst>
                          <p:attrName>ppt_y</p:attrName>
                        </p:attrNameLst>
                      </p:cBhvr>
                      <p:tavLst>
                        <p:tav tm="0">
                          <p:val>
                            <p:strVal val="#ppt_y+.1"/>
                          </p:val>
                        </p:tav>
                        <p:tav tm="100000">
                          <p:val>
                            <p:strVal val="#ppt_y"/>
                          </p:val>
                        </p:tav>
                      </p:tavLst>
                    </p:anim>
                  </p:childTnLst>
                </p:cTn>
              </p:par>
            </p:tnLst>
          </p:tmpl>
        </p:tmplLst>
      </p:bldP>
      <p:bldP spid="18" grpId="0" build="p">
        <p:tmplLst>
          <p:tmpl lvl="1">
            <p:tnLst>
              <p:par>
                <p:cTn presetID="10" presetClass="entr" presetSubtype="0" fill="hold" nodeType="withEffect">
                  <p:stCondLst>
                    <p:cond delay="80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p">
        <p:tmplLst>
          <p:tmpl lvl="1">
            <p:tnLst>
              <p:par>
                <p:cTn presetID="53" presetClass="entr" presetSubtype="16"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p:cTn dur="300" fill="hold"/>
                        <p:tgtEl>
                          <p:spTgt spid="19"/>
                        </p:tgtEl>
                        <p:attrNameLst>
                          <p:attrName>ppt_w</p:attrName>
                        </p:attrNameLst>
                      </p:cBhvr>
                      <p:tavLst>
                        <p:tav tm="0">
                          <p:val>
                            <p:fltVal val="0"/>
                          </p:val>
                        </p:tav>
                        <p:tav tm="100000">
                          <p:val>
                            <p:strVal val="#ppt_w"/>
                          </p:val>
                        </p:tav>
                      </p:tavLst>
                    </p:anim>
                    <p:anim calcmode="lin" valueType="num">
                      <p:cBhvr>
                        <p:cTn dur="300" fill="hold"/>
                        <p:tgtEl>
                          <p:spTgt spid="19"/>
                        </p:tgtEl>
                        <p:attrNameLst>
                          <p:attrName>ppt_h</p:attrName>
                        </p:attrNameLst>
                      </p:cBhvr>
                      <p:tavLst>
                        <p:tav tm="0">
                          <p:val>
                            <p:fltVal val="0"/>
                          </p:val>
                        </p:tav>
                        <p:tav tm="100000">
                          <p:val>
                            <p:strVal val="#ppt_h"/>
                          </p:val>
                        </p:tav>
                      </p:tavLst>
                    </p:anim>
                    <p:animEffect transition="in" filter="fade">
                      <p:cBhvr>
                        <p:cTn dur="300"/>
                        <p:tgtEl>
                          <p:spTgt spid="19"/>
                        </p:tgtEl>
                      </p:cBhvr>
                    </p:animEffect>
                  </p:childTnLst>
                </p:cTn>
              </p:par>
            </p:tnLst>
          </p:tmpl>
        </p:tmplLst>
      </p:bldP>
      <p:bldP spid="20" grpId="0" build="p">
        <p:tmplLst>
          <p:tmpl lvl="1">
            <p:tnLst>
              <p:par>
                <p:cTn presetID="42" presetClass="entr" presetSubtype="0" fill="hold" nodeType="withEffect">
                  <p:stCondLst>
                    <p:cond delay="200"/>
                  </p:stCondLst>
                  <p:childTnLst>
                    <p:set>
                      <p:cBhvr>
                        <p:cTn dur="1" fill="hold">
                          <p:stCondLst>
                            <p:cond delay="0"/>
                          </p:stCondLst>
                        </p:cTn>
                        <p:tgtEl>
                          <p:spTgt spid="20"/>
                        </p:tgtEl>
                        <p:attrNameLst>
                          <p:attrName>style.visibility</p:attrName>
                        </p:attrNameLst>
                      </p:cBhvr>
                      <p:to>
                        <p:strVal val="visible"/>
                      </p:to>
                    </p:set>
                    <p:animEffect transition="in" filter="fade">
                      <p:cBhvr>
                        <p:cTn dur="400"/>
                        <p:tgtEl>
                          <p:spTgt spid="20"/>
                        </p:tgtEl>
                      </p:cBhvr>
                    </p:animEffect>
                    <p:anim calcmode="lin" valueType="num">
                      <p:cBhvr>
                        <p:cTn dur="400" fill="hold"/>
                        <p:tgtEl>
                          <p:spTgt spid="20"/>
                        </p:tgtEl>
                        <p:attrNameLst>
                          <p:attrName>ppt_x</p:attrName>
                        </p:attrNameLst>
                      </p:cBhvr>
                      <p:tavLst>
                        <p:tav tm="0">
                          <p:val>
                            <p:strVal val="#ppt_x"/>
                          </p:val>
                        </p:tav>
                        <p:tav tm="100000">
                          <p:val>
                            <p:strVal val="#ppt_x"/>
                          </p:val>
                        </p:tav>
                      </p:tavLst>
                    </p:anim>
                    <p:anim calcmode="lin" valueType="num">
                      <p:cBhvr>
                        <p:cTn dur="400" fill="hold"/>
                        <p:tgtEl>
                          <p:spTgt spid="20"/>
                        </p:tgtEl>
                        <p:attrNameLst>
                          <p:attrName>ppt_y</p:attrName>
                        </p:attrNameLst>
                      </p:cBhvr>
                      <p:tavLst>
                        <p:tav tm="0">
                          <p:val>
                            <p:strVal val="#ppt_y+.1"/>
                          </p:val>
                        </p:tav>
                        <p:tav tm="100000">
                          <p:val>
                            <p:strVal val="#ppt_y"/>
                          </p:val>
                        </p:tav>
                      </p:tavLst>
                    </p:anim>
                  </p:childTnLst>
                </p:cTn>
              </p:par>
            </p:tnLst>
          </p:tmpl>
        </p:tmplLst>
      </p:bldP>
      <p:bldP spid="21" grpId="0" build="p">
        <p:tmplLst>
          <p:tmpl lvl="1">
            <p:tnLst>
              <p:par>
                <p:cTn presetID="10" presetClass="entr" presetSubtype="0" fill="hold" nodeType="withEffect">
                  <p:stCondLst>
                    <p:cond delay="80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build="p">
        <p:tmplLst>
          <p:tmpl lvl="1">
            <p:tnLst>
              <p:par>
                <p:cTn presetID="53" presetClass="entr" presetSubtype="16"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p:cTn dur="300" fill="hold"/>
                        <p:tgtEl>
                          <p:spTgt spid="22"/>
                        </p:tgtEl>
                        <p:attrNameLst>
                          <p:attrName>ppt_w</p:attrName>
                        </p:attrNameLst>
                      </p:cBhvr>
                      <p:tavLst>
                        <p:tav tm="0">
                          <p:val>
                            <p:fltVal val="0"/>
                          </p:val>
                        </p:tav>
                        <p:tav tm="100000">
                          <p:val>
                            <p:strVal val="#ppt_w"/>
                          </p:val>
                        </p:tav>
                      </p:tavLst>
                    </p:anim>
                    <p:anim calcmode="lin" valueType="num">
                      <p:cBhvr>
                        <p:cTn dur="300" fill="hold"/>
                        <p:tgtEl>
                          <p:spTgt spid="22"/>
                        </p:tgtEl>
                        <p:attrNameLst>
                          <p:attrName>ppt_h</p:attrName>
                        </p:attrNameLst>
                      </p:cBhvr>
                      <p:tavLst>
                        <p:tav tm="0">
                          <p:val>
                            <p:fltVal val="0"/>
                          </p:val>
                        </p:tav>
                        <p:tav tm="100000">
                          <p:val>
                            <p:strVal val="#ppt_h"/>
                          </p:val>
                        </p:tav>
                      </p:tavLst>
                    </p:anim>
                    <p:animEffect transition="in" filter="fade">
                      <p:cBhvr>
                        <p:cTn dur="300"/>
                        <p:tgtEl>
                          <p:spTgt spid="22"/>
                        </p:tgtEl>
                      </p:cBhvr>
                    </p:animEffect>
                  </p:childTnLst>
                </p:cTn>
              </p:par>
            </p:tnLst>
          </p:tmpl>
        </p:tmplLst>
      </p:bldP>
      <p:bldP spid="23" grpId="0" build="p">
        <p:tmplLst>
          <p:tmpl lvl="1">
            <p:tnLst>
              <p:par>
                <p:cTn presetID="42" presetClass="entr" presetSubtype="0"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Effect transition="in" filter="fade">
                      <p:cBhvr>
                        <p:cTn dur="400"/>
                        <p:tgtEl>
                          <p:spTgt spid="23"/>
                        </p:tgtEl>
                      </p:cBhvr>
                    </p:animEffect>
                    <p:anim calcmode="lin" valueType="num">
                      <p:cBhvr>
                        <p:cTn dur="400" fill="hold"/>
                        <p:tgtEl>
                          <p:spTgt spid="23"/>
                        </p:tgtEl>
                        <p:attrNameLst>
                          <p:attrName>ppt_x</p:attrName>
                        </p:attrNameLst>
                      </p:cBhvr>
                      <p:tavLst>
                        <p:tav tm="0">
                          <p:val>
                            <p:strVal val="#ppt_x"/>
                          </p:val>
                        </p:tav>
                        <p:tav tm="100000">
                          <p:val>
                            <p:strVal val="#ppt_x"/>
                          </p:val>
                        </p:tav>
                      </p:tavLst>
                    </p:anim>
                    <p:anim calcmode="lin" valueType="num">
                      <p:cBhvr>
                        <p:cTn dur="400" fill="hold"/>
                        <p:tgtEl>
                          <p:spTgt spid="23"/>
                        </p:tgtEl>
                        <p:attrNameLst>
                          <p:attrName>ppt_y</p:attrName>
                        </p:attrNameLst>
                      </p:cBhvr>
                      <p:tavLst>
                        <p:tav tm="0">
                          <p:val>
                            <p:strVal val="#ppt_y+.1"/>
                          </p:val>
                        </p:tav>
                        <p:tav tm="100000">
                          <p:val>
                            <p:strVal val="#ppt_y"/>
                          </p:val>
                        </p:tav>
                      </p:tavLst>
                    </p:anim>
                  </p:childTnLst>
                </p:cTn>
              </p:par>
            </p:tnLst>
          </p:tmpl>
        </p:tmplLst>
      </p:bldP>
      <p:bldP spid="24" grpId="0" build="p">
        <p:tmplLst>
          <p:tmpl lvl="1">
            <p:tnLst>
              <p:par>
                <p:cTn presetID="10" presetClass="entr" presetSubtype="0" fill="hold" nodeType="withEffect">
                  <p:stCondLst>
                    <p:cond delay="8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10" presetClass="entr" presetSubtype="0" fill="hold" nodeType="withEffect">
                  <p:stCondLst>
                    <p:cond delay="8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3" grpId="0" animBg="1"/>
      <p:bldP spid="30" grpId="0" animBg="1"/>
      <p:bldP spid="31" grpId="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conic list 4">
    <p:spTree>
      <p:nvGrpSpPr>
        <p:cNvPr id="1" name=""/>
        <p:cNvGrpSpPr/>
        <p:nvPr/>
      </p:nvGrpSpPr>
      <p:grpSpPr>
        <a:xfrm>
          <a:off x="0" y="0"/>
          <a:ext cx="0" cy="0"/>
          <a:chOff x="0" y="0"/>
          <a:chExt cx="0" cy="0"/>
        </a:xfrm>
      </p:grpSpPr>
      <p:sp>
        <p:nvSpPr>
          <p:cNvPr id="42" name="Picture Placeholder 2"/>
          <p:cNvSpPr>
            <a:spLocks noGrp="1"/>
          </p:cNvSpPr>
          <p:nvPr>
            <p:ph type="pic" sz="quarter" idx="17"/>
          </p:nvPr>
        </p:nvSpPr>
        <p:spPr>
          <a:xfrm>
            <a:off x="684392" y="1482278"/>
            <a:ext cx="2990141" cy="2642687"/>
          </a:xfrm>
          <a:custGeom>
            <a:avLst/>
            <a:gdLst/>
            <a:ahLst/>
            <a:cxnLst/>
            <a:rect l="l" t="t" r="r" b="b"/>
            <a:pathLst>
              <a:path w="2242606" h="2202239">
                <a:moveTo>
                  <a:pt x="2014006" y="0"/>
                </a:moveTo>
                <a:cubicBezTo>
                  <a:pt x="2140258" y="0"/>
                  <a:pt x="2242606" y="102348"/>
                  <a:pt x="2242606" y="228600"/>
                </a:cubicBezTo>
                <a:lnTo>
                  <a:pt x="2242606" y="1973639"/>
                </a:lnTo>
                <a:cubicBezTo>
                  <a:pt x="2242606" y="2099891"/>
                  <a:pt x="2140258" y="2202239"/>
                  <a:pt x="2014006" y="2202239"/>
                </a:cubicBezTo>
                <a:cubicBezTo>
                  <a:pt x="1887754" y="2202239"/>
                  <a:pt x="1785406" y="2099891"/>
                  <a:pt x="1785406" y="1973639"/>
                </a:cubicBezTo>
                <a:lnTo>
                  <a:pt x="1785406" y="228600"/>
                </a:lnTo>
                <a:cubicBezTo>
                  <a:pt x="1785406" y="102348"/>
                  <a:pt x="1887754" y="0"/>
                  <a:pt x="2014006" y="0"/>
                </a:cubicBezTo>
                <a:close/>
                <a:moveTo>
                  <a:pt x="1412873" y="0"/>
                </a:moveTo>
                <a:cubicBezTo>
                  <a:pt x="1539125" y="0"/>
                  <a:pt x="1641473" y="102348"/>
                  <a:pt x="1641473" y="228600"/>
                </a:cubicBezTo>
                <a:lnTo>
                  <a:pt x="1641473" y="1973639"/>
                </a:lnTo>
                <a:cubicBezTo>
                  <a:pt x="1641473" y="2099891"/>
                  <a:pt x="1539125" y="2202239"/>
                  <a:pt x="1412873" y="2202239"/>
                </a:cubicBezTo>
                <a:cubicBezTo>
                  <a:pt x="1286621" y="2202239"/>
                  <a:pt x="1184273" y="2099891"/>
                  <a:pt x="1184273" y="1973639"/>
                </a:cubicBezTo>
                <a:lnTo>
                  <a:pt x="1184273" y="228600"/>
                </a:lnTo>
                <a:cubicBezTo>
                  <a:pt x="1184273" y="102348"/>
                  <a:pt x="1286621" y="0"/>
                  <a:pt x="1412873" y="0"/>
                </a:cubicBezTo>
                <a:close/>
                <a:moveTo>
                  <a:pt x="820206" y="0"/>
                </a:moveTo>
                <a:cubicBezTo>
                  <a:pt x="946458" y="0"/>
                  <a:pt x="1048806" y="102348"/>
                  <a:pt x="1048806" y="228600"/>
                </a:cubicBezTo>
                <a:lnTo>
                  <a:pt x="1048806" y="1973639"/>
                </a:lnTo>
                <a:cubicBezTo>
                  <a:pt x="1048806" y="2099891"/>
                  <a:pt x="946458" y="2202239"/>
                  <a:pt x="820206" y="2202239"/>
                </a:cubicBezTo>
                <a:cubicBezTo>
                  <a:pt x="693954" y="2202239"/>
                  <a:pt x="591606" y="2099891"/>
                  <a:pt x="591606" y="1973639"/>
                </a:cubicBezTo>
                <a:lnTo>
                  <a:pt x="591606" y="228600"/>
                </a:lnTo>
                <a:cubicBezTo>
                  <a:pt x="591606" y="102348"/>
                  <a:pt x="693954" y="0"/>
                  <a:pt x="820206" y="0"/>
                </a:cubicBezTo>
                <a:close/>
                <a:moveTo>
                  <a:pt x="228600" y="0"/>
                </a:moveTo>
                <a:cubicBezTo>
                  <a:pt x="354852" y="0"/>
                  <a:pt x="457200" y="102348"/>
                  <a:pt x="457200" y="228600"/>
                </a:cubicBezTo>
                <a:lnTo>
                  <a:pt x="457200" y="1973639"/>
                </a:lnTo>
                <a:cubicBezTo>
                  <a:pt x="457200" y="2099891"/>
                  <a:pt x="354852" y="2202239"/>
                  <a:pt x="228600" y="2202239"/>
                </a:cubicBezTo>
                <a:cubicBezTo>
                  <a:pt x="102348" y="2202239"/>
                  <a:pt x="0" y="2099891"/>
                  <a:pt x="0" y="1973639"/>
                </a:cubicBezTo>
                <a:lnTo>
                  <a:pt x="0" y="228600"/>
                </a:lnTo>
                <a:cubicBezTo>
                  <a:pt x="0" y="102348"/>
                  <a:pt x="102348" y="0"/>
                  <a:pt x="228600"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 name="Rounded Rectangle 2"/>
          <p:cNvSpPr/>
          <p:nvPr userDrawn="1"/>
        </p:nvSpPr>
        <p:spPr>
          <a:xfrm>
            <a:off x="603251" y="4447915"/>
            <a:ext cx="869949" cy="782954"/>
          </a:xfrm>
          <a:prstGeom prst="roundRect">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3" name="Text Placeholder 7"/>
          <p:cNvSpPr>
            <a:spLocks noGrp="1"/>
          </p:cNvSpPr>
          <p:nvPr>
            <p:ph type="body" sz="quarter" idx="39" hasCustomPrompt="1"/>
          </p:nvPr>
        </p:nvSpPr>
        <p:spPr>
          <a:xfrm>
            <a:off x="684392" y="4493637"/>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26" name="Text Placeholder 7"/>
          <p:cNvSpPr>
            <a:spLocks noGrp="1"/>
          </p:cNvSpPr>
          <p:nvPr>
            <p:ph type="body" sz="quarter" idx="19" hasCustomPrompt="1"/>
          </p:nvPr>
        </p:nvSpPr>
        <p:spPr>
          <a:xfrm>
            <a:off x="1608667" y="4971939"/>
            <a:ext cx="2065867"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7" name="Text Placeholder 2"/>
          <p:cNvSpPr>
            <a:spLocks noGrp="1"/>
          </p:cNvSpPr>
          <p:nvPr>
            <p:ph type="body" sz="quarter" idx="16" hasCustomPrompt="1"/>
          </p:nvPr>
        </p:nvSpPr>
        <p:spPr>
          <a:xfrm>
            <a:off x="603256" y="5357392"/>
            <a:ext cx="3071281"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p>
        </p:txBody>
      </p:sp>
      <p:sp>
        <p:nvSpPr>
          <p:cNvPr id="72" name="Rounded Rectangle 71"/>
          <p:cNvSpPr/>
          <p:nvPr userDrawn="1"/>
        </p:nvSpPr>
        <p:spPr>
          <a:xfrm>
            <a:off x="4535315" y="4447915"/>
            <a:ext cx="869949" cy="782954"/>
          </a:xfrm>
          <a:prstGeom prst="roundRect">
            <a:avLst>
              <a:gd name="adj" fmla="val 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73" name="Text Placeholder 7"/>
          <p:cNvSpPr>
            <a:spLocks noGrp="1"/>
          </p:cNvSpPr>
          <p:nvPr>
            <p:ph type="body" sz="quarter" idx="40" hasCustomPrompt="1"/>
          </p:nvPr>
        </p:nvSpPr>
        <p:spPr>
          <a:xfrm>
            <a:off x="4616456" y="4493637"/>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74" name="Text Placeholder 7"/>
          <p:cNvSpPr>
            <a:spLocks noGrp="1"/>
          </p:cNvSpPr>
          <p:nvPr>
            <p:ph type="body" sz="quarter" idx="41" hasCustomPrompt="1"/>
          </p:nvPr>
        </p:nvSpPr>
        <p:spPr>
          <a:xfrm>
            <a:off x="5554133" y="4971939"/>
            <a:ext cx="2065867"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75" name="Text Placeholder 2"/>
          <p:cNvSpPr>
            <a:spLocks noGrp="1"/>
          </p:cNvSpPr>
          <p:nvPr>
            <p:ph type="body" sz="quarter" idx="42" hasCustomPrompt="1"/>
          </p:nvPr>
        </p:nvSpPr>
        <p:spPr>
          <a:xfrm>
            <a:off x="4548722" y="5357392"/>
            <a:ext cx="3071281"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p>
        </p:txBody>
      </p:sp>
      <p:sp>
        <p:nvSpPr>
          <p:cNvPr id="76" name="Rounded Rectangle 75"/>
          <p:cNvSpPr/>
          <p:nvPr userDrawn="1"/>
        </p:nvSpPr>
        <p:spPr>
          <a:xfrm>
            <a:off x="8504770" y="4447915"/>
            <a:ext cx="869949" cy="782954"/>
          </a:xfrm>
          <a:prstGeom prst="roundRect">
            <a:avLst>
              <a:gd name="adj" fmla="val 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77" name="Text Placeholder 7"/>
          <p:cNvSpPr>
            <a:spLocks noGrp="1"/>
          </p:cNvSpPr>
          <p:nvPr>
            <p:ph type="body" sz="quarter" idx="43" hasCustomPrompt="1"/>
          </p:nvPr>
        </p:nvSpPr>
        <p:spPr>
          <a:xfrm>
            <a:off x="8585911" y="4493637"/>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78" name="Text Placeholder 7"/>
          <p:cNvSpPr>
            <a:spLocks noGrp="1"/>
          </p:cNvSpPr>
          <p:nvPr>
            <p:ph type="body" sz="quarter" idx="44" hasCustomPrompt="1"/>
          </p:nvPr>
        </p:nvSpPr>
        <p:spPr>
          <a:xfrm>
            <a:off x="9510184" y="4971939"/>
            <a:ext cx="2065867"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79" name="Text Placeholder 2"/>
          <p:cNvSpPr>
            <a:spLocks noGrp="1"/>
          </p:cNvSpPr>
          <p:nvPr>
            <p:ph type="body" sz="quarter" idx="45" hasCustomPrompt="1"/>
          </p:nvPr>
        </p:nvSpPr>
        <p:spPr>
          <a:xfrm>
            <a:off x="8504773" y="5357392"/>
            <a:ext cx="3071281"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p>
        </p:txBody>
      </p:sp>
      <p:sp>
        <p:nvSpPr>
          <p:cNvPr id="28" name="Text Placeholder 7"/>
          <p:cNvSpPr>
            <a:spLocks noGrp="1"/>
          </p:cNvSpPr>
          <p:nvPr>
            <p:ph type="body" sz="quarter" idx="55" hasCustomPrompt="1"/>
          </p:nvPr>
        </p:nvSpPr>
        <p:spPr>
          <a:xfrm>
            <a:off x="1608667" y="4452457"/>
            <a:ext cx="2065867" cy="431780"/>
          </a:xfrm>
          <a:prstGeom prst="rect">
            <a:avLst/>
          </a:prstGeom>
        </p:spPr>
        <p:txBody>
          <a:bodyPr vert="horz" lIns="0" tIns="40504" rIns="0" bIns="40504" anchor="ctr"/>
          <a:lstStyle>
            <a:lvl1pPr marL="0" indent="0" algn="l">
              <a:lnSpc>
                <a:spcPct val="100000"/>
              </a:lnSpc>
              <a:spcBef>
                <a:spcPts val="0"/>
              </a:spcBef>
              <a:buNone/>
              <a:defRPr sz="3000" b="1">
                <a:solidFill>
                  <a:schemeClr val="accent1">
                    <a:lumMod val="60000"/>
                    <a:lumOff val="40000"/>
                  </a:schemeClr>
                </a:solidFill>
                <a:latin typeface="Lato Light"/>
                <a:cs typeface="Lato Light"/>
              </a:defRPr>
            </a:lvl1pPr>
          </a:lstStyle>
          <a:p>
            <a:pPr lvl="0"/>
            <a:r>
              <a:rPr lang="es-ES_tradnl" dirty="0" smtClean="0"/>
              <a:t>80%</a:t>
            </a:r>
          </a:p>
        </p:txBody>
      </p:sp>
      <p:sp>
        <p:nvSpPr>
          <p:cNvPr id="29" name="Text Placeholder 7"/>
          <p:cNvSpPr>
            <a:spLocks noGrp="1"/>
          </p:cNvSpPr>
          <p:nvPr>
            <p:ph type="body" sz="quarter" idx="56" hasCustomPrompt="1"/>
          </p:nvPr>
        </p:nvSpPr>
        <p:spPr>
          <a:xfrm>
            <a:off x="5554133" y="4452457"/>
            <a:ext cx="2065867" cy="431780"/>
          </a:xfrm>
          <a:prstGeom prst="rect">
            <a:avLst/>
          </a:prstGeom>
        </p:spPr>
        <p:txBody>
          <a:bodyPr vert="horz" lIns="0" tIns="40504" rIns="0" bIns="40504" anchor="ctr"/>
          <a:lstStyle>
            <a:lvl1pPr marL="0" indent="0" algn="l">
              <a:lnSpc>
                <a:spcPct val="100000"/>
              </a:lnSpc>
              <a:spcBef>
                <a:spcPts val="0"/>
              </a:spcBef>
              <a:buNone/>
              <a:defRPr sz="3000" b="1">
                <a:solidFill>
                  <a:schemeClr val="accent2"/>
                </a:solidFill>
                <a:latin typeface="Lato Light"/>
                <a:cs typeface="Lato Light"/>
              </a:defRPr>
            </a:lvl1pPr>
          </a:lstStyle>
          <a:p>
            <a:pPr lvl="0"/>
            <a:r>
              <a:rPr lang="es-ES_tradnl" dirty="0" smtClean="0"/>
              <a:t>80%</a:t>
            </a:r>
          </a:p>
        </p:txBody>
      </p:sp>
      <p:sp>
        <p:nvSpPr>
          <p:cNvPr id="30" name="Text Placeholder 7"/>
          <p:cNvSpPr>
            <a:spLocks noGrp="1"/>
          </p:cNvSpPr>
          <p:nvPr>
            <p:ph type="body" sz="quarter" idx="57" hasCustomPrompt="1"/>
          </p:nvPr>
        </p:nvSpPr>
        <p:spPr>
          <a:xfrm>
            <a:off x="9510184" y="4452457"/>
            <a:ext cx="2065867" cy="431780"/>
          </a:xfrm>
          <a:prstGeom prst="rect">
            <a:avLst/>
          </a:prstGeom>
        </p:spPr>
        <p:txBody>
          <a:bodyPr vert="horz" lIns="0" tIns="40504" rIns="0" bIns="40504" anchor="ctr"/>
          <a:lstStyle>
            <a:lvl1pPr marL="0" indent="0" algn="l">
              <a:lnSpc>
                <a:spcPct val="100000"/>
              </a:lnSpc>
              <a:spcBef>
                <a:spcPts val="0"/>
              </a:spcBef>
              <a:buNone/>
              <a:defRPr sz="3000" b="1">
                <a:solidFill>
                  <a:schemeClr val="accent3"/>
                </a:solidFill>
                <a:latin typeface="Lato Light"/>
                <a:cs typeface="Lato Light"/>
              </a:defRPr>
            </a:lvl1pPr>
          </a:lstStyle>
          <a:p>
            <a:pPr lvl="0"/>
            <a:r>
              <a:rPr lang="es-ES_tradnl" dirty="0" smtClean="0"/>
              <a:t>80%</a:t>
            </a:r>
          </a:p>
        </p:txBody>
      </p:sp>
      <p:grpSp>
        <p:nvGrpSpPr>
          <p:cNvPr id="34" name="Group 33"/>
          <p:cNvGrpSpPr/>
          <p:nvPr userDrawn="1"/>
        </p:nvGrpSpPr>
        <p:grpSpPr>
          <a:xfrm>
            <a:off x="101309" y="385540"/>
            <a:ext cx="383999" cy="342172"/>
            <a:chOff x="5270500" y="1460500"/>
            <a:chExt cx="1701800" cy="2705100"/>
          </a:xfrm>
        </p:grpSpPr>
        <p:sp>
          <p:nvSpPr>
            <p:cNvPr id="35" name="Rounded Rectangle 34"/>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6" name="Rounded Rectangle 35"/>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7" name="Rounded Rectangle 36"/>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43" name="Picture Placeholder 2"/>
          <p:cNvSpPr>
            <a:spLocks noGrp="1"/>
          </p:cNvSpPr>
          <p:nvPr>
            <p:ph type="pic" sz="quarter" idx="58"/>
          </p:nvPr>
        </p:nvSpPr>
        <p:spPr>
          <a:xfrm>
            <a:off x="4588234" y="1482278"/>
            <a:ext cx="2990141" cy="2642687"/>
          </a:xfrm>
          <a:custGeom>
            <a:avLst/>
            <a:gdLst/>
            <a:ahLst/>
            <a:cxnLst/>
            <a:rect l="l" t="t" r="r" b="b"/>
            <a:pathLst>
              <a:path w="2242606" h="2202239">
                <a:moveTo>
                  <a:pt x="2014006" y="0"/>
                </a:moveTo>
                <a:cubicBezTo>
                  <a:pt x="2140258" y="0"/>
                  <a:pt x="2242606" y="102348"/>
                  <a:pt x="2242606" y="228600"/>
                </a:cubicBezTo>
                <a:lnTo>
                  <a:pt x="2242606" y="1973639"/>
                </a:lnTo>
                <a:cubicBezTo>
                  <a:pt x="2242606" y="2099891"/>
                  <a:pt x="2140258" y="2202239"/>
                  <a:pt x="2014006" y="2202239"/>
                </a:cubicBezTo>
                <a:cubicBezTo>
                  <a:pt x="1887754" y="2202239"/>
                  <a:pt x="1785406" y="2099891"/>
                  <a:pt x="1785406" y="1973639"/>
                </a:cubicBezTo>
                <a:lnTo>
                  <a:pt x="1785406" y="228600"/>
                </a:lnTo>
                <a:cubicBezTo>
                  <a:pt x="1785406" y="102348"/>
                  <a:pt x="1887754" y="0"/>
                  <a:pt x="2014006" y="0"/>
                </a:cubicBezTo>
                <a:close/>
                <a:moveTo>
                  <a:pt x="1412873" y="0"/>
                </a:moveTo>
                <a:cubicBezTo>
                  <a:pt x="1539125" y="0"/>
                  <a:pt x="1641473" y="102348"/>
                  <a:pt x="1641473" y="228600"/>
                </a:cubicBezTo>
                <a:lnTo>
                  <a:pt x="1641473" y="1973639"/>
                </a:lnTo>
                <a:cubicBezTo>
                  <a:pt x="1641473" y="2099891"/>
                  <a:pt x="1539125" y="2202239"/>
                  <a:pt x="1412873" y="2202239"/>
                </a:cubicBezTo>
                <a:cubicBezTo>
                  <a:pt x="1286621" y="2202239"/>
                  <a:pt x="1184273" y="2099891"/>
                  <a:pt x="1184273" y="1973639"/>
                </a:cubicBezTo>
                <a:lnTo>
                  <a:pt x="1184273" y="228600"/>
                </a:lnTo>
                <a:cubicBezTo>
                  <a:pt x="1184273" y="102348"/>
                  <a:pt x="1286621" y="0"/>
                  <a:pt x="1412873" y="0"/>
                </a:cubicBezTo>
                <a:close/>
                <a:moveTo>
                  <a:pt x="820206" y="0"/>
                </a:moveTo>
                <a:cubicBezTo>
                  <a:pt x="946458" y="0"/>
                  <a:pt x="1048806" y="102348"/>
                  <a:pt x="1048806" y="228600"/>
                </a:cubicBezTo>
                <a:lnTo>
                  <a:pt x="1048806" y="1973639"/>
                </a:lnTo>
                <a:cubicBezTo>
                  <a:pt x="1048806" y="2099891"/>
                  <a:pt x="946458" y="2202239"/>
                  <a:pt x="820206" y="2202239"/>
                </a:cubicBezTo>
                <a:cubicBezTo>
                  <a:pt x="693954" y="2202239"/>
                  <a:pt x="591606" y="2099891"/>
                  <a:pt x="591606" y="1973639"/>
                </a:cubicBezTo>
                <a:lnTo>
                  <a:pt x="591606" y="228600"/>
                </a:lnTo>
                <a:cubicBezTo>
                  <a:pt x="591606" y="102348"/>
                  <a:pt x="693954" y="0"/>
                  <a:pt x="820206" y="0"/>
                </a:cubicBezTo>
                <a:close/>
                <a:moveTo>
                  <a:pt x="228600" y="0"/>
                </a:moveTo>
                <a:cubicBezTo>
                  <a:pt x="354852" y="0"/>
                  <a:pt x="457200" y="102348"/>
                  <a:pt x="457200" y="228600"/>
                </a:cubicBezTo>
                <a:lnTo>
                  <a:pt x="457200" y="1973639"/>
                </a:lnTo>
                <a:cubicBezTo>
                  <a:pt x="457200" y="2099891"/>
                  <a:pt x="354852" y="2202239"/>
                  <a:pt x="228600" y="2202239"/>
                </a:cubicBezTo>
                <a:cubicBezTo>
                  <a:pt x="102348" y="2202239"/>
                  <a:pt x="0" y="2099891"/>
                  <a:pt x="0" y="1973639"/>
                </a:cubicBezTo>
                <a:lnTo>
                  <a:pt x="0" y="228600"/>
                </a:lnTo>
                <a:cubicBezTo>
                  <a:pt x="0" y="102348"/>
                  <a:pt x="102348" y="0"/>
                  <a:pt x="228600"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44" name="Picture Placeholder 2"/>
          <p:cNvSpPr>
            <a:spLocks noGrp="1"/>
          </p:cNvSpPr>
          <p:nvPr>
            <p:ph type="pic" sz="quarter" idx="59"/>
          </p:nvPr>
        </p:nvSpPr>
        <p:spPr>
          <a:xfrm>
            <a:off x="8504770" y="1482278"/>
            <a:ext cx="2990141" cy="2642687"/>
          </a:xfrm>
          <a:custGeom>
            <a:avLst/>
            <a:gdLst/>
            <a:ahLst/>
            <a:cxnLst/>
            <a:rect l="l" t="t" r="r" b="b"/>
            <a:pathLst>
              <a:path w="2242606" h="2202239">
                <a:moveTo>
                  <a:pt x="2014006" y="0"/>
                </a:moveTo>
                <a:cubicBezTo>
                  <a:pt x="2140258" y="0"/>
                  <a:pt x="2242606" y="102348"/>
                  <a:pt x="2242606" y="228600"/>
                </a:cubicBezTo>
                <a:lnTo>
                  <a:pt x="2242606" y="1973639"/>
                </a:lnTo>
                <a:cubicBezTo>
                  <a:pt x="2242606" y="2099891"/>
                  <a:pt x="2140258" y="2202239"/>
                  <a:pt x="2014006" y="2202239"/>
                </a:cubicBezTo>
                <a:cubicBezTo>
                  <a:pt x="1887754" y="2202239"/>
                  <a:pt x="1785406" y="2099891"/>
                  <a:pt x="1785406" y="1973639"/>
                </a:cubicBezTo>
                <a:lnTo>
                  <a:pt x="1785406" y="228600"/>
                </a:lnTo>
                <a:cubicBezTo>
                  <a:pt x="1785406" y="102348"/>
                  <a:pt x="1887754" y="0"/>
                  <a:pt x="2014006" y="0"/>
                </a:cubicBezTo>
                <a:close/>
                <a:moveTo>
                  <a:pt x="1412873" y="0"/>
                </a:moveTo>
                <a:cubicBezTo>
                  <a:pt x="1539125" y="0"/>
                  <a:pt x="1641473" y="102348"/>
                  <a:pt x="1641473" y="228600"/>
                </a:cubicBezTo>
                <a:lnTo>
                  <a:pt x="1641473" y="1973639"/>
                </a:lnTo>
                <a:cubicBezTo>
                  <a:pt x="1641473" y="2099891"/>
                  <a:pt x="1539125" y="2202239"/>
                  <a:pt x="1412873" y="2202239"/>
                </a:cubicBezTo>
                <a:cubicBezTo>
                  <a:pt x="1286621" y="2202239"/>
                  <a:pt x="1184273" y="2099891"/>
                  <a:pt x="1184273" y="1973639"/>
                </a:cubicBezTo>
                <a:lnTo>
                  <a:pt x="1184273" y="228600"/>
                </a:lnTo>
                <a:cubicBezTo>
                  <a:pt x="1184273" y="102348"/>
                  <a:pt x="1286621" y="0"/>
                  <a:pt x="1412873" y="0"/>
                </a:cubicBezTo>
                <a:close/>
                <a:moveTo>
                  <a:pt x="820206" y="0"/>
                </a:moveTo>
                <a:cubicBezTo>
                  <a:pt x="946458" y="0"/>
                  <a:pt x="1048806" y="102348"/>
                  <a:pt x="1048806" y="228600"/>
                </a:cubicBezTo>
                <a:lnTo>
                  <a:pt x="1048806" y="1973639"/>
                </a:lnTo>
                <a:cubicBezTo>
                  <a:pt x="1048806" y="2099891"/>
                  <a:pt x="946458" y="2202239"/>
                  <a:pt x="820206" y="2202239"/>
                </a:cubicBezTo>
                <a:cubicBezTo>
                  <a:pt x="693954" y="2202239"/>
                  <a:pt x="591606" y="2099891"/>
                  <a:pt x="591606" y="1973639"/>
                </a:cubicBezTo>
                <a:lnTo>
                  <a:pt x="591606" y="228600"/>
                </a:lnTo>
                <a:cubicBezTo>
                  <a:pt x="591606" y="102348"/>
                  <a:pt x="693954" y="0"/>
                  <a:pt x="820206" y="0"/>
                </a:cubicBezTo>
                <a:close/>
                <a:moveTo>
                  <a:pt x="228600" y="0"/>
                </a:moveTo>
                <a:cubicBezTo>
                  <a:pt x="354852" y="0"/>
                  <a:pt x="457200" y="102348"/>
                  <a:pt x="457200" y="228600"/>
                </a:cubicBezTo>
                <a:lnTo>
                  <a:pt x="457200" y="1973639"/>
                </a:lnTo>
                <a:cubicBezTo>
                  <a:pt x="457200" y="2099891"/>
                  <a:pt x="354852" y="2202239"/>
                  <a:pt x="228600" y="2202239"/>
                </a:cubicBezTo>
                <a:cubicBezTo>
                  <a:pt x="102348" y="2202239"/>
                  <a:pt x="0" y="2099891"/>
                  <a:pt x="0" y="1973639"/>
                </a:cubicBezTo>
                <a:lnTo>
                  <a:pt x="0" y="228600"/>
                </a:lnTo>
                <a:cubicBezTo>
                  <a:pt x="0" y="102348"/>
                  <a:pt x="102348" y="0"/>
                  <a:pt x="228600"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Tree>
    <p:extLst>
      <p:ext uri="{BB962C8B-B14F-4D97-AF65-F5344CB8AC3E}">
        <p14:creationId xmlns:p14="http://schemas.microsoft.com/office/powerpoint/2010/main" xmlns="" val="193200236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500"/>
                            </p:stCondLst>
                            <p:childTnLst>
                              <p:par>
                                <p:cTn id="19" presetID="22" presetClass="entr" presetSubtype="8" fill="hold" grpId="0" nodeType="afterEffect" nodePh="1">
                                  <p:stCondLst>
                                    <p:cond delay="0"/>
                                  </p:stCondLst>
                                  <p:endCondLst>
                                    <p:cond evt="begin" delay="0">
                                      <p:tn val="19"/>
                                    </p:cond>
                                  </p:endCondLst>
                                  <p:childTnLst>
                                    <p:set>
                                      <p:cBhvr>
                                        <p:cTn id="20" dur="1" fill="hold">
                                          <p:stCondLst>
                                            <p:cond delay="0"/>
                                          </p:stCondLst>
                                        </p:cTn>
                                        <p:tgtEl>
                                          <p:spTgt spid="42"/>
                                        </p:tgtEl>
                                        <p:attrNameLst>
                                          <p:attrName>style.visibility</p:attrName>
                                        </p:attrNameLst>
                                      </p:cBhvr>
                                      <p:to>
                                        <p:strVal val="visible"/>
                                      </p:to>
                                    </p:set>
                                    <p:animEffect transition="in" filter="wipe(left)">
                                      <p:cBhvr>
                                        <p:cTn id="21" dur="900"/>
                                        <p:tgtEl>
                                          <p:spTgt spid="42"/>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400" fill="hold"/>
                                        <p:tgtEl>
                                          <p:spTgt spid="3"/>
                                        </p:tgtEl>
                                        <p:attrNameLst>
                                          <p:attrName>ppt_w</p:attrName>
                                        </p:attrNameLst>
                                      </p:cBhvr>
                                      <p:tavLst>
                                        <p:tav tm="0">
                                          <p:val>
                                            <p:fltVal val="0"/>
                                          </p:val>
                                        </p:tav>
                                        <p:tav tm="100000">
                                          <p:val>
                                            <p:strVal val="#ppt_w"/>
                                          </p:val>
                                        </p:tav>
                                      </p:tavLst>
                                    </p:anim>
                                    <p:anim calcmode="lin" valueType="num">
                                      <p:cBhvr>
                                        <p:cTn id="26" dur="400" fill="hold"/>
                                        <p:tgtEl>
                                          <p:spTgt spid="3"/>
                                        </p:tgtEl>
                                        <p:attrNameLst>
                                          <p:attrName>ppt_h</p:attrName>
                                        </p:attrNameLst>
                                      </p:cBhvr>
                                      <p:tavLst>
                                        <p:tav tm="0">
                                          <p:val>
                                            <p:fltVal val="0"/>
                                          </p:val>
                                        </p:tav>
                                        <p:tav tm="100000">
                                          <p:val>
                                            <p:strVal val="#ppt_h"/>
                                          </p:val>
                                        </p:tav>
                                      </p:tavLst>
                                    </p:anim>
                                    <p:animEffect transition="in" filter="fade">
                                      <p:cBhvr>
                                        <p:cTn id="27" dur="400"/>
                                        <p:tgtEl>
                                          <p:spTgt spid="3"/>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3">
                                            <p:txEl>
                                              <p:pRg st="0" end="0"/>
                                            </p:txEl>
                                          </p:spTgt>
                                        </p:tgtEl>
                                        <p:attrNameLst>
                                          <p:attrName>style.visibility</p:attrName>
                                        </p:attrNameLst>
                                      </p:cBhvr>
                                      <p:to>
                                        <p:strVal val="visible"/>
                                      </p:to>
                                    </p:set>
                                    <p:anim calcmode="lin" valueType="num">
                                      <p:cBhvr>
                                        <p:cTn id="31"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32"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33" dur="300"/>
                                        <p:tgtEl>
                                          <p:spTgt spid="13">
                                            <p:txEl>
                                              <p:pRg st="0" end="0"/>
                                            </p:txEl>
                                          </p:spTgt>
                                        </p:tgtEl>
                                      </p:cBhvr>
                                    </p:animEffect>
                                  </p:childTnLst>
                                </p:cTn>
                              </p:par>
                              <p:par>
                                <p:cTn id="34" presetID="42" presetClass="entr" presetSubtype="0" fill="hold" grpId="0" nodeType="withEffect">
                                  <p:stCondLst>
                                    <p:cond delay="200"/>
                                  </p:stCondLst>
                                  <p:childTnLst>
                                    <p:set>
                                      <p:cBhvr>
                                        <p:cTn id="35" dur="1" fill="hold">
                                          <p:stCondLst>
                                            <p:cond delay="0"/>
                                          </p:stCondLst>
                                        </p:cTn>
                                        <p:tgtEl>
                                          <p:spTgt spid="28">
                                            <p:txEl>
                                              <p:pRg st="0" end="0"/>
                                            </p:txEl>
                                          </p:spTgt>
                                        </p:tgtEl>
                                        <p:attrNameLst>
                                          <p:attrName>style.visibility</p:attrName>
                                        </p:attrNameLst>
                                      </p:cBhvr>
                                      <p:to>
                                        <p:strVal val="visible"/>
                                      </p:to>
                                    </p:set>
                                    <p:animEffect transition="in" filter="fade">
                                      <p:cBhvr>
                                        <p:cTn id="36" dur="400"/>
                                        <p:tgtEl>
                                          <p:spTgt spid="28">
                                            <p:txEl>
                                              <p:pRg st="0" end="0"/>
                                            </p:txEl>
                                          </p:spTgt>
                                        </p:tgtEl>
                                      </p:cBhvr>
                                    </p:animEffect>
                                    <p:anim calcmode="lin" valueType="num">
                                      <p:cBhvr>
                                        <p:cTn id="37" dur="4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38" dur="400" fill="hold"/>
                                        <p:tgtEl>
                                          <p:spTgt spid="28">
                                            <p:txEl>
                                              <p:pRg st="0" end="0"/>
                                            </p:txEl>
                                          </p:spTgt>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00"/>
                                  </p:stCondLst>
                                  <p:childTnLst>
                                    <p:set>
                                      <p:cBhvr>
                                        <p:cTn id="40" dur="1" fill="hold">
                                          <p:stCondLst>
                                            <p:cond delay="0"/>
                                          </p:stCondLst>
                                        </p:cTn>
                                        <p:tgtEl>
                                          <p:spTgt spid="26">
                                            <p:txEl>
                                              <p:pRg st="0" end="0"/>
                                            </p:txEl>
                                          </p:spTgt>
                                        </p:tgtEl>
                                        <p:attrNameLst>
                                          <p:attrName>style.visibility</p:attrName>
                                        </p:attrNameLst>
                                      </p:cBhvr>
                                      <p:to>
                                        <p:strVal val="visible"/>
                                      </p:to>
                                    </p:set>
                                    <p:animEffect transition="in" filter="fade">
                                      <p:cBhvr>
                                        <p:cTn id="41" dur="500"/>
                                        <p:tgtEl>
                                          <p:spTgt spid="26">
                                            <p:txEl>
                                              <p:pRg st="0" end="0"/>
                                            </p:txEl>
                                          </p:spTgt>
                                        </p:tgtEl>
                                      </p:cBhvr>
                                    </p:animEffect>
                                    <p:anim calcmode="lin" valueType="num">
                                      <p:cBhvr>
                                        <p:cTn id="42"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43" dur="500" fill="hold"/>
                                        <p:tgtEl>
                                          <p:spTgt spid="26">
                                            <p:txEl>
                                              <p:pRg st="0" end="0"/>
                                            </p:txEl>
                                          </p:spTgt>
                                        </p:tgtEl>
                                        <p:attrNameLst>
                                          <p:attrName>ppt_y</p:attrName>
                                        </p:attrNameLst>
                                      </p:cBhvr>
                                      <p:tavLst>
                                        <p:tav tm="0">
                                          <p:val>
                                            <p:strVal val="#ppt_y+.1"/>
                                          </p:val>
                                        </p:tav>
                                        <p:tav tm="100000">
                                          <p:val>
                                            <p:strVal val="#ppt_y"/>
                                          </p:val>
                                        </p:tav>
                                      </p:tavLst>
                                    </p:anim>
                                  </p:childTnLst>
                                </p:cTn>
                              </p:par>
                              <p:par>
                                <p:cTn id="44" presetID="10" presetClass="entr" presetSubtype="0" fill="hold" grpId="0" nodeType="withEffect">
                                  <p:stCondLst>
                                    <p:cond delay="800"/>
                                  </p:stCondLst>
                                  <p:childTnLst>
                                    <p:set>
                                      <p:cBhvr>
                                        <p:cTn id="45" dur="1" fill="hold">
                                          <p:stCondLst>
                                            <p:cond delay="0"/>
                                          </p:stCondLst>
                                        </p:cTn>
                                        <p:tgtEl>
                                          <p:spTgt spid="27">
                                            <p:txEl>
                                              <p:pRg st="0" end="0"/>
                                            </p:txEl>
                                          </p:spTgt>
                                        </p:tgtEl>
                                        <p:attrNameLst>
                                          <p:attrName>style.visibility</p:attrName>
                                        </p:attrNameLst>
                                      </p:cBhvr>
                                      <p:to>
                                        <p:strVal val="visible"/>
                                      </p:to>
                                    </p:set>
                                    <p:animEffect transition="in" filter="fade">
                                      <p:cBhvr>
                                        <p:cTn id="46" dur="500"/>
                                        <p:tgtEl>
                                          <p:spTgt spid="27">
                                            <p:txEl>
                                              <p:pRg st="0" end="0"/>
                                            </p:txEl>
                                          </p:spTgt>
                                        </p:tgtEl>
                                      </p:cBhvr>
                                    </p:animEffect>
                                  </p:childTnLst>
                                </p:cTn>
                              </p:par>
                            </p:childTnLst>
                          </p:cTn>
                        </p:par>
                        <p:par>
                          <p:cTn id="47" fill="hold">
                            <p:stCondLst>
                              <p:cond delay="2500"/>
                            </p:stCondLst>
                            <p:childTnLst>
                              <p:par>
                                <p:cTn id="48" presetID="22" presetClass="entr" presetSubtype="8" fill="hold" grpId="0" nodeType="afterEffect" nodePh="1">
                                  <p:stCondLst>
                                    <p:cond delay="0"/>
                                  </p:stCondLst>
                                  <p:endCondLst>
                                    <p:cond evt="begin" delay="0">
                                      <p:tn val="48"/>
                                    </p:cond>
                                  </p:endCondLst>
                                  <p:childTnLst>
                                    <p:set>
                                      <p:cBhvr>
                                        <p:cTn id="49" dur="1" fill="hold">
                                          <p:stCondLst>
                                            <p:cond delay="0"/>
                                          </p:stCondLst>
                                        </p:cTn>
                                        <p:tgtEl>
                                          <p:spTgt spid="43"/>
                                        </p:tgtEl>
                                        <p:attrNameLst>
                                          <p:attrName>style.visibility</p:attrName>
                                        </p:attrNameLst>
                                      </p:cBhvr>
                                      <p:to>
                                        <p:strVal val="visible"/>
                                      </p:to>
                                    </p:set>
                                    <p:animEffect transition="in" filter="wipe(left)">
                                      <p:cBhvr>
                                        <p:cTn id="50" dur="900"/>
                                        <p:tgtEl>
                                          <p:spTgt spid="43"/>
                                        </p:tgtEl>
                                      </p:cBhvr>
                                    </p:animEffect>
                                  </p:childTnLst>
                                </p:cTn>
                              </p:par>
                            </p:childTnLst>
                          </p:cTn>
                        </p:par>
                        <p:par>
                          <p:cTn id="51" fill="hold">
                            <p:stCondLst>
                              <p:cond delay="3500"/>
                            </p:stCondLst>
                            <p:childTnLst>
                              <p:par>
                                <p:cTn id="52" presetID="53" presetClass="entr" presetSubtype="16" fill="hold" grpId="0" nodeType="afterEffect">
                                  <p:stCondLst>
                                    <p:cond delay="0"/>
                                  </p:stCondLst>
                                  <p:childTnLst>
                                    <p:set>
                                      <p:cBhvr>
                                        <p:cTn id="53" dur="1" fill="hold">
                                          <p:stCondLst>
                                            <p:cond delay="0"/>
                                          </p:stCondLst>
                                        </p:cTn>
                                        <p:tgtEl>
                                          <p:spTgt spid="72"/>
                                        </p:tgtEl>
                                        <p:attrNameLst>
                                          <p:attrName>style.visibility</p:attrName>
                                        </p:attrNameLst>
                                      </p:cBhvr>
                                      <p:to>
                                        <p:strVal val="visible"/>
                                      </p:to>
                                    </p:set>
                                    <p:anim calcmode="lin" valueType="num">
                                      <p:cBhvr>
                                        <p:cTn id="54" dur="400" fill="hold"/>
                                        <p:tgtEl>
                                          <p:spTgt spid="72"/>
                                        </p:tgtEl>
                                        <p:attrNameLst>
                                          <p:attrName>ppt_w</p:attrName>
                                        </p:attrNameLst>
                                      </p:cBhvr>
                                      <p:tavLst>
                                        <p:tav tm="0">
                                          <p:val>
                                            <p:fltVal val="0"/>
                                          </p:val>
                                        </p:tav>
                                        <p:tav tm="100000">
                                          <p:val>
                                            <p:strVal val="#ppt_w"/>
                                          </p:val>
                                        </p:tav>
                                      </p:tavLst>
                                    </p:anim>
                                    <p:anim calcmode="lin" valueType="num">
                                      <p:cBhvr>
                                        <p:cTn id="55" dur="400" fill="hold"/>
                                        <p:tgtEl>
                                          <p:spTgt spid="72"/>
                                        </p:tgtEl>
                                        <p:attrNameLst>
                                          <p:attrName>ppt_h</p:attrName>
                                        </p:attrNameLst>
                                      </p:cBhvr>
                                      <p:tavLst>
                                        <p:tav tm="0">
                                          <p:val>
                                            <p:fltVal val="0"/>
                                          </p:val>
                                        </p:tav>
                                        <p:tav tm="100000">
                                          <p:val>
                                            <p:strVal val="#ppt_h"/>
                                          </p:val>
                                        </p:tav>
                                      </p:tavLst>
                                    </p:anim>
                                    <p:animEffect transition="in" filter="fade">
                                      <p:cBhvr>
                                        <p:cTn id="56" dur="400"/>
                                        <p:tgtEl>
                                          <p:spTgt spid="72"/>
                                        </p:tgtEl>
                                      </p:cBhvr>
                                    </p:animEffect>
                                  </p:childTnLst>
                                </p:cTn>
                              </p:par>
                            </p:childTnLst>
                          </p:cTn>
                        </p:par>
                        <p:par>
                          <p:cTn id="57" fill="hold">
                            <p:stCondLst>
                              <p:cond delay="4000"/>
                            </p:stCondLst>
                            <p:childTnLst>
                              <p:par>
                                <p:cTn id="58" presetID="53" presetClass="entr" presetSubtype="16" fill="hold" grpId="0" nodeType="afterEffect">
                                  <p:stCondLst>
                                    <p:cond delay="0"/>
                                  </p:stCondLst>
                                  <p:childTnLst>
                                    <p:set>
                                      <p:cBhvr>
                                        <p:cTn id="59" dur="1" fill="hold">
                                          <p:stCondLst>
                                            <p:cond delay="0"/>
                                          </p:stCondLst>
                                        </p:cTn>
                                        <p:tgtEl>
                                          <p:spTgt spid="73">
                                            <p:txEl>
                                              <p:pRg st="0" end="0"/>
                                            </p:txEl>
                                          </p:spTgt>
                                        </p:tgtEl>
                                        <p:attrNameLst>
                                          <p:attrName>style.visibility</p:attrName>
                                        </p:attrNameLst>
                                      </p:cBhvr>
                                      <p:to>
                                        <p:strVal val="visible"/>
                                      </p:to>
                                    </p:set>
                                    <p:anim calcmode="lin" valueType="num">
                                      <p:cBhvr>
                                        <p:cTn id="60" dur="300" fill="hold"/>
                                        <p:tgtEl>
                                          <p:spTgt spid="73">
                                            <p:txEl>
                                              <p:pRg st="0" end="0"/>
                                            </p:txEl>
                                          </p:spTgt>
                                        </p:tgtEl>
                                        <p:attrNameLst>
                                          <p:attrName>ppt_w</p:attrName>
                                        </p:attrNameLst>
                                      </p:cBhvr>
                                      <p:tavLst>
                                        <p:tav tm="0">
                                          <p:val>
                                            <p:fltVal val="0"/>
                                          </p:val>
                                        </p:tav>
                                        <p:tav tm="100000">
                                          <p:val>
                                            <p:strVal val="#ppt_w"/>
                                          </p:val>
                                        </p:tav>
                                      </p:tavLst>
                                    </p:anim>
                                    <p:anim calcmode="lin" valueType="num">
                                      <p:cBhvr>
                                        <p:cTn id="61" dur="300" fill="hold"/>
                                        <p:tgtEl>
                                          <p:spTgt spid="73">
                                            <p:txEl>
                                              <p:pRg st="0" end="0"/>
                                            </p:txEl>
                                          </p:spTgt>
                                        </p:tgtEl>
                                        <p:attrNameLst>
                                          <p:attrName>ppt_h</p:attrName>
                                        </p:attrNameLst>
                                      </p:cBhvr>
                                      <p:tavLst>
                                        <p:tav tm="0">
                                          <p:val>
                                            <p:fltVal val="0"/>
                                          </p:val>
                                        </p:tav>
                                        <p:tav tm="100000">
                                          <p:val>
                                            <p:strVal val="#ppt_h"/>
                                          </p:val>
                                        </p:tav>
                                      </p:tavLst>
                                    </p:anim>
                                    <p:animEffect transition="in" filter="fade">
                                      <p:cBhvr>
                                        <p:cTn id="62" dur="300"/>
                                        <p:tgtEl>
                                          <p:spTgt spid="73">
                                            <p:txEl>
                                              <p:pRg st="0" end="0"/>
                                            </p:txEl>
                                          </p:spTgt>
                                        </p:tgtEl>
                                      </p:cBhvr>
                                    </p:animEffect>
                                  </p:childTnLst>
                                </p:cTn>
                              </p:par>
                              <p:par>
                                <p:cTn id="63" presetID="42" presetClass="entr" presetSubtype="0" fill="hold" grpId="0" nodeType="withEffect">
                                  <p:stCondLst>
                                    <p:cond delay="200"/>
                                  </p:stCondLst>
                                  <p:childTnLst>
                                    <p:set>
                                      <p:cBhvr>
                                        <p:cTn id="64" dur="1" fill="hold">
                                          <p:stCondLst>
                                            <p:cond delay="0"/>
                                          </p:stCondLst>
                                        </p:cTn>
                                        <p:tgtEl>
                                          <p:spTgt spid="29">
                                            <p:txEl>
                                              <p:pRg st="0" end="0"/>
                                            </p:txEl>
                                          </p:spTgt>
                                        </p:tgtEl>
                                        <p:attrNameLst>
                                          <p:attrName>style.visibility</p:attrName>
                                        </p:attrNameLst>
                                      </p:cBhvr>
                                      <p:to>
                                        <p:strVal val="visible"/>
                                      </p:to>
                                    </p:set>
                                    <p:animEffect transition="in" filter="fade">
                                      <p:cBhvr>
                                        <p:cTn id="65" dur="400"/>
                                        <p:tgtEl>
                                          <p:spTgt spid="29">
                                            <p:txEl>
                                              <p:pRg st="0" end="0"/>
                                            </p:txEl>
                                          </p:spTgt>
                                        </p:tgtEl>
                                      </p:cBhvr>
                                    </p:animEffect>
                                    <p:anim calcmode="lin" valueType="num">
                                      <p:cBhvr>
                                        <p:cTn id="66" dur="400" fill="hold"/>
                                        <p:tgtEl>
                                          <p:spTgt spid="29">
                                            <p:txEl>
                                              <p:pRg st="0" end="0"/>
                                            </p:txEl>
                                          </p:spTgt>
                                        </p:tgtEl>
                                        <p:attrNameLst>
                                          <p:attrName>ppt_x</p:attrName>
                                        </p:attrNameLst>
                                      </p:cBhvr>
                                      <p:tavLst>
                                        <p:tav tm="0">
                                          <p:val>
                                            <p:strVal val="#ppt_x"/>
                                          </p:val>
                                        </p:tav>
                                        <p:tav tm="100000">
                                          <p:val>
                                            <p:strVal val="#ppt_x"/>
                                          </p:val>
                                        </p:tav>
                                      </p:tavLst>
                                    </p:anim>
                                    <p:anim calcmode="lin" valueType="num">
                                      <p:cBhvr>
                                        <p:cTn id="67" dur="400" fill="hold"/>
                                        <p:tgtEl>
                                          <p:spTgt spid="29">
                                            <p:txEl>
                                              <p:pRg st="0" end="0"/>
                                            </p:txEl>
                                          </p:spTgt>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200"/>
                                  </p:stCondLst>
                                  <p:childTnLst>
                                    <p:set>
                                      <p:cBhvr>
                                        <p:cTn id="69" dur="1" fill="hold">
                                          <p:stCondLst>
                                            <p:cond delay="0"/>
                                          </p:stCondLst>
                                        </p:cTn>
                                        <p:tgtEl>
                                          <p:spTgt spid="74">
                                            <p:txEl>
                                              <p:pRg st="0" end="0"/>
                                            </p:txEl>
                                          </p:spTgt>
                                        </p:tgtEl>
                                        <p:attrNameLst>
                                          <p:attrName>style.visibility</p:attrName>
                                        </p:attrNameLst>
                                      </p:cBhvr>
                                      <p:to>
                                        <p:strVal val="visible"/>
                                      </p:to>
                                    </p:set>
                                    <p:animEffect transition="in" filter="fade">
                                      <p:cBhvr>
                                        <p:cTn id="70" dur="500"/>
                                        <p:tgtEl>
                                          <p:spTgt spid="74">
                                            <p:txEl>
                                              <p:pRg st="0" end="0"/>
                                            </p:txEl>
                                          </p:spTgt>
                                        </p:tgtEl>
                                      </p:cBhvr>
                                    </p:animEffect>
                                    <p:anim calcmode="lin" valueType="num">
                                      <p:cBhvr>
                                        <p:cTn id="71" dur="500" fill="hold"/>
                                        <p:tgtEl>
                                          <p:spTgt spid="74">
                                            <p:txEl>
                                              <p:pRg st="0" end="0"/>
                                            </p:txEl>
                                          </p:spTgt>
                                        </p:tgtEl>
                                        <p:attrNameLst>
                                          <p:attrName>ppt_x</p:attrName>
                                        </p:attrNameLst>
                                      </p:cBhvr>
                                      <p:tavLst>
                                        <p:tav tm="0">
                                          <p:val>
                                            <p:strVal val="#ppt_x"/>
                                          </p:val>
                                        </p:tav>
                                        <p:tav tm="100000">
                                          <p:val>
                                            <p:strVal val="#ppt_x"/>
                                          </p:val>
                                        </p:tav>
                                      </p:tavLst>
                                    </p:anim>
                                    <p:anim calcmode="lin" valueType="num">
                                      <p:cBhvr>
                                        <p:cTn id="72" dur="500" fill="hold"/>
                                        <p:tgtEl>
                                          <p:spTgt spid="74">
                                            <p:txEl>
                                              <p:pRg st="0" end="0"/>
                                            </p:txEl>
                                          </p:spTgt>
                                        </p:tgtEl>
                                        <p:attrNameLst>
                                          <p:attrName>ppt_y</p:attrName>
                                        </p:attrNameLst>
                                      </p:cBhvr>
                                      <p:tavLst>
                                        <p:tav tm="0">
                                          <p:val>
                                            <p:strVal val="#ppt_y+.1"/>
                                          </p:val>
                                        </p:tav>
                                        <p:tav tm="100000">
                                          <p:val>
                                            <p:strVal val="#ppt_y"/>
                                          </p:val>
                                        </p:tav>
                                      </p:tavLst>
                                    </p:anim>
                                  </p:childTnLst>
                                </p:cTn>
                              </p:par>
                              <p:par>
                                <p:cTn id="73" presetID="10" presetClass="entr" presetSubtype="0" fill="hold" grpId="0" nodeType="withEffect">
                                  <p:stCondLst>
                                    <p:cond delay="800"/>
                                  </p:stCondLst>
                                  <p:childTnLst>
                                    <p:set>
                                      <p:cBhvr>
                                        <p:cTn id="74" dur="1" fill="hold">
                                          <p:stCondLst>
                                            <p:cond delay="0"/>
                                          </p:stCondLst>
                                        </p:cTn>
                                        <p:tgtEl>
                                          <p:spTgt spid="75">
                                            <p:txEl>
                                              <p:pRg st="0" end="0"/>
                                            </p:txEl>
                                          </p:spTgt>
                                        </p:tgtEl>
                                        <p:attrNameLst>
                                          <p:attrName>style.visibility</p:attrName>
                                        </p:attrNameLst>
                                      </p:cBhvr>
                                      <p:to>
                                        <p:strVal val="visible"/>
                                      </p:to>
                                    </p:set>
                                    <p:animEffect transition="in" filter="fade">
                                      <p:cBhvr>
                                        <p:cTn id="75" dur="500"/>
                                        <p:tgtEl>
                                          <p:spTgt spid="75">
                                            <p:txEl>
                                              <p:pRg st="0" end="0"/>
                                            </p:txEl>
                                          </p:spTgt>
                                        </p:tgtEl>
                                      </p:cBhvr>
                                    </p:animEffect>
                                  </p:childTnLst>
                                </p:cTn>
                              </p:par>
                            </p:childTnLst>
                          </p:cTn>
                        </p:par>
                        <p:par>
                          <p:cTn id="76" fill="hold">
                            <p:stCondLst>
                              <p:cond delay="4500"/>
                            </p:stCondLst>
                            <p:childTnLst>
                              <p:par>
                                <p:cTn id="77" presetID="22" presetClass="entr" presetSubtype="8" fill="hold" grpId="0" nodeType="afterEffect" nodePh="1">
                                  <p:stCondLst>
                                    <p:cond delay="0"/>
                                  </p:stCondLst>
                                  <p:endCondLst>
                                    <p:cond evt="begin" delay="0">
                                      <p:tn val="77"/>
                                    </p:cond>
                                  </p:endCondLst>
                                  <p:childTnLst>
                                    <p:set>
                                      <p:cBhvr>
                                        <p:cTn id="78" dur="1" fill="hold">
                                          <p:stCondLst>
                                            <p:cond delay="0"/>
                                          </p:stCondLst>
                                        </p:cTn>
                                        <p:tgtEl>
                                          <p:spTgt spid="44"/>
                                        </p:tgtEl>
                                        <p:attrNameLst>
                                          <p:attrName>style.visibility</p:attrName>
                                        </p:attrNameLst>
                                      </p:cBhvr>
                                      <p:to>
                                        <p:strVal val="visible"/>
                                      </p:to>
                                    </p:set>
                                    <p:animEffect transition="in" filter="wipe(left)">
                                      <p:cBhvr>
                                        <p:cTn id="79" dur="900"/>
                                        <p:tgtEl>
                                          <p:spTgt spid="44"/>
                                        </p:tgtEl>
                                      </p:cBhvr>
                                    </p:animEffect>
                                  </p:childTnLst>
                                </p:cTn>
                              </p:par>
                            </p:childTnLst>
                          </p:cTn>
                        </p:par>
                        <p:par>
                          <p:cTn id="80" fill="hold">
                            <p:stCondLst>
                              <p:cond delay="5500"/>
                            </p:stCondLst>
                            <p:childTnLst>
                              <p:par>
                                <p:cTn id="81" presetID="53" presetClass="entr" presetSubtype="16" fill="hold" grpId="0" nodeType="afterEffect">
                                  <p:stCondLst>
                                    <p:cond delay="0"/>
                                  </p:stCondLst>
                                  <p:childTnLst>
                                    <p:set>
                                      <p:cBhvr>
                                        <p:cTn id="82" dur="1" fill="hold">
                                          <p:stCondLst>
                                            <p:cond delay="0"/>
                                          </p:stCondLst>
                                        </p:cTn>
                                        <p:tgtEl>
                                          <p:spTgt spid="76"/>
                                        </p:tgtEl>
                                        <p:attrNameLst>
                                          <p:attrName>style.visibility</p:attrName>
                                        </p:attrNameLst>
                                      </p:cBhvr>
                                      <p:to>
                                        <p:strVal val="visible"/>
                                      </p:to>
                                    </p:set>
                                    <p:anim calcmode="lin" valueType="num">
                                      <p:cBhvr>
                                        <p:cTn id="83" dur="400" fill="hold"/>
                                        <p:tgtEl>
                                          <p:spTgt spid="76"/>
                                        </p:tgtEl>
                                        <p:attrNameLst>
                                          <p:attrName>ppt_w</p:attrName>
                                        </p:attrNameLst>
                                      </p:cBhvr>
                                      <p:tavLst>
                                        <p:tav tm="0">
                                          <p:val>
                                            <p:fltVal val="0"/>
                                          </p:val>
                                        </p:tav>
                                        <p:tav tm="100000">
                                          <p:val>
                                            <p:strVal val="#ppt_w"/>
                                          </p:val>
                                        </p:tav>
                                      </p:tavLst>
                                    </p:anim>
                                    <p:anim calcmode="lin" valueType="num">
                                      <p:cBhvr>
                                        <p:cTn id="84" dur="400" fill="hold"/>
                                        <p:tgtEl>
                                          <p:spTgt spid="76"/>
                                        </p:tgtEl>
                                        <p:attrNameLst>
                                          <p:attrName>ppt_h</p:attrName>
                                        </p:attrNameLst>
                                      </p:cBhvr>
                                      <p:tavLst>
                                        <p:tav tm="0">
                                          <p:val>
                                            <p:fltVal val="0"/>
                                          </p:val>
                                        </p:tav>
                                        <p:tav tm="100000">
                                          <p:val>
                                            <p:strVal val="#ppt_h"/>
                                          </p:val>
                                        </p:tav>
                                      </p:tavLst>
                                    </p:anim>
                                    <p:animEffect transition="in" filter="fade">
                                      <p:cBhvr>
                                        <p:cTn id="85" dur="400"/>
                                        <p:tgtEl>
                                          <p:spTgt spid="76"/>
                                        </p:tgtEl>
                                      </p:cBhvr>
                                    </p:animEffect>
                                  </p:childTnLst>
                                </p:cTn>
                              </p:par>
                            </p:childTnLst>
                          </p:cTn>
                        </p:par>
                        <p:par>
                          <p:cTn id="86" fill="hold">
                            <p:stCondLst>
                              <p:cond delay="6000"/>
                            </p:stCondLst>
                            <p:childTnLst>
                              <p:par>
                                <p:cTn id="87" presetID="53" presetClass="entr" presetSubtype="16" fill="hold" grpId="0" nodeType="afterEffect">
                                  <p:stCondLst>
                                    <p:cond delay="0"/>
                                  </p:stCondLst>
                                  <p:childTnLst>
                                    <p:set>
                                      <p:cBhvr>
                                        <p:cTn id="88" dur="1" fill="hold">
                                          <p:stCondLst>
                                            <p:cond delay="0"/>
                                          </p:stCondLst>
                                        </p:cTn>
                                        <p:tgtEl>
                                          <p:spTgt spid="77">
                                            <p:txEl>
                                              <p:pRg st="0" end="0"/>
                                            </p:txEl>
                                          </p:spTgt>
                                        </p:tgtEl>
                                        <p:attrNameLst>
                                          <p:attrName>style.visibility</p:attrName>
                                        </p:attrNameLst>
                                      </p:cBhvr>
                                      <p:to>
                                        <p:strVal val="visible"/>
                                      </p:to>
                                    </p:set>
                                    <p:anim calcmode="lin" valueType="num">
                                      <p:cBhvr>
                                        <p:cTn id="89" dur="300" fill="hold"/>
                                        <p:tgtEl>
                                          <p:spTgt spid="77">
                                            <p:txEl>
                                              <p:pRg st="0" end="0"/>
                                            </p:txEl>
                                          </p:spTgt>
                                        </p:tgtEl>
                                        <p:attrNameLst>
                                          <p:attrName>ppt_w</p:attrName>
                                        </p:attrNameLst>
                                      </p:cBhvr>
                                      <p:tavLst>
                                        <p:tav tm="0">
                                          <p:val>
                                            <p:fltVal val="0"/>
                                          </p:val>
                                        </p:tav>
                                        <p:tav tm="100000">
                                          <p:val>
                                            <p:strVal val="#ppt_w"/>
                                          </p:val>
                                        </p:tav>
                                      </p:tavLst>
                                    </p:anim>
                                    <p:anim calcmode="lin" valueType="num">
                                      <p:cBhvr>
                                        <p:cTn id="90" dur="300" fill="hold"/>
                                        <p:tgtEl>
                                          <p:spTgt spid="77">
                                            <p:txEl>
                                              <p:pRg st="0" end="0"/>
                                            </p:txEl>
                                          </p:spTgt>
                                        </p:tgtEl>
                                        <p:attrNameLst>
                                          <p:attrName>ppt_h</p:attrName>
                                        </p:attrNameLst>
                                      </p:cBhvr>
                                      <p:tavLst>
                                        <p:tav tm="0">
                                          <p:val>
                                            <p:fltVal val="0"/>
                                          </p:val>
                                        </p:tav>
                                        <p:tav tm="100000">
                                          <p:val>
                                            <p:strVal val="#ppt_h"/>
                                          </p:val>
                                        </p:tav>
                                      </p:tavLst>
                                    </p:anim>
                                    <p:animEffect transition="in" filter="fade">
                                      <p:cBhvr>
                                        <p:cTn id="91" dur="300"/>
                                        <p:tgtEl>
                                          <p:spTgt spid="77">
                                            <p:txEl>
                                              <p:pRg st="0" end="0"/>
                                            </p:txEl>
                                          </p:spTgt>
                                        </p:tgtEl>
                                      </p:cBhvr>
                                    </p:animEffect>
                                  </p:childTnLst>
                                </p:cTn>
                              </p:par>
                              <p:par>
                                <p:cTn id="92" presetID="42" presetClass="entr" presetSubtype="0" fill="hold" grpId="0" nodeType="withEffect">
                                  <p:stCondLst>
                                    <p:cond delay="200"/>
                                  </p:stCondLst>
                                  <p:childTnLst>
                                    <p:set>
                                      <p:cBhvr>
                                        <p:cTn id="93" dur="1" fill="hold">
                                          <p:stCondLst>
                                            <p:cond delay="0"/>
                                          </p:stCondLst>
                                        </p:cTn>
                                        <p:tgtEl>
                                          <p:spTgt spid="30">
                                            <p:txEl>
                                              <p:pRg st="0" end="0"/>
                                            </p:txEl>
                                          </p:spTgt>
                                        </p:tgtEl>
                                        <p:attrNameLst>
                                          <p:attrName>style.visibility</p:attrName>
                                        </p:attrNameLst>
                                      </p:cBhvr>
                                      <p:to>
                                        <p:strVal val="visible"/>
                                      </p:to>
                                    </p:set>
                                    <p:animEffect transition="in" filter="fade">
                                      <p:cBhvr>
                                        <p:cTn id="94" dur="400"/>
                                        <p:tgtEl>
                                          <p:spTgt spid="30">
                                            <p:txEl>
                                              <p:pRg st="0" end="0"/>
                                            </p:txEl>
                                          </p:spTgt>
                                        </p:tgtEl>
                                      </p:cBhvr>
                                    </p:animEffect>
                                    <p:anim calcmode="lin" valueType="num">
                                      <p:cBhvr>
                                        <p:cTn id="95" dur="400" fill="hold"/>
                                        <p:tgtEl>
                                          <p:spTgt spid="30">
                                            <p:txEl>
                                              <p:pRg st="0" end="0"/>
                                            </p:txEl>
                                          </p:spTgt>
                                        </p:tgtEl>
                                        <p:attrNameLst>
                                          <p:attrName>ppt_x</p:attrName>
                                        </p:attrNameLst>
                                      </p:cBhvr>
                                      <p:tavLst>
                                        <p:tav tm="0">
                                          <p:val>
                                            <p:strVal val="#ppt_x"/>
                                          </p:val>
                                        </p:tav>
                                        <p:tav tm="100000">
                                          <p:val>
                                            <p:strVal val="#ppt_x"/>
                                          </p:val>
                                        </p:tav>
                                      </p:tavLst>
                                    </p:anim>
                                    <p:anim calcmode="lin" valueType="num">
                                      <p:cBhvr>
                                        <p:cTn id="96" dur="400" fill="hold"/>
                                        <p:tgtEl>
                                          <p:spTgt spid="30">
                                            <p:txEl>
                                              <p:pRg st="0" end="0"/>
                                            </p:txEl>
                                          </p:spTgt>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200"/>
                                  </p:stCondLst>
                                  <p:childTnLst>
                                    <p:set>
                                      <p:cBhvr>
                                        <p:cTn id="98" dur="1" fill="hold">
                                          <p:stCondLst>
                                            <p:cond delay="0"/>
                                          </p:stCondLst>
                                        </p:cTn>
                                        <p:tgtEl>
                                          <p:spTgt spid="78">
                                            <p:txEl>
                                              <p:pRg st="0" end="0"/>
                                            </p:txEl>
                                          </p:spTgt>
                                        </p:tgtEl>
                                        <p:attrNameLst>
                                          <p:attrName>style.visibility</p:attrName>
                                        </p:attrNameLst>
                                      </p:cBhvr>
                                      <p:to>
                                        <p:strVal val="visible"/>
                                      </p:to>
                                    </p:set>
                                    <p:animEffect transition="in" filter="fade">
                                      <p:cBhvr>
                                        <p:cTn id="99" dur="500"/>
                                        <p:tgtEl>
                                          <p:spTgt spid="78">
                                            <p:txEl>
                                              <p:pRg st="0" end="0"/>
                                            </p:txEl>
                                          </p:spTgt>
                                        </p:tgtEl>
                                      </p:cBhvr>
                                    </p:animEffect>
                                    <p:anim calcmode="lin" valueType="num">
                                      <p:cBhvr>
                                        <p:cTn id="100" dur="500" fill="hold"/>
                                        <p:tgtEl>
                                          <p:spTgt spid="78">
                                            <p:txEl>
                                              <p:pRg st="0" end="0"/>
                                            </p:txEl>
                                          </p:spTgt>
                                        </p:tgtEl>
                                        <p:attrNameLst>
                                          <p:attrName>ppt_x</p:attrName>
                                        </p:attrNameLst>
                                      </p:cBhvr>
                                      <p:tavLst>
                                        <p:tav tm="0">
                                          <p:val>
                                            <p:strVal val="#ppt_x"/>
                                          </p:val>
                                        </p:tav>
                                        <p:tav tm="100000">
                                          <p:val>
                                            <p:strVal val="#ppt_x"/>
                                          </p:val>
                                        </p:tav>
                                      </p:tavLst>
                                    </p:anim>
                                    <p:anim calcmode="lin" valueType="num">
                                      <p:cBhvr>
                                        <p:cTn id="101" dur="500" fill="hold"/>
                                        <p:tgtEl>
                                          <p:spTgt spid="78">
                                            <p:txEl>
                                              <p:pRg st="0" end="0"/>
                                            </p:txEl>
                                          </p:spTgt>
                                        </p:tgtEl>
                                        <p:attrNameLst>
                                          <p:attrName>ppt_y</p:attrName>
                                        </p:attrNameLst>
                                      </p:cBhvr>
                                      <p:tavLst>
                                        <p:tav tm="0">
                                          <p:val>
                                            <p:strVal val="#ppt_y+.1"/>
                                          </p:val>
                                        </p:tav>
                                        <p:tav tm="100000">
                                          <p:val>
                                            <p:strVal val="#ppt_y"/>
                                          </p:val>
                                        </p:tav>
                                      </p:tavLst>
                                    </p:anim>
                                  </p:childTnLst>
                                </p:cTn>
                              </p:par>
                              <p:par>
                                <p:cTn id="102" presetID="10" presetClass="entr" presetSubtype="0" fill="hold" grpId="0" nodeType="withEffect">
                                  <p:stCondLst>
                                    <p:cond delay="800"/>
                                  </p:stCondLst>
                                  <p:childTnLst>
                                    <p:set>
                                      <p:cBhvr>
                                        <p:cTn id="103" dur="1" fill="hold">
                                          <p:stCondLst>
                                            <p:cond delay="0"/>
                                          </p:stCondLst>
                                        </p:cTn>
                                        <p:tgtEl>
                                          <p:spTgt spid="79">
                                            <p:txEl>
                                              <p:pRg st="0" end="0"/>
                                            </p:txEl>
                                          </p:spTgt>
                                        </p:tgtEl>
                                        <p:attrNameLst>
                                          <p:attrName>style.visibility</p:attrName>
                                        </p:attrNameLst>
                                      </p:cBhvr>
                                      <p:to>
                                        <p:strVal val="visible"/>
                                      </p:to>
                                    </p:set>
                                    <p:animEffect transition="in" filter="fade">
                                      <p:cBhvr>
                                        <p:cTn id="104" dur="500"/>
                                        <p:tgtEl>
                                          <p:spTgt spid="7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uiExpand="1"/>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26" grpId="0" build="p">
        <p:tmplLst>
          <p:tmpl lvl="1">
            <p:tnLst>
              <p:par>
                <p:cTn presetID="42" presetClass="entr" presetSubtype="0"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withEffect">
                  <p:stCondLst>
                    <p:cond delay="8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72" grpId="0" animBg="1"/>
      <p:bldP spid="73" grpId="0" build="p">
        <p:tmplLst>
          <p:tmpl lvl="1">
            <p:tnLst>
              <p:par>
                <p:cTn presetID="53" presetClass="entr" presetSubtype="16"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 calcmode="lin" valueType="num">
                      <p:cBhvr>
                        <p:cTn dur="300" fill="hold"/>
                        <p:tgtEl>
                          <p:spTgt spid="73"/>
                        </p:tgtEl>
                        <p:attrNameLst>
                          <p:attrName>ppt_w</p:attrName>
                        </p:attrNameLst>
                      </p:cBhvr>
                      <p:tavLst>
                        <p:tav tm="0">
                          <p:val>
                            <p:fltVal val="0"/>
                          </p:val>
                        </p:tav>
                        <p:tav tm="100000">
                          <p:val>
                            <p:strVal val="#ppt_w"/>
                          </p:val>
                        </p:tav>
                      </p:tavLst>
                    </p:anim>
                    <p:anim calcmode="lin" valueType="num">
                      <p:cBhvr>
                        <p:cTn dur="300" fill="hold"/>
                        <p:tgtEl>
                          <p:spTgt spid="73"/>
                        </p:tgtEl>
                        <p:attrNameLst>
                          <p:attrName>ppt_h</p:attrName>
                        </p:attrNameLst>
                      </p:cBhvr>
                      <p:tavLst>
                        <p:tav tm="0">
                          <p:val>
                            <p:fltVal val="0"/>
                          </p:val>
                        </p:tav>
                        <p:tav tm="100000">
                          <p:val>
                            <p:strVal val="#ppt_h"/>
                          </p:val>
                        </p:tav>
                      </p:tavLst>
                    </p:anim>
                    <p:animEffect transition="in" filter="fade">
                      <p:cBhvr>
                        <p:cTn dur="300"/>
                        <p:tgtEl>
                          <p:spTgt spid="73"/>
                        </p:tgtEl>
                      </p:cBhvr>
                    </p:animEffect>
                  </p:childTnLst>
                </p:cTn>
              </p:par>
            </p:tnLst>
          </p:tmpl>
        </p:tmplLst>
      </p:bldP>
      <p:bldP spid="74" grpId="0" build="p">
        <p:tmplLst>
          <p:tmpl lvl="1">
            <p:tnLst>
              <p:par>
                <p:cTn presetID="42" presetClass="entr" presetSubtype="0" fill="hold" nodeType="withEffect">
                  <p:stCondLst>
                    <p:cond delay="200"/>
                  </p:stCondLst>
                  <p:childTnLst>
                    <p:set>
                      <p:cBhvr>
                        <p:cTn dur="1" fill="hold">
                          <p:stCondLst>
                            <p:cond delay="0"/>
                          </p:stCondLst>
                        </p:cTn>
                        <p:tgtEl>
                          <p:spTgt spid="74"/>
                        </p:tgtEl>
                        <p:attrNameLst>
                          <p:attrName>style.visibility</p:attrName>
                        </p:attrNameLst>
                      </p:cBhvr>
                      <p:to>
                        <p:strVal val="visible"/>
                      </p:to>
                    </p:set>
                    <p:animEffect transition="in" filter="fade">
                      <p:cBhvr>
                        <p:cTn dur="500"/>
                        <p:tgtEl>
                          <p:spTgt spid="74"/>
                        </p:tgtEl>
                      </p:cBhvr>
                    </p:animEffect>
                    <p:anim calcmode="lin" valueType="num">
                      <p:cBhvr>
                        <p:cTn dur="500" fill="hold"/>
                        <p:tgtEl>
                          <p:spTgt spid="74"/>
                        </p:tgtEl>
                        <p:attrNameLst>
                          <p:attrName>ppt_x</p:attrName>
                        </p:attrNameLst>
                      </p:cBhvr>
                      <p:tavLst>
                        <p:tav tm="0">
                          <p:val>
                            <p:strVal val="#ppt_x"/>
                          </p:val>
                        </p:tav>
                        <p:tav tm="100000">
                          <p:val>
                            <p:strVal val="#ppt_x"/>
                          </p:val>
                        </p:tav>
                      </p:tavLst>
                    </p:anim>
                    <p:anim calcmode="lin" valueType="num">
                      <p:cBhvr>
                        <p:cTn dur="500" fill="hold"/>
                        <p:tgtEl>
                          <p:spTgt spid="74"/>
                        </p:tgtEl>
                        <p:attrNameLst>
                          <p:attrName>ppt_y</p:attrName>
                        </p:attrNameLst>
                      </p:cBhvr>
                      <p:tavLst>
                        <p:tav tm="0">
                          <p:val>
                            <p:strVal val="#ppt_y+.1"/>
                          </p:val>
                        </p:tav>
                        <p:tav tm="100000">
                          <p:val>
                            <p:strVal val="#ppt_y"/>
                          </p:val>
                        </p:tav>
                      </p:tavLst>
                    </p:anim>
                  </p:childTnLst>
                </p:cTn>
              </p:par>
            </p:tnLst>
          </p:tmpl>
        </p:tmplLst>
      </p:bldP>
      <p:bldP spid="75" grpId="0" build="p">
        <p:tmplLst>
          <p:tmpl lvl="1">
            <p:tnLst>
              <p:par>
                <p:cTn presetID="10" presetClass="entr" presetSubtype="0" fill="hold" nodeType="withEffect">
                  <p:stCondLst>
                    <p:cond delay="800"/>
                  </p:stCondLst>
                  <p:childTnLst>
                    <p:set>
                      <p:cBhvr>
                        <p:cTn dur="1" fill="hold">
                          <p:stCondLst>
                            <p:cond delay="0"/>
                          </p:stCondLst>
                        </p:cTn>
                        <p:tgtEl>
                          <p:spTgt spid="75"/>
                        </p:tgtEl>
                        <p:attrNameLst>
                          <p:attrName>style.visibility</p:attrName>
                        </p:attrNameLst>
                      </p:cBhvr>
                      <p:to>
                        <p:strVal val="visible"/>
                      </p:to>
                    </p:set>
                    <p:animEffect transition="in" filter="fade">
                      <p:cBhvr>
                        <p:cTn dur="500"/>
                        <p:tgtEl>
                          <p:spTgt spid="75"/>
                        </p:tgtEl>
                      </p:cBhvr>
                    </p:animEffect>
                  </p:childTnLst>
                </p:cTn>
              </p:par>
            </p:tnLst>
          </p:tmpl>
        </p:tmplLst>
      </p:bldP>
      <p:bldP spid="76" grpId="0" animBg="1"/>
      <p:bldP spid="77" grpId="0" build="p">
        <p:tmplLst>
          <p:tmpl lvl="1">
            <p:tnLst>
              <p:par>
                <p:cTn presetID="53" presetClass="entr" presetSubtype="16" fill="hold" nodeType="afterEffect">
                  <p:stCondLst>
                    <p:cond delay="0"/>
                  </p:stCondLst>
                  <p:childTnLst>
                    <p:set>
                      <p:cBhvr>
                        <p:cTn dur="1" fill="hold">
                          <p:stCondLst>
                            <p:cond delay="0"/>
                          </p:stCondLst>
                        </p:cTn>
                        <p:tgtEl>
                          <p:spTgt spid="77"/>
                        </p:tgtEl>
                        <p:attrNameLst>
                          <p:attrName>style.visibility</p:attrName>
                        </p:attrNameLst>
                      </p:cBhvr>
                      <p:to>
                        <p:strVal val="visible"/>
                      </p:to>
                    </p:set>
                    <p:anim calcmode="lin" valueType="num">
                      <p:cBhvr>
                        <p:cTn dur="300" fill="hold"/>
                        <p:tgtEl>
                          <p:spTgt spid="77"/>
                        </p:tgtEl>
                        <p:attrNameLst>
                          <p:attrName>ppt_w</p:attrName>
                        </p:attrNameLst>
                      </p:cBhvr>
                      <p:tavLst>
                        <p:tav tm="0">
                          <p:val>
                            <p:fltVal val="0"/>
                          </p:val>
                        </p:tav>
                        <p:tav tm="100000">
                          <p:val>
                            <p:strVal val="#ppt_w"/>
                          </p:val>
                        </p:tav>
                      </p:tavLst>
                    </p:anim>
                    <p:anim calcmode="lin" valueType="num">
                      <p:cBhvr>
                        <p:cTn dur="300" fill="hold"/>
                        <p:tgtEl>
                          <p:spTgt spid="77"/>
                        </p:tgtEl>
                        <p:attrNameLst>
                          <p:attrName>ppt_h</p:attrName>
                        </p:attrNameLst>
                      </p:cBhvr>
                      <p:tavLst>
                        <p:tav tm="0">
                          <p:val>
                            <p:fltVal val="0"/>
                          </p:val>
                        </p:tav>
                        <p:tav tm="100000">
                          <p:val>
                            <p:strVal val="#ppt_h"/>
                          </p:val>
                        </p:tav>
                      </p:tavLst>
                    </p:anim>
                    <p:animEffect transition="in" filter="fade">
                      <p:cBhvr>
                        <p:cTn dur="300"/>
                        <p:tgtEl>
                          <p:spTgt spid="77"/>
                        </p:tgtEl>
                      </p:cBhvr>
                    </p:animEffect>
                  </p:childTnLst>
                </p:cTn>
              </p:par>
            </p:tnLst>
          </p:tmpl>
        </p:tmplLst>
      </p:bldP>
      <p:bldP spid="78" grpId="0" build="p">
        <p:tmplLst>
          <p:tmpl lvl="1">
            <p:tnLst>
              <p:par>
                <p:cTn presetID="42" presetClass="entr" presetSubtype="0" fill="hold" nodeType="withEffect">
                  <p:stCondLst>
                    <p:cond delay="20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anim calcmode="lin" valueType="num">
                      <p:cBhvr>
                        <p:cTn dur="500" fill="hold"/>
                        <p:tgtEl>
                          <p:spTgt spid="78"/>
                        </p:tgtEl>
                        <p:attrNameLst>
                          <p:attrName>ppt_x</p:attrName>
                        </p:attrNameLst>
                      </p:cBhvr>
                      <p:tavLst>
                        <p:tav tm="0">
                          <p:val>
                            <p:strVal val="#ppt_x"/>
                          </p:val>
                        </p:tav>
                        <p:tav tm="100000">
                          <p:val>
                            <p:strVal val="#ppt_x"/>
                          </p:val>
                        </p:tav>
                      </p:tavLst>
                    </p:anim>
                    <p:anim calcmode="lin" valueType="num">
                      <p:cBhvr>
                        <p:cTn dur="500" fill="hold"/>
                        <p:tgtEl>
                          <p:spTgt spid="78"/>
                        </p:tgtEl>
                        <p:attrNameLst>
                          <p:attrName>ppt_y</p:attrName>
                        </p:attrNameLst>
                      </p:cBhvr>
                      <p:tavLst>
                        <p:tav tm="0">
                          <p:val>
                            <p:strVal val="#ppt_y+.1"/>
                          </p:val>
                        </p:tav>
                        <p:tav tm="100000">
                          <p:val>
                            <p:strVal val="#ppt_y"/>
                          </p:val>
                        </p:tav>
                      </p:tavLst>
                    </p:anim>
                  </p:childTnLst>
                </p:cTn>
              </p:par>
            </p:tnLst>
          </p:tmpl>
        </p:tmplLst>
      </p:bldP>
      <p:bldP spid="79" grpId="0" build="p">
        <p:tmplLst>
          <p:tmpl lvl="1">
            <p:tnLst>
              <p:par>
                <p:cTn presetID="10" presetClass="entr" presetSubtype="0" fill="hold" nodeType="withEffect">
                  <p:stCondLst>
                    <p:cond delay="800"/>
                  </p:stCondLst>
                  <p:childTnLst>
                    <p:set>
                      <p:cBhvr>
                        <p:cTn dur="1" fill="hold">
                          <p:stCondLst>
                            <p:cond delay="0"/>
                          </p:stCondLst>
                        </p:cTn>
                        <p:tgtEl>
                          <p:spTgt spid="79"/>
                        </p:tgtEl>
                        <p:attrNameLst>
                          <p:attrName>style.visibility</p:attrName>
                        </p:attrNameLst>
                      </p:cBhvr>
                      <p:to>
                        <p:strVal val="visible"/>
                      </p:to>
                    </p:set>
                    <p:animEffect transition="in" filter="fade">
                      <p:cBhvr>
                        <p:cTn dur="500"/>
                        <p:tgtEl>
                          <p:spTgt spid="79"/>
                        </p:tgtEl>
                      </p:cBhvr>
                    </p:animEffect>
                  </p:childTnLst>
                </p:cTn>
              </p:par>
            </p:tnLst>
          </p:tmpl>
        </p:tmplLst>
      </p:bldP>
      <p:bldP spid="28" grpId="0" uiExpand="1" build="p">
        <p:tmplLst>
          <p:tmpl lvl="1">
            <p:tnLst>
              <p:par>
                <p:cTn presetID="42" presetClass="entr" presetSubtype="0"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Effect transition="in" filter="fade">
                      <p:cBhvr>
                        <p:cTn dur="400"/>
                        <p:tgtEl>
                          <p:spTgt spid="28"/>
                        </p:tgtEl>
                      </p:cBhvr>
                    </p:animEffect>
                    <p:anim calcmode="lin" valueType="num">
                      <p:cBhvr>
                        <p:cTn dur="400" fill="hold"/>
                        <p:tgtEl>
                          <p:spTgt spid="28"/>
                        </p:tgtEl>
                        <p:attrNameLst>
                          <p:attrName>ppt_x</p:attrName>
                        </p:attrNameLst>
                      </p:cBhvr>
                      <p:tavLst>
                        <p:tav tm="0">
                          <p:val>
                            <p:strVal val="#ppt_x"/>
                          </p:val>
                        </p:tav>
                        <p:tav tm="100000">
                          <p:val>
                            <p:strVal val="#ppt_x"/>
                          </p:val>
                        </p:tav>
                      </p:tavLst>
                    </p:anim>
                    <p:anim calcmode="lin" valueType="num">
                      <p:cBhvr>
                        <p:cTn dur="400" fill="hold"/>
                        <p:tgtEl>
                          <p:spTgt spid="28"/>
                        </p:tgtEl>
                        <p:attrNameLst>
                          <p:attrName>ppt_y</p:attrName>
                        </p:attrNameLst>
                      </p:cBhvr>
                      <p:tavLst>
                        <p:tav tm="0">
                          <p:val>
                            <p:strVal val="#ppt_y+.1"/>
                          </p:val>
                        </p:tav>
                        <p:tav tm="100000">
                          <p:val>
                            <p:strVal val="#ppt_y"/>
                          </p:val>
                        </p:tav>
                      </p:tavLst>
                    </p:anim>
                  </p:childTnLst>
                </p:cTn>
              </p:par>
            </p:tnLst>
          </p:tmpl>
        </p:tmplLst>
      </p:bldP>
      <p:bldP spid="29" grpId="0" build="p">
        <p:tmplLst>
          <p:tmpl lvl="1">
            <p:tnLst>
              <p:par>
                <p:cTn presetID="42" presetClass="entr" presetSubtype="0" fill="hold" nodeType="withEffect">
                  <p:stCondLst>
                    <p:cond delay="200"/>
                  </p:stCondLst>
                  <p:childTnLst>
                    <p:set>
                      <p:cBhvr>
                        <p:cTn dur="1" fill="hold">
                          <p:stCondLst>
                            <p:cond delay="0"/>
                          </p:stCondLst>
                        </p:cTn>
                        <p:tgtEl>
                          <p:spTgt spid="29"/>
                        </p:tgtEl>
                        <p:attrNameLst>
                          <p:attrName>style.visibility</p:attrName>
                        </p:attrNameLst>
                      </p:cBhvr>
                      <p:to>
                        <p:strVal val="visible"/>
                      </p:to>
                    </p:set>
                    <p:animEffect transition="in" filter="fade">
                      <p:cBhvr>
                        <p:cTn dur="400"/>
                        <p:tgtEl>
                          <p:spTgt spid="29"/>
                        </p:tgtEl>
                      </p:cBhvr>
                    </p:animEffect>
                    <p:anim calcmode="lin" valueType="num">
                      <p:cBhvr>
                        <p:cTn dur="400" fill="hold"/>
                        <p:tgtEl>
                          <p:spTgt spid="29"/>
                        </p:tgtEl>
                        <p:attrNameLst>
                          <p:attrName>ppt_x</p:attrName>
                        </p:attrNameLst>
                      </p:cBhvr>
                      <p:tavLst>
                        <p:tav tm="0">
                          <p:val>
                            <p:strVal val="#ppt_x"/>
                          </p:val>
                        </p:tav>
                        <p:tav tm="100000">
                          <p:val>
                            <p:strVal val="#ppt_x"/>
                          </p:val>
                        </p:tav>
                      </p:tavLst>
                    </p:anim>
                    <p:anim calcmode="lin" valueType="num">
                      <p:cBhvr>
                        <p:cTn dur="400" fill="hold"/>
                        <p:tgtEl>
                          <p:spTgt spid="29"/>
                        </p:tgtEl>
                        <p:attrNameLst>
                          <p:attrName>ppt_y</p:attrName>
                        </p:attrNameLst>
                      </p:cBhvr>
                      <p:tavLst>
                        <p:tav tm="0">
                          <p:val>
                            <p:strVal val="#ppt_y+.1"/>
                          </p:val>
                        </p:tav>
                        <p:tav tm="100000">
                          <p:val>
                            <p:strVal val="#ppt_y"/>
                          </p:val>
                        </p:tav>
                      </p:tavLst>
                    </p:anim>
                  </p:childTnLst>
                </p:cTn>
              </p:par>
            </p:tnLst>
          </p:tmpl>
        </p:tmplLst>
      </p:bldP>
      <p:bldP spid="30" grpId="0" build="p">
        <p:tmplLst>
          <p:tmpl lvl="1">
            <p:tnLst>
              <p:par>
                <p:cTn presetID="42" presetClass="entr" presetSubtype="0"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Effect transition="in" filter="fade">
                      <p:cBhvr>
                        <p:cTn dur="400"/>
                        <p:tgtEl>
                          <p:spTgt spid="30"/>
                        </p:tgtEl>
                      </p:cBhvr>
                    </p:animEffect>
                    <p:anim calcmode="lin" valueType="num">
                      <p:cBhvr>
                        <p:cTn dur="400" fill="hold"/>
                        <p:tgtEl>
                          <p:spTgt spid="30"/>
                        </p:tgtEl>
                        <p:attrNameLst>
                          <p:attrName>ppt_x</p:attrName>
                        </p:attrNameLst>
                      </p:cBhvr>
                      <p:tavLst>
                        <p:tav tm="0">
                          <p:val>
                            <p:strVal val="#ppt_x"/>
                          </p:val>
                        </p:tav>
                        <p:tav tm="100000">
                          <p:val>
                            <p:strVal val="#ppt_x"/>
                          </p:val>
                        </p:tav>
                      </p:tavLst>
                    </p:anim>
                    <p:anim calcmode="lin" valueType="num">
                      <p:cBhvr>
                        <p:cTn dur="400" fill="hold"/>
                        <p:tgtEl>
                          <p:spTgt spid="30"/>
                        </p:tgtEl>
                        <p:attrNameLst>
                          <p:attrName>ppt_y</p:attrName>
                        </p:attrNameLst>
                      </p:cBhvr>
                      <p:tavLst>
                        <p:tav tm="0">
                          <p:val>
                            <p:strVal val="#ppt_y+.1"/>
                          </p:val>
                        </p:tav>
                        <p:tav tm="100000">
                          <p:val>
                            <p:strVal val="#ppt_y"/>
                          </p:val>
                        </p:tav>
                      </p:tavLst>
                    </p:anim>
                  </p:childTnLst>
                </p:cTn>
              </p:par>
            </p:tnLst>
          </p:tmpl>
        </p:tmplLst>
      </p:bldP>
      <p:bldP spid="43" grpId="0" uiExpand="1"/>
      <p:bldP spid="44" grpId="0" uiExpand="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conic list 2">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 name="Rounded Rectangle 2"/>
          <p:cNvSpPr/>
          <p:nvPr userDrawn="1"/>
        </p:nvSpPr>
        <p:spPr>
          <a:xfrm>
            <a:off x="-474133" y="1715377"/>
            <a:ext cx="1947333" cy="782954"/>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3" name="Text Placeholder 7"/>
          <p:cNvSpPr>
            <a:spLocks noGrp="1"/>
          </p:cNvSpPr>
          <p:nvPr>
            <p:ph type="body" sz="quarter" idx="39" hasCustomPrompt="1"/>
          </p:nvPr>
        </p:nvSpPr>
        <p:spPr>
          <a:xfrm>
            <a:off x="603251" y="1761099"/>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26" name="Text Placeholder 7"/>
          <p:cNvSpPr>
            <a:spLocks noGrp="1"/>
          </p:cNvSpPr>
          <p:nvPr>
            <p:ph type="body" sz="quarter" idx="19" hasCustomPrompt="1"/>
          </p:nvPr>
        </p:nvSpPr>
        <p:spPr>
          <a:xfrm>
            <a:off x="1805521" y="1715377"/>
            <a:ext cx="2777772" cy="228451"/>
          </a:xfrm>
          <a:prstGeom prst="rect">
            <a:avLst/>
          </a:prstGeom>
        </p:spPr>
        <p:txBody>
          <a:bodyPr vert="horz" lIns="0" tIns="40504" rIns="0" bIns="40504" anchor="ctr"/>
          <a:lstStyle>
            <a:lvl1pPr marL="0" indent="0" algn="l">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7" name="Text Placeholder 2"/>
          <p:cNvSpPr>
            <a:spLocks noGrp="1"/>
          </p:cNvSpPr>
          <p:nvPr>
            <p:ph type="body" sz="quarter" idx="16" hasCustomPrompt="1"/>
          </p:nvPr>
        </p:nvSpPr>
        <p:spPr>
          <a:xfrm>
            <a:off x="1805519" y="2025112"/>
            <a:ext cx="4121148"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sp>
        <p:nvSpPr>
          <p:cNvPr id="28" name="Rounded Rectangle 27"/>
          <p:cNvSpPr/>
          <p:nvPr userDrawn="1"/>
        </p:nvSpPr>
        <p:spPr>
          <a:xfrm>
            <a:off x="10706103" y="1715377"/>
            <a:ext cx="1937455" cy="782954"/>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9" name="Text Placeholder 7"/>
          <p:cNvSpPr>
            <a:spLocks noGrp="1"/>
          </p:cNvSpPr>
          <p:nvPr>
            <p:ph type="body" sz="quarter" idx="40" hasCustomPrompt="1"/>
          </p:nvPr>
        </p:nvSpPr>
        <p:spPr>
          <a:xfrm>
            <a:off x="10787243" y="1761099"/>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30" name="Text Placeholder 7"/>
          <p:cNvSpPr>
            <a:spLocks noGrp="1"/>
          </p:cNvSpPr>
          <p:nvPr>
            <p:ph type="body" sz="quarter" idx="41" hasCustomPrompt="1"/>
          </p:nvPr>
        </p:nvSpPr>
        <p:spPr>
          <a:xfrm>
            <a:off x="7584746" y="1715377"/>
            <a:ext cx="2777772" cy="228451"/>
          </a:xfrm>
          <a:prstGeom prst="rect">
            <a:avLst/>
          </a:prstGeom>
        </p:spPr>
        <p:txBody>
          <a:bodyPr vert="horz" lIns="0" tIns="40504" rIns="0" bIns="40504" anchor="ctr"/>
          <a:lstStyle>
            <a:lvl1pPr marL="0" indent="0" algn="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1" name="Text Placeholder 2"/>
          <p:cNvSpPr>
            <a:spLocks noGrp="1"/>
          </p:cNvSpPr>
          <p:nvPr>
            <p:ph type="body" sz="quarter" idx="42" hasCustomPrompt="1"/>
          </p:nvPr>
        </p:nvSpPr>
        <p:spPr>
          <a:xfrm>
            <a:off x="6252638" y="2025112"/>
            <a:ext cx="4121148"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sp>
        <p:nvSpPr>
          <p:cNvPr id="32" name="Rounded Rectangle 31"/>
          <p:cNvSpPr/>
          <p:nvPr userDrawn="1"/>
        </p:nvSpPr>
        <p:spPr>
          <a:xfrm>
            <a:off x="-474133" y="3193657"/>
            <a:ext cx="1947333" cy="782954"/>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3" name="Text Placeholder 7"/>
          <p:cNvSpPr>
            <a:spLocks noGrp="1"/>
          </p:cNvSpPr>
          <p:nvPr>
            <p:ph type="body" sz="quarter" idx="43" hasCustomPrompt="1"/>
          </p:nvPr>
        </p:nvSpPr>
        <p:spPr>
          <a:xfrm>
            <a:off x="603251" y="3239379"/>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34" name="Text Placeholder 7"/>
          <p:cNvSpPr>
            <a:spLocks noGrp="1"/>
          </p:cNvSpPr>
          <p:nvPr>
            <p:ph type="body" sz="quarter" idx="44" hasCustomPrompt="1"/>
          </p:nvPr>
        </p:nvSpPr>
        <p:spPr>
          <a:xfrm>
            <a:off x="1805521" y="3193657"/>
            <a:ext cx="2777772" cy="228451"/>
          </a:xfrm>
          <a:prstGeom prst="rect">
            <a:avLst/>
          </a:prstGeom>
        </p:spPr>
        <p:txBody>
          <a:bodyPr vert="horz" lIns="0" tIns="40504" rIns="0" bIns="40504" anchor="ctr"/>
          <a:lstStyle>
            <a:lvl1pPr marL="0" indent="0" algn="l">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5" name="Text Placeholder 2"/>
          <p:cNvSpPr>
            <a:spLocks noGrp="1"/>
          </p:cNvSpPr>
          <p:nvPr>
            <p:ph type="body" sz="quarter" idx="45" hasCustomPrompt="1"/>
          </p:nvPr>
        </p:nvSpPr>
        <p:spPr>
          <a:xfrm>
            <a:off x="1805519" y="3503390"/>
            <a:ext cx="4121148"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sp>
        <p:nvSpPr>
          <p:cNvPr id="36" name="Rounded Rectangle 35"/>
          <p:cNvSpPr/>
          <p:nvPr userDrawn="1"/>
        </p:nvSpPr>
        <p:spPr>
          <a:xfrm>
            <a:off x="10706103" y="3193657"/>
            <a:ext cx="1937455" cy="782954"/>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7" name="Text Placeholder 7"/>
          <p:cNvSpPr>
            <a:spLocks noGrp="1"/>
          </p:cNvSpPr>
          <p:nvPr>
            <p:ph type="body" sz="quarter" idx="46" hasCustomPrompt="1"/>
          </p:nvPr>
        </p:nvSpPr>
        <p:spPr>
          <a:xfrm>
            <a:off x="10787243" y="3239379"/>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38" name="Text Placeholder 7"/>
          <p:cNvSpPr>
            <a:spLocks noGrp="1"/>
          </p:cNvSpPr>
          <p:nvPr>
            <p:ph type="body" sz="quarter" idx="47" hasCustomPrompt="1"/>
          </p:nvPr>
        </p:nvSpPr>
        <p:spPr>
          <a:xfrm>
            <a:off x="7584746" y="3193657"/>
            <a:ext cx="2777772" cy="228451"/>
          </a:xfrm>
          <a:prstGeom prst="rect">
            <a:avLst/>
          </a:prstGeom>
        </p:spPr>
        <p:txBody>
          <a:bodyPr vert="horz" lIns="0" tIns="40504" rIns="0" bIns="40504" anchor="ctr"/>
          <a:lstStyle>
            <a:lvl1pPr marL="0" indent="0" algn="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9" name="Text Placeholder 2"/>
          <p:cNvSpPr>
            <a:spLocks noGrp="1"/>
          </p:cNvSpPr>
          <p:nvPr>
            <p:ph type="body" sz="quarter" idx="48" hasCustomPrompt="1"/>
          </p:nvPr>
        </p:nvSpPr>
        <p:spPr>
          <a:xfrm>
            <a:off x="6252638" y="3503390"/>
            <a:ext cx="4121148"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sp>
        <p:nvSpPr>
          <p:cNvPr id="40" name="Rounded Rectangle 39"/>
          <p:cNvSpPr/>
          <p:nvPr userDrawn="1"/>
        </p:nvSpPr>
        <p:spPr>
          <a:xfrm>
            <a:off x="-474133" y="4671937"/>
            <a:ext cx="1947333" cy="782954"/>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1" name="Text Placeholder 7"/>
          <p:cNvSpPr>
            <a:spLocks noGrp="1"/>
          </p:cNvSpPr>
          <p:nvPr>
            <p:ph type="body" sz="quarter" idx="49" hasCustomPrompt="1"/>
          </p:nvPr>
        </p:nvSpPr>
        <p:spPr>
          <a:xfrm>
            <a:off x="603251" y="4717659"/>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42" name="Text Placeholder 7"/>
          <p:cNvSpPr>
            <a:spLocks noGrp="1"/>
          </p:cNvSpPr>
          <p:nvPr>
            <p:ph type="body" sz="quarter" idx="50" hasCustomPrompt="1"/>
          </p:nvPr>
        </p:nvSpPr>
        <p:spPr>
          <a:xfrm>
            <a:off x="1805521" y="4671937"/>
            <a:ext cx="2777772" cy="228451"/>
          </a:xfrm>
          <a:prstGeom prst="rect">
            <a:avLst/>
          </a:prstGeom>
        </p:spPr>
        <p:txBody>
          <a:bodyPr vert="horz" lIns="0" tIns="40504" rIns="0" bIns="40504" anchor="ctr"/>
          <a:lstStyle>
            <a:lvl1pPr marL="0" indent="0" algn="l">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3" name="Text Placeholder 2"/>
          <p:cNvSpPr>
            <a:spLocks noGrp="1"/>
          </p:cNvSpPr>
          <p:nvPr>
            <p:ph type="body" sz="quarter" idx="51" hasCustomPrompt="1"/>
          </p:nvPr>
        </p:nvSpPr>
        <p:spPr>
          <a:xfrm>
            <a:off x="1805519" y="4981672"/>
            <a:ext cx="4121148"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sp>
        <p:nvSpPr>
          <p:cNvPr id="44" name="Rounded Rectangle 43"/>
          <p:cNvSpPr/>
          <p:nvPr userDrawn="1"/>
        </p:nvSpPr>
        <p:spPr>
          <a:xfrm>
            <a:off x="10706103" y="4671937"/>
            <a:ext cx="1937455" cy="782954"/>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5" name="Text Placeholder 7"/>
          <p:cNvSpPr>
            <a:spLocks noGrp="1"/>
          </p:cNvSpPr>
          <p:nvPr>
            <p:ph type="body" sz="quarter" idx="52" hasCustomPrompt="1"/>
          </p:nvPr>
        </p:nvSpPr>
        <p:spPr>
          <a:xfrm>
            <a:off x="10787243" y="4717659"/>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46" name="Text Placeholder 7"/>
          <p:cNvSpPr>
            <a:spLocks noGrp="1"/>
          </p:cNvSpPr>
          <p:nvPr>
            <p:ph type="body" sz="quarter" idx="53" hasCustomPrompt="1"/>
          </p:nvPr>
        </p:nvSpPr>
        <p:spPr>
          <a:xfrm>
            <a:off x="7584746" y="4671937"/>
            <a:ext cx="2777772" cy="228451"/>
          </a:xfrm>
          <a:prstGeom prst="rect">
            <a:avLst/>
          </a:prstGeom>
        </p:spPr>
        <p:txBody>
          <a:bodyPr vert="horz" lIns="0" tIns="40504" rIns="0" bIns="40504" anchor="ctr"/>
          <a:lstStyle>
            <a:lvl1pPr marL="0" indent="0" algn="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7" name="Text Placeholder 2"/>
          <p:cNvSpPr>
            <a:spLocks noGrp="1"/>
          </p:cNvSpPr>
          <p:nvPr>
            <p:ph type="body" sz="quarter" idx="54" hasCustomPrompt="1"/>
          </p:nvPr>
        </p:nvSpPr>
        <p:spPr>
          <a:xfrm>
            <a:off x="6252638" y="4981672"/>
            <a:ext cx="4121148"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grpSp>
        <p:nvGrpSpPr>
          <p:cNvPr id="48" name="Group 47"/>
          <p:cNvGrpSpPr/>
          <p:nvPr userDrawn="1"/>
        </p:nvGrpSpPr>
        <p:grpSpPr>
          <a:xfrm>
            <a:off x="101309" y="385540"/>
            <a:ext cx="383999" cy="342172"/>
            <a:chOff x="5270500" y="1460500"/>
            <a:chExt cx="1701800" cy="2705100"/>
          </a:xfrm>
        </p:grpSpPr>
        <p:sp>
          <p:nvSpPr>
            <p:cNvPr id="49" name="Rounded Rectangle 48"/>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50" name="Rounded Rectangle 49"/>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51" name="Rounded Rectangle 50"/>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xmlns="" val="196618142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500"/>
                            </p:stCondLst>
                            <p:childTnLst>
                              <p:par>
                                <p:cTn id="19" presetID="53" presetClass="entr" presetSubtype="16"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400" fill="hold"/>
                                        <p:tgtEl>
                                          <p:spTgt spid="3"/>
                                        </p:tgtEl>
                                        <p:attrNameLst>
                                          <p:attrName>ppt_w</p:attrName>
                                        </p:attrNameLst>
                                      </p:cBhvr>
                                      <p:tavLst>
                                        <p:tav tm="0">
                                          <p:val>
                                            <p:fltVal val="0"/>
                                          </p:val>
                                        </p:tav>
                                        <p:tav tm="100000">
                                          <p:val>
                                            <p:strVal val="#ppt_w"/>
                                          </p:val>
                                        </p:tav>
                                      </p:tavLst>
                                    </p:anim>
                                    <p:anim calcmode="lin" valueType="num">
                                      <p:cBhvr>
                                        <p:cTn id="22" dur="400" fill="hold"/>
                                        <p:tgtEl>
                                          <p:spTgt spid="3"/>
                                        </p:tgtEl>
                                        <p:attrNameLst>
                                          <p:attrName>ppt_h</p:attrName>
                                        </p:attrNameLst>
                                      </p:cBhvr>
                                      <p:tavLst>
                                        <p:tav tm="0">
                                          <p:val>
                                            <p:fltVal val="0"/>
                                          </p:val>
                                        </p:tav>
                                        <p:tav tm="100000">
                                          <p:val>
                                            <p:strVal val="#ppt_h"/>
                                          </p:val>
                                        </p:tav>
                                      </p:tavLst>
                                    </p:anim>
                                    <p:animEffect transition="in" filter="fade">
                                      <p:cBhvr>
                                        <p:cTn id="23" dur="400"/>
                                        <p:tgtEl>
                                          <p:spTgt spid="3"/>
                                        </p:tgtEl>
                                      </p:cBhvr>
                                    </p:animEffect>
                                  </p:childTnLst>
                                </p:cTn>
                              </p:par>
                            </p:childTnLst>
                          </p:cTn>
                        </p:par>
                        <p:par>
                          <p:cTn id="24" fill="hold">
                            <p:stCondLst>
                              <p:cond delay="1000"/>
                            </p:stCondLst>
                            <p:childTnLst>
                              <p:par>
                                <p:cTn id="25" presetID="53" presetClass="entr" presetSubtype="16" fill="hold" grpId="0" nodeType="afterEffect">
                                  <p:stCondLst>
                                    <p:cond delay="0"/>
                                  </p:stCondLst>
                                  <p:childTnLst>
                                    <p:set>
                                      <p:cBhvr>
                                        <p:cTn id="26" dur="1" fill="hold">
                                          <p:stCondLst>
                                            <p:cond delay="0"/>
                                          </p:stCondLst>
                                        </p:cTn>
                                        <p:tgtEl>
                                          <p:spTgt spid="13">
                                            <p:txEl>
                                              <p:pRg st="0" end="0"/>
                                            </p:txEl>
                                          </p:spTgt>
                                        </p:tgtEl>
                                        <p:attrNameLst>
                                          <p:attrName>style.visibility</p:attrName>
                                        </p:attrNameLst>
                                      </p:cBhvr>
                                      <p:to>
                                        <p:strVal val="visible"/>
                                      </p:to>
                                    </p:set>
                                    <p:anim calcmode="lin" valueType="num">
                                      <p:cBhvr>
                                        <p:cTn id="27"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8"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29" dur="300"/>
                                        <p:tgtEl>
                                          <p:spTgt spid="13">
                                            <p:txEl>
                                              <p:pRg st="0" end="0"/>
                                            </p:txEl>
                                          </p:spTgt>
                                        </p:tgtEl>
                                      </p:cBhvr>
                                    </p:animEffect>
                                  </p:childTnLst>
                                </p:cTn>
                              </p:par>
                              <p:par>
                                <p:cTn id="30" presetID="42" presetClass="entr" presetSubtype="0" fill="hold" grpId="0" nodeType="withEffect">
                                  <p:stCondLst>
                                    <p:cond delay="200"/>
                                  </p:stCondLst>
                                  <p:childTnLst>
                                    <p:set>
                                      <p:cBhvr>
                                        <p:cTn id="31" dur="1" fill="hold">
                                          <p:stCondLst>
                                            <p:cond delay="0"/>
                                          </p:stCondLst>
                                        </p:cTn>
                                        <p:tgtEl>
                                          <p:spTgt spid="26">
                                            <p:txEl>
                                              <p:pRg st="0" end="0"/>
                                            </p:txEl>
                                          </p:spTgt>
                                        </p:tgtEl>
                                        <p:attrNameLst>
                                          <p:attrName>style.visibility</p:attrName>
                                        </p:attrNameLst>
                                      </p:cBhvr>
                                      <p:to>
                                        <p:strVal val="visible"/>
                                      </p:to>
                                    </p:set>
                                    <p:animEffect transition="in" filter="fade">
                                      <p:cBhvr>
                                        <p:cTn id="32" dur="500"/>
                                        <p:tgtEl>
                                          <p:spTgt spid="26">
                                            <p:txEl>
                                              <p:pRg st="0" end="0"/>
                                            </p:txEl>
                                          </p:spTgt>
                                        </p:tgtEl>
                                      </p:cBhvr>
                                    </p:animEffect>
                                    <p:anim calcmode="lin" valueType="num">
                                      <p:cBhvr>
                                        <p:cTn id="33"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34" dur="500" fill="hold"/>
                                        <p:tgtEl>
                                          <p:spTgt spid="26">
                                            <p:txEl>
                                              <p:pRg st="0" end="0"/>
                                            </p:txEl>
                                          </p:spTgt>
                                        </p:tgtEl>
                                        <p:attrNameLst>
                                          <p:attrName>ppt_y</p:attrName>
                                        </p:attrNameLst>
                                      </p:cBhvr>
                                      <p:tavLst>
                                        <p:tav tm="0">
                                          <p:val>
                                            <p:strVal val="#ppt_y+.1"/>
                                          </p:val>
                                        </p:tav>
                                        <p:tav tm="100000">
                                          <p:val>
                                            <p:strVal val="#ppt_y"/>
                                          </p:val>
                                        </p:tav>
                                      </p:tavLst>
                                    </p:anim>
                                  </p:childTnLst>
                                </p:cTn>
                              </p:par>
                              <p:par>
                                <p:cTn id="35" presetID="10" presetClass="entr" presetSubtype="0" fill="hold" grpId="0" nodeType="withEffect">
                                  <p:stCondLst>
                                    <p:cond delay="800"/>
                                  </p:stCondLst>
                                  <p:childTnLst>
                                    <p:set>
                                      <p:cBhvr>
                                        <p:cTn id="36" dur="1" fill="hold">
                                          <p:stCondLst>
                                            <p:cond delay="0"/>
                                          </p:stCondLst>
                                        </p:cTn>
                                        <p:tgtEl>
                                          <p:spTgt spid="27">
                                            <p:txEl>
                                              <p:pRg st="0" end="0"/>
                                            </p:txEl>
                                          </p:spTgt>
                                        </p:tgtEl>
                                        <p:attrNameLst>
                                          <p:attrName>style.visibility</p:attrName>
                                        </p:attrNameLst>
                                      </p:cBhvr>
                                      <p:to>
                                        <p:strVal val="visible"/>
                                      </p:to>
                                    </p:set>
                                    <p:animEffect transition="in" filter="fade">
                                      <p:cBhvr>
                                        <p:cTn id="37" dur="500"/>
                                        <p:tgtEl>
                                          <p:spTgt spid="27">
                                            <p:txEl>
                                              <p:pRg st="0" end="0"/>
                                            </p:txEl>
                                          </p:spTgt>
                                        </p:tgtEl>
                                      </p:cBhvr>
                                    </p:animEffect>
                                  </p:childTnLst>
                                </p:cTn>
                              </p:par>
                            </p:childTnLst>
                          </p:cTn>
                        </p:par>
                        <p:par>
                          <p:cTn id="38" fill="hold">
                            <p:stCondLst>
                              <p:cond delay="1500"/>
                            </p:stCondLst>
                            <p:childTnLst>
                              <p:par>
                                <p:cTn id="39" presetID="53" presetClass="entr" presetSubtype="16" fill="hold" grpId="0" nodeType="afterEffect">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cBhvr>
                                        <p:cTn id="41" dur="400" fill="hold"/>
                                        <p:tgtEl>
                                          <p:spTgt spid="28"/>
                                        </p:tgtEl>
                                        <p:attrNameLst>
                                          <p:attrName>ppt_w</p:attrName>
                                        </p:attrNameLst>
                                      </p:cBhvr>
                                      <p:tavLst>
                                        <p:tav tm="0">
                                          <p:val>
                                            <p:fltVal val="0"/>
                                          </p:val>
                                        </p:tav>
                                        <p:tav tm="100000">
                                          <p:val>
                                            <p:strVal val="#ppt_w"/>
                                          </p:val>
                                        </p:tav>
                                      </p:tavLst>
                                    </p:anim>
                                    <p:anim calcmode="lin" valueType="num">
                                      <p:cBhvr>
                                        <p:cTn id="42" dur="400" fill="hold"/>
                                        <p:tgtEl>
                                          <p:spTgt spid="28"/>
                                        </p:tgtEl>
                                        <p:attrNameLst>
                                          <p:attrName>ppt_h</p:attrName>
                                        </p:attrNameLst>
                                      </p:cBhvr>
                                      <p:tavLst>
                                        <p:tav tm="0">
                                          <p:val>
                                            <p:fltVal val="0"/>
                                          </p:val>
                                        </p:tav>
                                        <p:tav tm="100000">
                                          <p:val>
                                            <p:strVal val="#ppt_h"/>
                                          </p:val>
                                        </p:tav>
                                      </p:tavLst>
                                    </p:anim>
                                    <p:animEffect transition="in" filter="fade">
                                      <p:cBhvr>
                                        <p:cTn id="43" dur="400"/>
                                        <p:tgtEl>
                                          <p:spTgt spid="28"/>
                                        </p:tgtEl>
                                      </p:cBhvr>
                                    </p:animEffect>
                                  </p:childTnLst>
                                </p:cTn>
                              </p:par>
                            </p:childTnLst>
                          </p:cTn>
                        </p:par>
                        <p:par>
                          <p:cTn id="44" fill="hold">
                            <p:stCondLst>
                              <p:cond delay="2000"/>
                            </p:stCondLst>
                            <p:childTnLst>
                              <p:par>
                                <p:cTn id="45" presetID="53" presetClass="entr" presetSubtype="16" fill="hold" grpId="0" nodeType="afterEffect">
                                  <p:stCondLst>
                                    <p:cond delay="0"/>
                                  </p:stCondLst>
                                  <p:childTnLst>
                                    <p:set>
                                      <p:cBhvr>
                                        <p:cTn id="46" dur="1" fill="hold">
                                          <p:stCondLst>
                                            <p:cond delay="0"/>
                                          </p:stCondLst>
                                        </p:cTn>
                                        <p:tgtEl>
                                          <p:spTgt spid="29">
                                            <p:txEl>
                                              <p:pRg st="0" end="0"/>
                                            </p:txEl>
                                          </p:spTgt>
                                        </p:tgtEl>
                                        <p:attrNameLst>
                                          <p:attrName>style.visibility</p:attrName>
                                        </p:attrNameLst>
                                      </p:cBhvr>
                                      <p:to>
                                        <p:strVal val="visible"/>
                                      </p:to>
                                    </p:set>
                                    <p:anim calcmode="lin" valueType="num">
                                      <p:cBhvr>
                                        <p:cTn id="47" dur="300" fill="hold"/>
                                        <p:tgtEl>
                                          <p:spTgt spid="29">
                                            <p:txEl>
                                              <p:pRg st="0" end="0"/>
                                            </p:txEl>
                                          </p:spTgt>
                                        </p:tgtEl>
                                        <p:attrNameLst>
                                          <p:attrName>ppt_w</p:attrName>
                                        </p:attrNameLst>
                                      </p:cBhvr>
                                      <p:tavLst>
                                        <p:tav tm="0">
                                          <p:val>
                                            <p:fltVal val="0"/>
                                          </p:val>
                                        </p:tav>
                                        <p:tav tm="100000">
                                          <p:val>
                                            <p:strVal val="#ppt_w"/>
                                          </p:val>
                                        </p:tav>
                                      </p:tavLst>
                                    </p:anim>
                                    <p:anim calcmode="lin" valueType="num">
                                      <p:cBhvr>
                                        <p:cTn id="48" dur="300" fill="hold"/>
                                        <p:tgtEl>
                                          <p:spTgt spid="29">
                                            <p:txEl>
                                              <p:pRg st="0" end="0"/>
                                            </p:txEl>
                                          </p:spTgt>
                                        </p:tgtEl>
                                        <p:attrNameLst>
                                          <p:attrName>ppt_h</p:attrName>
                                        </p:attrNameLst>
                                      </p:cBhvr>
                                      <p:tavLst>
                                        <p:tav tm="0">
                                          <p:val>
                                            <p:fltVal val="0"/>
                                          </p:val>
                                        </p:tav>
                                        <p:tav tm="100000">
                                          <p:val>
                                            <p:strVal val="#ppt_h"/>
                                          </p:val>
                                        </p:tav>
                                      </p:tavLst>
                                    </p:anim>
                                    <p:animEffect transition="in" filter="fade">
                                      <p:cBhvr>
                                        <p:cTn id="49" dur="300"/>
                                        <p:tgtEl>
                                          <p:spTgt spid="29">
                                            <p:txEl>
                                              <p:pRg st="0" end="0"/>
                                            </p:txEl>
                                          </p:spTgt>
                                        </p:tgtEl>
                                      </p:cBhvr>
                                    </p:animEffect>
                                  </p:childTnLst>
                                </p:cTn>
                              </p:par>
                              <p:par>
                                <p:cTn id="50" presetID="42" presetClass="entr" presetSubtype="0" fill="hold" grpId="0" nodeType="withEffect">
                                  <p:stCondLst>
                                    <p:cond delay="200"/>
                                  </p:stCondLst>
                                  <p:childTnLst>
                                    <p:set>
                                      <p:cBhvr>
                                        <p:cTn id="51" dur="1" fill="hold">
                                          <p:stCondLst>
                                            <p:cond delay="0"/>
                                          </p:stCondLst>
                                        </p:cTn>
                                        <p:tgtEl>
                                          <p:spTgt spid="30">
                                            <p:txEl>
                                              <p:pRg st="0" end="0"/>
                                            </p:txEl>
                                          </p:spTgt>
                                        </p:tgtEl>
                                        <p:attrNameLst>
                                          <p:attrName>style.visibility</p:attrName>
                                        </p:attrNameLst>
                                      </p:cBhvr>
                                      <p:to>
                                        <p:strVal val="visible"/>
                                      </p:to>
                                    </p:set>
                                    <p:animEffect transition="in" filter="fade">
                                      <p:cBhvr>
                                        <p:cTn id="52" dur="500"/>
                                        <p:tgtEl>
                                          <p:spTgt spid="30">
                                            <p:txEl>
                                              <p:pRg st="0" end="0"/>
                                            </p:txEl>
                                          </p:spTgt>
                                        </p:tgtEl>
                                      </p:cBhvr>
                                    </p:animEffect>
                                    <p:anim calcmode="lin" valueType="num">
                                      <p:cBhvr>
                                        <p:cTn id="53"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p:cTn id="54" dur="500" fill="hold"/>
                                        <p:tgtEl>
                                          <p:spTgt spid="30">
                                            <p:txEl>
                                              <p:pRg st="0" end="0"/>
                                            </p:txEl>
                                          </p:spTgt>
                                        </p:tgtEl>
                                        <p:attrNameLst>
                                          <p:attrName>ppt_y</p:attrName>
                                        </p:attrNameLst>
                                      </p:cBhvr>
                                      <p:tavLst>
                                        <p:tav tm="0">
                                          <p:val>
                                            <p:strVal val="#ppt_y+.1"/>
                                          </p:val>
                                        </p:tav>
                                        <p:tav tm="100000">
                                          <p:val>
                                            <p:strVal val="#ppt_y"/>
                                          </p:val>
                                        </p:tav>
                                      </p:tavLst>
                                    </p:anim>
                                  </p:childTnLst>
                                </p:cTn>
                              </p:par>
                              <p:par>
                                <p:cTn id="55" presetID="10" presetClass="entr" presetSubtype="0" fill="hold" grpId="0" nodeType="withEffect">
                                  <p:stCondLst>
                                    <p:cond delay="800"/>
                                  </p:stCondLst>
                                  <p:childTnLst>
                                    <p:set>
                                      <p:cBhvr>
                                        <p:cTn id="56" dur="1" fill="hold">
                                          <p:stCondLst>
                                            <p:cond delay="0"/>
                                          </p:stCondLst>
                                        </p:cTn>
                                        <p:tgtEl>
                                          <p:spTgt spid="31">
                                            <p:txEl>
                                              <p:pRg st="0" end="0"/>
                                            </p:txEl>
                                          </p:spTgt>
                                        </p:tgtEl>
                                        <p:attrNameLst>
                                          <p:attrName>style.visibility</p:attrName>
                                        </p:attrNameLst>
                                      </p:cBhvr>
                                      <p:to>
                                        <p:strVal val="visible"/>
                                      </p:to>
                                    </p:set>
                                    <p:animEffect transition="in" filter="fade">
                                      <p:cBhvr>
                                        <p:cTn id="57" dur="500"/>
                                        <p:tgtEl>
                                          <p:spTgt spid="31">
                                            <p:txEl>
                                              <p:pRg st="0" end="0"/>
                                            </p:txEl>
                                          </p:spTgt>
                                        </p:tgtEl>
                                      </p:cBhvr>
                                    </p:animEffect>
                                  </p:childTnLst>
                                </p:cTn>
                              </p:par>
                            </p:childTnLst>
                          </p:cTn>
                        </p:par>
                        <p:par>
                          <p:cTn id="58" fill="hold">
                            <p:stCondLst>
                              <p:cond delay="2500"/>
                            </p:stCondLst>
                            <p:childTnLst>
                              <p:par>
                                <p:cTn id="59" presetID="53" presetClass="entr" presetSubtype="16" fill="hold" grpId="0" nodeType="after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p:cTn id="61" dur="400" fill="hold"/>
                                        <p:tgtEl>
                                          <p:spTgt spid="32"/>
                                        </p:tgtEl>
                                        <p:attrNameLst>
                                          <p:attrName>ppt_w</p:attrName>
                                        </p:attrNameLst>
                                      </p:cBhvr>
                                      <p:tavLst>
                                        <p:tav tm="0">
                                          <p:val>
                                            <p:fltVal val="0"/>
                                          </p:val>
                                        </p:tav>
                                        <p:tav tm="100000">
                                          <p:val>
                                            <p:strVal val="#ppt_w"/>
                                          </p:val>
                                        </p:tav>
                                      </p:tavLst>
                                    </p:anim>
                                    <p:anim calcmode="lin" valueType="num">
                                      <p:cBhvr>
                                        <p:cTn id="62" dur="400" fill="hold"/>
                                        <p:tgtEl>
                                          <p:spTgt spid="32"/>
                                        </p:tgtEl>
                                        <p:attrNameLst>
                                          <p:attrName>ppt_h</p:attrName>
                                        </p:attrNameLst>
                                      </p:cBhvr>
                                      <p:tavLst>
                                        <p:tav tm="0">
                                          <p:val>
                                            <p:fltVal val="0"/>
                                          </p:val>
                                        </p:tav>
                                        <p:tav tm="100000">
                                          <p:val>
                                            <p:strVal val="#ppt_h"/>
                                          </p:val>
                                        </p:tav>
                                      </p:tavLst>
                                    </p:anim>
                                    <p:animEffect transition="in" filter="fade">
                                      <p:cBhvr>
                                        <p:cTn id="63" dur="400"/>
                                        <p:tgtEl>
                                          <p:spTgt spid="32"/>
                                        </p:tgtEl>
                                      </p:cBhvr>
                                    </p:animEffect>
                                  </p:childTnLst>
                                </p:cTn>
                              </p:par>
                            </p:childTnLst>
                          </p:cTn>
                        </p:par>
                        <p:par>
                          <p:cTn id="64" fill="hold">
                            <p:stCondLst>
                              <p:cond delay="3000"/>
                            </p:stCondLst>
                            <p:childTnLst>
                              <p:par>
                                <p:cTn id="65" presetID="53" presetClass="entr" presetSubtype="16" fill="hold" grpId="0" nodeType="afterEffect">
                                  <p:stCondLst>
                                    <p:cond delay="0"/>
                                  </p:stCondLst>
                                  <p:childTnLst>
                                    <p:set>
                                      <p:cBhvr>
                                        <p:cTn id="66" dur="1" fill="hold">
                                          <p:stCondLst>
                                            <p:cond delay="0"/>
                                          </p:stCondLst>
                                        </p:cTn>
                                        <p:tgtEl>
                                          <p:spTgt spid="33">
                                            <p:txEl>
                                              <p:pRg st="0" end="0"/>
                                            </p:txEl>
                                          </p:spTgt>
                                        </p:tgtEl>
                                        <p:attrNameLst>
                                          <p:attrName>style.visibility</p:attrName>
                                        </p:attrNameLst>
                                      </p:cBhvr>
                                      <p:to>
                                        <p:strVal val="visible"/>
                                      </p:to>
                                    </p:set>
                                    <p:anim calcmode="lin" valueType="num">
                                      <p:cBhvr>
                                        <p:cTn id="67" dur="3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68" dur="3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69" dur="300"/>
                                        <p:tgtEl>
                                          <p:spTgt spid="33">
                                            <p:txEl>
                                              <p:pRg st="0" end="0"/>
                                            </p:txEl>
                                          </p:spTgt>
                                        </p:tgtEl>
                                      </p:cBhvr>
                                    </p:animEffect>
                                  </p:childTnLst>
                                </p:cTn>
                              </p:par>
                              <p:par>
                                <p:cTn id="70" presetID="42" presetClass="entr" presetSubtype="0" fill="hold" grpId="0" nodeType="withEffect">
                                  <p:stCondLst>
                                    <p:cond delay="200"/>
                                  </p:stCondLst>
                                  <p:childTnLst>
                                    <p:set>
                                      <p:cBhvr>
                                        <p:cTn id="71" dur="1" fill="hold">
                                          <p:stCondLst>
                                            <p:cond delay="0"/>
                                          </p:stCondLst>
                                        </p:cTn>
                                        <p:tgtEl>
                                          <p:spTgt spid="34">
                                            <p:txEl>
                                              <p:pRg st="0" end="0"/>
                                            </p:txEl>
                                          </p:spTgt>
                                        </p:tgtEl>
                                        <p:attrNameLst>
                                          <p:attrName>style.visibility</p:attrName>
                                        </p:attrNameLst>
                                      </p:cBhvr>
                                      <p:to>
                                        <p:strVal val="visible"/>
                                      </p:to>
                                    </p:set>
                                    <p:animEffect transition="in" filter="fade">
                                      <p:cBhvr>
                                        <p:cTn id="72" dur="500"/>
                                        <p:tgtEl>
                                          <p:spTgt spid="34">
                                            <p:txEl>
                                              <p:pRg st="0" end="0"/>
                                            </p:txEl>
                                          </p:spTgt>
                                        </p:tgtEl>
                                      </p:cBhvr>
                                    </p:animEffect>
                                    <p:anim calcmode="lin" valueType="num">
                                      <p:cBhvr>
                                        <p:cTn id="73"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p:cTn id="74" dur="500" fill="hold"/>
                                        <p:tgtEl>
                                          <p:spTgt spid="34">
                                            <p:txEl>
                                              <p:pRg st="0" end="0"/>
                                            </p:txEl>
                                          </p:spTgt>
                                        </p:tgtEl>
                                        <p:attrNameLst>
                                          <p:attrName>ppt_y</p:attrName>
                                        </p:attrNameLst>
                                      </p:cBhvr>
                                      <p:tavLst>
                                        <p:tav tm="0">
                                          <p:val>
                                            <p:strVal val="#ppt_y+.1"/>
                                          </p:val>
                                        </p:tav>
                                        <p:tav tm="100000">
                                          <p:val>
                                            <p:strVal val="#ppt_y"/>
                                          </p:val>
                                        </p:tav>
                                      </p:tavLst>
                                    </p:anim>
                                  </p:childTnLst>
                                </p:cTn>
                              </p:par>
                              <p:par>
                                <p:cTn id="75" presetID="10" presetClass="entr" presetSubtype="0" fill="hold" grpId="0" nodeType="withEffect">
                                  <p:stCondLst>
                                    <p:cond delay="800"/>
                                  </p:stCondLst>
                                  <p:childTnLst>
                                    <p:set>
                                      <p:cBhvr>
                                        <p:cTn id="76" dur="1" fill="hold">
                                          <p:stCondLst>
                                            <p:cond delay="0"/>
                                          </p:stCondLst>
                                        </p:cTn>
                                        <p:tgtEl>
                                          <p:spTgt spid="35">
                                            <p:txEl>
                                              <p:pRg st="0" end="0"/>
                                            </p:txEl>
                                          </p:spTgt>
                                        </p:tgtEl>
                                        <p:attrNameLst>
                                          <p:attrName>style.visibility</p:attrName>
                                        </p:attrNameLst>
                                      </p:cBhvr>
                                      <p:to>
                                        <p:strVal val="visible"/>
                                      </p:to>
                                    </p:set>
                                    <p:animEffect transition="in" filter="fade">
                                      <p:cBhvr>
                                        <p:cTn id="77" dur="500"/>
                                        <p:tgtEl>
                                          <p:spTgt spid="35">
                                            <p:txEl>
                                              <p:pRg st="0" end="0"/>
                                            </p:txEl>
                                          </p:spTgt>
                                        </p:tgtEl>
                                      </p:cBhvr>
                                    </p:animEffect>
                                  </p:childTnLst>
                                </p:cTn>
                              </p:par>
                            </p:childTnLst>
                          </p:cTn>
                        </p:par>
                        <p:par>
                          <p:cTn id="78" fill="hold">
                            <p:stCondLst>
                              <p:cond delay="3500"/>
                            </p:stCondLst>
                            <p:childTnLst>
                              <p:par>
                                <p:cTn id="79" presetID="53" presetClass="entr" presetSubtype="16" fill="hold" grpId="0" nodeType="afterEffect">
                                  <p:stCondLst>
                                    <p:cond delay="0"/>
                                  </p:stCondLst>
                                  <p:childTnLst>
                                    <p:set>
                                      <p:cBhvr>
                                        <p:cTn id="80" dur="1" fill="hold">
                                          <p:stCondLst>
                                            <p:cond delay="0"/>
                                          </p:stCondLst>
                                        </p:cTn>
                                        <p:tgtEl>
                                          <p:spTgt spid="36"/>
                                        </p:tgtEl>
                                        <p:attrNameLst>
                                          <p:attrName>style.visibility</p:attrName>
                                        </p:attrNameLst>
                                      </p:cBhvr>
                                      <p:to>
                                        <p:strVal val="visible"/>
                                      </p:to>
                                    </p:set>
                                    <p:anim calcmode="lin" valueType="num">
                                      <p:cBhvr>
                                        <p:cTn id="81" dur="400" fill="hold"/>
                                        <p:tgtEl>
                                          <p:spTgt spid="36"/>
                                        </p:tgtEl>
                                        <p:attrNameLst>
                                          <p:attrName>ppt_w</p:attrName>
                                        </p:attrNameLst>
                                      </p:cBhvr>
                                      <p:tavLst>
                                        <p:tav tm="0">
                                          <p:val>
                                            <p:fltVal val="0"/>
                                          </p:val>
                                        </p:tav>
                                        <p:tav tm="100000">
                                          <p:val>
                                            <p:strVal val="#ppt_w"/>
                                          </p:val>
                                        </p:tav>
                                      </p:tavLst>
                                    </p:anim>
                                    <p:anim calcmode="lin" valueType="num">
                                      <p:cBhvr>
                                        <p:cTn id="82" dur="400" fill="hold"/>
                                        <p:tgtEl>
                                          <p:spTgt spid="36"/>
                                        </p:tgtEl>
                                        <p:attrNameLst>
                                          <p:attrName>ppt_h</p:attrName>
                                        </p:attrNameLst>
                                      </p:cBhvr>
                                      <p:tavLst>
                                        <p:tav tm="0">
                                          <p:val>
                                            <p:fltVal val="0"/>
                                          </p:val>
                                        </p:tav>
                                        <p:tav tm="100000">
                                          <p:val>
                                            <p:strVal val="#ppt_h"/>
                                          </p:val>
                                        </p:tav>
                                      </p:tavLst>
                                    </p:anim>
                                    <p:animEffect transition="in" filter="fade">
                                      <p:cBhvr>
                                        <p:cTn id="83" dur="400"/>
                                        <p:tgtEl>
                                          <p:spTgt spid="36"/>
                                        </p:tgtEl>
                                      </p:cBhvr>
                                    </p:animEffect>
                                  </p:childTnLst>
                                </p:cTn>
                              </p:par>
                            </p:childTnLst>
                          </p:cTn>
                        </p:par>
                        <p:par>
                          <p:cTn id="84" fill="hold">
                            <p:stCondLst>
                              <p:cond delay="4000"/>
                            </p:stCondLst>
                            <p:childTnLst>
                              <p:par>
                                <p:cTn id="85" presetID="53" presetClass="entr" presetSubtype="16" fill="hold" grpId="0" nodeType="afterEffect">
                                  <p:stCondLst>
                                    <p:cond delay="0"/>
                                  </p:stCondLst>
                                  <p:childTnLst>
                                    <p:set>
                                      <p:cBhvr>
                                        <p:cTn id="86" dur="1" fill="hold">
                                          <p:stCondLst>
                                            <p:cond delay="0"/>
                                          </p:stCondLst>
                                        </p:cTn>
                                        <p:tgtEl>
                                          <p:spTgt spid="37">
                                            <p:txEl>
                                              <p:pRg st="0" end="0"/>
                                            </p:txEl>
                                          </p:spTgt>
                                        </p:tgtEl>
                                        <p:attrNameLst>
                                          <p:attrName>style.visibility</p:attrName>
                                        </p:attrNameLst>
                                      </p:cBhvr>
                                      <p:to>
                                        <p:strVal val="visible"/>
                                      </p:to>
                                    </p:set>
                                    <p:anim calcmode="lin" valueType="num">
                                      <p:cBhvr>
                                        <p:cTn id="87" dur="300" fill="hold"/>
                                        <p:tgtEl>
                                          <p:spTgt spid="37">
                                            <p:txEl>
                                              <p:pRg st="0" end="0"/>
                                            </p:txEl>
                                          </p:spTgt>
                                        </p:tgtEl>
                                        <p:attrNameLst>
                                          <p:attrName>ppt_w</p:attrName>
                                        </p:attrNameLst>
                                      </p:cBhvr>
                                      <p:tavLst>
                                        <p:tav tm="0">
                                          <p:val>
                                            <p:fltVal val="0"/>
                                          </p:val>
                                        </p:tav>
                                        <p:tav tm="100000">
                                          <p:val>
                                            <p:strVal val="#ppt_w"/>
                                          </p:val>
                                        </p:tav>
                                      </p:tavLst>
                                    </p:anim>
                                    <p:anim calcmode="lin" valueType="num">
                                      <p:cBhvr>
                                        <p:cTn id="88" dur="300" fill="hold"/>
                                        <p:tgtEl>
                                          <p:spTgt spid="37">
                                            <p:txEl>
                                              <p:pRg st="0" end="0"/>
                                            </p:txEl>
                                          </p:spTgt>
                                        </p:tgtEl>
                                        <p:attrNameLst>
                                          <p:attrName>ppt_h</p:attrName>
                                        </p:attrNameLst>
                                      </p:cBhvr>
                                      <p:tavLst>
                                        <p:tav tm="0">
                                          <p:val>
                                            <p:fltVal val="0"/>
                                          </p:val>
                                        </p:tav>
                                        <p:tav tm="100000">
                                          <p:val>
                                            <p:strVal val="#ppt_h"/>
                                          </p:val>
                                        </p:tav>
                                      </p:tavLst>
                                    </p:anim>
                                    <p:animEffect transition="in" filter="fade">
                                      <p:cBhvr>
                                        <p:cTn id="89" dur="300"/>
                                        <p:tgtEl>
                                          <p:spTgt spid="37">
                                            <p:txEl>
                                              <p:pRg st="0" end="0"/>
                                            </p:txEl>
                                          </p:spTgt>
                                        </p:tgtEl>
                                      </p:cBhvr>
                                    </p:animEffect>
                                  </p:childTnLst>
                                </p:cTn>
                              </p:par>
                              <p:par>
                                <p:cTn id="90" presetID="42" presetClass="entr" presetSubtype="0" fill="hold" grpId="0" nodeType="withEffect">
                                  <p:stCondLst>
                                    <p:cond delay="200"/>
                                  </p:stCondLst>
                                  <p:childTnLst>
                                    <p:set>
                                      <p:cBhvr>
                                        <p:cTn id="91" dur="1" fill="hold">
                                          <p:stCondLst>
                                            <p:cond delay="0"/>
                                          </p:stCondLst>
                                        </p:cTn>
                                        <p:tgtEl>
                                          <p:spTgt spid="38">
                                            <p:txEl>
                                              <p:pRg st="0" end="0"/>
                                            </p:txEl>
                                          </p:spTgt>
                                        </p:tgtEl>
                                        <p:attrNameLst>
                                          <p:attrName>style.visibility</p:attrName>
                                        </p:attrNameLst>
                                      </p:cBhvr>
                                      <p:to>
                                        <p:strVal val="visible"/>
                                      </p:to>
                                    </p:set>
                                    <p:animEffect transition="in" filter="fade">
                                      <p:cBhvr>
                                        <p:cTn id="92" dur="500"/>
                                        <p:tgtEl>
                                          <p:spTgt spid="38">
                                            <p:txEl>
                                              <p:pRg st="0" end="0"/>
                                            </p:txEl>
                                          </p:spTgt>
                                        </p:tgtEl>
                                      </p:cBhvr>
                                    </p:animEffect>
                                    <p:anim calcmode="lin" valueType="num">
                                      <p:cBhvr>
                                        <p:cTn id="93"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p:cTn id="94" dur="500" fill="hold"/>
                                        <p:tgtEl>
                                          <p:spTgt spid="38">
                                            <p:txEl>
                                              <p:pRg st="0" end="0"/>
                                            </p:txEl>
                                          </p:spTgt>
                                        </p:tgtEl>
                                        <p:attrNameLst>
                                          <p:attrName>ppt_y</p:attrName>
                                        </p:attrNameLst>
                                      </p:cBhvr>
                                      <p:tavLst>
                                        <p:tav tm="0">
                                          <p:val>
                                            <p:strVal val="#ppt_y+.1"/>
                                          </p:val>
                                        </p:tav>
                                        <p:tav tm="100000">
                                          <p:val>
                                            <p:strVal val="#ppt_y"/>
                                          </p:val>
                                        </p:tav>
                                      </p:tavLst>
                                    </p:anim>
                                  </p:childTnLst>
                                </p:cTn>
                              </p:par>
                              <p:par>
                                <p:cTn id="95" presetID="10" presetClass="entr" presetSubtype="0" fill="hold" grpId="0" nodeType="withEffect">
                                  <p:stCondLst>
                                    <p:cond delay="800"/>
                                  </p:stCondLst>
                                  <p:childTnLst>
                                    <p:set>
                                      <p:cBhvr>
                                        <p:cTn id="96" dur="1" fill="hold">
                                          <p:stCondLst>
                                            <p:cond delay="0"/>
                                          </p:stCondLst>
                                        </p:cTn>
                                        <p:tgtEl>
                                          <p:spTgt spid="39">
                                            <p:txEl>
                                              <p:pRg st="0" end="0"/>
                                            </p:txEl>
                                          </p:spTgt>
                                        </p:tgtEl>
                                        <p:attrNameLst>
                                          <p:attrName>style.visibility</p:attrName>
                                        </p:attrNameLst>
                                      </p:cBhvr>
                                      <p:to>
                                        <p:strVal val="visible"/>
                                      </p:to>
                                    </p:set>
                                    <p:animEffect transition="in" filter="fade">
                                      <p:cBhvr>
                                        <p:cTn id="97" dur="500"/>
                                        <p:tgtEl>
                                          <p:spTgt spid="39">
                                            <p:txEl>
                                              <p:pRg st="0" end="0"/>
                                            </p:txEl>
                                          </p:spTgt>
                                        </p:tgtEl>
                                      </p:cBhvr>
                                    </p:animEffect>
                                  </p:childTnLst>
                                </p:cTn>
                              </p:par>
                            </p:childTnLst>
                          </p:cTn>
                        </p:par>
                        <p:par>
                          <p:cTn id="98" fill="hold">
                            <p:stCondLst>
                              <p:cond delay="4500"/>
                            </p:stCondLst>
                            <p:childTnLst>
                              <p:par>
                                <p:cTn id="99" presetID="53" presetClass="entr" presetSubtype="16" fill="hold" grpId="0" nodeType="afterEffect">
                                  <p:stCondLst>
                                    <p:cond delay="0"/>
                                  </p:stCondLst>
                                  <p:childTnLst>
                                    <p:set>
                                      <p:cBhvr>
                                        <p:cTn id="100" dur="1" fill="hold">
                                          <p:stCondLst>
                                            <p:cond delay="0"/>
                                          </p:stCondLst>
                                        </p:cTn>
                                        <p:tgtEl>
                                          <p:spTgt spid="40"/>
                                        </p:tgtEl>
                                        <p:attrNameLst>
                                          <p:attrName>style.visibility</p:attrName>
                                        </p:attrNameLst>
                                      </p:cBhvr>
                                      <p:to>
                                        <p:strVal val="visible"/>
                                      </p:to>
                                    </p:set>
                                    <p:anim calcmode="lin" valueType="num">
                                      <p:cBhvr>
                                        <p:cTn id="101" dur="400" fill="hold"/>
                                        <p:tgtEl>
                                          <p:spTgt spid="40"/>
                                        </p:tgtEl>
                                        <p:attrNameLst>
                                          <p:attrName>ppt_w</p:attrName>
                                        </p:attrNameLst>
                                      </p:cBhvr>
                                      <p:tavLst>
                                        <p:tav tm="0">
                                          <p:val>
                                            <p:fltVal val="0"/>
                                          </p:val>
                                        </p:tav>
                                        <p:tav tm="100000">
                                          <p:val>
                                            <p:strVal val="#ppt_w"/>
                                          </p:val>
                                        </p:tav>
                                      </p:tavLst>
                                    </p:anim>
                                    <p:anim calcmode="lin" valueType="num">
                                      <p:cBhvr>
                                        <p:cTn id="102" dur="400" fill="hold"/>
                                        <p:tgtEl>
                                          <p:spTgt spid="40"/>
                                        </p:tgtEl>
                                        <p:attrNameLst>
                                          <p:attrName>ppt_h</p:attrName>
                                        </p:attrNameLst>
                                      </p:cBhvr>
                                      <p:tavLst>
                                        <p:tav tm="0">
                                          <p:val>
                                            <p:fltVal val="0"/>
                                          </p:val>
                                        </p:tav>
                                        <p:tav tm="100000">
                                          <p:val>
                                            <p:strVal val="#ppt_h"/>
                                          </p:val>
                                        </p:tav>
                                      </p:tavLst>
                                    </p:anim>
                                    <p:animEffect transition="in" filter="fade">
                                      <p:cBhvr>
                                        <p:cTn id="103" dur="400"/>
                                        <p:tgtEl>
                                          <p:spTgt spid="40"/>
                                        </p:tgtEl>
                                      </p:cBhvr>
                                    </p:animEffect>
                                  </p:childTnLst>
                                </p:cTn>
                              </p:par>
                            </p:childTnLst>
                          </p:cTn>
                        </p:par>
                        <p:par>
                          <p:cTn id="104" fill="hold">
                            <p:stCondLst>
                              <p:cond delay="5000"/>
                            </p:stCondLst>
                            <p:childTnLst>
                              <p:par>
                                <p:cTn id="105" presetID="53" presetClass="entr" presetSubtype="16" fill="hold" grpId="0" nodeType="afterEffect">
                                  <p:stCondLst>
                                    <p:cond delay="0"/>
                                  </p:stCondLst>
                                  <p:childTnLst>
                                    <p:set>
                                      <p:cBhvr>
                                        <p:cTn id="106" dur="1" fill="hold">
                                          <p:stCondLst>
                                            <p:cond delay="0"/>
                                          </p:stCondLst>
                                        </p:cTn>
                                        <p:tgtEl>
                                          <p:spTgt spid="41">
                                            <p:txEl>
                                              <p:pRg st="0" end="0"/>
                                            </p:txEl>
                                          </p:spTgt>
                                        </p:tgtEl>
                                        <p:attrNameLst>
                                          <p:attrName>style.visibility</p:attrName>
                                        </p:attrNameLst>
                                      </p:cBhvr>
                                      <p:to>
                                        <p:strVal val="visible"/>
                                      </p:to>
                                    </p:set>
                                    <p:anim calcmode="lin" valueType="num">
                                      <p:cBhvr>
                                        <p:cTn id="107" dur="300" fill="hold"/>
                                        <p:tgtEl>
                                          <p:spTgt spid="41">
                                            <p:txEl>
                                              <p:pRg st="0" end="0"/>
                                            </p:txEl>
                                          </p:spTgt>
                                        </p:tgtEl>
                                        <p:attrNameLst>
                                          <p:attrName>ppt_w</p:attrName>
                                        </p:attrNameLst>
                                      </p:cBhvr>
                                      <p:tavLst>
                                        <p:tav tm="0">
                                          <p:val>
                                            <p:fltVal val="0"/>
                                          </p:val>
                                        </p:tav>
                                        <p:tav tm="100000">
                                          <p:val>
                                            <p:strVal val="#ppt_w"/>
                                          </p:val>
                                        </p:tav>
                                      </p:tavLst>
                                    </p:anim>
                                    <p:anim calcmode="lin" valueType="num">
                                      <p:cBhvr>
                                        <p:cTn id="108" dur="300" fill="hold"/>
                                        <p:tgtEl>
                                          <p:spTgt spid="41">
                                            <p:txEl>
                                              <p:pRg st="0" end="0"/>
                                            </p:txEl>
                                          </p:spTgt>
                                        </p:tgtEl>
                                        <p:attrNameLst>
                                          <p:attrName>ppt_h</p:attrName>
                                        </p:attrNameLst>
                                      </p:cBhvr>
                                      <p:tavLst>
                                        <p:tav tm="0">
                                          <p:val>
                                            <p:fltVal val="0"/>
                                          </p:val>
                                        </p:tav>
                                        <p:tav tm="100000">
                                          <p:val>
                                            <p:strVal val="#ppt_h"/>
                                          </p:val>
                                        </p:tav>
                                      </p:tavLst>
                                    </p:anim>
                                    <p:animEffect transition="in" filter="fade">
                                      <p:cBhvr>
                                        <p:cTn id="109" dur="300"/>
                                        <p:tgtEl>
                                          <p:spTgt spid="41">
                                            <p:txEl>
                                              <p:pRg st="0" end="0"/>
                                            </p:txEl>
                                          </p:spTgt>
                                        </p:tgtEl>
                                      </p:cBhvr>
                                    </p:animEffect>
                                  </p:childTnLst>
                                </p:cTn>
                              </p:par>
                              <p:par>
                                <p:cTn id="110" presetID="42" presetClass="entr" presetSubtype="0" fill="hold" grpId="0" nodeType="withEffect">
                                  <p:stCondLst>
                                    <p:cond delay="200"/>
                                  </p:stCondLst>
                                  <p:childTnLst>
                                    <p:set>
                                      <p:cBhvr>
                                        <p:cTn id="111" dur="1" fill="hold">
                                          <p:stCondLst>
                                            <p:cond delay="0"/>
                                          </p:stCondLst>
                                        </p:cTn>
                                        <p:tgtEl>
                                          <p:spTgt spid="42">
                                            <p:txEl>
                                              <p:pRg st="0" end="0"/>
                                            </p:txEl>
                                          </p:spTgt>
                                        </p:tgtEl>
                                        <p:attrNameLst>
                                          <p:attrName>style.visibility</p:attrName>
                                        </p:attrNameLst>
                                      </p:cBhvr>
                                      <p:to>
                                        <p:strVal val="visible"/>
                                      </p:to>
                                    </p:set>
                                    <p:animEffect transition="in" filter="fade">
                                      <p:cBhvr>
                                        <p:cTn id="112" dur="500"/>
                                        <p:tgtEl>
                                          <p:spTgt spid="42">
                                            <p:txEl>
                                              <p:pRg st="0" end="0"/>
                                            </p:txEl>
                                          </p:spTgt>
                                        </p:tgtEl>
                                      </p:cBhvr>
                                    </p:animEffect>
                                    <p:anim calcmode="lin" valueType="num">
                                      <p:cBhvr>
                                        <p:cTn id="113"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p:cTn id="114" dur="500" fill="hold"/>
                                        <p:tgtEl>
                                          <p:spTgt spid="42">
                                            <p:txEl>
                                              <p:pRg st="0" end="0"/>
                                            </p:txEl>
                                          </p:spTgt>
                                        </p:tgtEl>
                                        <p:attrNameLst>
                                          <p:attrName>ppt_y</p:attrName>
                                        </p:attrNameLst>
                                      </p:cBhvr>
                                      <p:tavLst>
                                        <p:tav tm="0">
                                          <p:val>
                                            <p:strVal val="#ppt_y+.1"/>
                                          </p:val>
                                        </p:tav>
                                        <p:tav tm="100000">
                                          <p:val>
                                            <p:strVal val="#ppt_y"/>
                                          </p:val>
                                        </p:tav>
                                      </p:tavLst>
                                    </p:anim>
                                  </p:childTnLst>
                                </p:cTn>
                              </p:par>
                              <p:par>
                                <p:cTn id="115" presetID="10" presetClass="entr" presetSubtype="0" fill="hold" grpId="0" nodeType="withEffect">
                                  <p:stCondLst>
                                    <p:cond delay="800"/>
                                  </p:stCondLst>
                                  <p:childTnLst>
                                    <p:set>
                                      <p:cBhvr>
                                        <p:cTn id="116" dur="1" fill="hold">
                                          <p:stCondLst>
                                            <p:cond delay="0"/>
                                          </p:stCondLst>
                                        </p:cTn>
                                        <p:tgtEl>
                                          <p:spTgt spid="43">
                                            <p:txEl>
                                              <p:pRg st="0" end="0"/>
                                            </p:txEl>
                                          </p:spTgt>
                                        </p:tgtEl>
                                        <p:attrNameLst>
                                          <p:attrName>style.visibility</p:attrName>
                                        </p:attrNameLst>
                                      </p:cBhvr>
                                      <p:to>
                                        <p:strVal val="visible"/>
                                      </p:to>
                                    </p:set>
                                    <p:animEffect transition="in" filter="fade">
                                      <p:cBhvr>
                                        <p:cTn id="117" dur="500"/>
                                        <p:tgtEl>
                                          <p:spTgt spid="43">
                                            <p:txEl>
                                              <p:pRg st="0" end="0"/>
                                            </p:txEl>
                                          </p:spTgt>
                                        </p:tgtEl>
                                      </p:cBhvr>
                                    </p:animEffect>
                                  </p:childTnLst>
                                </p:cTn>
                              </p:par>
                            </p:childTnLst>
                          </p:cTn>
                        </p:par>
                        <p:par>
                          <p:cTn id="118" fill="hold">
                            <p:stCondLst>
                              <p:cond delay="5500"/>
                            </p:stCondLst>
                            <p:childTnLst>
                              <p:par>
                                <p:cTn id="119" presetID="53" presetClass="entr" presetSubtype="16" fill="hold" grpId="0" nodeType="afterEffect">
                                  <p:stCondLst>
                                    <p:cond delay="0"/>
                                  </p:stCondLst>
                                  <p:childTnLst>
                                    <p:set>
                                      <p:cBhvr>
                                        <p:cTn id="120" dur="1" fill="hold">
                                          <p:stCondLst>
                                            <p:cond delay="0"/>
                                          </p:stCondLst>
                                        </p:cTn>
                                        <p:tgtEl>
                                          <p:spTgt spid="44"/>
                                        </p:tgtEl>
                                        <p:attrNameLst>
                                          <p:attrName>style.visibility</p:attrName>
                                        </p:attrNameLst>
                                      </p:cBhvr>
                                      <p:to>
                                        <p:strVal val="visible"/>
                                      </p:to>
                                    </p:set>
                                    <p:anim calcmode="lin" valueType="num">
                                      <p:cBhvr>
                                        <p:cTn id="121" dur="400" fill="hold"/>
                                        <p:tgtEl>
                                          <p:spTgt spid="44"/>
                                        </p:tgtEl>
                                        <p:attrNameLst>
                                          <p:attrName>ppt_w</p:attrName>
                                        </p:attrNameLst>
                                      </p:cBhvr>
                                      <p:tavLst>
                                        <p:tav tm="0">
                                          <p:val>
                                            <p:fltVal val="0"/>
                                          </p:val>
                                        </p:tav>
                                        <p:tav tm="100000">
                                          <p:val>
                                            <p:strVal val="#ppt_w"/>
                                          </p:val>
                                        </p:tav>
                                      </p:tavLst>
                                    </p:anim>
                                    <p:anim calcmode="lin" valueType="num">
                                      <p:cBhvr>
                                        <p:cTn id="122" dur="400" fill="hold"/>
                                        <p:tgtEl>
                                          <p:spTgt spid="44"/>
                                        </p:tgtEl>
                                        <p:attrNameLst>
                                          <p:attrName>ppt_h</p:attrName>
                                        </p:attrNameLst>
                                      </p:cBhvr>
                                      <p:tavLst>
                                        <p:tav tm="0">
                                          <p:val>
                                            <p:fltVal val="0"/>
                                          </p:val>
                                        </p:tav>
                                        <p:tav tm="100000">
                                          <p:val>
                                            <p:strVal val="#ppt_h"/>
                                          </p:val>
                                        </p:tav>
                                      </p:tavLst>
                                    </p:anim>
                                    <p:animEffect transition="in" filter="fade">
                                      <p:cBhvr>
                                        <p:cTn id="123" dur="400"/>
                                        <p:tgtEl>
                                          <p:spTgt spid="44"/>
                                        </p:tgtEl>
                                      </p:cBhvr>
                                    </p:animEffect>
                                  </p:childTnLst>
                                </p:cTn>
                              </p:par>
                            </p:childTnLst>
                          </p:cTn>
                        </p:par>
                        <p:par>
                          <p:cTn id="124" fill="hold">
                            <p:stCondLst>
                              <p:cond delay="6000"/>
                            </p:stCondLst>
                            <p:childTnLst>
                              <p:par>
                                <p:cTn id="125" presetID="53" presetClass="entr" presetSubtype="16" fill="hold" grpId="0" nodeType="afterEffect">
                                  <p:stCondLst>
                                    <p:cond delay="0"/>
                                  </p:stCondLst>
                                  <p:childTnLst>
                                    <p:set>
                                      <p:cBhvr>
                                        <p:cTn id="126" dur="1" fill="hold">
                                          <p:stCondLst>
                                            <p:cond delay="0"/>
                                          </p:stCondLst>
                                        </p:cTn>
                                        <p:tgtEl>
                                          <p:spTgt spid="45">
                                            <p:txEl>
                                              <p:pRg st="0" end="0"/>
                                            </p:txEl>
                                          </p:spTgt>
                                        </p:tgtEl>
                                        <p:attrNameLst>
                                          <p:attrName>style.visibility</p:attrName>
                                        </p:attrNameLst>
                                      </p:cBhvr>
                                      <p:to>
                                        <p:strVal val="visible"/>
                                      </p:to>
                                    </p:set>
                                    <p:anim calcmode="lin" valueType="num">
                                      <p:cBhvr>
                                        <p:cTn id="127" dur="300" fill="hold"/>
                                        <p:tgtEl>
                                          <p:spTgt spid="45">
                                            <p:txEl>
                                              <p:pRg st="0" end="0"/>
                                            </p:txEl>
                                          </p:spTgt>
                                        </p:tgtEl>
                                        <p:attrNameLst>
                                          <p:attrName>ppt_w</p:attrName>
                                        </p:attrNameLst>
                                      </p:cBhvr>
                                      <p:tavLst>
                                        <p:tav tm="0">
                                          <p:val>
                                            <p:fltVal val="0"/>
                                          </p:val>
                                        </p:tav>
                                        <p:tav tm="100000">
                                          <p:val>
                                            <p:strVal val="#ppt_w"/>
                                          </p:val>
                                        </p:tav>
                                      </p:tavLst>
                                    </p:anim>
                                    <p:anim calcmode="lin" valueType="num">
                                      <p:cBhvr>
                                        <p:cTn id="128" dur="300" fill="hold"/>
                                        <p:tgtEl>
                                          <p:spTgt spid="45">
                                            <p:txEl>
                                              <p:pRg st="0" end="0"/>
                                            </p:txEl>
                                          </p:spTgt>
                                        </p:tgtEl>
                                        <p:attrNameLst>
                                          <p:attrName>ppt_h</p:attrName>
                                        </p:attrNameLst>
                                      </p:cBhvr>
                                      <p:tavLst>
                                        <p:tav tm="0">
                                          <p:val>
                                            <p:fltVal val="0"/>
                                          </p:val>
                                        </p:tav>
                                        <p:tav tm="100000">
                                          <p:val>
                                            <p:strVal val="#ppt_h"/>
                                          </p:val>
                                        </p:tav>
                                      </p:tavLst>
                                    </p:anim>
                                    <p:animEffect transition="in" filter="fade">
                                      <p:cBhvr>
                                        <p:cTn id="129" dur="300"/>
                                        <p:tgtEl>
                                          <p:spTgt spid="45">
                                            <p:txEl>
                                              <p:pRg st="0" end="0"/>
                                            </p:txEl>
                                          </p:spTgt>
                                        </p:tgtEl>
                                      </p:cBhvr>
                                    </p:animEffect>
                                  </p:childTnLst>
                                </p:cTn>
                              </p:par>
                              <p:par>
                                <p:cTn id="130" presetID="42" presetClass="entr" presetSubtype="0" fill="hold" grpId="0" nodeType="withEffect">
                                  <p:stCondLst>
                                    <p:cond delay="200"/>
                                  </p:stCondLst>
                                  <p:childTnLst>
                                    <p:set>
                                      <p:cBhvr>
                                        <p:cTn id="131" dur="1" fill="hold">
                                          <p:stCondLst>
                                            <p:cond delay="0"/>
                                          </p:stCondLst>
                                        </p:cTn>
                                        <p:tgtEl>
                                          <p:spTgt spid="46">
                                            <p:txEl>
                                              <p:pRg st="0" end="0"/>
                                            </p:txEl>
                                          </p:spTgt>
                                        </p:tgtEl>
                                        <p:attrNameLst>
                                          <p:attrName>style.visibility</p:attrName>
                                        </p:attrNameLst>
                                      </p:cBhvr>
                                      <p:to>
                                        <p:strVal val="visible"/>
                                      </p:to>
                                    </p:set>
                                    <p:animEffect transition="in" filter="fade">
                                      <p:cBhvr>
                                        <p:cTn id="132" dur="500"/>
                                        <p:tgtEl>
                                          <p:spTgt spid="46">
                                            <p:txEl>
                                              <p:pRg st="0" end="0"/>
                                            </p:txEl>
                                          </p:spTgt>
                                        </p:tgtEl>
                                      </p:cBhvr>
                                    </p:animEffect>
                                    <p:anim calcmode="lin" valueType="num">
                                      <p:cBhvr>
                                        <p:cTn id="133" dur="500" fill="hold"/>
                                        <p:tgtEl>
                                          <p:spTgt spid="46">
                                            <p:txEl>
                                              <p:pRg st="0" end="0"/>
                                            </p:txEl>
                                          </p:spTgt>
                                        </p:tgtEl>
                                        <p:attrNameLst>
                                          <p:attrName>ppt_x</p:attrName>
                                        </p:attrNameLst>
                                      </p:cBhvr>
                                      <p:tavLst>
                                        <p:tav tm="0">
                                          <p:val>
                                            <p:strVal val="#ppt_x"/>
                                          </p:val>
                                        </p:tav>
                                        <p:tav tm="100000">
                                          <p:val>
                                            <p:strVal val="#ppt_x"/>
                                          </p:val>
                                        </p:tav>
                                      </p:tavLst>
                                    </p:anim>
                                    <p:anim calcmode="lin" valueType="num">
                                      <p:cBhvr>
                                        <p:cTn id="134" dur="500" fill="hold"/>
                                        <p:tgtEl>
                                          <p:spTgt spid="46">
                                            <p:txEl>
                                              <p:pRg st="0" end="0"/>
                                            </p:txEl>
                                          </p:spTgt>
                                        </p:tgtEl>
                                        <p:attrNameLst>
                                          <p:attrName>ppt_y</p:attrName>
                                        </p:attrNameLst>
                                      </p:cBhvr>
                                      <p:tavLst>
                                        <p:tav tm="0">
                                          <p:val>
                                            <p:strVal val="#ppt_y+.1"/>
                                          </p:val>
                                        </p:tav>
                                        <p:tav tm="100000">
                                          <p:val>
                                            <p:strVal val="#ppt_y"/>
                                          </p:val>
                                        </p:tav>
                                      </p:tavLst>
                                    </p:anim>
                                  </p:childTnLst>
                                </p:cTn>
                              </p:par>
                              <p:par>
                                <p:cTn id="135" presetID="10" presetClass="entr" presetSubtype="0" fill="hold" grpId="0" nodeType="withEffect">
                                  <p:stCondLst>
                                    <p:cond delay="800"/>
                                  </p:stCondLst>
                                  <p:childTnLst>
                                    <p:set>
                                      <p:cBhvr>
                                        <p:cTn id="136" dur="1" fill="hold">
                                          <p:stCondLst>
                                            <p:cond delay="0"/>
                                          </p:stCondLst>
                                        </p:cTn>
                                        <p:tgtEl>
                                          <p:spTgt spid="47">
                                            <p:txEl>
                                              <p:pRg st="0" end="0"/>
                                            </p:txEl>
                                          </p:spTgt>
                                        </p:tgtEl>
                                        <p:attrNameLst>
                                          <p:attrName>style.visibility</p:attrName>
                                        </p:attrNameLst>
                                      </p:cBhvr>
                                      <p:to>
                                        <p:strVal val="visible"/>
                                      </p:to>
                                    </p:set>
                                    <p:animEffect transition="in" filter="fade">
                                      <p:cBhvr>
                                        <p:cTn id="137" dur="500"/>
                                        <p:tgtEl>
                                          <p:spTgt spid="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26" grpId="0" build="p">
        <p:tmplLst>
          <p:tmpl lvl="1">
            <p:tnLst>
              <p:par>
                <p:cTn presetID="42" presetClass="entr" presetSubtype="0"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withEffect">
                  <p:stCondLst>
                    <p:cond delay="8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animBg="1"/>
      <p:bldP spid="29" grpId="0" build="p">
        <p:tmplLst>
          <p:tmpl lvl="1">
            <p:tnLst>
              <p:par>
                <p:cTn presetID="53" presetClass="entr" presetSubtype="16"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p:cTn dur="300" fill="hold"/>
                        <p:tgtEl>
                          <p:spTgt spid="29"/>
                        </p:tgtEl>
                        <p:attrNameLst>
                          <p:attrName>ppt_w</p:attrName>
                        </p:attrNameLst>
                      </p:cBhvr>
                      <p:tavLst>
                        <p:tav tm="0">
                          <p:val>
                            <p:fltVal val="0"/>
                          </p:val>
                        </p:tav>
                        <p:tav tm="100000">
                          <p:val>
                            <p:strVal val="#ppt_w"/>
                          </p:val>
                        </p:tav>
                      </p:tavLst>
                    </p:anim>
                    <p:anim calcmode="lin" valueType="num">
                      <p:cBhvr>
                        <p:cTn dur="300" fill="hold"/>
                        <p:tgtEl>
                          <p:spTgt spid="29"/>
                        </p:tgtEl>
                        <p:attrNameLst>
                          <p:attrName>ppt_h</p:attrName>
                        </p:attrNameLst>
                      </p:cBhvr>
                      <p:tavLst>
                        <p:tav tm="0">
                          <p:val>
                            <p:fltVal val="0"/>
                          </p:val>
                        </p:tav>
                        <p:tav tm="100000">
                          <p:val>
                            <p:strVal val="#ppt_h"/>
                          </p:val>
                        </p:tav>
                      </p:tavLst>
                    </p:anim>
                    <p:animEffect transition="in" filter="fade">
                      <p:cBhvr>
                        <p:cTn dur="300"/>
                        <p:tgtEl>
                          <p:spTgt spid="29"/>
                        </p:tgtEl>
                      </p:cBhvr>
                    </p:animEffect>
                  </p:childTnLst>
                </p:cTn>
              </p:par>
            </p:tnLst>
          </p:tmpl>
        </p:tmplLst>
      </p:bldP>
      <p:bldP spid="30" grpId="0" build="p">
        <p:tmplLst>
          <p:tmpl lvl="1">
            <p:tnLst>
              <p:par>
                <p:cTn presetID="42" presetClass="entr" presetSubtype="0"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anim calcmode="lin" valueType="num">
                      <p:cBhvr>
                        <p:cTn dur="500" fill="hold"/>
                        <p:tgtEl>
                          <p:spTgt spid="30"/>
                        </p:tgtEl>
                        <p:attrNameLst>
                          <p:attrName>ppt_x</p:attrName>
                        </p:attrNameLst>
                      </p:cBhvr>
                      <p:tavLst>
                        <p:tav tm="0">
                          <p:val>
                            <p:strVal val="#ppt_x"/>
                          </p:val>
                        </p:tav>
                        <p:tav tm="100000">
                          <p:val>
                            <p:strVal val="#ppt_x"/>
                          </p:val>
                        </p:tav>
                      </p:tavLst>
                    </p:anim>
                    <p:anim calcmode="lin" valueType="num">
                      <p:cBhvr>
                        <p:cTn dur="500" fill="hold"/>
                        <p:tgtEl>
                          <p:spTgt spid="30"/>
                        </p:tgtEl>
                        <p:attrNameLst>
                          <p:attrName>ppt_y</p:attrName>
                        </p:attrNameLst>
                      </p:cBhvr>
                      <p:tavLst>
                        <p:tav tm="0">
                          <p:val>
                            <p:strVal val="#ppt_y+.1"/>
                          </p:val>
                        </p:tav>
                        <p:tav tm="100000">
                          <p:val>
                            <p:strVal val="#ppt_y"/>
                          </p:val>
                        </p:tav>
                      </p:tavLst>
                    </p:anim>
                  </p:childTnLst>
                </p:cTn>
              </p:par>
            </p:tnLst>
          </p:tmpl>
        </p:tmplLst>
      </p:bldP>
      <p:bldP spid="31" grpId="0" build="p">
        <p:tmplLst>
          <p:tmpl lvl="1">
            <p:tnLst>
              <p:par>
                <p:cTn presetID="10" presetClass="entr" presetSubtype="0" fill="hold" nodeType="withEffect">
                  <p:stCondLst>
                    <p:cond delay="80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2" grpId="0" animBg="1"/>
      <p:bldP spid="33" grpId="0" build="p">
        <p:tmplLst>
          <p:tmpl lvl="1">
            <p:tnLst>
              <p:par>
                <p:cTn presetID="53" presetClass="entr" presetSubtype="16"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p:cTn dur="300" fill="hold"/>
                        <p:tgtEl>
                          <p:spTgt spid="33"/>
                        </p:tgtEl>
                        <p:attrNameLst>
                          <p:attrName>ppt_w</p:attrName>
                        </p:attrNameLst>
                      </p:cBhvr>
                      <p:tavLst>
                        <p:tav tm="0">
                          <p:val>
                            <p:fltVal val="0"/>
                          </p:val>
                        </p:tav>
                        <p:tav tm="100000">
                          <p:val>
                            <p:strVal val="#ppt_w"/>
                          </p:val>
                        </p:tav>
                      </p:tavLst>
                    </p:anim>
                    <p:anim calcmode="lin" valueType="num">
                      <p:cBhvr>
                        <p:cTn dur="300" fill="hold"/>
                        <p:tgtEl>
                          <p:spTgt spid="33"/>
                        </p:tgtEl>
                        <p:attrNameLst>
                          <p:attrName>ppt_h</p:attrName>
                        </p:attrNameLst>
                      </p:cBhvr>
                      <p:tavLst>
                        <p:tav tm="0">
                          <p:val>
                            <p:fltVal val="0"/>
                          </p:val>
                        </p:tav>
                        <p:tav tm="100000">
                          <p:val>
                            <p:strVal val="#ppt_h"/>
                          </p:val>
                        </p:tav>
                      </p:tavLst>
                    </p:anim>
                    <p:animEffect transition="in" filter="fade">
                      <p:cBhvr>
                        <p:cTn dur="300"/>
                        <p:tgtEl>
                          <p:spTgt spid="33"/>
                        </p:tgtEl>
                      </p:cBhvr>
                    </p:animEffect>
                  </p:childTnLst>
                </p:cTn>
              </p:par>
            </p:tnLst>
          </p:tmpl>
        </p:tmplLst>
      </p:bldP>
      <p:bldP spid="34" grpId="0" build="p">
        <p:tmplLst>
          <p:tmpl lvl="1">
            <p:tnLst>
              <p:par>
                <p:cTn presetID="42" presetClass="entr" presetSubtype="0"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anim calcmode="lin" valueType="num">
                      <p:cBhvr>
                        <p:cTn dur="500" fill="hold"/>
                        <p:tgtEl>
                          <p:spTgt spid="34"/>
                        </p:tgtEl>
                        <p:attrNameLst>
                          <p:attrName>ppt_x</p:attrName>
                        </p:attrNameLst>
                      </p:cBhvr>
                      <p:tavLst>
                        <p:tav tm="0">
                          <p:val>
                            <p:strVal val="#ppt_x"/>
                          </p:val>
                        </p:tav>
                        <p:tav tm="100000">
                          <p:val>
                            <p:strVal val="#ppt_x"/>
                          </p:val>
                        </p:tav>
                      </p:tavLst>
                    </p:anim>
                    <p:anim calcmode="lin" valueType="num">
                      <p:cBhvr>
                        <p:cTn dur="500" fill="hold"/>
                        <p:tgtEl>
                          <p:spTgt spid="34"/>
                        </p:tgtEl>
                        <p:attrNameLst>
                          <p:attrName>ppt_y</p:attrName>
                        </p:attrNameLst>
                      </p:cBhvr>
                      <p:tavLst>
                        <p:tav tm="0">
                          <p:val>
                            <p:strVal val="#ppt_y+.1"/>
                          </p:val>
                        </p:tav>
                        <p:tav tm="100000">
                          <p:val>
                            <p:strVal val="#ppt_y"/>
                          </p:val>
                        </p:tav>
                      </p:tavLst>
                    </p:anim>
                  </p:childTnLst>
                </p:cTn>
              </p:par>
            </p:tnLst>
          </p:tmpl>
        </p:tmplLst>
      </p:bldP>
      <p:bldP spid="35" grpId="0" build="p">
        <p:tmplLst>
          <p:tmpl lvl="1">
            <p:tnLst>
              <p:par>
                <p:cTn presetID="10" presetClass="entr" presetSubtype="0" fill="hold" nodeType="withEffect">
                  <p:stCondLst>
                    <p:cond delay="8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animBg="1"/>
      <p:bldP spid="37" grpId="0" build="p">
        <p:tmplLst>
          <p:tmpl lvl="1">
            <p:tnLst>
              <p:par>
                <p:cTn presetID="53" presetClass="entr" presetSubtype="16"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p:cTn dur="300" fill="hold"/>
                        <p:tgtEl>
                          <p:spTgt spid="37"/>
                        </p:tgtEl>
                        <p:attrNameLst>
                          <p:attrName>ppt_w</p:attrName>
                        </p:attrNameLst>
                      </p:cBhvr>
                      <p:tavLst>
                        <p:tav tm="0">
                          <p:val>
                            <p:fltVal val="0"/>
                          </p:val>
                        </p:tav>
                        <p:tav tm="100000">
                          <p:val>
                            <p:strVal val="#ppt_w"/>
                          </p:val>
                        </p:tav>
                      </p:tavLst>
                    </p:anim>
                    <p:anim calcmode="lin" valueType="num">
                      <p:cBhvr>
                        <p:cTn dur="300" fill="hold"/>
                        <p:tgtEl>
                          <p:spTgt spid="37"/>
                        </p:tgtEl>
                        <p:attrNameLst>
                          <p:attrName>ppt_h</p:attrName>
                        </p:attrNameLst>
                      </p:cBhvr>
                      <p:tavLst>
                        <p:tav tm="0">
                          <p:val>
                            <p:fltVal val="0"/>
                          </p:val>
                        </p:tav>
                        <p:tav tm="100000">
                          <p:val>
                            <p:strVal val="#ppt_h"/>
                          </p:val>
                        </p:tav>
                      </p:tavLst>
                    </p:anim>
                    <p:animEffect transition="in" filter="fade">
                      <p:cBhvr>
                        <p:cTn dur="300"/>
                        <p:tgtEl>
                          <p:spTgt spid="37"/>
                        </p:tgtEl>
                      </p:cBhvr>
                    </p:animEffect>
                  </p:childTnLst>
                </p:cTn>
              </p:par>
            </p:tnLst>
          </p:tmpl>
        </p:tmplLst>
      </p:bldP>
      <p:bldP spid="38" grpId="0" build="p">
        <p:tmplLst>
          <p:tmpl lvl="1">
            <p:tnLst>
              <p:par>
                <p:cTn presetID="42" presetClass="entr" presetSubtype="0"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anim calcmode="lin" valueType="num">
                      <p:cBhvr>
                        <p:cTn dur="500" fill="hold"/>
                        <p:tgtEl>
                          <p:spTgt spid="38"/>
                        </p:tgtEl>
                        <p:attrNameLst>
                          <p:attrName>ppt_x</p:attrName>
                        </p:attrNameLst>
                      </p:cBhvr>
                      <p:tavLst>
                        <p:tav tm="0">
                          <p:val>
                            <p:strVal val="#ppt_x"/>
                          </p:val>
                        </p:tav>
                        <p:tav tm="100000">
                          <p:val>
                            <p:strVal val="#ppt_x"/>
                          </p:val>
                        </p:tav>
                      </p:tavLst>
                    </p:anim>
                    <p:anim calcmode="lin" valueType="num">
                      <p:cBhvr>
                        <p:cTn dur="500" fill="hold"/>
                        <p:tgtEl>
                          <p:spTgt spid="38"/>
                        </p:tgtEl>
                        <p:attrNameLst>
                          <p:attrName>ppt_y</p:attrName>
                        </p:attrNameLst>
                      </p:cBhvr>
                      <p:tavLst>
                        <p:tav tm="0">
                          <p:val>
                            <p:strVal val="#ppt_y+.1"/>
                          </p:val>
                        </p:tav>
                        <p:tav tm="100000">
                          <p:val>
                            <p:strVal val="#ppt_y"/>
                          </p:val>
                        </p:tav>
                      </p:tavLst>
                    </p:anim>
                  </p:childTnLst>
                </p:cTn>
              </p:par>
            </p:tnLst>
          </p:tmpl>
        </p:tmplLst>
      </p:bldP>
      <p:bldP spid="39" grpId="0" build="p">
        <p:tmplLst>
          <p:tmpl lvl="1">
            <p:tnLst>
              <p:par>
                <p:cTn presetID="10" presetClass="entr" presetSubtype="0" fill="hold" nodeType="withEffect">
                  <p:stCondLst>
                    <p:cond delay="80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animBg="1"/>
      <p:bldP spid="41" grpId="0" build="p">
        <p:tmplLst>
          <p:tmpl lvl="1">
            <p:tnLst>
              <p:par>
                <p:cTn presetID="53" presetClass="entr" presetSubtype="16"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p:cTn dur="300" fill="hold"/>
                        <p:tgtEl>
                          <p:spTgt spid="41"/>
                        </p:tgtEl>
                        <p:attrNameLst>
                          <p:attrName>ppt_w</p:attrName>
                        </p:attrNameLst>
                      </p:cBhvr>
                      <p:tavLst>
                        <p:tav tm="0">
                          <p:val>
                            <p:fltVal val="0"/>
                          </p:val>
                        </p:tav>
                        <p:tav tm="100000">
                          <p:val>
                            <p:strVal val="#ppt_w"/>
                          </p:val>
                        </p:tav>
                      </p:tavLst>
                    </p:anim>
                    <p:anim calcmode="lin" valueType="num">
                      <p:cBhvr>
                        <p:cTn dur="300" fill="hold"/>
                        <p:tgtEl>
                          <p:spTgt spid="41"/>
                        </p:tgtEl>
                        <p:attrNameLst>
                          <p:attrName>ppt_h</p:attrName>
                        </p:attrNameLst>
                      </p:cBhvr>
                      <p:tavLst>
                        <p:tav tm="0">
                          <p:val>
                            <p:fltVal val="0"/>
                          </p:val>
                        </p:tav>
                        <p:tav tm="100000">
                          <p:val>
                            <p:strVal val="#ppt_h"/>
                          </p:val>
                        </p:tav>
                      </p:tavLst>
                    </p:anim>
                    <p:animEffect transition="in" filter="fade">
                      <p:cBhvr>
                        <p:cTn dur="300"/>
                        <p:tgtEl>
                          <p:spTgt spid="41"/>
                        </p:tgtEl>
                      </p:cBhvr>
                    </p:animEffect>
                  </p:childTnLst>
                </p:cTn>
              </p:par>
            </p:tnLst>
          </p:tmpl>
        </p:tmplLst>
      </p:bldP>
      <p:bldP spid="42" grpId="0" build="p">
        <p:tmplLst>
          <p:tmpl lvl="1">
            <p:tnLst>
              <p:par>
                <p:cTn presetID="42" presetClass="entr" presetSubtype="0"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anim calcmode="lin" valueType="num">
                      <p:cBhvr>
                        <p:cTn dur="500" fill="hold"/>
                        <p:tgtEl>
                          <p:spTgt spid="42"/>
                        </p:tgtEl>
                        <p:attrNameLst>
                          <p:attrName>ppt_x</p:attrName>
                        </p:attrNameLst>
                      </p:cBhvr>
                      <p:tavLst>
                        <p:tav tm="0">
                          <p:val>
                            <p:strVal val="#ppt_x"/>
                          </p:val>
                        </p:tav>
                        <p:tav tm="100000">
                          <p:val>
                            <p:strVal val="#ppt_x"/>
                          </p:val>
                        </p:tav>
                      </p:tavLst>
                    </p:anim>
                    <p:anim calcmode="lin" valueType="num">
                      <p:cBhvr>
                        <p:cTn dur="500" fill="hold"/>
                        <p:tgtEl>
                          <p:spTgt spid="42"/>
                        </p:tgtEl>
                        <p:attrNameLst>
                          <p:attrName>ppt_y</p:attrName>
                        </p:attrNameLst>
                      </p:cBhvr>
                      <p:tavLst>
                        <p:tav tm="0">
                          <p:val>
                            <p:strVal val="#ppt_y+.1"/>
                          </p:val>
                        </p:tav>
                        <p:tav tm="100000">
                          <p:val>
                            <p:strVal val="#ppt_y"/>
                          </p:val>
                        </p:tav>
                      </p:tavLst>
                    </p:anim>
                  </p:childTnLst>
                </p:cTn>
              </p:par>
            </p:tnLst>
          </p:tmpl>
        </p:tmplLst>
      </p:bldP>
      <p:bldP spid="43" grpId="0" build="p">
        <p:tmplLst>
          <p:tmpl lvl="1">
            <p:tnLst>
              <p:par>
                <p:cTn presetID="10" presetClass="entr" presetSubtype="0" fill="hold" nodeType="withEffect">
                  <p:stCondLst>
                    <p:cond delay="80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44" grpId="0" animBg="1"/>
      <p:bldP spid="45" grpId="0" build="p">
        <p:tmplLst>
          <p:tmpl lvl="1">
            <p:tnLst>
              <p:par>
                <p:cTn presetID="53" presetClass="entr" presetSubtype="16" fill="hold" nodeType="afterEffect">
                  <p:stCondLst>
                    <p:cond delay="0"/>
                  </p:stCondLst>
                  <p:childTnLst>
                    <p:set>
                      <p:cBhvr>
                        <p:cTn dur="1" fill="hold">
                          <p:stCondLst>
                            <p:cond delay="0"/>
                          </p:stCondLst>
                        </p:cTn>
                        <p:tgtEl>
                          <p:spTgt spid="45"/>
                        </p:tgtEl>
                        <p:attrNameLst>
                          <p:attrName>style.visibility</p:attrName>
                        </p:attrNameLst>
                      </p:cBhvr>
                      <p:to>
                        <p:strVal val="visible"/>
                      </p:to>
                    </p:set>
                    <p:anim calcmode="lin" valueType="num">
                      <p:cBhvr>
                        <p:cTn dur="300" fill="hold"/>
                        <p:tgtEl>
                          <p:spTgt spid="45"/>
                        </p:tgtEl>
                        <p:attrNameLst>
                          <p:attrName>ppt_w</p:attrName>
                        </p:attrNameLst>
                      </p:cBhvr>
                      <p:tavLst>
                        <p:tav tm="0">
                          <p:val>
                            <p:fltVal val="0"/>
                          </p:val>
                        </p:tav>
                        <p:tav tm="100000">
                          <p:val>
                            <p:strVal val="#ppt_w"/>
                          </p:val>
                        </p:tav>
                      </p:tavLst>
                    </p:anim>
                    <p:anim calcmode="lin" valueType="num">
                      <p:cBhvr>
                        <p:cTn dur="300" fill="hold"/>
                        <p:tgtEl>
                          <p:spTgt spid="45"/>
                        </p:tgtEl>
                        <p:attrNameLst>
                          <p:attrName>ppt_h</p:attrName>
                        </p:attrNameLst>
                      </p:cBhvr>
                      <p:tavLst>
                        <p:tav tm="0">
                          <p:val>
                            <p:fltVal val="0"/>
                          </p:val>
                        </p:tav>
                        <p:tav tm="100000">
                          <p:val>
                            <p:strVal val="#ppt_h"/>
                          </p:val>
                        </p:tav>
                      </p:tavLst>
                    </p:anim>
                    <p:animEffect transition="in" filter="fade">
                      <p:cBhvr>
                        <p:cTn dur="300"/>
                        <p:tgtEl>
                          <p:spTgt spid="45"/>
                        </p:tgtEl>
                      </p:cBhvr>
                    </p:animEffect>
                  </p:childTnLst>
                </p:cTn>
              </p:par>
            </p:tnLst>
          </p:tmpl>
        </p:tmplLst>
      </p:bldP>
      <p:bldP spid="46" grpId="0" build="p">
        <p:tmplLst>
          <p:tmpl lvl="1">
            <p:tnLst>
              <p:par>
                <p:cTn presetID="42" presetClass="entr" presetSubtype="0"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Effect transition="in" filter="fade">
                      <p:cBhvr>
                        <p:cTn dur="500"/>
                        <p:tgtEl>
                          <p:spTgt spid="46"/>
                        </p:tgtEl>
                      </p:cBhvr>
                    </p:animEffect>
                    <p:anim calcmode="lin" valueType="num">
                      <p:cBhvr>
                        <p:cTn dur="500" fill="hold"/>
                        <p:tgtEl>
                          <p:spTgt spid="46"/>
                        </p:tgtEl>
                        <p:attrNameLst>
                          <p:attrName>ppt_x</p:attrName>
                        </p:attrNameLst>
                      </p:cBhvr>
                      <p:tavLst>
                        <p:tav tm="0">
                          <p:val>
                            <p:strVal val="#ppt_x"/>
                          </p:val>
                        </p:tav>
                        <p:tav tm="100000">
                          <p:val>
                            <p:strVal val="#ppt_x"/>
                          </p:val>
                        </p:tav>
                      </p:tavLst>
                    </p:anim>
                    <p:anim calcmode="lin" valueType="num">
                      <p:cBhvr>
                        <p:cTn dur="500" fill="hold"/>
                        <p:tgtEl>
                          <p:spTgt spid="46"/>
                        </p:tgtEl>
                        <p:attrNameLst>
                          <p:attrName>ppt_y</p:attrName>
                        </p:attrNameLst>
                      </p:cBhvr>
                      <p:tavLst>
                        <p:tav tm="0">
                          <p:val>
                            <p:strVal val="#ppt_y+.1"/>
                          </p:val>
                        </p:tav>
                        <p:tav tm="100000">
                          <p:val>
                            <p:strVal val="#ppt_y"/>
                          </p:val>
                        </p:tav>
                      </p:tavLst>
                    </p:anim>
                  </p:childTnLst>
                </p:cTn>
              </p:par>
            </p:tnLst>
          </p:tmpl>
        </p:tmplLst>
      </p:bldP>
      <p:bldP spid="47" grpId="0" build="p">
        <p:tmplLst>
          <p:tmpl lvl="1">
            <p:tnLst>
              <p:par>
                <p:cTn presetID="10" presetClass="entr" presetSubtype="0" fill="hold" nodeType="withEffect">
                  <p:stCondLst>
                    <p:cond delay="800"/>
                  </p:stCondLst>
                  <p:childTnLst>
                    <p:set>
                      <p:cBhvr>
                        <p:cTn dur="1" fill="hold">
                          <p:stCondLst>
                            <p:cond delay="0"/>
                          </p:stCondLst>
                        </p:cTn>
                        <p:tgtEl>
                          <p:spTgt spid="47"/>
                        </p:tgtEl>
                        <p:attrNameLst>
                          <p:attrName>style.visibility</p:attrName>
                        </p:attrNameLst>
                      </p:cBhvr>
                      <p:to>
                        <p:strVal val="visible"/>
                      </p:to>
                    </p:set>
                    <p:animEffect transition="in" filter="fade">
                      <p:cBhvr>
                        <p:cTn dur="500"/>
                        <p:tgtEl>
                          <p:spTgt spid="47"/>
                        </p:tgtEl>
                      </p:cBhvr>
                    </p:animEffect>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conic list 3">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 name="Rounded Rectangle 2"/>
          <p:cNvSpPr/>
          <p:nvPr userDrawn="1"/>
        </p:nvSpPr>
        <p:spPr>
          <a:xfrm>
            <a:off x="644176" y="1638675"/>
            <a:ext cx="3030357" cy="782954"/>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3" name="Text Placeholder 7"/>
          <p:cNvSpPr>
            <a:spLocks noGrp="1"/>
          </p:cNvSpPr>
          <p:nvPr>
            <p:ph type="body" sz="quarter" idx="39" hasCustomPrompt="1"/>
          </p:nvPr>
        </p:nvSpPr>
        <p:spPr>
          <a:xfrm>
            <a:off x="1101380" y="1684396"/>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grpSp>
        <p:nvGrpSpPr>
          <p:cNvPr id="28" name="Group 27"/>
          <p:cNvGrpSpPr/>
          <p:nvPr userDrawn="1"/>
        </p:nvGrpSpPr>
        <p:grpSpPr>
          <a:xfrm>
            <a:off x="101309" y="385540"/>
            <a:ext cx="383999" cy="342172"/>
            <a:chOff x="5270500" y="1460500"/>
            <a:chExt cx="1701800" cy="2705100"/>
          </a:xfrm>
        </p:grpSpPr>
        <p:sp>
          <p:nvSpPr>
            <p:cNvPr id="29" name="Rounded Rectangle 28"/>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0" name="Rounded Rectangle 29"/>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1" name="Rounded Rectangle 30"/>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32" name="Text Placeholder 7"/>
          <p:cNvSpPr>
            <a:spLocks noGrp="1"/>
          </p:cNvSpPr>
          <p:nvPr>
            <p:ph type="body" sz="quarter" idx="55" hasCustomPrompt="1"/>
          </p:nvPr>
        </p:nvSpPr>
        <p:spPr>
          <a:xfrm>
            <a:off x="1918408" y="1827910"/>
            <a:ext cx="1581147"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80%</a:t>
            </a:r>
          </a:p>
        </p:txBody>
      </p:sp>
      <p:sp>
        <p:nvSpPr>
          <p:cNvPr id="38" name="Text Placeholder 7"/>
          <p:cNvSpPr>
            <a:spLocks noGrp="1"/>
          </p:cNvSpPr>
          <p:nvPr>
            <p:ph type="body" sz="quarter" idx="19" hasCustomPrompt="1"/>
          </p:nvPr>
        </p:nvSpPr>
        <p:spPr>
          <a:xfrm>
            <a:off x="603251" y="2588938"/>
            <a:ext cx="3071283" cy="228451"/>
          </a:xfrm>
          <a:prstGeom prst="rect">
            <a:avLst/>
          </a:prstGeom>
        </p:spPr>
        <p:txBody>
          <a:bodyPr vert="horz" lIns="0" tIns="40504" rIns="0" bIns="40504" anchor="ctr"/>
          <a:lstStyle>
            <a:lvl1pPr marL="0" indent="0" algn="ct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9" name="Text Placeholder 2"/>
          <p:cNvSpPr>
            <a:spLocks noGrp="1"/>
          </p:cNvSpPr>
          <p:nvPr>
            <p:ph type="body" sz="quarter" idx="16" hasCustomPrompt="1"/>
          </p:nvPr>
        </p:nvSpPr>
        <p:spPr>
          <a:xfrm>
            <a:off x="603256" y="2979949"/>
            <a:ext cx="3071281" cy="779972"/>
          </a:xfrm>
          <a:prstGeom prst="rect">
            <a:avLst/>
          </a:prstGeom>
        </p:spPr>
        <p:txBody>
          <a:bodyPr vert="horz" lIns="0" tIns="0" rIns="0" bIns="0"/>
          <a:lstStyle>
            <a:lvl1pPr marL="0" indent="0" algn="ct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p>
        </p:txBody>
      </p:sp>
      <p:sp>
        <p:nvSpPr>
          <p:cNvPr id="65" name="Rounded Rectangle 64"/>
          <p:cNvSpPr/>
          <p:nvPr userDrawn="1"/>
        </p:nvSpPr>
        <p:spPr>
          <a:xfrm>
            <a:off x="4548717" y="1638675"/>
            <a:ext cx="3071283" cy="782954"/>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66" name="Text Placeholder 7"/>
          <p:cNvSpPr>
            <a:spLocks noGrp="1"/>
          </p:cNvSpPr>
          <p:nvPr>
            <p:ph type="body" sz="quarter" idx="40" hasCustomPrompt="1"/>
          </p:nvPr>
        </p:nvSpPr>
        <p:spPr>
          <a:xfrm>
            <a:off x="5046847" y="1684396"/>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69" name="Text Placeholder 7"/>
          <p:cNvSpPr>
            <a:spLocks noGrp="1"/>
          </p:cNvSpPr>
          <p:nvPr>
            <p:ph type="body" sz="quarter" idx="56" hasCustomPrompt="1"/>
          </p:nvPr>
        </p:nvSpPr>
        <p:spPr>
          <a:xfrm>
            <a:off x="5818720" y="1827910"/>
            <a:ext cx="1581147"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80%</a:t>
            </a:r>
          </a:p>
        </p:txBody>
      </p:sp>
      <p:sp>
        <p:nvSpPr>
          <p:cNvPr id="71" name="Text Placeholder 7"/>
          <p:cNvSpPr>
            <a:spLocks noGrp="1"/>
          </p:cNvSpPr>
          <p:nvPr>
            <p:ph type="body" sz="quarter" idx="41" hasCustomPrompt="1"/>
          </p:nvPr>
        </p:nvSpPr>
        <p:spPr>
          <a:xfrm>
            <a:off x="4548717" y="2588938"/>
            <a:ext cx="3071283" cy="228451"/>
          </a:xfrm>
          <a:prstGeom prst="rect">
            <a:avLst/>
          </a:prstGeom>
        </p:spPr>
        <p:txBody>
          <a:bodyPr vert="horz" lIns="0" tIns="40504" rIns="0" bIns="40504" anchor="ctr"/>
          <a:lstStyle>
            <a:lvl1pPr marL="0" indent="0" algn="ct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92" name="Text Placeholder 2"/>
          <p:cNvSpPr>
            <a:spLocks noGrp="1"/>
          </p:cNvSpPr>
          <p:nvPr>
            <p:ph type="body" sz="quarter" idx="42" hasCustomPrompt="1"/>
          </p:nvPr>
        </p:nvSpPr>
        <p:spPr>
          <a:xfrm>
            <a:off x="4548722" y="2979949"/>
            <a:ext cx="3071281" cy="779972"/>
          </a:xfrm>
          <a:prstGeom prst="rect">
            <a:avLst/>
          </a:prstGeom>
        </p:spPr>
        <p:txBody>
          <a:bodyPr vert="horz" lIns="0" tIns="0" rIns="0" bIns="0"/>
          <a:lstStyle>
            <a:lvl1pPr marL="0" indent="0" algn="ct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p>
        </p:txBody>
      </p:sp>
      <p:sp>
        <p:nvSpPr>
          <p:cNvPr id="110" name="Rounded Rectangle 109"/>
          <p:cNvSpPr/>
          <p:nvPr userDrawn="1"/>
        </p:nvSpPr>
        <p:spPr>
          <a:xfrm>
            <a:off x="8504768" y="1638675"/>
            <a:ext cx="3071283" cy="782954"/>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11" name="Text Placeholder 7"/>
          <p:cNvSpPr>
            <a:spLocks noGrp="1"/>
          </p:cNvSpPr>
          <p:nvPr>
            <p:ph type="body" sz="quarter" idx="43" hasCustomPrompt="1"/>
          </p:nvPr>
        </p:nvSpPr>
        <p:spPr>
          <a:xfrm>
            <a:off x="9002898" y="1684396"/>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112" name="Text Placeholder 7"/>
          <p:cNvSpPr>
            <a:spLocks noGrp="1"/>
          </p:cNvSpPr>
          <p:nvPr>
            <p:ph type="body" sz="quarter" idx="57" hasCustomPrompt="1"/>
          </p:nvPr>
        </p:nvSpPr>
        <p:spPr>
          <a:xfrm>
            <a:off x="9752193" y="1827910"/>
            <a:ext cx="1581147"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80%</a:t>
            </a:r>
          </a:p>
        </p:txBody>
      </p:sp>
      <p:sp>
        <p:nvSpPr>
          <p:cNvPr id="113" name="Text Placeholder 7"/>
          <p:cNvSpPr>
            <a:spLocks noGrp="1"/>
          </p:cNvSpPr>
          <p:nvPr>
            <p:ph type="body" sz="quarter" idx="44" hasCustomPrompt="1"/>
          </p:nvPr>
        </p:nvSpPr>
        <p:spPr>
          <a:xfrm>
            <a:off x="8504768" y="2588938"/>
            <a:ext cx="3071283" cy="228451"/>
          </a:xfrm>
          <a:prstGeom prst="rect">
            <a:avLst/>
          </a:prstGeom>
        </p:spPr>
        <p:txBody>
          <a:bodyPr vert="horz" lIns="0" tIns="40504" rIns="0" bIns="40504" anchor="ctr"/>
          <a:lstStyle>
            <a:lvl1pPr marL="0" indent="0" algn="ct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14" name="Text Placeholder 2"/>
          <p:cNvSpPr>
            <a:spLocks noGrp="1"/>
          </p:cNvSpPr>
          <p:nvPr>
            <p:ph type="body" sz="quarter" idx="45" hasCustomPrompt="1"/>
          </p:nvPr>
        </p:nvSpPr>
        <p:spPr>
          <a:xfrm>
            <a:off x="8504773" y="2979949"/>
            <a:ext cx="3071281" cy="779972"/>
          </a:xfrm>
          <a:prstGeom prst="rect">
            <a:avLst/>
          </a:prstGeom>
        </p:spPr>
        <p:txBody>
          <a:bodyPr vert="horz" lIns="0" tIns="0" rIns="0" bIns="0"/>
          <a:lstStyle>
            <a:lvl1pPr marL="0" indent="0" algn="ct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p>
        </p:txBody>
      </p:sp>
      <p:sp>
        <p:nvSpPr>
          <p:cNvPr id="130" name="Rounded Rectangle 129"/>
          <p:cNvSpPr/>
          <p:nvPr userDrawn="1"/>
        </p:nvSpPr>
        <p:spPr>
          <a:xfrm>
            <a:off x="644179" y="4066912"/>
            <a:ext cx="3030356" cy="782954"/>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31" name="Text Placeholder 7"/>
          <p:cNvSpPr>
            <a:spLocks noGrp="1"/>
          </p:cNvSpPr>
          <p:nvPr>
            <p:ph type="body" sz="quarter" idx="46" hasCustomPrompt="1"/>
          </p:nvPr>
        </p:nvSpPr>
        <p:spPr>
          <a:xfrm>
            <a:off x="1101380" y="4112633"/>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136" name="Text Placeholder 7"/>
          <p:cNvSpPr>
            <a:spLocks noGrp="1"/>
          </p:cNvSpPr>
          <p:nvPr>
            <p:ph type="body" sz="quarter" idx="58" hasCustomPrompt="1"/>
          </p:nvPr>
        </p:nvSpPr>
        <p:spPr>
          <a:xfrm>
            <a:off x="1918408" y="4254871"/>
            <a:ext cx="1581147"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80%</a:t>
            </a:r>
          </a:p>
        </p:txBody>
      </p:sp>
      <p:sp>
        <p:nvSpPr>
          <p:cNvPr id="139" name="Text Placeholder 7"/>
          <p:cNvSpPr>
            <a:spLocks noGrp="1"/>
          </p:cNvSpPr>
          <p:nvPr>
            <p:ph type="body" sz="quarter" idx="47" hasCustomPrompt="1"/>
          </p:nvPr>
        </p:nvSpPr>
        <p:spPr>
          <a:xfrm>
            <a:off x="603251" y="5017174"/>
            <a:ext cx="3071283" cy="228451"/>
          </a:xfrm>
          <a:prstGeom prst="rect">
            <a:avLst/>
          </a:prstGeom>
        </p:spPr>
        <p:txBody>
          <a:bodyPr vert="horz" lIns="0" tIns="40504" rIns="0" bIns="40504" anchor="ctr"/>
          <a:lstStyle>
            <a:lvl1pPr marL="0" indent="0" algn="ct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40" name="Text Placeholder 2"/>
          <p:cNvSpPr>
            <a:spLocks noGrp="1"/>
          </p:cNvSpPr>
          <p:nvPr>
            <p:ph type="body" sz="quarter" idx="48" hasCustomPrompt="1"/>
          </p:nvPr>
        </p:nvSpPr>
        <p:spPr>
          <a:xfrm>
            <a:off x="603256" y="5428506"/>
            <a:ext cx="3071281" cy="779972"/>
          </a:xfrm>
          <a:prstGeom prst="rect">
            <a:avLst/>
          </a:prstGeom>
        </p:spPr>
        <p:txBody>
          <a:bodyPr vert="horz" lIns="0" tIns="0" rIns="0" bIns="0"/>
          <a:lstStyle>
            <a:lvl1pPr marL="0" indent="0" algn="ct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p>
        </p:txBody>
      </p:sp>
      <p:sp>
        <p:nvSpPr>
          <p:cNvPr id="145" name="Rounded Rectangle 144"/>
          <p:cNvSpPr/>
          <p:nvPr userDrawn="1"/>
        </p:nvSpPr>
        <p:spPr>
          <a:xfrm>
            <a:off x="4548720" y="4066912"/>
            <a:ext cx="3071280" cy="782954"/>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46" name="Text Placeholder 7"/>
          <p:cNvSpPr>
            <a:spLocks noGrp="1"/>
          </p:cNvSpPr>
          <p:nvPr>
            <p:ph type="body" sz="quarter" idx="49" hasCustomPrompt="1"/>
          </p:nvPr>
        </p:nvSpPr>
        <p:spPr>
          <a:xfrm>
            <a:off x="5046847" y="4112633"/>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149" name="Text Placeholder 7"/>
          <p:cNvSpPr>
            <a:spLocks noGrp="1"/>
          </p:cNvSpPr>
          <p:nvPr>
            <p:ph type="body" sz="quarter" idx="59" hasCustomPrompt="1"/>
          </p:nvPr>
        </p:nvSpPr>
        <p:spPr>
          <a:xfrm>
            <a:off x="5818720" y="4254871"/>
            <a:ext cx="1581147"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80%</a:t>
            </a:r>
          </a:p>
        </p:txBody>
      </p:sp>
      <p:sp>
        <p:nvSpPr>
          <p:cNvPr id="151" name="Text Placeholder 7"/>
          <p:cNvSpPr>
            <a:spLocks noGrp="1"/>
          </p:cNvSpPr>
          <p:nvPr>
            <p:ph type="body" sz="quarter" idx="50" hasCustomPrompt="1"/>
          </p:nvPr>
        </p:nvSpPr>
        <p:spPr>
          <a:xfrm>
            <a:off x="4548717" y="5017174"/>
            <a:ext cx="3071283" cy="228451"/>
          </a:xfrm>
          <a:prstGeom prst="rect">
            <a:avLst/>
          </a:prstGeom>
        </p:spPr>
        <p:txBody>
          <a:bodyPr vert="horz" lIns="0" tIns="40504" rIns="0" bIns="40504" anchor="ctr"/>
          <a:lstStyle>
            <a:lvl1pPr marL="0" indent="0" algn="ct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52" name="Text Placeholder 2"/>
          <p:cNvSpPr>
            <a:spLocks noGrp="1"/>
          </p:cNvSpPr>
          <p:nvPr>
            <p:ph type="body" sz="quarter" idx="51" hasCustomPrompt="1"/>
          </p:nvPr>
        </p:nvSpPr>
        <p:spPr>
          <a:xfrm>
            <a:off x="4548722" y="5428506"/>
            <a:ext cx="3071281" cy="779972"/>
          </a:xfrm>
          <a:prstGeom prst="rect">
            <a:avLst/>
          </a:prstGeom>
        </p:spPr>
        <p:txBody>
          <a:bodyPr vert="horz" lIns="0" tIns="0" rIns="0" bIns="0"/>
          <a:lstStyle>
            <a:lvl1pPr marL="0" indent="0" algn="ct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p>
        </p:txBody>
      </p:sp>
      <p:sp>
        <p:nvSpPr>
          <p:cNvPr id="155" name="Rounded Rectangle 154"/>
          <p:cNvSpPr/>
          <p:nvPr userDrawn="1"/>
        </p:nvSpPr>
        <p:spPr>
          <a:xfrm>
            <a:off x="8504771" y="4066912"/>
            <a:ext cx="3071280" cy="782954"/>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56" name="Text Placeholder 7"/>
          <p:cNvSpPr>
            <a:spLocks noGrp="1"/>
          </p:cNvSpPr>
          <p:nvPr>
            <p:ph type="body" sz="quarter" idx="52" hasCustomPrompt="1"/>
          </p:nvPr>
        </p:nvSpPr>
        <p:spPr>
          <a:xfrm>
            <a:off x="9002898" y="4112633"/>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157" name="Text Placeholder 7"/>
          <p:cNvSpPr>
            <a:spLocks noGrp="1"/>
          </p:cNvSpPr>
          <p:nvPr>
            <p:ph type="body" sz="quarter" idx="60" hasCustomPrompt="1"/>
          </p:nvPr>
        </p:nvSpPr>
        <p:spPr>
          <a:xfrm>
            <a:off x="9752193" y="4254871"/>
            <a:ext cx="1581147"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80%</a:t>
            </a:r>
          </a:p>
        </p:txBody>
      </p:sp>
      <p:sp>
        <p:nvSpPr>
          <p:cNvPr id="158" name="Text Placeholder 7"/>
          <p:cNvSpPr>
            <a:spLocks noGrp="1"/>
          </p:cNvSpPr>
          <p:nvPr>
            <p:ph type="body" sz="quarter" idx="53" hasCustomPrompt="1"/>
          </p:nvPr>
        </p:nvSpPr>
        <p:spPr>
          <a:xfrm>
            <a:off x="8504768" y="5017174"/>
            <a:ext cx="3071283" cy="228451"/>
          </a:xfrm>
          <a:prstGeom prst="rect">
            <a:avLst/>
          </a:prstGeom>
        </p:spPr>
        <p:txBody>
          <a:bodyPr vert="horz" lIns="0" tIns="40504" rIns="0" bIns="40504" anchor="ctr"/>
          <a:lstStyle>
            <a:lvl1pPr marL="0" indent="0" algn="ct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59" name="Text Placeholder 2"/>
          <p:cNvSpPr>
            <a:spLocks noGrp="1"/>
          </p:cNvSpPr>
          <p:nvPr>
            <p:ph type="body" sz="quarter" idx="54" hasCustomPrompt="1"/>
          </p:nvPr>
        </p:nvSpPr>
        <p:spPr>
          <a:xfrm>
            <a:off x="8504773" y="5428506"/>
            <a:ext cx="3071281" cy="779972"/>
          </a:xfrm>
          <a:prstGeom prst="rect">
            <a:avLst/>
          </a:prstGeom>
        </p:spPr>
        <p:txBody>
          <a:bodyPr vert="horz" lIns="0" tIns="0" rIns="0" bIns="0"/>
          <a:lstStyle>
            <a:lvl1pPr marL="0" indent="0" algn="ct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p>
        </p:txBody>
      </p:sp>
    </p:spTree>
    <p:extLst>
      <p:ext uri="{BB962C8B-B14F-4D97-AF65-F5344CB8AC3E}">
        <p14:creationId xmlns:p14="http://schemas.microsoft.com/office/powerpoint/2010/main" xmlns="" val="42007814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500"/>
                            </p:stCondLst>
                            <p:childTnLst>
                              <p:par>
                                <p:cTn id="19" presetID="53" presetClass="entr" presetSubtype="16"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400" fill="hold"/>
                                        <p:tgtEl>
                                          <p:spTgt spid="3"/>
                                        </p:tgtEl>
                                        <p:attrNameLst>
                                          <p:attrName>ppt_w</p:attrName>
                                        </p:attrNameLst>
                                      </p:cBhvr>
                                      <p:tavLst>
                                        <p:tav tm="0">
                                          <p:val>
                                            <p:fltVal val="0"/>
                                          </p:val>
                                        </p:tav>
                                        <p:tav tm="100000">
                                          <p:val>
                                            <p:strVal val="#ppt_w"/>
                                          </p:val>
                                        </p:tav>
                                      </p:tavLst>
                                    </p:anim>
                                    <p:anim calcmode="lin" valueType="num">
                                      <p:cBhvr>
                                        <p:cTn id="22" dur="400" fill="hold"/>
                                        <p:tgtEl>
                                          <p:spTgt spid="3"/>
                                        </p:tgtEl>
                                        <p:attrNameLst>
                                          <p:attrName>ppt_h</p:attrName>
                                        </p:attrNameLst>
                                      </p:cBhvr>
                                      <p:tavLst>
                                        <p:tav tm="0">
                                          <p:val>
                                            <p:fltVal val="0"/>
                                          </p:val>
                                        </p:tav>
                                        <p:tav tm="100000">
                                          <p:val>
                                            <p:strVal val="#ppt_h"/>
                                          </p:val>
                                        </p:tav>
                                      </p:tavLst>
                                    </p:anim>
                                    <p:animEffect transition="in" filter="fade">
                                      <p:cBhvr>
                                        <p:cTn id="23" dur="400"/>
                                        <p:tgtEl>
                                          <p:spTgt spid="3"/>
                                        </p:tgtEl>
                                      </p:cBhvr>
                                    </p:animEffect>
                                  </p:childTnLst>
                                </p:cTn>
                              </p:par>
                            </p:childTnLst>
                          </p:cTn>
                        </p:par>
                        <p:par>
                          <p:cTn id="24" fill="hold">
                            <p:stCondLst>
                              <p:cond delay="1000"/>
                            </p:stCondLst>
                            <p:childTnLst>
                              <p:par>
                                <p:cTn id="25" presetID="53" presetClass="entr" presetSubtype="16" fill="hold" grpId="0" nodeType="afterEffect">
                                  <p:stCondLst>
                                    <p:cond delay="0"/>
                                  </p:stCondLst>
                                  <p:childTnLst>
                                    <p:set>
                                      <p:cBhvr>
                                        <p:cTn id="26" dur="1" fill="hold">
                                          <p:stCondLst>
                                            <p:cond delay="0"/>
                                          </p:stCondLst>
                                        </p:cTn>
                                        <p:tgtEl>
                                          <p:spTgt spid="13">
                                            <p:txEl>
                                              <p:pRg st="0" end="0"/>
                                            </p:txEl>
                                          </p:spTgt>
                                        </p:tgtEl>
                                        <p:attrNameLst>
                                          <p:attrName>style.visibility</p:attrName>
                                        </p:attrNameLst>
                                      </p:cBhvr>
                                      <p:to>
                                        <p:strVal val="visible"/>
                                      </p:to>
                                    </p:set>
                                    <p:anim calcmode="lin" valueType="num">
                                      <p:cBhvr>
                                        <p:cTn id="27"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8"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29" dur="300"/>
                                        <p:tgtEl>
                                          <p:spTgt spid="13">
                                            <p:txEl>
                                              <p:pRg st="0" end="0"/>
                                            </p:txEl>
                                          </p:spTgt>
                                        </p:tgtEl>
                                      </p:cBhvr>
                                    </p:animEffect>
                                  </p:childTnLst>
                                </p:cTn>
                              </p:par>
                              <p:par>
                                <p:cTn id="30" presetID="42" presetClass="entr" presetSubtype="0" fill="hold" grpId="0" nodeType="withEffect">
                                  <p:stCondLst>
                                    <p:cond delay="200"/>
                                  </p:stCondLst>
                                  <p:childTnLst>
                                    <p:set>
                                      <p:cBhvr>
                                        <p:cTn id="31" dur="1" fill="hold">
                                          <p:stCondLst>
                                            <p:cond delay="0"/>
                                          </p:stCondLst>
                                        </p:cTn>
                                        <p:tgtEl>
                                          <p:spTgt spid="32">
                                            <p:txEl>
                                              <p:pRg st="0" end="0"/>
                                            </p:txEl>
                                          </p:spTgt>
                                        </p:tgtEl>
                                        <p:attrNameLst>
                                          <p:attrName>style.visibility</p:attrName>
                                        </p:attrNameLst>
                                      </p:cBhvr>
                                      <p:to>
                                        <p:strVal val="visible"/>
                                      </p:to>
                                    </p:set>
                                    <p:animEffect transition="in" filter="fade">
                                      <p:cBhvr>
                                        <p:cTn id="32" dur="400"/>
                                        <p:tgtEl>
                                          <p:spTgt spid="32">
                                            <p:txEl>
                                              <p:pRg st="0" end="0"/>
                                            </p:txEl>
                                          </p:spTgt>
                                        </p:tgtEl>
                                      </p:cBhvr>
                                    </p:animEffect>
                                    <p:anim calcmode="lin" valueType="num">
                                      <p:cBhvr>
                                        <p:cTn id="33" dur="4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34" dur="400" fill="hold"/>
                                        <p:tgtEl>
                                          <p:spTgt spid="32">
                                            <p:txEl>
                                              <p:pRg st="0" end="0"/>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200"/>
                                  </p:stCondLst>
                                  <p:childTnLst>
                                    <p:set>
                                      <p:cBhvr>
                                        <p:cTn id="36" dur="1" fill="hold">
                                          <p:stCondLst>
                                            <p:cond delay="0"/>
                                          </p:stCondLst>
                                        </p:cTn>
                                        <p:tgtEl>
                                          <p:spTgt spid="38">
                                            <p:txEl>
                                              <p:pRg st="0" end="0"/>
                                            </p:txEl>
                                          </p:spTgt>
                                        </p:tgtEl>
                                        <p:attrNameLst>
                                          <p:attrName>style.visibility</p:attrName>
                                        </p:attrNameLst>
                                      </p:cBhvr>
                                      <p:to>
                                        <p:strVal val="visible"/>
                                      </p:to>
                                    </p:set>
                                    <p:animEffect transition="in" filter="fade">
                                      <p:cBhvr>
                                        <p:cTn id="37" dur="500"/>
                                        <p:tgtEl>
                                          <p:spTgt spid="38">
                                            <p:txEl>
                                              <p:pRg st="0" end="0"/>
                                            </p:txEl>
                                          </p:spTgt>
                                        </p:tgtEl>
                                      </p:cBhvr>
                                    </p:animEffect>
                                    <p:anim calcmode="lin" valueType="num">
                                      <p:cBhvr>
                                        <p:cTn id="38"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p:cTn id="39" dur="500" fill="hold"/>
                                        <p:tgtEl>
                                          <p:spTgt spid="38">
                                            <p:txEl>
                                              <p:pRg st="0" end="0"/>
                                            </p:txEl>
                                          </p:spTgt>
                                        </p:tgtEl>
                                        <p:attrNameLst>
                                          <p:attrName>ppt_y</p:attrName>
                                        </p:attrNameLst>
                                      </p:cBhvr>
                                      <p:tavLst>
                                        <p:tav tm="0">
                                          <p:val>
                                            <p:strVal val="#ppt_y+.1"/>
                                          </p:val>
                                        </p:tav>
                                        <p:tav tm="100000">
                                          <p:val>
                                            <p:strVal val="#ppt_y"/>
                                          </p:val>
                                        </p:tav>
                                      </p:tavLst>
                                    </p:anim>
                                  </p:childTnLst>
                                </p:cTn>
                              </p:par>
                              <p:par>
                                <p:cTn id="40" presetID="10" presetClass="entr" presetSubtype="0" fill="hold" grpId="0" nodeType="withEffect">
                                  <p:stCondLst>
                                    <p:cond delay="800"/>
                                  </p:stCondLst>
                                  <p:childTnLst>
                                    <p:set>
                                      <p:cBhvr>
                                        <p:cTn id="41" dur="1" fill="hold">
                                          <p:stCondLst>
                                            <p:cond delay="0"/>
                                          </p:stCondLst>
                                        </p:cTn>
                                        <p:tgtEl>
                                          <p:spTgt spid="39">
                                            <p:txEl>
                                              <p:pRg st="0" end="0"/>
                                            </p:txEl>
                                          </p:spTgt>
                                        </p:tgtEl>
                                        <p:attrNameLst>
                                          <p:attrName>style.visibility</p:attrName>
                                        </p:attrNameLst>
                                      </p:cBhvr>
                                      <p:to>
                                        <p:strVal val="visible"/>
                                      </p:to>
                                    </p:set>
                                    <p:animEffect transition="in" filter="fade">
                                      <p:cBhvr>
                                        <p:cTn id="42" dur="500"/>
                                        <p:tgtEl>
                                          <p:spTgt spid="39">
                                            <p:txEl>
                                              <p:pRg st="0" end="0"/>
                                            </p:txEl>
                                          </p:spTgt>
                                        </p:tgtEl>
                                      </p:cBhvr>
                                    </p:animEffect>
                                  </p:childTnLst>
                                </p:cTn>
                              </p:par>
                            </p:childTnLst>
                          </p:cTn>
                        </p:par>
                        <p:par>
                          <p:cTn id="43" fill="hold">
                            <p:stCondLst>
                              <p:cond delay="1500"/>
                            </p:stCondLst>
                            <p:childTnLst>
                              <p:par>
                                <p:cTn id="44" presetID="53" presetClass="entr" presetSubtype="16" fill="hold" grpId="0" nodeType="afterEffect">
                                  <p:stCondLst>
                                    <p:cond delay="0"/>
                                  </p:stCondLst>
                                  <p:childTnLst>
                                    <p:set>
                                      <p:cBhvr>
                                        <p:cTn id="45" dur="1" fill="hold">
                                          <p:stCondLst>
                                            <p:cond delay="0"/>
                                          </p:stCondLst>
                                        </p:cTn>
                                        <p:tgtEl>
                                          <p:spTgt spid="65"/>
                                        </p:tgtEl>
                                        <p:attrNameLst>
                                          <p:attrName>style.visibility</p:attrName>
                                        </p:attrNameLst>
                                      </p:cBhvr>
                                      <p:to>
                                        <p:strVal val="visible"/>
                                      </p:to>
                                    </p:set>
                                    <p:anim calcmode="lin" valueType="num">
                                      <p:cBhvr>
                                        <p:cTn id="46" dur="400" fill="hold"/>
                                        <p:tgtEl>
                                          <p:spTgt spid="65"/>
                                        </p:tgtEl>
                                        <p:attrNameLst>
                                          <p:attrName>ppt_w</p:attrName>
                                        </p:attrNameLst>
                                      </p:cBhvr>
                                      <p:tavLst>
                                        <p:tav tm="0">
                                          <p:val>
                                            <p:fltVal val="0"/>
                                          </p:val>
                                        </p:tav>
                                        <p:tav tm="100000">
                                          <p:val>
                                            <p:strVal val="#ppt_w"/>
                                          </p:val>
                                        </p:tav>
                                      </p:tavLst>
                                    </p:anim>
                                    <p:anim calcmode="lin" valueType="num">
                                      <p:cBhvr>
                                        <p:cTn id="47" dur="400" fill="hold"/>
                                        <p:tgtEl>
                                          <p:spTgt spid="65"/>
                                        </p:tgtEl>
                                        <p:attrNameLst>
                                          <p:attrName>ppt_h</p:attrName>
                                        </p:attrNameLst>
                                      </p:cBhvr>
                                      <p:tavLst>
                                        <p:tav tm="0">
                                          <p:val>
                                            <p:fltVal val="0"/>
                                          </p:val>
                                        </p:tav>
                                        <p:tav tm="100000">
                                          <p:val>
                                            <p:strVal val="#ppt_h"/>
                                          </p:val>
                                        </p:tav>
                                      </p:tavLst>
                                    </p:anim>
                                    <p:animEffect transition="in" filter="fade">
                                      <p:cBhvr>
                                        <p:cTn id="48" dur="400"/>
                                        <p:tgtEl>
                                          <p:spTgt spid="65"/>
                                        </p:tgtEl>
                                      </p:cBhvr>
                                    </p:animEffect>
                                  </p:childTnLst>
                                </p:cTn>
                              </p:par>
                            </p:childTnLst>
                          </p:cTn>
                        </p:par>
                        <p:par>
                          <p:cTn id="49" fill="hold">
                            <p:stCondLst>
                              <p:cond delay="2000"/>
                            </p:stCondLst>
                            <p:childTnLst>
                              <p:par>
                                <p:cTn id="50" presetID="53" presetClass="entr" presetSubtype="16" fill="hold" grpId="0" nodeType="afterEffect">
                                  <p:stCondLst>
                                    <p:cond delay="0"/>
                                  </p:stCondLst>
                                  <p:childTnLst>
                                    <p:set>
                                      <p:cBhvr>
                                        <p:cTn id="51" dur="1" fill="hold">
                                          <p:stCondLst>
                                            <p:cond delay="0"/>
                                          </p:stCondLst>
                                        </p:cTn>
                                        <p:tgtEl>
                                          <p:spTgt spid="66">
                                            <p:txEl>
                                              <p:pRg st="0" end="0"/>
                                            </p:txEl>
                                          </p:spTgt>
                                        </p:tgtEl>
                                        <p:attrNameLst>
                                          <p:attrName>style.visibility</p:attrName>
                                        </p:attrNameLst>
                                      </p:cBhvr>
                                      <p:to>
                                        <p:strVal val="visible"/>
                                      </p:to>
                                    </p:set>
                                    <p:anim calcmode="lin" valueType="num">
                                      <p:cBhvr>
                                        <p:cTn id="52" dur="300" fill="hold"/>
                                        <p:tgtEl>
                                          <p:spTgt spid="66">
                                            <p:txEl>
                                              <p:pRg st="0" end="0"/>
                                            </p:txEl>
                                          </p:spTgt>
                                        </p:tgtEl>
                                        <p:attrNameLst>
                                          <p:attrName>ppt_w</p:attrName>
                                        </p:attrNameLst>
                                      </p:cBhvr>
                                      <p:tavLst>
                                        <p:tav tm="0">
                                          <p:val>
                                            <p:fltVal val="0"/>
                                          </p:val>
                                        </p:tav>
                                        <p:tav tm="100000">
                                          <p:val>
                                            <p:strVal val="#ppt_w"/>
                                          </p:val>
                                        </p:tav>
                                      </p:tavLst>
                                    </p:anim>
                                    <p:anim calcmode="lin" valueType="num">
                                      <p:cBhvr>
                                        <p:cTn id="53" dur="300" fill="hold"/>
                                        <p:tgtEl>
                                          <p:spTgt spid="66">
                                            <p:txEl>
                                              <p:pRg st="0" end="0"/>
                                            </p:txEl>
                                          </p:spTgt>
                                        </p:tgtEl>
                                        <p:attrNameLst>
                                          <p:attrName>ppt_h</p:attrName>
                                        </p:attrNameLst>
                                      </p:cBhvr>
                                      <p:tavLst>
                                        <p:tav tm="0">
                                          <p:val>
                                            <p:fltVal val="0"/>
                                          </p:val>
                                        </p:tav>
                                        <p:tav tm="100000">
                                          <p:val>
                                            <p:strVal val="#ppt_h"/>
                                          </p:val>
                                        </p:tav>
                                      </p:tavLst>
                                    </p:anim>
                                    <p:animEffect transition="in" filter="fade">
                                      <p:cBhvr>
                                        <p:cTn id="54" dur="300"/>
                                        <p:tgtEl>
                                          <p:spTgt spid="66">
                                            <p:txEl>
                                              <p:pRg st="0" end="0"/>
                                            </p:txEl>
                                          </p:spTgt>
                                        </p:tgtEl>
                                      </p:cBhvr>
                                    </p:animEffect>
                                  </p:childTnLst>
                                </p:cTn>
                              </p:par>
                              <p:par>
                                <p:cTn id="55" presetID="42" presetClass="entr" presetSubtype="0" fill="hold" grpId="0" nodeType="withEffect">
                                  <p:stCondLst>
                                    <p:cond delay="200"/>
                                  </p:stCondLst>
                                  <p:childTnLst>
                                    <p:set>
                                      <p:cBhvr>
                                        <p:cTn id="56" dur="1" fill="hold">
                                          <p:stCondLst>
                                            <p:cond delay="0"/>
                                          </p:stCondLst>
                                        </p:cTn>
                                        <p:tgtEl>
                                          <p:spTgt spid="69">
                                            <p:txEl>
                                              <p:pRg st="0" end="0"/>
                                            </p:txEl>
                                          </p:spTgt>
                                        </p:tgtEl>
                                        <p:attrNameLst>
                                          <p:attrName>style.visibility</p:attrName>
                                        </p:attrNameLst>
                                      </p:cBhvr>
                                      <p:to>
                                        <p:strVal val="visible"/>
                                      </p:to>
                                    </p:set>
                                    <p:animEffect transition="in" filter="fade">
                                      <p:cBhvr>
                                        <p:cTn id="57" dur="400"/>
                                        <p:tgtEl>
                                          <p:spTgt spid="69">
                                            <p:txEl>
                                              <p:pRg st="0" end="0"/>
                                            </p:txEl>
                                          </p:spTgt>
                                        </p:tgtEl>
                                      </p:cBhvr>
                                    </p:animEffect>
                                    <p:anim calcmode="lin" valueType="num">
                                      <p:cBhvr>
                                        <p:cTn id="58" dur="400" fill="hold"/>
                                        <p:tgtEl>
                                          <p:spTgt spid="69">
                                            <p:txEl>
                                              <p:pRg st="0" end="0"/>
                                            </p:txEl>
                                          </p:spTgt>
                                        </p:tgtEl>
                                        <p:attrNameLst>
                                          <p:attrName>ppt_x</p:attrName>
                                        </p:attrNameLst>
                                      </p:cBhvr>
                                      <p:tavLst>
                                        <p:tav tm="0">
                                          <p:val>
                                            <p:strVal val="#ppt_x"/>
                                          </p:val>
                                        </p:tav>
                                        <p:tav tm="100000">
                                          <p:val>
                                            <p:strVal val="#ppt_x"/>
                                          </p:val>
                                        </p:tav>
                                      </p:tavLst>
                                    </p:anim>
                                    <p:anim calcmode="lin" valueType="num">
                                      <p:cBhvr>
                                        <p:cTn id="59" dur="400" fill="hold"/>
                                        <p:tgtEl>
                                          <p:spTgt spid="69">
                                            <p:txEl>
                                              <p:pRg st="0" end="0"/>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200"/>
                                  </p:stCondLst>
                                  <p:childTnLst>
                                    <p:set>
                                      <p:cBhvr>
                                        <p:cTn id="61" dur="1" fill="hold">
                                          <p:stCondLst>
                                            <p:cond delay="0"/>
                                          </p:stCondLst>
                                        </p:cTn>
                                        <p:tgtEl>
                                          <p:spTgt spid="71">
                                            <p:txEl>
                                              <p:pRg st="0" end="0"/>
                                            </p:txEl>
                                          </p:spTgt>
                                        </p:tgtEl>
                                        <p:attrNameLst>
                                          <p:attrName>style.visibility</p:attrName>
                                        </p:attrNameLst>
                                      </p:cBhvr>
                                      <p:to>
                                        <p:strVal val="visible"/>
                                      </p:to>
                                    </p:set>
                                    <p:animEffect transition="in" filter="fade">
                                      <p:cBhvr>
                                        <p:cTn id="62" dur="500"/>
                                        <p:tgtEl>
                                          <p:spTgt spid="71">
                                            <p:txEl>
                                              <p:pRg st="0" end="0"/>
                                            </p:txEl>
                                          </p:spTgt>
                                        </p:tgtEl>
                                      </p:cBhvr>
                                    </p:animEffect>
                                    <p:anim calcmode="lin" valueType="num">
                                      <p:cBhvr>
                                        <p:cTn id="63" dur="500" fill="hold"/>
                                        <p:tgtEl>
                                          <p:spTgt spid="71">
                                            <p:txEl>
                                              <p:pRg st="0" end="0"/>
                                            </p:txEl>
                                          </p:spTgt>
                                        </p:tgtEl>
                                        <p:attrNameLst>
                                          <p:attrName>ppt_x</p:attrName>
                                        </p:attrNameLst>
                                      </p:cBhvr>
                                      <p:tavLst>
                                        <p:tav tm="0">
                                          <p:val>
                                            <p:strVal val="#ppt_x"/>
                                          </p:val>
                                        </p:tav>
                                        <p:tav tm="100000">
                                          <p:val>
                                            <p:strVal val="#ppt_x"/>
                                          </p:val>
                                        </p:tav>
                                      </p:tavLst>
                                    </p:anim>
                                    <p:anim calcmode="lin" valueType="num">
                                      <p:cBhvr>
                                        <p:cTn id="64" dur="500" fill="hold"/>
                                        <p:tgtEl>
                                          <p:spTgt spid="71">
                                            <p:txEl>
                                              <p:pRg st="0" end="0"/>
                                            </p:txEl>
                                          </p:spTgt>
                                        </p:tgtEl>
                                        <p:attrNameLst>
                                          <p:attrName>ppt_y</p:attrName>
                                        </p:attrNameLst>
                                      </p:cBhvr>
                                      <p:tavLst>
                                        <p:tav tm="0">
                                          <p:val>
                                            <p:strVal val="#ppt_y+.1"/>
                                          </p:val>
                                        </p:tav>
                                        <p:tav tm="100000">
                                          <p:val>
                                            <p:strVal val="#ppt_y"/>
                                          </p:val>
                                        </p:tav>
                                      </p:tavLst>
                                    </p:anim>
                                  </p:childTnLst>
                                </p:cTn>
                              </p:par>
                              <p:par>
                                <p:cTn id="65" presetID="10" presetClass="entr" presetSubtype="0" fill="hold" grpId="0" nodeType="withEffect">
                                  <p:stCondLst>
                                    <p:cond delay="800"/>
                                  </p:stCondLst>
                                  <p:childTnLst>
                                    <p:set>
                                      <p:cBhvr>
                                        <p:cTn id="66" dur="1" fill="hold">
                                          <p:stCondLst>
                                            <p:cond delay="0"/>
                                          </p:stCondLst>
                                        </p:cTn>
                                        <p:tgtEl>
                                          <p:spTgt spid="92">
                                            <p:txEl>
                                              <p:pRg st="0" end="0"/>
                                            </p:txEl>
                                          </p:spTgt>
                                        </p:tgtEl>
                                        <p:attrNameLst>
                                          <p:attrName>style.visibility</p:attrName>
                                        </p:attrNameLst>
                                      </p:cBhvr>
                                      <p:to>
                                        <p:strVal val="visible"/>
                                      </p:to>
                                    </p:set>
                                    <p:animEffect transition="in" filter="fade">
                                      <p:cBhvr>
                                        <p:cTn id="67" dur="500"/>
                                        <p:tgtEl>
                                          <p:spTgt spid="92">
                                            <p:txEl>
                                              <p:pRg st="0" end="0"/>
                                            </p:txEl>
                                          </p:spTgt>
                                        </p:tgtEl>
                                      </p:cBhvr>
                                    </p:animEffect>
                                  </p:childTnLst>
                                </p:cTn>
                              </p:par>
                            </p:childTnLst>
                          </p:cTn>
                        </p:par>
                        <p:par>
                          <p:cTn id="68" fill="hold">
                            <p:stCondLst>
                              <p:cond delay="2500"/>
                            </p:stCondLst>
                            <p:childTnLst>
                              <p:par>
                                <p:cTn id="69" presetID="53" presetClass="entr" presetSubtype="16" fill="hold" grpId="0" nodeType="afterEffect">
                                  <p:stCondLst>
                                    <p:cond delay="0"/>
                                  </p:stCondLst>
                                  <p:childTnLst>
                                    <p:set>
                                      <p:cBhvr>
                                        <p:cTn id="70" dur="1" fill="hold">
                                          <p:stCondLst>
                                            <p:cond delay="0"/>
                                          </p:stCondLst>
                                        </p:cTn>
                                        <p:tgtEl>
                                          <p:spTgt spid="110"/>
                                        </p:tgtEl>
                                        <p:attrNameLst>
                                          <p:attrName>style.visibility</p:attrName>
                                        </p:attrNameLst>
                                      </p:cBhvr>
                                      <p:to>
                                        <p:strVal val="visible"/>
                                      </p:to>
                                    </p:set>
                                    <p:anim calcmode="lin" valueType="num">
                                      <p:cBhvr>
                                        <p:cTn id="71" dur="400" fill="hold"/>
                                        <p:tgtEl>
                                          <p:spTgt spid="110"/>
                                        </p:tgtEl>
                                        <p:attrNameLst>
                                          <p:attrName>ppt_w</p:attrName>
                                        </p:attrNameLst>
                                      </p:cBhvr>
                                      <p:tavLst>
                                        <p:tav tm="0">
                                          <p:val>
                                            <p:fltVal val="0"/>
                                          </p:val>
                                        </p:tav>
                                        <p:tav tm="100000">
                                          <p:val>
                                            <p:strVal val="#ppt_w"/>
                                          </p:val>
                                        </p:tav>
                                      </p:tavLst>
                                    </p:anim>
                                    <p:anim calcmode="lin" valueType="num">
                                      <p:cBhvr>
                                        <p:cTn id="72" dur="400" fill="hold"/>
                                        <p:tgtEl>
                                          <p:spTgt spid="110"/>
                                        </p:tgtEl>
                                        <p:attrNameLst>
                                          <p:attrName>ppt_h</p:attrName>
                                        </p:attrNameLst>
                                      </p:cBhvr>
                                      <p:tavLst>
                                        <p:tav tm="0">
                                          <p:val>
                                            <p:fltVal val="0"/>
                                          </p:val>
                                        </p:tav>
                                        <p:tav tm="100000">
                                          <p:val>
                                            <p:strVal val="#ppt_h"/>
                                          </p:val>
                                        </p:tav>
                                      </p:tavLst>
                                    </p:anim>
                                    <p:animEffect transition="in" filter="fade">
                                      <p:cBhvr>
                                        <p:cTn id="73" dur="400"/>
                                        <p:tgtEl>
                                          <p:spTgt spid="110"/>
                                        </p:tgtEl>
                                      </p:cBhvr>
                                    </p:animEffect>
                                  </p:childTnLst>
                                </p:cTn>
                              </p:par>
                            </p:childTnLst>
                          </p:cTn>
                        </p:par>
                        <p:par>
                          <p:cTn id="74" fill="hold">
                            <p:stCondLst>
                              <p:cond delay="3000"/>
                            </p:stCondLst>
                            <p:childTnLst>
                              <p:par>
                                <p:cTn id="75" presetID="53" presetClass="entr" presetSubtype="16" fill="hold" grpId="0" nodeType="afterEffect">
                                  <p:stCondLst>
                                    <p:cond delay="0"/>
                                  </p:stCondLst>
                                  <p:childTnLst>
                                    <p:set>
                                      <p:cBhvr>
                                        <p:cTn id="76" dur="1" fill="hold">
                                          <p:stCondLst>
                                            <p:cond delay="0"/>
                                          </p:stCondLst>
                                        </p:cTn>
                                        <p:tgtEl>
                                          <p:spTgt spid="111">
                                            <p:txEl>
                                              <p:pRg st="0" end="0"/>
                                            </p:txEl>
                                          </p:spTgt>
                                        </p:tgtEl>
                                        <p:attrNameLst>
                                          <p:attrName>style.visibility</p:attrName>
                                        </p:attrNameLst>
                                      </p:cBhvr>
                                      <p:to>
                                        <p:strVal val="visible"/>
                                      </p:to>
                                    </p:set>
                                    <p:anim calcmode="lin" valueType="num">
                                      <p:cBhvr>
                                        <p:cTn id="77" dur="300" fill="hold"/>
                                        <p:tgtEl>
                                          <p:spTgt spid="111">
                                            <p:txEl>
                                              <p:pRg st="0" end="0"/>
                                            </p:txEl>
                                          </p:spTgt>
                                        </p:tgtEl>
                                        <p:attrNameLst>
                                          <p:attrName>ppt_w</p:attrName>
                                        </p:attrNameLst>
                                      </p:cBhvr>
                                      <p:tavLst>
                                        <p:tav tm="0">
                                          <p:val>
                                            <p:fltVal val="0"/>
                                          </p:val>
                                        </p:tav>
                                        <p:tav tm="100000">
                                          <p:val>
                                            <p:strVal val="#ppt_w"/>
                                          </p:val>
                                        </p:tav>
                                      </p:tavLst>
                                    </p:anim>
                                    <p:anim calcmode="lin" valueType="num">
                                      <p:cBhvr>
                                        <p:cTn id="78" dur="300" fill="hold"/>
                                        <p:tgtEl>
                                          <p:spTgt spid="111">
                                            <p:txEl>
                                              <p:pRg st="0" end="0"/>
                                            </p:txEl>
                                          </p:spTgt>
                                        </p:tgtEl>
                                        <p:attrNameLst>
                                          <p:attrName>ppt_h</p:attrName>
                                        </p:attrNameLst>
                                      </p:cBhvr>
                                      <p:tavLst>
                                        <p:tav tm="0">
                                          <p:val>
                                            <p:fltVal val="0"/>
                                          </p:val>
                                        </p:tav>
                                        <p:tav tm="100000">
                                          <p:val>
                                            <p:strVal val="#ppt_h"/>
                                          </p:val>
                                        </p:tav>
                                      </p:tavLst>
                                    </p:anim>
                                    <p:animEffect transition="in" filter="fade">
                                      <p:cBhvr>
                                        <p:cTn id="79" dur="300"/>
                                        <p:tgtEl>
                                          <p:spTgt spid="111">
                                            <p:txEl>
                                              <p:pRg st="0" end="0"/>
                                            </p:txEl>
                                          </p:spTgt>
                                        </p:tgtEl>
                                      </p:cBhvr>
                                    </p:animEffect>
                                  </p:childTnLst>
                                </p:cTn>
                              </p:par>
                              <p:par>
                                <p:cTn id="80" presetID="42" presetClass="entr" presetSubtype="0" fill="hold" grpId="0" nodeType="withEffect">
                                  <p:stCondLst>
                                    <p:cond delay="200"/>
                                  </p:stCondLst>
                                  <p:childTnLst>
                                    <p:set>
                                      <p:cBhvr>
                                        <p:cTn id="81" dur="1" fill="hold">
                                          <p:stCondLst>
                                            <p:cond delay="0"/>
                                          </p:stCondLst>
                                        </p:cTn>
                                        <p:tgtEl>
                                          <p:spTgt spid="112">
                                            <p:txEl>
                                              <p:pRg st="0" end="0"/>
                                            </p:txEl>
                                          </p:spTgt>
                                        </p:tgtEl>
                                        <p:attrNameLst>
                                          <p:attrName>style.visibility</p:attrName>
                                        </p:attrNameLst>
                                      </p:cBhvr>
                                      <p:to>
                                        <p:strVal val="visible"/>
                                      </p:to>
                                    </p:set>
                                    <p:animEffect transition="in" filter="fade">
                                      <p:cBhvr>
                                        <p:cTn id="82" dur="400"/>
                                        <p:tgtEl>
                                          <p:spTgt spid="112">
                                            <p:txEl>
                                              <p:pRg st="0" end="0"/>
                                            </p:txEl>
                                          </p:spTgt>
                                        </p:tgtEl>
                                      </p:cBhvr>
                                    </p:animEffect>
                                    <p:anim calcmode="lin" valueType="num">
                                      <p:cBhvr>
                                        <p:cTn id="83" dur="400" fill="hold"/>
                                        <p:tgtEl>
                                          <p:spTgt spid="112">
                                            <p:txEl>
                                              <p:pRg st="0" end="0"/>
                                            </p:txEl>
                                          </p:spTgt>
                                        </p:tgtEl>
                                        <p:attrNameLst>
                                          <p:attrName>ppt_x</p:attrName>
                                        </p:attrNameLst>
                                      </p:cBhvr>
                                      <p:tavLst>
                                        <p:tav tm="0">
                                          <p:val>
                                            <p:strVal val="#ppt_x"/>
                                          </p:val>
                                        </p:tav>
                                        <p:tav tm="100000">
                                          <p:val>
                                            <p:strVal val="#ppt_x"/>
                                          </p:val>
                                        </p:tav>
                                      </p:tavLst>
                                    </p:anim>
                                    <p:anim calcmode="lin" valueType="num">
                                      <p:cBhvr>
                                        <p:cTn id="84" dur="400" fill="hold"/>
                                        <p:tgtEl>
                                          <p:spTgt spid="112">
                                            <p:txEl>
                                              <p:pRg st="0" end="0"/>
                                            </p:txEl>
                                          </p:spTgt>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200"/>
                                  </p:stCondLst>
                                  <p:childTnLst>
                                    <p:set>
                                      <p:cBhvr>
                                        <p:cTn id="86" dur="1" fill="hold">
                                          <p:stCondLst>
                                            <p:cond delay="0"/>
                                          </p:stCondLst>
                                        </p:cTn>
                                        <p:tgtEl>
                                          <p:spTgt spid="113">
                                            <p:txEl>
                                              <p:pRg st="0" end="0"/>
                                            </p:txEl>
                                          </p:spTgt>
                                        </p:tgtEl>
                                        <p:attrNameLst>
                                          <p:attrName>style.visibility</p:attrName>
                                        </p:attrNameLst>
                                      </p:cBhvr>
                                      <p:to>
                                        <p:strVal val="visible"/>
                                      </p:to>
                                    </p:set>
                                    <p:animEffect transition="in" filter="fade">
                                      <p:cBhvr>
                                        <p:cTn id="87" dur="500"/>
                                        <p:tgtEl>
                                          <p:spTgt spid="113">
                                            <p:txEl>
                                              <p:pRg st="0" end="0"/>
                                            </p:txEl>
                                          </p:spTgt>
                                        </p:tgtEl>
                                      </p:cBhvr>
                                    </p:animEffect>
                                    <p:anim calcmode="lin" valueType="num">
                                      <p:cBhvr>
                                        <p:cTn id="88" dur="500" fill="hold"/>
                                        <p:tgtEl>
                                          <p:spTgt spid="113">
                                            <p:txEl>
                                              <p:pRg st="0" end="0"/>
                                            </p:txEl>
                                          </p:spTgt>
                                        </p:tgtEl>
                                        <p:attrNameLst>
                                          <p:attrName>ppt_x</p:attrName>
                                        </p:attrNameLst>
                                      </p:cBhvr>
                                      <p:tavLst>
                                        <p:tav tm="0">
                                          <p:val>
                                            <p:strVal val="#ppt_x"/>
                                          </p:val>
                                        </p:tav>
                                        <p:tav tm="100000">
                                          <p:val>
                                            <p:strVal val="#ppt_x"/>
                                          </p:val>
                                        </p:tav>
                                      </p:tavLst>
                                    </p:anim>
                                    <p:anim calcmode="lin" valueType="num">
                                      <p:cBhvr>
                                        <p:cTn id="89" dur="500" fill="hold"/>
                                        <p:tgtEl>
                                          <p:spTgt spid="113">
                                            <p:txEl>
                                              <p:pRg st="0" end="0"/>
                                            </p:txEl>
                                          </p:spTgt>
                                        </p:tgtEl>
                                        <p:attrNameLst>
                                          <p:attrName>ppt_y</p:attrName>
                                        </p:attrNameLst>
                                      </p:cBhvr>
                                      <p:tavLst>
                                        <p:tav tm="0">
                                          <p:val>
                                            <p:strVal val="#ppt_y+.1"/>
                                          </p:val>
                                        </p:tav>
                                        <p:tav tm="100000">
                                          <p:val>
                                            <p:strVal val="#ppt_y"/>
                                          </p:val>
                                        </p:tav>
                                      </p:tavLst>
                                    </p:anim>
                                  </p:childTnLst>
                                </p:cTn>
                              </p:par>
                              <p:par>
                                <p:cTn id="90" presetID="10" presetClass="entr" presetSubtype="0" fill="hold" grpId="0" nodeType="withEffect">
                                  <p:stCondLst>
                                    <p:cond delay="800"/>
                                  </p:stCondLst>
                                  <p:childTnLst>
                                    <p:set>
                                      <p:cBhvr>
                                        <p:cTn id="91" dur="1" fill="hold">
                                          <p:stCondLst>
                                            <p:cond delay="0"/>
                                          </p:stCondLst>
                                        </p:cTn>
                                        <p:tgtEl>
                                          <p:spTgt spid="114">
                                            <p:txEl>
                                              <p:pRg st="0" end="0"/>
                                            </p:txEl>
                                          </p:spTgt>
                                        </p:tgtEl>
                                        <p:attrNameLst>
                                          <p:attrName>style.visibility</p:attrName>
                                        </p:attrNameLst>
                                      </p:cBhvr>
                                      <p:to>
                                        <p:strVal val="visible"/>
                                      </p:to>
                                    </p:set>
                                    <p:animEffect transition="in" filter="fade">
                                      <p:cBhvr>
                                        <p:cTn id="92" dur="500"/>
                                        <p:tgtEl>
                                          <p:spTgt spid="114">
                                            <p:txEl>
                                              <p:pRg st="0" end="0"/>
                                            </p:txEl>
                                          </p:spTgt>
                                        </p:tgtEl>
                                      </p:cBhvr>
                                    </p:animEffect>
                                  </p:childTnLst>
                                </p:cTn>
                              </p:par>
                            </p:childTnLst>
                          </p:cTn>
                        </p:par>
                        <p:par>
                          <p:cTn id="93" fill="hold">
                            <p:stCondLst>
                              <p:cond delay="3500"/>
                            </p:stCondLst>
                            <p:childTnLst>
                              <p:par>
                                <p:cTn id="94" presetID="53" presetClass="entr" presetSubtype="16" fill="hold" grpId="0" nodeType="afterEffect">
                                  <p:stCondLst>
                                    <p:cond delay="0"/>
                                  </p:stCondLst>
                                  <p:childTnLst>
                                    <p:set>
                                      <p:cBhvr>
                                        <p:cTn id="95" dur="1" fill="hold">
                                          <p:stCondLst>
                                            <p:cond delay="0"/>
                                          </p:stCondLst>
                                        </p:cTn>
                                        <p:tgtEl>
                                          <p:spTgt spid="130"/>
                                        </p:tgtEl>
                                        <p:attrNameLst>
                                          <p:attrName>style.visibility</p:attrName>
                                        </p:attrNameLst>
                                      </p:cBhvr>
                                      <p:to>
                                        <p:strVal val="visible"/>
                                      </p:to>
                                    </p:set>
                                    <p:anim calcmode="lin" valueType="num">
                                      <p:cBhvr>
                                        <p:cTn id="96" dur="400" fill="hold"/>
                                        <p:tgtEl>
                                          <p:spTgt spid="130"/>
                                        </p:tgtEl>
                                        <p:attrNameLst>
                                          <p:attrName>ppt_w</p:attrName>
                                        </p:attrNameLst>
                                      </p:cBhvr>
                                      <p:tavLst>
                                        <p:tav tm="0">
                                          <p:val>
                                            <p:fltVal val="0"/>
                                          </p:val>
                                        </p:tav>
                                        <p:tav tm="100000">
                                          <p:val>
                                            <p:strVal val="#ppt_w"/>
                                          </p:val>
                                        </p:tav>
                                      </p:tavLst>
                                    </p:anim>
                                    <p:anim calcmode="lin" valueType="num">
                                      <p:cBhvr>
                                        <p:cTn id="97" dur="400" fill="hold"/>
                                        <p:tgtEl>
                                          <p:spTgt spid="130"/>
                                        </p:tgtEl>
                                        <p:attrNameLst>
                                          <p:attrName>ppt_h</p:attrName>
                                        </p:attrNameLst>
                                      </p:cBhvr>
                                      <p:tavLst>
                                        <p:tav tm="0">
                                          <p:val>
                                            <p:fltVal val="0"/>
                                          </p:val>
                                        </p:tav>
                                        <p:tav tm="100000">
                                          <p:val>
                                            <p:strVal val="#ppt_h"/>
                                          </p:val>
                                        </p:tav>
                                      </p:tavLst>
                                    </p:anim>
                                    <p:animEffect transition="in" filter="fade">
                                      <p:cBhvr>
                                        <p:cTn id="98" dur="400"/>
                                        <p:tgtEl>
                                          <p:spTgt spid="130"/>
                                        </p:tgtEl>
                                      </p:cBhvr>
                                    </p:animEffect>
                                  </p:childTnLst>
                                </p:cTn>
                              </p:par>
                            </p:childTnLst>
                          </p:cTn>
                        </p:par>
                        <p:par>
                          <p:cTn id="99" fill="hold">
                            <p:stCondLst>
                              <p:cond delay="4000"/>
                            </p:stCondLst>
                            <p:childTnLst>
                              <p:par>
                                <p:cTn id="100" presetID="53" presetClass="entr" presetSubtype="16" fill="hold" grpId="0" nodeType="afterEffect">
                                  <p:stCondLst>
                                    <p:cond delay="0"/>
                                  </p:stCondLst>
                                  <p:childTnLst>
                                    <p:set>
                                      <p:cBhvr>
                                        <p:cTn id="101" dur="1" fill="hold">
                                          <p:stCondLst>
                                            <p:cond delay="0"/>
                                          </p:stCondLst>
                                        </p:cTn>
                                        <p:tgtEl>
                                          <p:spTgt spid="131">
                                            <p:txEl>
                                              <p:pRg st="0" end="0"/>
                                            </p:txEl>
                                          </p:spTgt>
                                        </p:tgtEl>
                                        <p:attrNameLst>
                                          <p:attrName>style.visibility</p:attrName>
                                        </p:attrNameLst>
                                      </p:cBhvr>
                                      <p:to>
                                        <p:strVal val="visible"/>
                                      </p:to>
                                    </p:set>
                                    <p:anim calcmode="lin" valueType="num">
                                      <p:cBhvr>
                                        <p:cTn id="102" dur="300" fill="hold"/>
                                        <p:tgtEl>
                                          <p:spTgt spid="131">
                                            <p:txEl>
                                              <p:pRg st="0" end="0"/>
                                            </p:txEl>
                                          </p:spTgt>
                                        </p:tgtEl>
                                        <p:attrNameLst>
                                          <p:attrName>ppt_w</p:attrName>
                                        </p:attrNameLst>
                                      </p:cBhvr>
                                      <p:tavLst>
                                        <p:tav tm="0">
                                          <p:val>
                                            <p:fltVal val="0"/>
                                          </p:val>
                                        </p:tav>
                                        <p:tav tm="100000">
                                          <p:val>
                                            <p:strVal val="#ppt_w"/>
                                          </p:val>
                                        </p:tav>
                                      </p:tavLst>
                                    </p:anim>
                                    <p:anim calcmode="lin" valueType="num">
                                      <p:cBhvr>
                                        <p:cTn id="103" dur="300" fill="hold"/>
                                        <p:tgtEl>
                                          <p:spTgt spid="131">
                                            <p:txEl>
                                              <p:pRg st="0" end="0"/>
                                            </p:txEl>
                                          </p:spTgt>
                                        </p:tgtEl>
                                        <p:attrNameLst>
                                          <p:attrName>ppt_h</p:attrName>
                                        </p:attrNameLst>
                                      </p:cBhvr>
                                      <p:tavLst>
                                        <p:tav tm="0">
                                          <p:val>
                                            <p:fltVal val="0"/>
                                          </p:val>
                                        </p:tav>
                                        <p:tav tm="100000">
                                          <p:val>
                                            <p:strVal val="#ppt_h"/>
                                          </p:val>
                                        </p:tav>
                                      </p:tavLst>
                                    </p:anim>
                                    <p:animEffect transition="in" filter="fade">
                                      <p:cBhvr>
                                        <p:cTn id="104" dur="300"/>
                                        <p:tgtEl>
                                          <p:spTgt spid="131">
                                            <p:txEl>
                                              <p:pRg st="0" end="0"/>
                                            </p:txEl>
                                          </p:spTgt>
                                        </p:tgtEl>
                                      </p:cBhvr>
                                    </p:animEffect>
                                  </p:childTnLst>
                                </p:cTn>
                              </p:par>
                              <p:par>
                                <p:cTn id="105" presetID="42" presetClass="entr" presetSubtype="0" fill="hold" grpId="0" nodeType="withEffect">
                                  <p:stCondLst>
                                    <p:cond delay="200"/>
                                  </p:stCondLst>
                                  <p:childTnLst>
                                    <p:set>
                                      <p:cBhvr>
                                        <p:cTn id="106" dur="1" fill="hold">
                                          <p:stCondLst>
                                            <p:cond delay="0"/>
                                          </p:stCondLst>
                                        </p:cTn>
                                        <p:tgtEl>
                                          <p:spTgt spid="136">
                                            <p:txEl>
                                              <p:pRg st="0" end="0"/>
                                            </p:txEl>
                                          </p:spTgt>
                                        </p:tgtEl>
                                        <p:attrNameLst>
                                          <p:attrName>style.visibility</p:attrName>
                                        </p:attrNameLst>
                                      </p:cBhvr>
                                      <p:to>
                                        <p:strVal val="visible"/>
                                      </p:to>
                                    </p:set>
                                    <p:animEffect transition="in" filter="fade">
                                      <p:cBhvr>
                                        <p:cTn id="107" dur="400"/>
                                        <p:tgtEl>
                                          <p:spTgt spid="136">
                                            <p:txEl>
                                              <p:pRg st="0" end="0"/>
                                            </p:txEl>
                                          </p:spTgt>
                                        </p:tgtEl>
                                      </p:cBhvr>
                                    </p:animEffect>
                                    <p:anim calcmode="lin" valueType="num">
                                      <p:cBhvr>
                                        <p:cTn id="108" dur="400" fill="hold"/>
                                        <p:tgtEl>
                                          <p:spTgt spid="136">
                                            <p:txEl>
                                              <p:pRg st="0" end="0"/>
                                            </p:txEl>
                                          </p:spTgt>
                                        </p:tgtEl>
                                        <p:attrNameLst>
                                          <p:attrName>ppt_x</p:attrName>
                                        </p:attrNameLst>
                                      </p:cBhvr>
                                      <p:tavLst>
                                        <p:tav tm="0">
                                          <p:val>
                                            <p:strVal val="#ppt_x"/>
                                          </p:val>
                                        </p:tav>
                                        <p:tav tm="100000">
                                          <p:val>
                                            <p:strVal val="#ppt_x"/>
                                          </p:val>
                                        </p:tav>
                                      </p:tavLst>
                                    </p:anim>
                                    <p:anim calcmode="lin" valueType="num">
                                      <p:cBhvr>
                                        <p:cTn id="109" dur="400" fill="hold"/>
                                        <p:tgtEl>
                                          <p:spTgt spid="136">
                                            <p:txEl>
                                              <p:pRg st="0" end="0"/>
                                            </p:txEl>
                                          </p:spTgt>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200"/>
                                  </p:stCondLst>
                                  <p:childTnLst>
                                    <p:set>
                                      <p:cBhvr>
                                        <p:cTn id="111" dur="1" fill="hold">
                                          <p:stCondLst>
                                            <p:cond delay="0"/>
                                          </p:stCondLst>
                                        </p:cTn>
                                        <p:tgtEl>
                                          <p:spTgt spid="139">
                                            <p:txEl>
                                              <p:pRg st="0" end="0"/>
                                            </p:txEl>
                                          </p:spTgt>
                                        </p:tgtEl>
                                        <p:attrNameLst>
                                          <p:attrName>style.visibility</p:attrName>
                                        </p:attrNameLst>
                                      </p:cBhvr>
                                      <p:to>
                                        <p:strVal val="visible"/>
                                      </p:to>
                                    </p:set>
                                    <p:animEffect transition="in" filter="fade">
                                      <p:cBhvr>
                                        <p:cTn id="112" dur="500"/>
                                        <p:tgtEl>
                                          <p:spTgt spid="139">
                                            <p:txEl>
                                              <p:pRg st="0" end="0"/>
                                            </p:txEl>
                                          </p:spTgt>
                                        </p:tgtEl>
                                      </p:cBhvr>
                                    </p:animEffect>
                                    <p:anim calcmode="lin" valueType="num">
                                      <p:cBhvr>
                                        <p:cTn id="113" dur="500" fill="hold"/>
                                        <p:tgtEl>
                                          <p:spTgt spid="139">
                                            <p:txEl>
                                              <p:pRg st="0" end="0"/>
                                            </p:txEl>
                                          </p:spTgt>
                                        </p:tgtEl>
                                        <p:attrNameLst>
                                          <p:attrName>ppt_x</p:attrName>
                                        </p:attrNameLst>
                                      </p:cBhvr>
                                      <p:tavLst>
                                        <p:tav tm="0">
                                          <p:val>
                                            <p:strVal val="#ppt_x"/>
                                          </p:val>
                                        </p:tav>
                                        <p:tav tm="100000">
                                          <p:val>
                                            <p:strVal val="#ppt_x"/>
                                          </p:val>
                                        </p:tav>
                                      </p:tavLst>
                                    </p:anim>
                                    <p:anim calcmode="lin" valueType="num">
                                      <p:cBhvr>
                                        <p:cTn id="114" dur="500" fill="hold"/>
                                        <p:tgtEl>
                                          <p:spTgt spid="139">
                                            <p:txEl>
                                              <p:pRg st="0" end="0"/>
                                            </p:txEl>
                                          </p:spTgt>
                                        </p:tgtEl>
                                        <p:attrNameLst>
                                          <p:attrName>ppt_y</p:attrName>
                                        </p:attrNameLst>
                                      </p:cBhvr>
                                      <p:tavLst>
                                        <p:tav tm="0">
                                          <p:val>
                                            <p:strVal val="#ppt_y+.1"/>
                                          </p:val>
                                        </p:tav>
                                        <p:tav tm="100000">
                                          <p:val>
                                            <p:strVal val="#ppt_y"/>
                                          </p:val>
                                        </p:tav>
                                      </p:tavLst>
                                    </p:anim>
                                  </p:childTnLst>
                                </p:cTn>
                              </p:par>
                              <p:par>
                                <p:cTn id="115" presetID="10" presetClass="entr" presetSubtype="0" fill="hold" grpId="0" nodeType="withEffect">
                                  <p:stCondLst>
                                    <p:cond delay="800"/>
                                  </p:stCondLst>
                                  <p:childTnLst>
                                    <p:set>
                                      <p:cBhvr>
                                        <p:cTn id="116" dur="1" fill="hold">
                                          <p:stCondLst>
                                            <p:cond delay="0"/>
                                          </p:stCondLst>
                                        </p:cTn>
                                        <p:tgtEl>
                                          <p:spTgt spid="140">
                                            <p:txEl>
                                              <p:pRg st="0" end="0"/>
                                            </p:txEl>
                                          </p:spTgt>
                                        </p:tgtEl>
                                        <p:attrNameLst>
                                          <p:attrName>style.visibility</p:attrName>
                                        </p:attrNameLst>
                                      </p:cBhvr>
                                      <p:to>
                                        <p:strVal val="visible"/>
                                      </p:to>
                                    </p:set>
                                    <p:animEffect transition="in" filter="fade">
                                      <p:cBhvr>
                                        <p:cTn id="117" dur="500"/>
                                        <p:tgtEl>
                                          <p:spTgt spid="140">
                                            <p:txEl>
                                              <p:pRg st="0" end="0"/>
                                            </p:txEl>
                                          </p:spTgt>
                                        </p:tgtEl>
                                      </p:cBhvr>
                                    </p:animEffect>
                                  </p:childTnLst>
                                </p:cTn>
                              </p:par>
                            </p:childTnLst>
                          </p:cTn>
                        </p:par>
                        <p:par>
                          <p:cTn id="118" fill="hold">
                            <p:stCondLst>
                              <p:cond delay="4500"/>
                            </p:stCondLst>
                            <p:childTnLst>
                              <p:par>
                                <p:cTn id="119" presetID="53" presetClass="entr" presetSubtype="16" fill="hold" grpId="0" nodeType="afterEffect">
                                  <p:stCondLst>
                                    <p:cond delay="0"/>
                                  </p:stCondLst>
                                  <p:childTnLst>
                                    <p:set>
                                      <p:cBhvr>
                                        <p:cTn id="120" dur="1" fill="hold">
                                          <p:stCondLst>
                                            <p:cond delay="0"/>
                                          </p:stCondLst>
                                        </p:cTn>
                                        <p:tgtEl>
                                          <p:spTgt spid="145"/>
                                        </p:tgtEl>
                                        <p:attrNameLst>
                                          <p:attrName>style.visibility</p:attrName>
                                        </p:attrNameLst>
                                      </p:cBhvr>
                                      <p:to>
                                        <p:strVal val="visible"/>
                                      </p:to>
                                    </p:set>
                                    <p:anim calcmode="lin" valueType="num">
                                      <p:cBhvr>
                                        <p:cTn id="121" dur="400" fill="hold"/>
                                        <p:tgtEl>
                                          <p:spTgt spid="145"/>
                                        </p:tgtEl>
                                        <p:attrNameLst>
                                          <p:attrName>ppt_w</p:attrName>
                                        </p:attrNameLst>
                                      </p:cBhvr>
                                      <p:tavLst>
                                        <p:tav tm="0">
                                          <p:val>
                                            <p:fltVal val="0"/>
                                          </p:val>
                                        </p:tav>
                                        <p:tav tm="100000">
                                          <p:val>
                                            <p:strVal val="#ppt_w"/>
                                          </p:val>
                                        </p:tav>
                                      </p:tavLst>
                                    </p:anim>
                                    <p:anim calcmode="lin" valueType="num">
                                      <p:cBhvr>
                                        <p:cTn id="122" dur="400" fill="hold"/>
                                        <p:tgtEl>
                                          <p:spTgt spid="145"/>
                                        </p:tgtEl>
                                        <p:attrNameLst>
                                          <p:attrName>ppt_h</p:attrName>
                                        </p:attrNameLst>
                                      </p:cBhvr>
                                      <p:tavLst>
                                        <p:tav tm="0">
                                          <p:val>
                                            <p:fltVal val="0"/>
                                          </p:val>
                                        </p:tav>
                                        <p:tav tm="100000">
                                          <p:val>
                                            <p:strVal val="#ppt_h"/>
                                          </p:val>
                                        </p:tav>
                                      </p:tavLst>
                                    </p:anim>
                                    <p:animEffect transition="in" filter="fade">
                                      <p:cBhvr>
                                        <p:cTn id="123" dur="400"/>
                                        <p:tgtEl>
                                          <p:spTgt spid="145"/>
                                        </p:tgtEl>
                                      </p:cBhvr>
                                    </p:animEffect>
                                  </p:childTnLst>
                                </p:cTn>
                              </p:par>
                            </p:childTnLst>
                          </p:cTn>
                        </p:par>
                        <p:par>
                          <p:cTn id="124" fill="hold">
                            <p:stCondLst>
                              <p:cond delay="5000"/>
                            </p:stCondLst>
                            <p:childTnLst>
                              <p:par>
                                <p:cTn id="125" presetID="53" presetClass="entr" presetSubtype="16" fill="hold" grpId="0" nodeType="afterEffect">
                                  <p:stCondLst>
                                    <p:cond delay="0"/>
                                  </p:stCondLst>
                                  <p:childTnLst>
                                    <p:set>
                                      <p:cBhvr>
                                        <p:cTn id="126" dur="1" fill="hold">
                                          <p:stCondLst>
                                            <p:cond delay="0"/>
                                          </p:stCondLst>
                                        </p:cTn>
                                        <p:tgtEl>
                                          <p:spTgt spid="146">
                                            <p:txEl>
                                              <p:pRg st="0" end="0"/>
                                            </p:txEl>
                                          </p:spTgt>
                                        </p:tgtEl>
                                        <p:attrNameLst>
                                          <p:attrName>style.visibility</p:attrName>
                                        </p:attrNameLst>
                                      </p:cBhvr>
                                      <p:to>
                                        <p:strVal val="visible"/>
                                      </p:to>
                                    </p:set>
                                    <p:anim calcmode="lin" valueType="num">
                                      <p:cBhvr>
                                        <p:cTn id="127" dur="300" fill="hold"/>
                                        <p:tgtEl>
                                          <p:spTgt spid="146">
                                            <p:txEl>
                                              <p:pRg st="0" end="0"/>
                                            </p:txEl>
                                          </p:spTgt>
                                        </p:tgtEl>
                                        <p:attrNameLst>
                                          <p:attrName>ppt_w</p:attrName>
                                        </p:attrNameLst>
                                      </p:cBhvr>
                                      <p:tavLst>
                                        <p:tav tm="0">
                                          <p:val>
                                            <p:fltVal val="0"/>
                                          </p:val>
                                        </p:tav>
                                        <p:tav tm="100000">
                                          <p:val>
                                            <p:strVal val="#ppt_w"/>
                                          </p:val>
                                        </p:tav>
                                      </p:tavLst>
                                    </p:anim>
                                    <p:anim calcmode="lin" valueType="num">
                                      <p:cBhvr>
                                        <p:cTn id="128" dur="300" fill="hold"/>
                                        <p:tgtEl>
                                          <p:spTgt spid="146">
                                            <p:txEl>
                                              <p:pRg st="0" end="0"/>
                                            </p:txEl>
                                          </p:spTgt>
                                        </p:tgtEl>
                                        <p:attrNameLst>
                                          <p:attrName>ppt_h</p:attrName>
                                        </p:attrNameLst>
                                      </p:cBhvr>
                                      <p:tavLst>
                                        <p:tav tm="0">
                                          <p:val>
                                            <p:fltVal val="0"/>
                                          </p:val>
                                        </p:tav>
                                        <p:tav tm="100000">
                                          <p:val>
                                            <p:strVal val="#ppt_h"/>
                                          </p:val>
                                        </p:tav>
                                      </p:tavLst>
                                    </p:anim>
                                    <p:animEffect transition="in" filter="fade">
                                      <p:cBhvr>
                                        <p:cTn id="129" dur="300"/>
                                        <p:tgtEl>
                                          <p:spTgt spid="146">
                                            <p:txEl>
                                              <p:pRg st="0" end="0"/>
                                            </p:txEl>
                                          </p:spTgt>
                                        </p:tgtEl>
                                      </p:cBhvr>
                                    </p:animEffect>
                                  </p:childTnLst>
                                </p:cTn>
                              </p:par>
                              <p:par>
                                <p:cTn id="130" presetID="42" presetClass="entr" presetSubtype="0" fill="hold" grpId="0" nodeType="withEffect">
                                  <p:stCondLst>
                                    <p:cond delay="200"/>
                                  </p:stCondLst>
                                  <p:childTnLst>
                                    <p:set>
                                      <p:cBhvr>
                                        <p:cTn id="131" dur="1" fill="hold">
                                          <p:stCondLst>
                                            <p:cond delay="0"/>
                                          </p:stCondLst>
                                        </p:cTn>
                                        <p:tgtEl>
                                          <p:spTgt spid="149">
                                            <p:txEl>
                                              <p:pRg st="0" end="0"/>
                                            </p:txEl>
                                          </p:spTgt>
                                        </p:tgtEl>
                                        <p:attrNameLst>
                                          <p:attrName>style.visibility</p:attrName>
                                        </p:attrNameLst>
                                      </p:cBhvr>
                                      <p:to>
                                        <p:strVal val="visible"/>
                                      </p:to>
                                    </p:set>
                                    <p:animEffect transition="in" filter="fade">
                                      <p:cBhvr>
                                        <p:cTn id="132" dur="400"/>
                                        <p:tgtEl>
                                          <p:spTgt spid="149">
                                            <p:txEl>
                                              <p:pRg st="0" end="0"/>
                                            </p:txEl>
                                          </p:spTgt>
                                        </p:tgtEl>
                                      </p:cBhvr>
                                    </p:animEffect>
                                    <p:anim calcmode="lin" valueType="num">
                                      <p:cBhvr>
                                        <p:cTn id="133" dur="400" fill="hold"/>
                                        <p:tgtEl>
                                          <p:spTgt spid="149">
                                            <p:txEl>
                                              <p:pRg st="0" end="0"/>
                                            </p:txEl>
                                          </p:spTgt>
                                        </p:tgtEl>
                                        <p:attrNameLst>
                                          <p:attrName>ppt_x</p:attrName>
                                        </p:attrNameLst>
                                      </p:cBhvr>
                                      <p:tavLst>
                                        <p:tav tm="0">
                                          <p:val>
                                            <p:strVal val="#ppt_x"/>
                                          </p:val>
                                        </p:tav>
                                        <p:tav tm="100000">
                                          <p:val>
                                            <p:strVal val="#ppt_x"/>
                                          </p:val>
                                        </p:tav>
                                      </p:tavLst>
                                    </p:anim>
                                    <p:anim calcmode="lin" valueType="num">
                                      <p:cBhvr>
                                        <p:cTn id="134" dur="400" fill="hold"/>
                                        <p:tgtEl>
                                          <p:spTgt spid="149">
                                            <p:txEl>
                                              <p:pRg st="0" end="0"/>
                                            </p:txEl>
                                          </p:spTgt>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200"/>
                                  </p:stCondLst>
                                  <p:childTnLst>
                                    <p:set>
                                      <p:cBhvr>
                                        <p:cTn id="136" dur="1" fill="hold">
                                          <p:stCondLst>
                                            <p:cond delay="0"/>
                                          </p:stCondLst>
                                        </p:cTn>
                                        <p:tgtEl>
                                          <p:spTgt spid="151">
                                            <p:txEl>
                                              <p:pRg st="0" end="0"/>
                                            </p:txEl>
                                          </p:spTgt>
                                        </p:tgtEl>
                                        <p:attrNameLst>
                                          <p:attrName>style.visibility</p:attrName>
                                        </p:attrNameLst>
                                      </p:cBhvr>
                                      <p:to>
                                        <p:strVal val="visible"/>
                                      </p:to>
                                    </p:set>
                                    <p:animEffect transition="in" filter="fade">
                                      <p:cBhvr>
                                        <p:cTn id="137" dur="500"/>
                                        <p:tgtEl>
                                          <p:spTgt spid="151">
                                            <p:txEl>
                                              <p:pRg st="0" end="0"/>
                                            </p:txEl>
                                          </p:spTgt>
                                        </p:tgtEl>
                                      </p:cBhvr>
                                    </p:animEffect>
                                    <p:anim calcmode="lin" valueType="num">
                                      <p:cBhvr>
                                        <p:cTn id="138" dur="500" fill="hold"/>
                                        <p:tgtEl>
                                          <p:spTgt spid="151">
                                            <p:txEl>
                                              <p:pRg st="0" end="0"/>
                                            </p:txEl>
                                          </p:spTgt>
                                        </p:tgtEl>
                                        <p:attrNameLst>
                                          <p:attrName>ppt_x</p:attrName>
                                        </p:attrNameLst>
                                      </p:cBhvr>
                                      <p:tavLst>
                                        <p:tav tm="0">
                                          <p:val>
                                            <p:strVal val="#ppt_x"/>
                                          </p:val>
                                        </p:tav>
                                        <p:tav tm="100000">
                                          <p:val>
                                            <p:strVal val="#ppt_x"/>
                                          </p:val>
                                        </p:tav>
                                      </p:tavLst>
                                    </p:anim>
                                    <p:anim calcmode="lin" valueType="num">
                                      <p:cBhvr>
                                        <p:cTn id="139" dur="500" fill="hold"/>
                                        <p:tgtEl>
                                          <p:spTgt spid="151">
                                            <p:txEl>
                                              <p:pRg st="0" end="0"/>
                                            </p:txEl>
                                          </p:spTgt>
                                        </p:tgtEl>
                                        <p:attrNameLst>
                                          <p:attrName>ppt_y</p:attrName>
                                        </p:attrNameLst>
                                      </p:cBhvr>
                                      <p:tavLst>
                                        <p:tav tm="0">
                                          <p:val>
                                            <p:strVal val="#ppt_y+.1"/>
                                          </p:val>
                                        </p:tav>
                                        <p:tav tm="100000">
                                          <p:val>
                                            <p:strVal val="#ppt_y"/>
                                          </p:val>
                                        </p:tav>
                                      </p:tavLst>
                                    </p:anim>
                                  </p:childTnLst>
                                </p:cTn>
                              </p:par>
                              <p:par>
                                <p:cTn id="140" presetID="10" presetClass="entr" presetSubtype="0" fill="hold" grpId="0" nodeType="withEffect">
                                  <p:stCondLst>
                                    <p:cond delay="800"/>
                                  </p:stCondLst>
                                  <p:childTnLst>
                                    <p:set>
                                      <p:cBhvr>
                                        <p:cTn id="141" dur="1" fill="hold">
                                          <p:stCondLst>
                                            <p:cond delay="0"/>
                                          </p:stCondLst>
                                        </p:cTn>
                                        <p:tgtEl>
                                          <p:spTgt spid="152">
                                            <p:txEl>
                                              <p:pRg st="0" end="0"/>
                                            </p:txEl>
                                          </p:spTgt>
                                        </p:tgtEl>
                                        <p:attrNameLst>
                                          <p:attrName>style.visibility</p:attrName>
                                        </p:attrNameLst>
                                      </p:cBhvr>
                                      <p:to>
                                        <p:strVal val="visible"/>
                                      </p:to>
                                    </p:set>
                                    <p:animEffect transition="in" filter="fade">
                                      <p:cBhvr>
                                        <p:cTn id="142" dur="500"/>
                                        <p:tgtEl>
                                          <p:spTgt spid="152">
                                            <p:txEl>
                                              <p:pRg st="0" end="0"/>
                                            </p:txEl>
                                          </p:spTgt>
                                        </p:tgtEl>
                                      </p:cBhvr>
                                    </p:animEffect>
                                  </p:childTnLst>
                                </p:cTn>
                              </p:par>
                            </p:childTnLst>
                          </p:cTn>
                        </p:par>
                        <p:par>
                          <p:cTn id="143" fill="hold">
                            <p:stCondLst>
                              <p:cond delay="5500"/>
                            </p:stCondLst>
                            <p:childTnLst>
                              <p:par>
                                <p:cTn id="144" presetID="53" presetClass="entr" presetSubtype="16" fill="hold" grpId="0" nodeType="afterEffect">
                                  <p:stCondLst>
                                    <p:cond delay="0"/>
                                  </p:stCondLst>
                                  <p:childTnLst>
                                    <p:set>
                                      <p:cBhvr>
                                        <p:cTn id="145" dur="1" fill="hold">
                                          <p:stCondLst>
                                            <p:cond delay="0"/>
                                          </p:stCondLst>
                                        </p:cTn>
                                        <p:tgtEl>
                                          <p:spTgt spid="155"/>
                                        </p:tgtEl>
                                        <p:attrNameLst>
                                          <p:attrName>style.visibility</p:attrName>
                                        </p:attrNameLst>
                                      </p:cBhvr>
                                      <p:to>
                                        <p:strVal val="visible"/>
                                      </p:to>
                                    </p:set>
                                    <p:anim calcmode="lin" valueType="num">
                                      <p:cBhvr>
                                        <p:cTn id="146" dur="400" fill="hold"/>
                                        <p:tgtEl>
                                          <p:spTgt spid="155"/>
                                        </p:tgtEl>
                                        <p:attrNameLst>
                                          <p:attrName>ppt_w</p:attrName>
                                        </p:attrNameLst>
                                      </p:cBhvr>
                                      <p:tavLst>
                                        <p:tav tm="0">
                                          <p:val>
                                            <p:fltVal val="0"/>
                                          </p:val>
                                        </p:tav>
                                        <p:tav tm="100000">
                                          <p:val>
                                            <p:strVal val="#ppt_w"/>
                                          </p:val>
                                        </p:tav>
                                      </p:tavLst>
                                    </p:anim>
                                    <p:anim calcmode="lin" valueType="num">
                                      <p:cBhvr>
                                        <p:cTn id="147" dur="400" fill="hold"/>
                                        <p:tgtEl>
                                          <p:spTgt spid="155"/>
                                        </p:tgtEl>
                                        <p:attrNameLst>
                                          <p:attrName>ppt_h</p:attrName>
                                        </p:attrNameLst>
                                      </p:cBhvr>
                                      <p:tavLst>
                                        <p:tav tm="0">
                                          <p:val>
                                            <p:fltVal val="0"/>
                                          </p:val>
                                        </p:tav>
                                        <p:tav tm="100000">
                                          <p:val>
                                            <p:strVal val="#ppt_h"/>
                                          </p:val>
                                        </p:tav>
                                      </p:tavLst>
                                    </p:anim>
                                    <p:animEffect transition="in" filter="fade">
                                      <p:cBhvr>
                                        <p:cTn id="148" dur="400"/>
                                        <p:tgtEl>
                                          <p:spTgt spid="155"/>
                                        </p:tgtEl>
                                      </p:cBhvr>
                                    </p:animEffect>
                                  </p:childTnLst>
                                </p:cTn>
                              </p:par>
                            </p:childTnLst>
                          </p:cTn>
                        </p:par>
                        <p:par>
                          <p:cTn id="149" fill="hold">
                            <p:stCondLst>
                              <p:cond delay="6000"/>
                            </p:stCondLst>
                            <p:childTnLst>
                              <p:par>
                                <p:cTn id="150" presetID="53" presetClass="entr" presetSubtype="16" fill="hold" grpId="0" nodeType="afterEffect">
                                  <p:stCondLst>
                                    <p:cond delay="0"/>
                                  </p:stCondLst>
                                  <p:childTnLst>
                                    <p:set>
                                      <p:cBhvr>
                                        <p:cTn id="151" dur="1" fill="hold">
                                          <p:stCondLst>
                                            <p:cond delay="0"/>
                                          </p:stCondLst>
                                        </p:cTn>
                                        <p:tgtEl>
                                          <p:spTgt spid="156">
                                            <p:txEl>
                                              <p:pRg st="0" end="0"/>
                                            </p:txEl>
                                          </p:spTgt>
                                        </p:tgtEl>
                                        <p:attrNameLst>
                                          <p:attrName>style.visibility</p:attrName>
                                        </p:attrNameLst>
                                      </p:cBhvr>
                                      <p:to>
                                        <p:strVal val="visible"/>
                                      </p:to>
                                    </p:set>
                                    <p:anim calcmode="lin" valueType="num">
                                      <p:cBhvr>
                                        <p:cTn id="152" dur="300" fill="hold"/>
                                        <p:tgtEl>
                                          <p:spTgt spid="156">
                                            <p:txEl>
                                              <p:pRg st="0" end="0"/>
                                            </p:txEl>
                                          </p:spTgt>
                                        </p:tgtEl>
                                        <p:attrNameLst>
                                          <p:attrName>ppt_w</p:attrName>
                                        </p:attrNameLst>
                                      </p:cBhvr>
                                      <p:tavLst>
                                        <p:tav tm="0">
                                          <p:val>
                                            <p:fltVal val="0"/>
                                          </p:val>
                                        </p:tav>
                                        <p:tav tm="100000">
                                          <p:val>
                                            <p:strVal val="#ppt_w"/>
                                          </p:val>
                                        </p:tav>
                                      </p:tavLst>
                                    </p:anim>
                                    <p:anim calcmode="lin" valueType="num">
                                      <p:cBhvr>
                                        <p:cTn id="153" dur="300" fill="hold"/>
                                        <p:tgtEl>
                                          <p:spTgt spid="156">
                                            <p:txEl>
                                              <p:pRg st="0" end="0"/>
                                            </p:txEl>
                                          </p:spTgt>
                                        </p:tgtEl>
                                        <p:attrNameLst>
                                          <p:attrName>ppt_h</p:attrName>
                                        </p:attrNameLst>
                                      </p:cBhvr>
                                      <p:tavLst>
                                        <p:tav tm="0">
                                          <p:val>
                                            <p:fltVal val="0"/>
                                          </p:val>
                                        </p:tav>
                                        <p:tav tm="100000">
                                          <p:val>
                                            <p:strVal val="#ppt_h"/>
                                          </p:val>
                                        </p:tav>
                                      </p:tavLst>
                                    </p:anim>
                                    <p:animEffect transition="in" filter="fade">
                                      <p:cBhvr>
                                        <p:cTn id="154" dur="300"/>
                                        <p:tgtEl>
                                          <p:spTgt spid="156">
                                            <p:txEl>
                                              <p:pRg st="0" end="0"/>
                                            </p:txEl>
                                          </p:spTgt>
                                        </p:tgtEl>
                                      </p:cBhvr>
                                    </p:animEffect>
                                  </p:childTnLst>
                                </p:cTn>
                              </p:par>
                              <p:par>
                                <p:cTn id="155" presetID="42" presetClass="entr" presetSubtype="0" fill="hold" grpId="0" nodeType="withEffect">
                                  <p:stCondLst>
                                    <p:cond delay="200"/>
                                  </p:stCondLst>
                                  <p:childTnLst>
                                    <p:set>
                                      <p:cBhvr>
                                        <p:cTn id="156" dur="1" fill="hold">
                                          <p:stCondLst>
                                            <p:cond delay="0"/>
                                          </p:stCondLst>
                                        </p:cTn>
                                        <p:tgtEl>
                                          <p:spTgt spid="157">
                                            <p:txEl>
                                              <p:pRg st="0" end="0"/>
                                            </p:txEl>
                                          </p:spTgt>
                                        </p:tgtEl>
                                        <p:attrNameLst>
                                          <p:attrName>style.visibility</p:attrName>
                                        </p:attrNameLst>
                                      </p:cBhvr>
                                      <p:to>
                                        <p:strVal val="visible"/>
                                      </p:to>
                                    </p:set>
                                    <p:animEffect transition="in" filter="fade">
                                      <p:cBhvr>
                                        <p:cTn id="157" dur="400"/>
                                        <p:tgtEl>
                                          <p:spTgt spid="157">
                                            <p:txEl>
                                              <p:pRg st="0" end="0"/>
                                            </p:txEl>
                                          </p:spTgt>
                                        </p:tgtEl>
                                      </p:cBhvr>
                                    </p:animEffect>
                                    <p:anim calcmode="lin" valueType="num">
                                      <p:cBhvr>
                                        <p:cTn id="158" dur="400" fill="hold"/>
                                        <p:tgtEl>
                                          <p:spTgt spid="157">
                                            <p:txEl>
                                              <p:pRg st="0" end="0"/>
                                            </p:txEl>
                                          </p:spTgt>
                                        </p:tgtEl>
                                        <p:attrNameLst>
                                          <p:attrName>ppt_x</p:attrName>
                                        </p:attrNameLst>
                                      </p:cBhvr>
                                      <p:tavLst>
                                        <p:tav tm="0">
                                          <p:val>
                                            <p:strVal val="#ppt_x"/>
                                          </p:val>
                                        </p:tav>
                                        <p:tav tm="100000">
                                          <p:val>
                                            <p:strVal val="#ppt_x"/>
                                          </p:val>
                                        </p:tav>
                                      </p:tavLst>
                                    </p:anim>
                                    <p:anim calcmode="lin" valueType="num">
                                      <p:cBhvr>
                                        <p:cTn id="159" dur="400" fill="hold"/>
                                        <p:tgtEl>
                                          <p:spTgt spid="157">
                                            <p:txEl>
                                              <p:pRg st="0" end="0"/>
                                            </p:txEl>
                                          </p:spTgt>
                                        </p:tgtEl>
                                        <p:attrNameLst>
                                          <p:attrName>ppt_y</p:attrName>
                                        </p:attrNameLst>
                                      </p:cBhvr>
                                      <p:tavLst>
                                        <p:tav tm="0">
                                          <p:val>
                                            <p:strVal val="#ppt_y+.1"/>
                                          </p:val>
                                        </p:tav>
                                        <p:tav tm="100000">
                                          <p:val>
                                            <p:strVal val="#ppt_y"/>
                                          </p:val>
                                        </p:tav>
                                      </p:tavLst>
                                    </p:anim>
                                  </p:childTnLst>
                                </p:cTn>
                              </p:par>
                              <p:par>
                                <p:cTn id="160" presetID="42" presetClass="entr" presetSubtype="0" fill="hold" grpId="0" nodeType="withEffect">
                                  <p:stCondLst>
                                    <p:cond delay="200"/>
                                  </p:stCondLst>
                                  <p:childTnLst>
                                    <p:set>
                                      <p:cBhvr>
                                        <p:cTn id="161" dur="1" fill="hold">
                                          <p:stCondLst>
                                            <p:cond delay="0"/>
                                          </p:stCondLst>
                                        </p:cTn>
                                        <p:tgtEl>
                                          <p:spTgt spid="158">
                                            <p:txEl>
                                              <p:pRg st="0" end="0"/>
                                            </p:txEl>
                                          </p:spTgt>
                                        </p:tgtEl>
                                        <p:attrNameLst>
                                          <p:attrName>style.visibility</p:attrName>
                                        </p:attrNameLst>
                                      </p:cBhvr>
                                      <p:to>
                                        <p:strVal val="visible"/>
                                      </p:to>
                                    </p:set>
                                    <p:animEffect transition="in" filter="fade">
                                      <p:cBhvr>
                                        <p:cTn id="162" dur="500"/>
                                        <p:tgtEl>
                                          <p:spTgt spid="158">
                                            <p:txEl>
                                              <p:pRg st="0" end="0"/>
                                            </p:txEl>
                                          </p:spTgt>
                                        </p:tgtEl>
                                      </p:cBhvr>
                                    </p:animEffect>
                                    <p:anim calcmode="lin" valueType="num">
                                      <p:cBhvr>
                                        <p:cTn id="163" dur="500" fill="hold"/>
                                        <p:tgtEl>
                                          <p:spTgt spid="158">
                                            <p:txEl>
                                              <p:pRg st="0" end="0"/>
                                            </p:txEl>
                                          </p:spTgt>
                                        </p:tgtEl>
                                        <p:attrNameLst>
                                          <p:attrName>ppt_x</p:attrName>
                                        </p:attrNameLst>
                                      </p:cBhvr>
                                      <p:tavLst>
                                        <p:tav tm="0">
                                          <p:val>
                                            <p:strVal val="#ppt_x"/>
                                          </p:val>
                                        </p:tav>
                                        <p:tav tm="100000">
                                          <p:val>
                                            <p:strVal val="#ppt_x"/>
                                          </p:val>
                                        </p:tav>
                                      </p:tavLst>
                                    </p:anim>
                                    <p:anim calcmode="lin" valueType="num">
                                      <p:cBhvr>
                                        <p:cTn id="164" dur="500" fill="hold"/>
                                        <p:tgtEl>
                                          <p:spTgt spid="158">
                                            <p:txEl>
                                              <p:pRg st="0" end="0"/>
                                            </p:txEl>
                                          </p:spTgt>
                                        </p:tgtEl>
                                        <p:attrNameLst>
                                          <p:attrName>ppt_y</p:attrName>
                                        </p:attrNameLst>
                                      </p:cBhvr>
                                      <p:tavLst>
                                        <p:tav tm="0">
                                          <p:val>
                                            <p:strVal val="#ppt_y+.1"/>
                                          </p:val>
                                        </p:tav>
                                        <p:tav tm="100000">
                                          <p:val>
                                            <p:strVal val="#ppt_y"/>
                                          </p:val>
                                        </p:tav>
                                      </p:tavLst>
                                    </p:anim>
                                  </p:childTnLst>
                                </p:cTn>
                              </p:par>
                              <p:par>
                                <p:cTn id="165" presetID="10" presetClass="entr" presetSubtype="0" fill="hold" grpId="0" nodeType="withEffect">
                                  <p:stCondLst>
                                    <p:cond delay="800"/>
                                  </p:stCondLst>
                                  <p:childTnLst>
                                    <p:set>
                                      <p:cBhvr>
                                        <p:cTn id="166" dur="1" fill="hold">
                                          <p:stCondLst>
                                            <p:cond delay="0"/>
                                          </p:stCondLst>
                                        </p:cTn>
                                        <p:tgtEl>
                                          <p:spTgt spid="159">
                                            <p:txEl>
                                              <p:pRg st="0" end="0"/>
                                            </p:txEl>
                                          </p:spTgt>
                                        </p:tgtEl>
                                        <p:attrNameLst>
                                          <p:attrName>style.visibility</p:attrName>
                                        </p:attrNameLst>
                                      </p:cBhvr>
                                      <p:to>
                                        <p:strVal val="visible"/>
                                      </p:to>
                                    </p:set>
                                    <p:animEffect transition="in" filter="fade">
                                      <p:cBhvr>
                                        <p:cTn id="167" dur="500"/>
                                        <p:tgtEl>
                                          <p:spTgt spid="1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32" grpId="0" build="p">
        <p:tmplLst>
          <p:tmpl lvl="1">
            <p:tnLst>
              <p:par>
                <p:cTn presetID="42" presetClass="entr" presetSubtype="0"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Effect transition="in" filter="fade">
                      <p:cBhvr>
                        <p:cTn dur="400"/>
                        <p:tgtEl>
                          <p:spTgt spid="32"/>
                        </p:tgtEl>
                      </p:cBhvr>
                    </p:animEffect>
                    <p:anim calcmode="lin" valueType="num">
                      <p:cBhvr>
                        <p:cTn dur="400" fill="hold"/>
                        <p:tgtEl>
                          <p:spTgt spid="32"/>
                        </p:tgtEl>
                        <p:attrNameLst>
                          <p:attrName>ppt_x</p:attrName>
                        </p:attrNameLst>
                      </p:cBhvr>
                      <p:tavLst>
                        <p:tav tm="0">
                          <p:val>
                            <p:strVal val="#ppt_x"/>
                          </p:val>
                        </p:tav>
                        <p:tav tm="100000">
                          <p:val>
                            <p:strVal val="#ppt_x"/>
                          </p:val>
                        </p:tav>
                      </p:tavLst>
                    </p:anim>
                    <p:anim calcmode="lin" valueType="num">
                      <p:cBhvr>
                        <p:cTn dur="400" fill="hold"/>
                        <p:tgtEl>
                          <p:spTgt spid="32"/>
                        </p:tgtEl>
                        <p:attrNameLst>
                          <p:attrName>ppt_y</p:attrName>
                        </p:attrNameLst>
                      </p:cBhvr>
                      <p:tavLst>
                        <p:tav tm="0">
                          <p:val>
                            <p:strVal val="#ppt_y+.1"/>
                          </p:val>
                        </p:tav>
                        <p:tav tm="100000">
                          <p:val>
                            <p:strVal val="#ppt_y"/>
                          </p:val>
                        </p:tav>
                      </p:tavLst>
                    </p:anim>
                  </p:childTnLst>
                </p:cTn>
              </p:par>
            </p:tnLst>
          </p:tmpl>
        </p:tmplLst>
      </p:bldP>
      <p:bldP spid="38" grpId="0" build="p">
        <p:tmplLst>
          <p:tmpl lvl="1">
            <p:tnLst>
              <p:par>
                <p:cTn presetID="42" presetClass="entr" presetSubtype="0"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anim calcmode="lin" valueType="num">
                      <p:cBhvr>
                        <p:cTn dur="500" fill="hold"/>
                        <p:tgtEl>
                          <p:spTgt spid="38"/>
                        </p:tgtEl>
                        <p:attrNameLst>
                          <p:attrName>ppt_x</p:attrName>
                        </p:attrNameLst>
                      </p:cBhvr>
                      <p:tavLst>
                        <p:tav tm="0">
                          <p:val>
                            <p:strVal val="#ppt_x"/>
                          </p:val>
                        </p:tav>
                        <p:tav tm="100000">
                          <p:val>
                            <p:strVal val="#ppt_x"/>
                          </p:val>
                        </p:tav>
                      </p:tavLst>
                    </p:anim>
                    <p:anim calcmode="lin" valueType="num">
                      <p:cBhvr>
                        <p:cTn dur="500" fill="hold"/>
                        <p:tgtEl>
                          <p:spTgt spid="38"/>
                        </p:tgtEl>
                        <p:attrNameLst>
                          <p:attrName>ppt_y</p:attrName>
                        </p:attrNameLst>
                      </p:cBhvr>
                      <p:tavLst>
                        <p:tav tm="0">
                          <p:val>
                            <p:strVal val="#ppt_y+.1"/>
                          </p:val>
                        </p:tav>
                        <p:tav tm="100000">
                          <p:val>
                            <p:strVal val="#ppt_y"/>
                          </p:val>
                        </p:tav>
                      </p:tavLst>
                    </p:anim>
                  </p:childTnLst>
                </p:cTn>
              </p:par>
            </p:tnLst>
          </p:tmpl>
        </p:tmplLst>
      </p:bldP>
      <p:bldP spid="39" grpId="0" build="p">
        <p:tmplLst>
          <p:tmpl lvl="1">
            <p:tnLst>
              <p:par>
                <p:cTn presetID="10" presetClass="entr" presetSubtype="0" fill="hold" nodeType="withEffect">
                  <p:stCondLst>
                    <p:cond delay="80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65" grpId="0" animBg="1"/>
      <p:bldP spid="66" grpId="0" build="p">
        <p:tmplLst>
          <p:tmpl lvl="1">
            <p:tnLst>
              <p:par>
                <p:cTn presetID="53" presetClass="entr" presetSubtype="16"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 calcmode="lin" valueType="num">
                      <p:cBhvr>
                        <p:cTn dur="300" fill="hold"/>
                        <p:tgtEl>
                          <p:spTgt spid="66"/>
                        </p:tgtEl>
                        <p:attrNameLst>
                          <p:attrName>ppt_w</p:attrName>
                        </p:attrNameLst>
                      </p:cBhvr>
                      <p:tavLst>
                        <p:tav tm="0">
                          <p:val>
                            <p:fltVal val="0"/>
                          </p:val>
                        </p:tav>
                        <p:tav tm="100000">
                          <p:val>
                            <p:strVal val="#ppt_w"/>
                          </p:val>
                        </p:tav>
                      </p:tavLst>
                    </p:anim>
                    <p:anim calcmode="lin" valueType="num">
                      <p:cBhvr>
                        <p:cTn dur="300" fill="hold"/>
                        <p:tgtEl>
                          <p:spTgt spid="66"/>
                        </p:tgtEl>
                        <p:attrNameLst>
                          <p:attrName>ppt_h</p:attrName>
                        </p:attrNameLst>
                      </p:cBhvr>
                      <p:tavLst>
                        <p:tav tm="0">
                          <p:val>
                            <p:fltVal val="0"/>
                          </p:val>
                        </p:tav>
                        <p:tav tm="100000">
                          <p:val>
                            <p:strVal val="#ppt_h"/>
                          </p:val>
                        </p:tav>
                      </p:tavLst>
                    </p:anim>
                    <p:animEffect transition="in" filter="fade">
                      <p:cBhvr>
                        <p:cTn dur="300"/>
                        <p:tgtEl>
                          <p:spTgt spid="66"/>
                        </p:tgtEl>
                      </p:cBhvr>
                    </p:animEffect>
                  </p:childTnLst>
                </p:cTn>
              </p:par>
            </p:tnLst>
          </p:tmpl>
        </p:tmplLst>
      </p:bldP>
      <p:bldP spid="69" grpId="0" build="p">
        <p:tmplLst>
          <p:tmpl lvl="1">
            <p:tnLst>
              <p:par>
                <p:cTn presetID="42" presetClass="entr" presetSubtype="0" fill="hold" nodeType="withEffect">
                  <p:stCondLst>
                    <p:cond delay="200"/>
                  </p:stCondLst>
                  <p:childTnLst>
                    <p:set>
                      <p:cBhvr>
                        <p:cTn dur="1" fill="hold">
                          <p:stCondLst>
                            <p:cond delay="0"/>
                          </p:stCondLst>
                        </p:cTn>
                        <p:tgtEl>
                          <p:spTgt spid="69"/>
                        </p:tgtEl>
                        <p:attrNameLst>
                          <p:attrName>style.visibility</p:attrName>
                        </p:attrNameLst>
                      </p:cBhvr>
                      <p:to>
                        <p:strVal val="visible"/>
                      </p:to>
                    </p:set>
                    <p:animEffect transition="in" filter="fade">
                      <p:cBhvr>
                        <p:cTn dur="400"/>
                        <p:tgtEl>
                          <p:spTgt spid="69"/>
                        </p:tgtEl>
                      </p:cBhvr>
                    </p:animEffect>
                    <p:anim calcmode="lin" valueType="num">
                      <p:cBhvr>
                        <p:cTn dur="400" fill="hold"/>
                        <p:tgtEl>
                          <p:spTgt spid="69"/>
                        </p:tgtEl>
                        <p:attrNameLst>
                          <p:attrName>ppt_x</p:attrName>
                        </p:attrNameLst>
                      </p:cBhvr>
                      <p:tavLst>
                        <p:tav tm="0">
                          <p:val>
                            <p:strVal val="#ppt_x"/>
                          </p:val>
                        </p:tav>
                        <p:tav tm="100000">
                          <p:val>
                            <p:strVal val="#ppt_x"/>
                          </p:val>
                        </p:tav>
                      </p:tavLst>
                    </p:anim>
                    <p:anim calcmode="lin" valueType="num">
                      <p:cBhvr>
                        <p:cTn dur="400" fill="hold"/>
                        <p:tgtEl>
                          <p:spTgt spid="69"/>
                        </p:tgtEl>
                        <p:attrNameLst>
                          <p:attrName>ppt_y</p:attrName>
                        </p:attrNameLst>
                      </p:cBhvr>
                      <p:tavLst>
                        <p:tav tm="0">
                          <p:val>
                            <p:strVal val="#ppt_y+.1"/>
                          </p:val>
                        </p:tav>
                        <p:tav tm="100000">
                          <p:val>
                            <p:strVal val="#ppt_y"/>
                          </p:val>
                        </p:tav>
                      </p:tavLst>
                    </p:anim>
                  </p:childTnLst>
                </p:cTn>
              </p:par>
            </p:tnLst>
          </p:tmpl>
        </p:tmplLst>
      </p:bldP>
      <p:bldP spid="71" grpId="0" build="p">
        <p:tmplLst>
          <p:tmpl lvl="1">
            <p:tnLst>
              <p:par>
                <p:cTn presetID="42" presetClass="entr" presetSubtype="0" fill="hold" nodeType="withEffect">
                  <p:stCondLst>
                    <p:cond delay="200"/>
                  </p:stCondLst>
                  <p:childTnLst>
                    <p:set>
                      <p:cBhvr>
                        <p:cTn dur="1" fill="hold">
                          <p:stCondLst>
                            <p:cond delay="0"/>
                          </p:stCondLst>
                        </p:cTn>
                        <p:tgtEl>
                          <p:spTgt spid="71"/>
                        </p:tgtEl>
                        <p:attrNameLst>
                          <p:attrName>style.visibility</p:attrName>
                        </p:attrNameLst>
                      </p:cBhvr>
                      <p:to>
                        <p:strVal val="visible"/>
                      </p:to>
                    </p:set>
                    <p:animEffect transition="in" filter="fade">
                      <p:cBhvr>
                        <p:cTn dur="500"/>
                        <p:tgtEl>
                          <p:spTgt spid="71"/>
                        </p:tgtEl>
                      </p:cBhvr>
                    </p:animEffect>
                    <p:anim calcmode="lin" valueType="num">
                      <p:cBhvr>
                        <p:cTn dur="500" fill="hold"/>
                        <p:tgtEl>
                          <p:spTgt spid="71"/>
                        </p:tgtEl>
                        <p:attrNameLst>
                          <p:attrName>ppt_x</p:attrName>
                        </p:attrNameLst>
                      </p:cBhvr>
                      <p:tavLst>
                        <p:tav tm="0">
                          <p:val>
                            <p:strVal val="#ppt_x"/>
                          </p:val>
                        </p:tav>
                        <p:tav tm="100000">
                          <p:val>
                            <p:strVal val="#ppt_x"/>
                          </p:val>
                        </p:tav>
                      </p:tavLst>
                    </p:anim>
                    <p:anim calcmode="lin" valueType="num">
                      <p:cBhvr>
                        <p:cTn dur="500" fill="hold"/>
                        <p:tgtEl>
                          <p:spTgt spid="71"/>
                        </p:tgtEl>
                        <p:attrNameLst>
                          <p:attrName>ppt_y</p:attrName>
                        </p:attrNameLst>
                      </p:cBhvr>
                      <p:tavLst>
                        <p:tav tm="0">
                          <p:val>
                            <p:strVal val="#ppt_y+.1"/>
                          </p:val>
                        </p:tav>
                        <p:tav tm="100000">
                          <p:val>
                            <p:strVal val="#ppt_y"/>
                          </p:val>
                        </p:tav>
                      </p:tavLst>
                    </p:anim>
                  </p:childTnLst>
                </p:cTn>
              </p:par>
            </p:tnLst>
          </p:tmpl>
        </p:tmplLst>
      </p:bldP>
      <p:bldP spid="92" grpId="0" build="p">
        <p:tmplLst>
          <p:tmpl lvl="1">
            <p:tnLst>
              <p:par>
                <p:cTn presetID="10" presetClass="entr" presetSubtype="0" fill="hold" nodeType="withEffect">
                  <p:stCondLst>
                    <p:cond delay="800"/>
                  </p:stCondLst>
                  <p:childTnLst>
                    <p:set>
                      <p:cBhvr>
                        <p:cTn dur="1" fill="hold">
                          <p:stCondLst>
                            <p:cond delay="0"/>
                          </p:stCondLst>
                        </p:cTn>
                        <p:tgtEl>
                          <p:spTgt spid="92"/>
                        </p:tgtEl>
                        <p:attrNameLst>
                          <p:attrName>style.visibility</p:attrName>
                        </p:attrNameLst>
                      </p:cBhvr>
                      <p:to>
                        <p:strVal val="visible"/>
                      </p:to>
                    </p:set>
                    <p:animEffect transition="in" filter="fade">
                      <p:cBhvr>
                        <p:cTn dur="500"/>
                        <p:tgtEl>
                          <p:spTgt spid="92"/>
                        </p:tgtEl>
                      </p:cBhvr>
                    </p:animEffect>
                  </p:childTnLst>
                </p:cTn>
              </p:par>
            </p:tnLst>
          </p:tmpl>
        </p:tmplLst>
      </p:bldP>
      <p:bldP spid="110" grpId="0" animBg="1"/>
      <p:bldP spid="111" grpId="0" build="p">
        <p:tmplLst>
          <p:tmpl lvl="1">
            <p:tnLst>
              <p:par>
                <p:cTn presetID="53" presetClass="entr" presetSubtype="16" fill="hold" nodeType="after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p:cTn dur="300" fill="hold"/>
                        <p:tgtEl>
                          <p:spTgt spid="111"/>
                        </p:tgtEl>
                        <p:attrNameLst>
                          <p:attrName>ppt_w</p:attrName>
                        </p:attrNameLst>
                      </p:cBhvr>
                      <p:tavLst>
                        <p:tav tm="0">
                          <p:val>
                            <p:fltVal val="0"/>
                          </p:val>
                        </p:tav>
                        <p:tav tm="100000">
                          <p:val>
                            <p:strVal val="#ppt_w"/>
                          </p:val>
                        </p:tav>
                      </p:tavLst>
                    </p:anim>
                    <p:anim calcmode="lin" valueType="num">
                      <p:cBhvr>
                        <p:cTn dur="300" fill="hold"/>
                        <p:tgtEl>
                          <p:spTgt spid="111"/>
                        </p:tgtEl>
                        <p:attrNameLst>
                          <p:attrName>ppt_h</p:attrName>
                        </p:attrNameLst>
                      </p:cBhvr>
                      <p:tavLst>
                        <p:tav tm="0">
                          <p:val>
                            <p:fltVal val="0"/>
                          </p:val>
                        </p:tav>
                        <p:tav tm="100000">
                          <p:val>
                            <p:strVal val="#ppt_h"/>
                          </p:val>
                        </p:tav>
                      </p:tavLst>
                    </p:anim>
                    <p:animEffect transition="in" filter="fade">
                      <p:cBhvr>
                        <p:cTn dur="300"/>
                        <p:tgtEl>
                          <p:spTgt spid="111"/>
                        </p:tgtEl>
                      </p:cBhvr>
                    </p:animEffect>
                  </p:childTnLst>
                </p:cTn>
              </p:par>
            </p:tnLst>
          </p:tmpl>
        </p:tmplLst>
      </p:bldP>
      <p:bldP spid="112" grpId="0" build="p">
        <p:tmplLst>
          <p:tmpl lvl="1">
            <p:tnLst>
              <p:par>
                <p:cTn presetID="42" presetClass="entr" presetSubtype="0" fill="hold" nodeType="withEffect">
                  <p:stCondLst>
                    <p:cond delay="200"/>
                  </p:stCondLst>
                  <p:childTnLst>
                    <p:set>
                      <p:cBhvr>
                        <p:cTn dur="1" fill="hold">
                          <p:stCondLst>
                            <p:cond delay="0"/>
                          </p:stCondLst>
                        </p:cTn>
                        <p:tgtEl>
                          <p:spTgt spid="112"/>
                        </p:tgtEl>
                        <p:attrNameLst>
                          <p:attrName>style.visibility</p:attrName>
                        </p:attrNameLst>
                      </p:cBhvr>
                      <p:to>
                        <p:strVal val="visible"/>
                      </p:to>
                    </p:set>
                    <p:animEffect transition="in" filter="fade">
                      <p:cBhvr>
                        <p:cTn dur="400"/>
                        <p:tgtEl>
                          <p:spTgt spid="112"/>
                        </p:tgtEl>
                      </p:cBhvr>
                    </p:animEffect>
                    <p:anim calcmode="lin" valueType="num">
                      <p:cBhvr>
                        <p:cTn dur="400" fill="hold"/>
                        <p:tgtEl>
                          <p:spTgt spid="112"/>
                        </p:tgtEl>
                        <p:attrNameLst>
                          <p:attrName>ppt_x</p:attrName>
                        </p:attrNameLst>
                      </p:cBhvr>
                      <p:tavLst>
                        <p:tav tm="0">
                          <p:val>
                            <p:strVal val="#ppt_x"/>
                          </p:val>
                        </p:tav>
                        <p:tav tm="100000">
                          <p:val>
                            <p:strVal val="#ppt_x"/>
                          </p:val>
                        </p:tav>
                      </p:tavLst>
                    </p:anim>
                    <p:anim calcmode="lin" valueType="num">
                      <p:cBhvr>
                        <p:cTn dur="400" fill="hold"/>
                        <p:tgtEl>
                          <p:spTgt spid="112"/>
                        </p:tgtEl>
                        <p:attrNameLst>
                          <p:attrName>ppt_y</p:attrName>
                        </p:attrNameLst>
                      </p:cBhvr>
                      <p:tavLst>
                        <p:tav tm="0">
                          <p:val>
                            <p:strVal val="#ppt_y+.1"/>
                          </p:val>
                        </p:tav>
                        <p:tav tm="100000">
                          <p:val>
                            <p:strVal val="#ppt_y"/>
                          </p:val>
                        </p:tav>
                      </p:tavLst>
                    </p:anim>
                  </p:childTnLst>
                </p:cTn>
              </p:par>
            </p:tnLst>
          </p:tmpl>
        </p:tmplLst>
      </p:bldP>
      <p:bldP spid="113" grpId="0" build="p">
        <p:tmplLst>
          <p:tmpl lvl="1">
            <p:tnLst>
              <p:par>
                <p:cTn presetID="42" presetClass="entr" presetSubtype="0" fill="hold" nodeType="withEffect">
                  <p:stCondLst>
                    <p:cond delay="200"/>
                  </p:stCondLst>
                  <p:childTnLst>
                    <p:set>
                      <p:cBhvr>
                        <p:cTn dur="1" fill="hold">
                          <p:stCondLst>
                            <p:cond delay="0"/>
                          </p:stCondLst>
                        </p:cTn>
                        <p:tgtEl>
                          <p:spTgt spid="113"/>
                        </p:tgtEl>
                        <p:attrNameLst>
                          <p:attrName>style.visibility</p:attrName>
                        </p:attrNameLst>
                      </p:cBhvr>
                      <p:to>
                        <p:strVal val="visible"/>
                      </p:to>
                    </p:set>
                    <p:animEffect transition="in" filter="fade">
                      <p:cBhvr>
                        <p:cTn dur="500"/>
                        <p:tgtEl>
                          <p:spTgt spid="113"/>
                        </p:tgtEl>
                      </p:cBhvr>
                    </p:animEffect>
                    <p:anim calcmode="lin" valueType="num">
                      <p:cBhvr>
                        <p:cTn dur="500" fill="hold"/>
                        <p:tgtEl>
                          <p:spTgt spid="113"/>
                        </p:tgtEl>
                        <p:attrNameLst>
                          <p:attrName>ppt_x</p:attrName>
                        </p:attrNameLst>
                      </p:cBhvr>
                      <p:tavLst>
                        <p:tav tm="0">
                          <p:val>
                            <p:strVal val="#ppt_x"/>
                          </p:val>
                        </p:tav>
                        <p:tav tm="100000">
                          <p:val>
                            <p:strVal val="#ppt_x"/>
                          </p:val>
                        </p:tav>
                      </p:tavLst>
                    </p:anim>
                    <p:anim calcmode="lin" valueType="num">
                      <p:cBhvr>
                        <p:cTn dur="500" fill="hold"/>
                        <p:tgtEl>
                          <p:spTgt spid="113"/>
                        </p:tgtEl>
                        <p:attrNameLst>
                          <p:attrName>ppt_y</p:attrName>
                        </p:attrNameLst>
                      </p:cBhvr>
                      <p:tavLst>
                        <p:tav tm="0">
                          <p:val>
                            <p:strVal val="#ppt_y+.1"/>
                          </p:val>
                        </p:tav>
                        <p:tav tm="100000">
                          <p:val>
                            <p:strVal val="#ppt_y"/>
                          </p:val>
                        </p:tav>
                      </p:tavLst>
                    </p:anim>
                  </p:childTnLst>
                </p:cTn>
              </p:par>
            </p:tnLst>
          </p:tmpl>
        </p:tmplLst>
      </p:bldP>
      <p:bldP spid="114" grpId="0" build="p">
        <p:tmplLst>
          <p:tmpl lvl="1">
            <p:tnLst>
              <p:par>
                <p:cTn presetID="10" presetClass="entr" presetSubtype="0" fill="hold" nodeType="withEffect">
                  <p:stCondLst>
                    <p:cond delay="800"/>
                  </p:stCondLst>
                  <p:childTnLst>
                    <p:set>
                      <p:cBhvr>
                        <p:cTn dur="1" fill="hold">
                          <p:stCondLst>
                            <p:cond delay="0"/>
                          </p:stCondLst>
                        </p:cTn>
                        <p:tgtEl>
                          <p:spTgt spid="114"/>
                        </p:tgtEl>
                        <p:attrNameLst>
                          <p:attrName>style.visibility</p:attrName>
                        </p:attrNameLst>
                      </p:cBhvr>
                      <p:to>
                        <p:strVal val="visible"/>
                      </p:to>
                    </p:set>
                    <p:animEffect transition="in" filter="fade">
                      <p:cBhvr>
                        <p:cTn dur="500"/>
                        <p:tgtEl>
                          <p:spTgt spid="114"/>
                        </p:tgtEl>
                      </p:cBhvr>
                    </p:animEffect>
                  </p:childTnLst>
                </p:cTn>
              </p:par>
            </p:tnLst>
          </p:tmpl>
        </p:tmplLst>
      </p:bldP>
      <p:bldP spid="130" grpId="0" animBg="1"/>
      <p:bldP spid="131" grpId="0" build="p">
        <p:tmplLst>
          <p:tmpl lvl="1">
            <p:tnLst>
              <p:par>
                <p:cTn presetID="53" presetClass="entr" presetSubtype="16" fill="hold" nodeType="afterEffect">
                  <p:stCondLst>
                    <p:cond delay="0"/>
                  </p:stCondLst>
                  <p:childTnLst>
                    <p:set>
                      <p:cBhvr>
                        <p:cTn dur="1" fill="hold">
                          <p:stCondLst>
                            <p:cond delay="0"/>
                          </p:stCondLst>
                        </p:cTn>
                        <p:tgtEl>
                          <p:spTgt spid="131"/>
                        </p:tgtEl>
                        <p:attrNameLst>
                          <p:attrName>style.visibility</p:attrName>
                        </p:attrNameLst>
                      </p:cBhvr>
                      <p:to>
                        <p:strVal val="visible"/>
                      </p:to>
                    </p:set>
                    <p:anim calcmode="lin" valueType="num">
                      <p:cBhvr>
                        <p:cTn dur="300" fill="hold"/>
                        <p:tgtEl>
                          <p:spTgt spid="131"/>
                        </p:tgtEl>
                        <p:attrNameLst>
                          <p:attrName>ppt_w</p:attrName>
                        </p:attrNameLst>
                      </p:cBhvr>
                      <p:tavLst>
                        <p:tav tm="0">
                          <p:val>
                            <p:fltVal val="0"/>
                          </p:val>
                        </p:tav>
                        <p:tav tm="100000">
                          <p:val>
                            <p:strVal val="#ppt_w"/>
                          </p:val>
                        </p:tav>
                      </p:tavLst>
                    </p:anim>
                    <p:anim calcmode="lin" valueType="num">
                      <p:cBhvr>
                        <p:cTn dur="300" fill="hold"/>
                        <p:tgtEl>
                          <p:spTgt spid="131"/>
                        </p:tgtEl>
                        <p:attrNameLst>
                          <p:attrName>ppt_h</p:attrName>
                        </p:attrNameLst>
                      </p:cBhvr>
                      <p:tavLst>
                        <p:tav tm="0">
                          <p:val>
                            <p:fltVal val="0"/>
                          </p:val>
                        </p:tav>
                        <p:tav tm="100000">
                          <p:val>
                            <p:strVal val="#ppt_h"/>
                          </p:val>
                        </p:tav>
                      </p:tavLst>
                    </p:anim>
                    <p:animEffect transition="in" filter="fade">
                      <p:cBhvr>
                        <p:cTn dur="300"/>
                        <p:tgtEl>
                          <p:spTgt spid="131"/>
                        </p:tgtEl>
                      </p:cBhvr>
                    </p:animEffect>
                  </p:childTnLst>
                </p:cTn>
              </p:par>
            </p:tnLst>
          </p:tmpl>
        </p:tmplLst>
      </p:bldP>
      <p:bldP spid="136" grpId="0" build="p">
        <p:tmplLst>
          <p:tmpl lvl="1">
            <p:tnLst>
              <p:par>
                <p:cTn presetID="42" presetClass="entr" presetSubtype="0" fill="hold" nodeType="withEffect">
                  <p:stCondLst>
                    <p:cond delay="200"/>
                  </p:stCondLst>
                  <p:childTnLst>
                    <p:set>
                      <p:cBhvr>
                        <p:cTn dur="1" fill="hold">
                          <p:stCondLst>
                            <p:cond delay="0"/>
                          </p:stCondLst>
                        </p:cTn>
                        <p:tgtEl>
                          <p:spTgt spid="136"/>
                        </p:tgtEl>
                        <p:attrNameLst>
                          <p:attrName>style.visibility</p:attrName>
                        </p:attrNameLst>
                      </p:cBhvr>
                      <p:to>
                        <p:strVal val="visible"/>
                      </p:to>
                    </p:set>
                    <p:animEffect transition="in" filter="fade">
                      <p:cBhvr>
                        <p:cTn dur="400"/>
                        <p:tgtEl>
                          <p:spTgt spid="136"/>
                        </p:tgtEl>
                      </p:cBhvr>
                    </p:animEffect>
                    <p:anim calcmode="lin" valueType="num">
                      <p:cBhvr>
                        <p:cTn dur="400" fill="hold"/>
                        <p:tgtEl>
                          <p:spTgt spid="136"/>
                        </p:tgtEl>
                        <p:attrNameLst>
                          <p:attrName>ppt_x</p:attrName>
                        </p:attrNameLst>
                      </p:cBhvr>
                      <p:tavLst>
                        <p:tav tm="0">
                          <p:val>
                            <p:strVal val="#ppt_x"/>
                          </p:val>
                        </p:tav>
                        <p:tav tm="100000">
                          <p:val>
                            <p:strVal val="#ppt_x"/>
                          </p:val>
                        </p:tav>
                      </p:tavLst>
                    </p:anim>
                    <p:anim calcmode="lin" valueType="num">
                      <p:cBhvr>
                        <p:cTn dur="400" fill="hold"/>
                        <p:tgtEl>
                          <p:spTgt spid="136"/>
                        </p:tgtEl>
                        <p:attrNameLst>
                          <p:attrName>ppt_y</p:attrName>
                        </p:attrNameLst>
                      </p:cBhvr>
                      <p:tavLst>
                        <p:tav tm="0">
                          <p:val>
                            <p:strVal val="#ppt_y+.1"/>
                          </p:val>
                        </p:tav>
                        <p:tav tm="100000">
                          <p:val>
                            <p:strVal val="#ppt_y"/>
                          </p:val>
                        </p:tav>
                      </p:tavLst>
                    </p:anim>
                  </p:childTnLst>
                </p:cTn>
              </p:par>
            </p:tnLst>
          </p:tmpl>
        </p:tmplLst>
      </p:bldP>
      <p:bldP spid="139" grpId="0" build="p">
        <p:tmplLst>
          <p:tmpl lvl="1">
            <p:tnLst>
              <p:par>
                <p:cTn presetID="42" presetClass="entr" presetSubtype="0" fill="hold" nodeType="withEffect">
                  <p:stCondLst>
                    <p:cond delay="200"/>
                  </p:stCondLst>
                  <p:childTnLst>
                    <p:set>
                      <p:cBhvr>
                        <p:cTn dur="1" fill="hold">
                          <p:stCondLst>
                            <p:cond delay="0"/>
                          </p:stCondLst>
                        </p:cTn>
                        <p:tgtEl>
                          <p:spTgt spid="139"/>
                        </p:tgtEl>
                        <p:attrNameLst>
                          <p:attrName>style.visibility</p:attrName>
                        </p:attrNameLst>
                      </p:cBhvr>
                      <p:to>
                        <p:strVal val="visible"/>
                      </p:to>
                    </p:set>
                    <p:animEffect transition="in" filter="fade">
                      <p:cBhvr>
                        <p:cTn dur="500"/>
                        <p:tgtEl>
                          <p:spTgt spid="139"/>
                        </p:tgtEl>
                      </p:cBhvr>
                    </p:animEffect>
                    <p:anim calcmode="lin" valueType="num">
                      <p:cBhvr>
                        <p:cTn dur="500" fill="hold"/>
                        <p:tgtEl>
                          <p:spTgt spid="139"/>
                        </p:tgtEl>
                        <p:attrNameLst>
                          <p:attrName>ppt_x</p:attrName>
                        </p:attrNameLst>
                      </p:cBhvr>
                      <p:tavLst>
                        <p:tav tm="0">
                          <p:val>
                            <p:strVal val="#ppt_x"/>
                          </p:val>
                        </p:tav>
                        <p:tav tm="100000">
                          <p:val>
                            <p:strVal val="#ppt_x"/>
                          </p:val>
                        </p:tav>
                      </p:tavLst>
                    </p:anim>
                    <p:anim calcmode="lin" valueType="num">
                      <p:cBhvr>
                        <p:cTn dur="500" fill="hold"/>
                        <p:tgtEl>
                          <p:spTgt spid="139"/>
                        </p:tgtEl>
                        <p:attrNameLst>
                          <p:attrName>ppt_y</p:attrName>
                        </p:attrNameLst>
                      </p:cBhvr>
                      <p:tavLst>
                        <p:tav tm="0">
                          <p:val>
                            <p:strVal val="#ppt_y+.1"/>
                          </p:val>
                        </p:tav>
                        <p:tav tm="100000">
                          <p:val>
                            <p:strVal val="#ppt_y"/>
                          </p:val>
                        </p:tav>
                      </p:tavLst>
                    </p:anim>
                  </p:childTnLst>
                </p:cTn>
              </p:par>
            </p:tnLst>
          </p:tmpl>
        </p:tmplLst>
      </p:bldP>
      <p:bldP spid="140" grpId="0" build="p">
        <p:tmplLst>
          <p:tmpl lvl="1">
            <p:tnLst>
              <p:par>
                <p:cTn presetID="10" presetClass="entr" presetSubtype="0" fill="hold" nodeType="withEffect">
                  <p:stCondLst>
                    <p:cond delay="800"/>
                  </p:stCondLst>
                  <p:childTnLst>
                    <p:set>
                      <p:cBhvr>
                        <p:cTn dur="1" fill="hold">
                          <p:stCondLst>
                            <p:cond delay="0"/>
                          </p:stCondLst>
                        </p:cTn>
                        <p:tgtEl>
                          <p:spTgt spid="140"/>
                        </p:tgtEl>
                        <p:attrNameLst>
                          <p:attrName>style.visibility</p:attrName>
                        </p:attrNameLst>
                      </p:cBhvr>
                      <p:to>
                        <p:strVal val="visible"/>
                      </p:to>
                    </p:set>
                    <p:animEffect transition="in" filter="fade">
                      <p:cBhvr>
                        <p:cTn dur="500"/>
                        <p:tgtEl>
                          <p:spTgt spid="140"/>
                        </p:tgtEl>
                      </p:cBhvr>
                    </p:animEffect>
                  </p:childTnLst>
                </p:cTn>
              </p:par>
            </p:tnLst>
          </p:tmpl>
        </p:tmplLst>
      </p:bldP>
      <p:bldP spid="145" grpId="0" animBg="1"/>
      <p:bldP spid="146" grpId="0" build="p">
        <p:tmplLst>
          <p:tmpl lvl="1">
            <p:tnLst>
              <p:par>
                <p:cTn presetID="53" presetClass="entr" presetSubtype="16" fill="hold" nodeType="afterEffect">
                  <p:stCondLst>
                    <p:cond delay="0"/>
                  </p:stCondLst>
                  <p:childTnLst>
                    <p:set>
                      <p:cBhvr>
                        <p:cTn dur="1" fill="hold">
                          <p:stCondLst>
                            <p:cond delay="0"/>
                          </p:stCondLst>
                        </p:cTn>
                        <p:tgtEl>
                          <p:spTgt spid="146"/>
                        </p:tgtEl>
                        <p:attrNameLst>
                          <p:attrName>style.visibility</p:attrName>
                        </p:attrNameLst>
                      </p:cBhvr>
                      <p:to>
                        <p:strVal val="visible"/>
                      </p:to>
                    </p:set>
                    <p:anim calcmode="lin" valueType="num">
                      <p:cBhvr>
                        <p:cTn dur="300" fill="hold"/>
                        <p:tgtEl>
                          <p:spTgt spid="146"/>
                        </p:tgtEl>
                        <p:attrNameLst>
                          <p:attrName>ppt_w</p:attrName>
                        </p:attrNameLst>
                      </p:cBhvr>
                      <p:tavLst>
                        <p:tav tm="0">
                          <p:val>
                            <p:fltVal val="0"/>
                          </p:val>
                        </p:tav>
                        <p:tav tm="100000">
                          <p:val>
                            <p:strVal val="#ppt_w"/>
                          </p:val>
                        </p:tav>
                      </p:tavLst>
                    </p:anim>
                    <p:anim calcmode="lin" valueType="num">
                      <p:cBhvr>
                        <p:cTn dur="300" fill="hold"/>
                        <p:tgtEl>
                          <p:spTgt spid="146"/>
                        </p:tgtEl>
                        <p:attrNameLst>
                          <p:attrName>ppt_h</p:attrName>
                        </p:attrNameLst>
                      </p:cBhvr>
                      <p:tavLst>
                        <p:tav tm="0">
                          <p:val>
                            <p:fltVal val="0"/>
                          </p:val>
                        </p:tav>
                        <p:tav tm="100000">
                          <p:val>
                            <p:strVal val="#ppt_h"/>
                          </p:val>
                        </p:tav>
                      </p:tavLst>
                    </p:anim>
                    <p:animEffect transition="in" filter="fade">
                      <p:cBhvr>
                        <p:cTn dur="300"/>
                        <p:tgtEl>
                          <p:spTgt spid="146"/>
                        </p:tgtEl>
                      </p:cBhvr>
                    </p:animEffect>
                  </p:childTnLst>
                </p:cTn>
              </p:par>
            </p:tnLst>
          </p:tmpl>
        </p:tmplLst>
      </p:bldP>
      <p:bldP spid="149" grpId="0" build="p">
        <p:tmplLst>
          <p:tmpl lvl="1">
            <p:tnLst>
              <p:par>
                <p:cTn presetID="42" presetClass="entr" presetSubtype="0" fill="hold" nodeType="withEffect">
                  <p:stCondLst>
                    <p:cond delay="200"/>
                  </p:stCondLst>
                  <p:childTnLst>
                    <p:set>
                      <p:cBhvr>
                        <p:cTn dur="1" fill="hold">
                          <p:stCondLst>
                            <p:cond delay="0"/>
                          </p:stCondLst>
                        </p:cTn>
                        <p:tgtEl>
                          <p:spTgt spid="149"/>
                        </p:tgtEl>
                        <p:attrNameLst>
                          <p:attrName>style.visibility</p:attrName>
                        </p:attrNameLst>
                      </p:cBhvr>
                      <p:to>
                        <p:strVal val="visible"/>
                      </p:to>
                    </p:set>
                    <p:animEffect transition="in" filter="fade">
                      <p:cBhvr>
                        <p:cTn dur="400"/>
                        <p:tgtEl>
                          <p:spTgt spid="149"/>
                        </p:tgtEl>
                      </p:cBhvr>
                    </p:animEffect>
                    <p:anim calcmode="lin" valueType="num">
                      <p:cBhvr>
                        <p:cTn dur="400" fill="hold"/>
                        <p:tgtEl>
                          <p:spTgt spid="149"/>
                        </p:tgtEl>
                        <p:attrNameLst>
                          <p:attrName>ppt_x</p:attrName>
                        </p:attrNameLst>
                      </p:cBhvr>
                      <p:tavLst>
                        <p:tav tm="0">
                          <p:val>
                            <p:strVal val="#ppt_x"/>
                          </p:val>
                        </p:tav>
                        <p:tav tm="100000">
                          <p:val>
                            <p:strVal val="#ppt_x"/>
                          </p:val>
                        </p:tav>
                      </p:tavLst>
                    </p:anim>
                    <p:anim calcmode="lin" valueType="num">
                      <p:cBhvr>
                        <p:cTn dur="400" fill="hold"/>
                        <p:tgtEl>
                          <p:spTgt spid="149"/>
                        </p:tgtEl>
                        <p:attrNameLst>
                          <p:attrName>ppt_y</p:attrName>
                        </p:attrNameLst>
                      </p:cBhvr>
                      <p:tavLst>
                        <p:tav tm="0">
                          <p:val>
                            <p:strVal val="#ppt_y+.1"/>
                          </p:val>
                        </p:tav>
                        <p:tav tm="100000">
                          <p:val>
                            <p:strVal val="#ppt_y"/>
                          </p:val>
                        </p:tav>
                      </p:tavLst>
                    </p:anim>
                  </p:childTnLst>
                </p:cTn>
              </p:par>
            </p:tnLst>
          </p:tmpl>
        </p:tmplLst>
      </p:bldP>
      <p:bldP spid="151" grpId="0" build="p">
        <p:tmplLst>
          <p:tmpl lvl="1">
            <p:tnLst>
              <p:par>
                <p:cTn presetID="42" presetClass="entr" presetSubtype="0" fill="hold" nodeType="withEffect">
                  <p:stCondLst>
                    <p:cond delay="200"/>
                  </p:stCondLst>
                  <p:childTnLst>
                    <p:set>
                      <p:cBhvr>
                        <p:cTn dur="1" fill="hold">
                          <p:stCondLst>
                            <p:cond delay="0"/>
                          </p:stCondLst>
                        </p:cTn>
                        <p:tgtEl>
                          <p:spTgt spid="151"/>
                        </p:tgtEl>
                        <p:attrNameLst>
                          <p:attrName>style.visibility</p:attrName>
                        </p:attrNameLst>
                      </p:cBhvr>
                      <p:to>
                        <p:strVal val="visible"/>
                      </p:to>
                    </p:set>
                    <p:animEffect transition="in" filter="fade">
                      <p:cBhvr>
                        <p:cTn dur="500"/>
                        <p:tgtEl>
                          <p:spTgt spid="151"/>
                        </p:tgtEl>
                      </p:cBhvr>
                    </p:animEffect>
                    <p:anim calcmode="lin" valueType="num">
                      <p:cBhvr>
                        <p:cTn dur="500" fill="hold"/>
                        <p:tgtEl>
                          <p:spTgt spid="151"/>
                        </p:tgtEl>
                        <p:attrNameLst>
                          <p:attrName>ppt_x</p:attrName>
                        </p:attrNameLst>
                      </p:cBhvr>
                      <p:tavLst>
                        <p:tav tm="0">
                          <p:val>
                            <p:strVal val="#ppt_x"/>
                          </p:val>
                        </p:tav>
                        <p:tav tm="100000">
                          <p:val>
                            <p:strVal val="#ppt_x"/>
                          </p:val>
                        </p:tav>
                      </p:tavLst>
                    </p:anim>
                    <p:anim calcmode="lin" valueType="num">
                      <p:cBhvr>
                        <p:cTn dur="500" fill="hold"/>
                        <p:tgtEl>
                          <p:spTgt spid="151"/>
                        </p:tgtEl>
                        <p:attrNameLst>
                          <p:attrName>ppt_y</p:attrName>
                        </p:attrNameLst>
                      </p:cBhvr>
                      <p:tavLst>
                        <p:tav tm="0">
                          <p:val>
                            <p:strVal val="#ppt_y+.1"/>
                          </p:val>
                        </p:tav>
                        <p:tav tm="100000">
                          <p:val>
                            <p:strVal val="#ppt_y"/>
                          </p:val>
                        </p:tav>
                      </p:tavLst>
                    </p:anim>
                  </p:childTnLst>
                </p:cTn>
              </p:par>
            </p:tnLst>
          </p:tmpl>
        </p:tmplLst>
      </p:bldP>
      <p:bldP spid="152" grpId="0" build="p">
        <p:tmplLst>
          <p:tmpl lvl="1">
            <p:tnLst>
              <p:par>
                <p:cTn presetID="10" presetClass="entr" presetSubtype="0" fill="hold" nodeType="withEffect">
                  <p:stCondLst>
                    <p:cond delay="800"/>
                  </p:stCondLst>
                  <p:childTnLst>
                    <p:set>
                      <p:cBhvr>
                        <p:cTn dur="1" fill="hold">
                          <p:stCondLst>
                            <p:cond delay="0"/>
                          </p:stCondLst>
                        </p:cTn>
                        <p:tgtEl>
                          <p:spTgt spid="152"/>
                        </p:tgtEl>
                        <p:attrNameLst>
                          <p:attrName>style.visibility</p:attrName>
                        </p:attrNameLst>
                      </p:cBhvr>
                      <p:to>
                        <p:strVal val="visible"/>
                      </p:to>
                    </p:set>
                    <p:animEffect transition="in" filter="fade">
                      <p:cBhvr>
                        <p:cTn dur="500"/>
                        <p:tgtEl>
                          <p:spTgt spid="152"/>
                        </p:tgtEl>
                      </p:cBhvr>
                    </p:animEffect>
                  </p:childTnLst>
                </p:cTn>
              </p:par>
            </p:tnLst>
          </p:tmpl>
        </p:tmplLst>
      </p:bldP>
      <p:bldP spid="155" grpId="0" animBg="1"/>
      <p:bldP spid="156" grpId="0" build="p">
        <p:tmplLst>
          <p:tmpl lvl="1">
            <p:tnLst>
              <p:par>
                <p:cTn presetID="53" presetClass="entr" presetSubtype="16" fill="hold" nodeType="afterEffect">
                  <p:stCondLst>
                    <p:cond delay="0"/>
                  </p:stCondLst>
                  <p:childTnLst>
                    <p:set>
                      <p:cBhvr>
                        <p:cTn dur="1" fill="hold">
                          <p:stCondLst>
                            <p:cond delay="0"/>
                          </p:stCondLst>
                        </p:cTn>
                        <p:tgtEl>
                          <p:spTgt spid="156"/>
                        </p:tgtEl>
                        <p:attrNameLst>
                          <p:attrName>style.visibility</p:attrName>
                        </p:attrNameLst>
                      </p:cBhvr>
                      <p:to>
                        <p:strVal val="visible"/>
                      </p:to>
                    </p:set>
                    <p:anim calcmode="lin" valueType="num">
                      <p:cBhvr>
                        <p:cTn dur="300" fill="hold"/>
                        <p:tgtEl>
                          <p:spTgt spid="156"/>
                        </p:tgtEl>
                        <p:attrNameLst>
                          <p:attrName>ppt_w</p:attrName>
                        </p:attrNameLst>
                      </p:cBhvr>
                      <p:tavLst>
                        <p:tav tm="0">
                          <p:val>
                            <p:fltVal val="0"/>
                          </p:val>
                        </p:tav>
                        <p:tav tm="100000">
                          <p:val>
                            <p:strVal val="#ppt_w"/>
                          </p:val>
                        </p:tav>
                      </p:tavLst>
                    </p:anim>
                    <p:anim calcmode="lin" valueType="num">
                      <p:cBhvr>
                        <p:cTn dur="300" fill="hold"/>
                        <p:tgtEl>
                          <p:spTgt spid="156"/>
                        </p:tgtEl>
                        <p:attrNameLst>
                          <p:attrName>ppt_h</p:attrName>
                        </p:attrNameLst>
                      </p:cBhvr>
                      <p:tavLst>
                        <p:tav tm="0">
                          <p:val>
                            <p:fltVal val="0"/>
                          </p:val>
                        </p:tav>
                        <p:tav tm="100000">
                          <p:val>
                            <p:strVal val="#ppt_h"/>
                          </p:val>
                        </p:tav>
                      </p:tavLst>
                    </p:anim>
                    <p:animEffect transition="in" filter="fade">
                      <p:cBhvr>
                        <p:cTn dur="300"/>
                        <p:tgtEl>
                          <p:spTgt spid="156"/>
                        </p:tgtEl>
                      </p:cBhvr>
                    </p:animEffect>
                  </p:childTnLst>
                </p:cTn>
              </p:par>
            </p:tnLst>
          </p:tmpl>
        </p:tmplLst>
      </p:bldP>
      <p:bldP spid="157" grpId="0" build="p">
        <p:tmplLst>
          <p:tmpl lvl="1">
            <p:tnLst>
              <p:par>
                <p:cTn presetID="42" presetClass="entr" presetSubtype="0" fill="hold" nodeType="withEffect">
                  <p:stCondLst>
                    <p:cond delay="200"/>
                  </p:stCondLst>
                  <p:childTnLst>
                    <p:set>
                      <p:cBhvr>
                        <p:cTn dur="1" fill="hold">
                          <p:stCondLst>
                            <p:cond delay="0"/>
                          </p:stCondLst>
                        </p:cTn>
                        <p:tgtEl>
                          <p:spTgt spid="157"/>
                        </p:tgtEl>
                        <p:attrNameLst>
                          <p:attrName>style.visibility</p:attrName>
                        </p:attrNameLst>
                      </p:cBhvr>
                      <p:to>
                        <p:strVal val="visible"/>
                      </p:to>
                    </p:set>
                    <p:animEffect transition="in" filter="fade">
                      <p:cBhvr>
                        <p:cTn dur="400"/>
                        <p:tgtEl>
                          <p:spTgt spid="157"/>
                        </p:tgtEl>
                      </p:cBhvr>
                    </p:animEffect>
                    <p:anim calcmode="lin" valueType="num">
                      <p:cBhvr>
                        <p:cTn dur="400" fill="hold"/>
                        <p:tgtEl>
                          <p:spTgt spid="157"/>
                        </p:tgtEl>
                        <p:attrNameLst>
                          <p:attrName>ppt_x</p:attrName>
                        </p:attrNameLst>
                      </p:cBhvr>
                      <p:tavLst>
                        <p:tav tm="0">
                          <p:val>
                            <p:strVal val="#ppt_x"/>
                          </p:val>
                        </p:tav>
                        <p:tav tm="100000">
                          <p:val>
                            <p:strVal val="#ppt_x"/>
                          </p:val>
                        </p:tav>
                      </p:tavLst>
                    </p:anim>
                    <p:anim calcmode="lin" valueType="num">
                      <p:cBhvr>
                        <p:cTn dur="400" fill="hold"/>
                        <p:tgtEl>
                          <p:spTgt spid="157"/>
                        </p:tgtEl>
                        <p:attrNameLst>
                          <p:attrName>ppt_y</p:attrName>
                        </p:attrNameLst>
                      </p:cBhvr>
                      <p:tavLst>
                        <p:tav tm="0">
                          <p:val>
                            <p:strVal val="#ppt_y+.1"/>
                          </p:val>
                        </p:tav>
                        <p:tav tm="100000">
                          <p:val>
                            <p:strVal val="#ppt_y"/>
                          </p:val>
                        </p:tav>
                      </p:tavLst>
                    </p:anim>
                  </p:childTnLst>
                </p:cTn>
              </p:par>
            </p:tnLst>
          </p:tmpl>
        </p:tmplLst>
      </p:bldP>
      <p:bldP spid="158" grpId="0" build="p">
        <p:tmplLst>
          <p:tmpl lvl="1">
            <p:tnLst>
              <p:par>
                <p:cTn presetID="42" presetClass="entr" presetSubtype="0" fill="hold" nodeType="withEffect">
                  <p:stCondLst>
                    <p:cond delay="200"/>
                  </p:stCondLst>
                  <p:childTnLst>
                    <p:set>
                      <p:cBhvr>
                        <p:cTn dur="1" fill="hold">
                          <p:stCondLst>
                            <p:cond delay="0"/>
                          </p:stCondLst>
                        </p:cTn>
                        <p:tgtEl>
                          <p:spTgt spid="158"/>
                        </p:tgtEl>
                        <p:attrNameLst>
                          <p:attrName>style.visibility</p:attrName>
                        </p:attrNameLst>
                      </p:cBhvr>
                      <p:to>
                        <p:strVal val="visible"/>
                      </p:to>
                    </p:set>
                    <p:animEffect transition="in" filter="fade">
                      <p:cBhvr>
                        <p:cTn dur="500"/>
                        <p:tgtEl>
                          <p:spTgt spid="158"/>
                        </p:tgtEl>
                      </p:cBhvr>
                    </p:animEffect>
                    <p:anim calcmode="lin" valueType="num">
                      <p:cBhvr>
                        <p:cTn dur="500" fill="hold"/>
                        <p:tgtEl>
                          <p:spTgt spid="158"/>
                        </p:tgtEl>
                        <p:attrNameLst>
                          <p:attrName>ppt_x</p:attrName>
                        </p:attrNameLst>
                      </p:cBhvr>
                      <p:tavLst>
                        <p:tav tm="0">
                          <p:val>
                            <p:strVal val="#ppt_x"/>
                          </p:val>
                        </p:tav>
                        <p:tav tm="100000">
                          <p:val>
                            <p:strVal val="#ppt_x"/>
                          </p:val>
                        </p:tav>
                      </p:tavLst>
                    </p:anim>
                    <p:anim calcmode="lin" valueType="num">
                      <p:cBhvr>
                        <p:cTn dur="500" fill="hold"/>
                        <p:tgtEl>
                          <p:spTgt spid="158"/>
                        </p:tgtEl>
                        <p:attrNameLst>
                          <p:attrName>ppt_y</p:attrName>
                        </p:attrNameLst>
                      </p:cBhvr>
                      <p:tavLst>
                        <p:tav tm="0">
                          <p:val>
                            <p:strVal val="#ppt_y+.1"/>
                          </p:val>
                        </p:tav>
                        <p:tav tm="100000">
                          <p:val>
                            <p:strVal val="#ppt_y"/>
                          </p:val>
                        </p:tav>
                      </p:tavLst>
                    </p:anim>
                  </p:childTnLst>
                </p:cTn>
              </p:par>
            </p:tnLst>
          </p:tmpl>
        </p:tmplLst>
      </p:bldP>
      <p:bldP spid="159" grpId="0" build="p">
        <p:tmplLst>
          <p:tmpl lvl="1">
            <p:tnLst>
              <p:par>
                <p:cTn presetID="10" presetClass="entr" presetSubtype="0" fill="hold" nodeType="withEffect">
                  <p:stCondLst>
                    <p:cond delay="800"/>
                  </p:stCondLst>
                  <p:childTnLst>
                    <p:set>
                      <p:cBhvr>
                        <p:cTn dur="1" fill="hold">
                          <p:stCondLst>
                            <p:cond delay="0"/>
                          </p:stCondLst>
                        </p:cTn>
                        <p:tgtEl>
                          <p:spTgt spid="159"/>
                        </p:tgtEl>
                        <p:attrNameLst>
                          <p:attrName>style.visibility</p:attrName>
                        </p:attrNameLst>
                      </p:cBhvr>
                      <p:to>
                        <p:strVal val="visible"/>
                      </p:to>
                    </p:set>
                    <p:animEffect transition="in" filter="fade">
                      <p:cBhvr>
                        <p:cTn dur="500"/>
                        <p:tgtEl>
                          <p:spTgt spid="159"/>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conic list 5">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20" name="Group 19"/>
          <p:cNvGrpSpPr/>
          <p:nvPr userDrawn="1"/>
        </p:nvGrpSpPr>
        <p:grpSpPr>
          <a:xfrm>
            <a:off x="101309" y="385540"/>
            <a:ext cx="383999" cy="342172"/>
            <a:chOff x="5270500" y="1460500"/>
            <a:chExt cx="1701800" cy="2705100"/>
          </a:xfrm>
        </p:grpSpPr>
        <p:sp>
          <p:nvSpPr>
            <p:cNvPr id="21" name="Rounded Rectangle 20"/>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2" name="Rounded Rectangle 21"/>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3" name="Rounded Rectangle 22"/>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57" name="Text Placeholder 7"/>
          <p:cNvSpPr>
            <a:spLocks noGrp="1"/>
          </p:cNvSpPr>
          <p:nvPr>
            <p:ph type="body" sz="quarter" idx="39" hasCustomPrompt="1"/>
          </p:nvPr>
        </p:nvSpPr>
        <p:spPr>
          <a:xfrm>
            <a:off x="623715" y="1730116"/>
            <a:ext cx="704141" cy="674519"/>
          </a:xfrm>
          <a:prstGeom prst="rect">
            <a:avLst/>
          </a:prstGeom>
        </p:spPr>
        <p:txBody>
          <a:bodyPr vert="horz" lIns="0" tIns="103884" rIns="0" bIns="103884" anchor="ctr"/>
          <a:lstStyle>
            <a:lvl1pPr marL="0" indent="0" algn="l">
              <a:lnSpc>
                <a:spcPct val="100000"/>
              </a:lnSpc>
              <a:spcBef>
                <a:spcPts val="0"/>
              </a:spcBef>
              <a:buNone/>
              <a:defRPr sz="3600" b="1">
                <a:solidFill>
                  <a:schemeClr val="accent1">
                    <a:lumMod val="60000"/>
                    <a:lumOff val="40000"/>
                  </a:schemeClr>
                </a:solidFill>
                <a:latin typeface="FontAwesome"/>
                <a:cs typeface="FontAwesome"/>
              </a:defRPr>
            </a:lvl1pPr>
          </a:lstStyle>
          <a:p>
            <a:pPr lvl="0"/>
            <a:r>
              <a:rPr lang="es-ES_tradnl" dirty="0" err="1" smtClean="0"/>
              <a:t>ico</a:t>
            </a:r>
            <a:endParaRPr lang="es-ES_tradnl" dirty="0" smtClean="0"/>
          </a:p>
        </p:txBody>
      </p:sp>
      <p:sp>
        <p:nvSpPr>
          <p:cNvPr id="58" name="Text Placeholder 7"/>
          <p:cNvSpPr>
            <a:spLocks noGrp="1"/>
          </p:cNvSpPr>
          <p:nvPr>
            <p:ph type="body" sz="quarter" idx="19" hasCustomPrompt="1"/>
          </p:nvPr>
        </p:nvSpPr>
        <p:spPr>
          <a:xfrm>
            <a:off x="1327856" y="2143841"/>
            <a:ext cx="2346677" cy="260794"/>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59" name="Text Placeholder 2"/>
          <p:cNvSpPr>
            <a:spLocks noGrp="1"/>
          </p:cNvSpPr>
          <p:nvPr>
            <p:ph type="body" sz="quarter" idx="16" hasCustomPrompt="1"/>
          </p:nvPr>
        </p:nvSpPr>
        <p:spPr>
          <a:xfrm>
            <a:off x="603256" y="2563390"/>
            <a:ext cx="3071281" cy="2343890"/>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a:t>
            </a:r>
            <a:r>
              <a:rPr lang="en-US" dirty="0" smtClean="0"/>
              <a:t> </a:t>
            </a:r>
            <a:r>
              <a:rPr lang="en-US" dirty="0" err="1" smtClean="0"/>
              <a:t>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males </a:t>
            </a:r>
            <a:r>
              <a:rPr lang="en-US" dirty="0" err="1" smtClean="0"/>
              <a:t>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p>
        </p:txBody>
      </p:sp>
      <p:sp>
        <p:nvSpPr>
          <p:cNvPr id="60" name="Text Placeholder 7"/>
          <p:cNvSpPr>
            <a:spLocks noGrp="1"/>
          </p:cNvSpPr>
          <p:nvPr>
            <p:ph type="body" sz="quarter" idx="55" hasCustomPrompt="1"/>
          </p:nvPr>
        </p:nvSpPr>
        <p:spPr>
          <a:xfrm>
            <a:off x="1327856" y="1724596"/>
            <a:ext cx="2346677" cy="431780"/>
          </a:xfrm>
          <a:prstGeom prst="rect">
            <a:avLst/>
          </a:prstGeom>
        </p:spPr>
        <p:txBody>
          <a:bodyPr vert="horz" lIns="0" tIns="40504" rIns="0" bIns="40504" anchor="ctr"/>
          <a:lstStyle>
            <a:lvl1pPr marL="0" indent="0" algn="l">
              <a:lnSpc>
                <a:spcPct val="100000"/>
              </a:lnSpc>
              <a:spcBef>
                <a:spcPts val="0"/>
              </a:spcBef>
              <a:buNone/>
              <a:defRPr sz="2400" b="1">
                <a:solidFill>
                  <a:schemeClr val="bg1"/>
                </a:solidFill>
                <a:latin typeface="Lato Light"/>
                <a:cs typeface="Lato Light"/>
              </a:defRPr>
            </a:lvl1pPr>
          </a:lstStyle>
          <a:p>
            <a:pPr lvl="0"/>
            <a:r>
              <a:rPr lang="es-ES_tradnl" dirty="0" err="1" smtClean="0"/>
              <a:t>Chort</a:t>
            </a:r>
            <a:r>
              <a:rPr lang="es-ES_tradnl" dirty="0" smtClean="0"/>
              <a:t> </a:t>
            </a:r>
            <a:r>
              <a:rPr lang="es-ES_tradnl" dirty="0" err="1" smtClean="0"/>
              <a:t>title</a:t>
            </a:r>
            <a:endParaRPr lang="es-ES_tradnl" dirty="0" smtClean="0"/>
          </a:p>
        </p:txBody>
      </p:sp>
      <p:sp>
        <p:nvSpPr>
          <p:cNvPr id="61" name="Rounded Rectangle 60"/>
          <p:cNvSpPr/>
          <p:nvPr userDrawn="1"/>
        </p:nvSpPr>
        <p:spPr>
          <a:xfrm>
            <a:off x="4002264" y="1703191"/>
            <a:ext cx="144000" cy="3204089"/>
          </a:xfrm>
          <a:prstGeom prst="roundRect">
            <a:avLst>
              <a:gd name="adj" fmla="val 50000"/>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62" name="Text Placeholder 7"/>
          <p:cNvSpPr>
            <a:spLocks noGrp="1"/>
          </p:cNvSpPr>
          <p:nvPr>
            <p:ph type="body" sz="quarter" idx="56" hasCustomPrompt="1"/>
          </p:nvPr>
        </p:nvSpPr>
        <p:spPr>
          <a:xfrm>
            <a:off x="4535315" y="1730116"/>
            <a:ext cx="704141" cy="674519"/>
          </a:xfrm>
          <a:prstGeom prst="rect">
            <a:avLst/>
          </a:prstGeom>
        </p:spPr>
        <p:txBody>
          <a:bodyPr vert="horz" lIns="0" tIns="103884" rIns="0" bIns="103884" anchor="ctr"/>
          <a:lstStyle>
            <a:lvl1pPr marL="0" indent="0" algn="l">
              <a:lnSpc>
                <a:spcPct val="100000"/>
              </a:lnSpc>
              <a:spcBef>
                <a:spcPts val="0"/>
              </a:spcBef>
              <a:buNone/>
              <a:defRPr sz="3600" b="1">
                <a:solidFill>
                  <a:schemeClr val="accent2"/>
                </a:solidFill>
                <a:latin typeface="FontAwesome"/>
                <a:cs typeface="FontAwesome"/>
              </a:defRPr>
            </a:lvl1pPr>
          </a:lstStyle>
          <a:p>
            <a:pPr lvl="0"/>
            <a:r>
              <a:rPr lang="es-ES_tradnl" dirty="0" err="1" smtClean="0"/>
              <a:t>ico</a:t>
            </a:r>
            <a:endParaRPr lang="es-ES_tradnl" dirty="0" smtClean="0"/>
          </a:p>
        </p:txBody>
      </p:sp>
      <p:sp>
        <p:nvSpPr>
          <p:cNvPr id="63" name="Text Placeholder 7"/>
          <p:cNvSpPr>
            <a:spLocks noGrp="1"/>
          </p:cNvSpPr>
          <p:nvPr>
            <p:ph type="body" sz="quarter" idx="57" hasCustomPrompt="1"/>
          </p:nvPr>
        </p:nvSpPr>
        <p:spPr>
          <a:xfrm>
            <a:off x="5239456" y="2143841"/>
            <a:ext cx="2346677" cy="260794"/>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64" name="Text Placeholder 2"/>
          <p:cNvSpPr>
            <a:spLocks noGrp="1"/>
          </p:cNvSpPr>
          <p:nvPr>
            <p:ph type="body" sz="quarter" idx="58" hasCustomPrompt="1"/>
          </p:nvPr>
        </p:nvSpPr>
        <p:spPr>
          <a:xfrm>
            <a:off x="4514856" y="2563390"/>
            <a:ext cx="3071281" cy="2343890"/>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a:t>
            </a:r>
            <a:r>
              <a:rPr lang="en-US" dirty="0" smtClean="0"/>
              <a:t> </a:t>
            </a:r>
            <a:r>
              <a:rPr lang="en-US" dirty="0" err="1" smtClean="0"/>
              <a:t>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males </a:t>
            </a:r>
            <a:r>
              <a:rPr lang="en-US" dirty="0" err="1" smtClean="0"/>
              <a:t>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p>
        </p:txBody>
      </p:sp>
      <p:sp>
        <p:nvSpPr>
          <p:cNvPr id="65" name="Text Placeholder 7"/>
          <p:cNvSpPr>
            <a:spLocks noGrp="1"/>
          </p:cNvSpPr>
          <p:nvPr>
            <p:ph type="body" sz="quarter" idx="59" hasCustomPrompt="1"/>
          </p:nvPr>
        </p:nvSpPr>
        <p:spPr>
          <a:xfrm>
            <a:off x="5239456" y="1724596"/>
            <a:ext cx="2346677" cy="431780"/>
          </a:xfrm>
          <a:prstGeom prst="rect">
            <a:avLst/>
          </a:prstGeom>
        </p:spPr>
        <p:txBody>
          <a:bodyPr vert="horz" lIns="0" tIns="40504" rIns="0" bIns="40504" anchor="ctr"/>
          <a:lstStyle>
            <a:lvl1pPr marL="0" indent="0" algn="l">
              <a:lnSpc>
                <a:spcPct val="100000"/>
              </a:lnSpc>
              <a:spcBef>
                <a:spcPts val="0"/>
              </a:spcBef>
              <a:buNone/>
              <a:defRPr sz="2400" b="1">
                <a:solidFill>
                  <a:schemeClr val="bg1"/>
                </a:solidFill>
                <a:latin typeface="Lato Light"/>
                <a:cs typeface="Lato Light"/>
              </a:defRPr>
            </a:lvl1pPr>
          </a:lstStyle>
          <a:p>
            <a:pPr lvl="0"/>
            <a:r>
              <a:rPr lang="es-ES_tradnl" dirty="0" err="1" smtClean="0"/>
              <a:t>Chort</a:t>
            </a:r>
            <a:r>
              <a:rPr lang="es-ES_tradnl" dirty="0" smtClean="0"/>
              <a:t> </a:t>
            </a:r>
            <a:r>
              <a:rPr lang="es-ES_tradnl" dirty="0" err="1" smtClean="0"/>
              <a:t>title</a:t>
            </a:r>
            <a:endParaRPr lang="es-ES_tradnl" dirty="0" smtClean="0"/>
          </a:p>
        </p:txBody>
      </p:sp>
      <p:sp>
        <p:nvSpPr>
          <p:cNvPr id="66" name="Rounded Rectangle 65"/>
          <p:cNvSpPr/>
          <p:nvPr userDrawn="1"/>
        </p:nvSpPr>
        <p:spPr>
          <a:xfrm>
            <a:off x="7998531" y="1703191"/>
            <a:ext cx="144000" cy="3204089"/>
          </a:xfrm>
          <a:prstGeom prst="roundRect">
            <a:avLst>
              <a:gd name="adj" fmla="val 50000"/>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67" name="Text Placeholder 7"/>
          <p:cNvSpPr>
            <a:spLocks noGrp="1"/>
          </p:cNvSpPr>
          <p:nvPr>
            <p:ph type="body" sz="quarter" idx="60" hasCustomPrompt="1"/>
          </p:nvPr>
        </p:nvSpPr>
        <p:spPr>
          <a:xfrm>
            <a:off x="8508299" y="1730116"/>
            <a:ext cx="704141" cy="674519"/>
          </a:xfrm>
          <a:prstGeom prst="rect">
            <a:avLst/>
          </a:prstGeom>
        </p:spPr>
        <p:txBody>
          <a:bodyPr vert="horz" lIns="0" tIns="103884" rIns="0" bIns="103884" anchor="ctr"/>
          <a:lstStyle>
            <a:lvl1pPr marL="0" indent="0" algn="l">
              <a:lnSpc>
                <a:spcPct val="100000"/>
              </a:lnSpc>
              <a:spcBef>
                <a:spcPts val="0"/>
              </a:spcBef>
              <a:buNone/>
              <a:defRPr sz="3600" b="1">
                <a:solidFill>
                  <a:schemeClr val="accent3"/>
                </a:solidFill>
                <a:latin typeface="FontAwesome"/>
                <a:cs typeface="FontAwesome"/>
              </a:defRPr>
            </a:lvl1pPr>
          </a:lstStyle>
          <a:p>
            <a:pPr lvl="0"/>
            <a:r>
              <a:rPr lang="es-ES_tradnl" dirty="0" err="1" smtClean="0"/>
              <a:t>ico</a:t>
            </a:r>
            <a:endParaRPr lang="es-ES_tradnl" dirty="0" smtClean="0"/>
          </a:p>
        </p:txBody>
      </p:sp>
      <p:sp>
        <p:nvSpPr>
          <p:cNvPr id="68" name="Text Placeholder 7"/>
          <p:cNvSpPr>
            <a:spLocks noGrp="1"/>
          </p:cNvSpPr>
          <p:nvPr>
            <p:ph type="body" sz="quarter" idx="61" hasCustomPrompt="1"/>
          </p:nvPr>
        </p:nvSpPr>
        <p:spPr>
          <a:xfrm>
            <a:off x="9212440" y="2143841"/>
            <a:ext cx="2346677" cy="260794"/>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69" name="Text Placeholder 2"/>
          <p:cNvSpPr>
            <a:spLocks noGrp="1"/>
          </p:cNvSpPr>
          <p:nvPr>
            <p:ph type="body" sz="quarter" idx="62" hasCustomPrompt="1"/>
          </p:nvPr>
        </p:nvSpPr>
        <p:spPr>
          <a:xfrm>
            <a:off x="8487840" y="2563390"/>
            <a:ext cx="3071281" cy="2343890"/>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a:t>
            </a:r>
            <a:r>
              <a:rPr lang="en-US" dirty="0" smtClean="0"/>
              <a:t> </a:t>
            </a:r>
            <a:r>
              <a:rPr lang="en-US" dirty="0" err="1" smtClean="0"/>
              <a:t>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males </a:t>
            </a:r>
            <a:r>
              <a:rPr lang="en-US" dirty="0" err="1" smtClean="0"/>
              <a:t>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p>
        </p:txBody>
      </p:sp>
      <p:sp>
        <p:nvSpPr>
          <p:cNvPr id="70" name="Text Placeholder 7"/>
          <p:cNvSpPr>
            <a:spLocks noGrp="1"/>
          </p:cNvSpPr>
          <p:nvPr>
            <p:ph type="body" sz="quarter" idx="63" hasCustomPrompt="1"/>
          </p:nvPr>
        </p:nvSpPr>
        <p:spPr>
          <a:xfrm>
            <a:off x="9212440" y="1724596"/>
            <a:ext cx="2346677" cy="431780"/>
          </a:xfrm>
          <a:prstGeom prst="rect">
            <a:avLst/>
          </a:prstGeom>
        </p:spPr>
        <p:txBody>
          <a:bodyPr vert="horz" lIns="0" tIns="40504" rIns="0" bIns="40504" anchor="ctr"/>
          <a:lstStyle>
            <a:lvl1pPr marL="0" indent="0" algn="l">
              <a:lnSpc>
                <a:spcPct val="100000"/>
              </a:lnSpc>
              <a:spcBef>
                <a:spcPts val="0"/>
              </a:spcBef>
              <a:buNone/>
              <a:defRPr sz="2400" b="1">
                <a:solidFill>
                  <a:schemeClr val="bg1"/>
                </a:solidFill>
                <a:latin typeface="Lato Light"/>
                <a:cs typeface="Lato Light"/>
              </a:defRPr>
            </a:lvl1pPr>
          </a:lstStyle>
          <a:p>
            <a:pPr lvl="0"/>
            <a:r>
              <a:rPr lang="es-ES_tradnl" dirty="0" err="1" smtClean="0"/>
              <a:t>Chort</a:t>
            </a:r>
            <a:r>
              <a:rPr lang="es-ES_tradnl" dirty="0" smtClean="0"/>
              <a:t> </a:t>
            </a:r>
            <a:r>
              <a:rPr lang="es-ES_tradnl" dirty="0" err="1" smtClean="0"/>
              <a:t>title</a:t>
            </a:r>
            <a:endParaRPr lang="es-ES_tradnl" dirty="0" smtClean="0"/>
          </a:p>
        </p:txBody>
      </p:sp>
      <p:sp>
        <p:nvSpPr>
          <p:cNvPr id="71" name="Text Placeholder 2"/>
          <p:cNvSpPr>
            <a:spLocks noGrp="1"/>
          </p:cNvSpPr>
          <p:nvPr>
            <p:ph type="body" sz="quarter" idx="64" hasCustomPrompt="1"/>
          </p:nvPr>
        </p:nvSpPr>
        <p:spPr>
          <a:xfrm>
            <a:off x="591965" y="5563772"/>
            <a:ext cx="10973505" cy="779972"/>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p>
        </p:txBody>
      </p:sp>
      <p:sp>
        <p:nvSpPr>
          <p:cNvPr id="72" name="Text Placeholder 7"/>
          <p:cNvSpPr>
            <a:spLocks noGrp="1"/>
          </p:cNvSpPr>
          <p:nvPr>
            <p:ph type="body" sz="quarter" idx="18" hasCustomPrompt="1"/>
          </p:nvPr>
        </p:nvSpPr>
        <p:spPr>
          <a:xfrm>
            <a:off x="569384" y="5109393"/>
            <a:ext cx="10996083" cy="431780"/>
          </a:xfrm>
          <a:prstGeom prst="rect">
            <a:avLst/>
          </a:prstGeom>
        </p:spPr>
        <p:txBody>
          <a:bodyPr vert="horz" lIns="0" tIns="40504" rIns="0" bIns="40504" anchor="ctr"/>
          <a:lstStyle>
            <a:lvl1pPr marL="0" indent="0" algn="ctr">
              <a:lnSpc>
                <a:spcPct val="100000"/>
              </a:lnSpc>
              <a:spcBef>
                <a:spcPts val="0"/>
              </a:spcBef>
              <a:buNone/>
              <a:defRPr sz="1920" b="1" baseline="0">
                <a:solidFill>
                  <a:schemeClr val="bg1"/>
                </a:solidFill>
                <a:latin typeface="Lato Light"/>
                <a:cs typeface="Lato Light"/>
              </a:defRPr>
            </a:lvl1pPr>
          </a:lstStyle>
          <a:p>
            <a:pPr lvl="0"/>
            <a:r>
              <a:rPr lang="es-ES_tradnl" dirty="0" err="1" smtClean="0"/>
              <a:t>Put</a:t>
            </a:r>
            <a:r>
              <a:rPr lang="es-ES_tradnl" dirty="0" smtClean="0"/>
              <a:t> </a:t>
            </a:r>
            <a:r>
              <a:rPr lang="es-ES_tradnl" dirty="0" err="1" smtClean="0"/>
              <a:t>your</a:t>
            </a:r>
            <a:r>
              <a:rPr lang="es-ES_tradnl" dirty="0" smtClean="0"/>
              <a:t> </a:t>
            </a:r>
            <a:r>
              <a:rPr lang="es-ES_tradnl" dirty="0" err="1" smtClean="0"/>
              <a:t>title</a:t>
            </a:r>
            <a:r>
              <a:rPr lang="es-ES_tradnl" dirty="0" smtClean="0"/>
              <a:t> </a:t>
            </a:r>
            <a:r>
              <a:rPr lang="es-ES_tradnl" dirty="0" err="1" smtClean="0"/>
              <a:t>here</a:t>
            </a:r>
            <a:endParaRPr lang="es-ES_tradnl" dirty="0" smtClean="0"/>
          </a:p>
        </p:txBody>
      </p:sp>
    </p:spTree>
    <p:extLst>
      <p:ext uri="{BB962C8B-B14F-4D97-AF65-F5344CB8AC3E}">
        <p14:creationId xmlns:p14="http://schemas.microsoft.com/office/powerpoint/2010/main" xmlns="" val="51157234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500"/>
                            </p:stCondLst>
                            <p:childTnLst>
                              <p:par>
                                <p:cTn id="19" presetID="53" presetClass="entr" presetSubtype="16" fill="hold" grpId="0" nodeType="afterEffect">
                                  <p:stCondLst>
                                    <p:cond delay="0"/>
                                  </p:stCondLst>
                                  <p:childTnLst>
                                    <p:set>
                                      <p:cBhvr>
                                        <p:cTn id="20" dur="1" fill="hold">
                                          <p:stCondLst>
                                            <p:cond delay="0"/>
                                          </p:stCondLst>
                                        </p:cTn>
                                        <p:tgtEl>
                                          <p:spTgt spid="57">
                                            <p:txEl>
                                              <p:pRg st="0" end="0"/>
                                            </p:txEl>
                                          </p:spTgt>
                                        </p:tgtEl>
                                        <p:attrNameLst>
                                          <p:attrName>style.visibility</p:attrName>
                                        </p:attrNameLst>
                                      </p:cBhvr>
                                      <p:to>
                                        <p:strVal val="visible"/>
                                      </p:to>
                                    </p:set>
                                    <p:anim calcmode="lin" valueType="num">
                                      <p:cBhvr>
                                        <p:cTn id="21" dur="300" fill="hold"/>
                                        <p:tgtEl>
                                          <p:spTgt spid="57">
                                            <p:txEl>
                                              <p:pRg st="0" end="0"/>
                                            </p:txEl>
                                          </p:spTgt>
                                        </p:tgtEl>
                                        <p:attrNameLst>
                                          <p:attrName>ppt_w</p:attrName>
                                        </p:attrNameLst>
                                      </p:cBhvr>
                                      <p:tavLst>
                                        <p:tav tm="0">
                                          <p:val>
                                            <p:fltVal val="0"/>
                                          </p:val>
                                        </p:tav>
                                        <p:tav tm="100000">
                                          <p:val>
                                            <p:strVal val="#ppt_w"/>
                                          </p:val>
                                        </p:tav>
                                      </p:tavLst>
                                    </p:anim>
                                    <p:anim calcmode="lin" valueType="num">
                                      <p:cBhvr>
                                        <p:cTn id="22" dur="30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23" dur="300"/>
                                        <p:tgtEl>
                                          <p:spTgt spid="57">
                                            <p:txEl>
                                              <p:pRg st="0" end="0"/>
                                            </p:txEl>
                                          </p:spTgt>
                                        </p:tgtEl>
                                      </p:cBhvr>
                                    </p:animEffect>
                                  </p:childTnLst>
                                </p:cTn>
                              </p:par>
                              <p:par>
                                <p:cTn id="24" presetID="42" presetClass="entr" presetSubtype="0" fill="hold" grpId="0" nodeType="withEffect">
                                  <p:stCondLst>
                                    <p:cond delay="200"/>
                                  </p:stCondLst>
                                  <p:childTnLst>
                                    <p:set>
                                      <p:cBhvr>
                                        <p:cTn id="25" dur="1" fill="hold">
                                          <p:stCondLst>
                                            <p:cond delay="0"/>
                                          </p:stCondLst>
                                        </p:cTn>
                                        <p:tgtEl>
                                          <p:spTgt spid="58">
                                            <p:txEl>
                                              <p:pRg st="0" end="0"/>
                                            </p:txEl>
                                          </p:spTgt>
                                        </p:tgtEl>
                                        <p:attrNameLst>
                                          <p:attrName>style.visibility</p:attrName>
                                        </p:attrNameLst>
                                      </p:cBhvr>
                                      <p:to>
                                        <p:strVal val="visible"/>
                                      </p:to>
                                    </p:set>
                                    <p:animEffect transition="in" filter="fade">
                                      <p:cBhvr>
                                        <p:cTn id="26" dur="500"/>
                                        <p:tgtEl>
                                          <p:spTgt spid="58">
                                            <p:txEl>
                                              <p:pRg st="0" end="0"/>
                                            </p:txEl>
                                          </p:spTgt>
                                        </p:tgtEl>
                                      </p:cBhvr>
                                    </p:animEffect>
                                    <p:anim calcmode="lin" valueType="num">
                                      <p:cBhvr>
                                        <p:cTn id="27" dur="500" fill="hold"/>
                                        <p:tgtEl>
                                          <p:spTgt spid="58">
                                            <p:txEl>
                                              <p:pRg st="0" end="0"/>
                                            </p:txEl>
                                          </p:spTgt>
                                        </p:tgtEl>
                                        <p:attrNameLst>
                                          <p:attrName>ppt_x</p:attrName>
                                        </p:attrNameLst>
                                      </p:cBhvr>
                                      <p:tavLst>
                                        <p:tav tm="0">
                                          <p:val>
                                            <p:strVal val="#ppt_x"/>
                                          </p:val>
                                        </p:tav>
                                        <p:tav tm="100000">
                                          <p:val>
                                            <p:strVal val="#ppt_x"/>
                                          </p:val>
                                        </p:tav>
                                      </p:tavLst>
                                    </p:anim>
                                    <p:anim calcmode="lin" valueType="num">
                                      <p:cBhvr>
                                        <p:cTn id="28" dur="500" fill="hold"/>
                                        <p:tgtEl>
                                          <p:spTgt spid="58">
                                            <p:txEl>
                                              <p:pRg st="0" end="0"/>
                                            </p:txEl>
                                          </p:spTgt>
                                        </p:tgtEl>
                                        <p:attrNameLst>
                                          <p:attrName>ppt_y</p:attrName>
                                        </p:attrNameLst>
                                      </p:cBhvr>
                                      <p:tavLst>
                                        <p:tav tm="0">
                                          <p:val>
                                            <p:strVal val="#ppt_y+.1"/>
                                          </p:val>
                                        </p:tav>
                                        <p:tav tm="100000">
                                          <p:val>
                                            <p:strVal val="#ppt_y"/>
                                          </p:val>
                                        </p:tav>
                                      </p:tavLst>
                                    </p:anim>
                                  </p:childTnLst>
                                </p:cTn>
                              </p:par>
                              <p:par>
                                <p:cTn id="29" presetID="10" presetClass="entr" presetSubtype="0" fill="hold" grpId="0" nodeType="withEffect">
                                  <p:stCondLst>
                                    <p:cond delay="800"/>
                                  </p:stCondLst>
                                  <p:childTnLst>
                                    <p:set>
                                      <p:cBhvr>
                                        <p:cTn id="30" dur="1" fill="hold">
                                          <p:stCondLst>
                                            <p:cond delay="0"/>
                                          </p:stCondLst>
                                        </p:cTn>
                                        <p:tgtEl>
                                          <p:spTgt spid="59">
                                            <p:txEl>
                                              <p:pRg st="0" end="0"/>
                                            </p:txEl>
                                          </p:spTgt>
                                        </p:tgtEl>
                                        <p:attrNameLst>
                                          <p:attrName>style.visibility</p:attrName>
                                        </p:attrNameLst>
                                      </p:cBhvr>
                                      <p:to>
                                        <p:strVal val="visible"/>
                                      </p:to>
                                    </p:set>
                                    <p:animEffect transition="in" filter="fade">
                                      <p:cBhvr>
                                        <p:cTn id="31" dur="500"/>
                                        <p:tgtEl>
                                          <p:spTgt spid="59">
                                            <p:txEl>
                                              <p:pRg st="0" end="0"/>
                                            </p:txEl>
                                          </p:spTgt>
                                        </p:tgtEl>
                                      </p:cBhvr>
                                    </p:animEffect>
                                  </p:childTnLst>
                                </p:cTn>
                              </p:par>
                              <p:par>
                                <p:cTn id="32" presetID="42" presetClass="entr" presetSubtype="0" fill="hold" grpId="0" nodeType="withEffect">
                                  <p:stCondLst>
                                    <p:cond delay="200"/>
                                  </p:stCondLst>
                                  <p:childTnLst>
                                    <p:set>
                                      <p:cBhvr>
                                        <p:cTn id="33" dur="1" fill="hold">
                                          <p:stCondLst>
                                            <p:cond delay="0"/>
                                          </p:stCondLst>
                                        </p:cTn>
                                        <p:tgtEl>
                                          <p:spTgt spid="60">
                                            <p:txEl>
                                              <p:pRg st="0" end="0"/>
                                            </p:txEl>
                                          </p:spTgt>
                                        </p:tgtEl>
                                        <p:attrNameLst>
                                          <p:attrName>style.visibility</p:attrName>
                                        </p:attrNameLst>
                                      </p:cBhvr>
                                      <p:to>
                                        <p:strVal val="visible"/>
                                      </p:to>
                                    </p:set>
                                    <p:animEffect transition="in" filter="fade">
                                      <p:cBhvr>
                                        <p:cTn id="34" dur="400"/>
                                        <p:tgtEl>
                                          <p:spTgt spid="60">
                                            <p:txEl>
                                              <p:pRg st="0" end="0"/>
                                            </p:txEl>
                                          </p:spTgt>
                                        </p:tgtEl>
                                      </p:cBhvr>
                                    </p:animEffect>
                                    <p:anim calcmode="lin" valueType="num">
                                      <p:cBhvr>
                                        <p:cTn id="35" dur="400" fill="hold"/>
                                        <p:tgtEl>
                                          <p:spTgt spid="60">
                                            <p:txEl>
                                              <p:pRg st="0" end="0"/>
                                            </p:txEl>
                                          </p:spTgt>
                                        </p:tgtEl>
                                        <p:attrNameLst>
                                          <p:attrName>ppt_x</p:attrName>
                                        </p:attrNameLst>
                                      </p:cBhvr>
                                      <p:tavLst>
                                        <p:tav tm="0">
                                          <p:val>
                                            <p:strVal val="#ppt_x"/>
                                          </p:val>
                                        </p:tav>
                                        <p:tav tm="100000">
                                          <p:val>
                                            <p:strVal val="#ppt_x"/>
                                          </p:val>
                                        </p:tav>
                                      </p:tavLst>
                                    </p:anim>
                                    <p:anim calcmode="lin" valueType="num">
                                      <p:cBhvr>
                                        <p:cTn id="36" dur="400" fill="hold"/>
                                        <p:tgtEl>
                                          <p:spTgt spid="60">
                                            <p:txEl>
                                              <p:pRg st="0" end="0"/>
                                            </p:txEl>
                                          </p:spTgt>
                                        </p:tgtEl>
                                        <p:attrNameLst>
                                          <p:attrName>ppt_y</p:attrName>
                                        </p:attrNameLst>
                                      </p:cBhvr>
                                      <p:tavLst>
                                        <p:tav tm="0">
                                          <p:val>
                                            <p:strVal val="#ppt_y+.1"/>
                                          </p:val>
                                        </p:tav>
                                        <p:tav tm="100000">
                                          <p:val>
                                            <p:strVal val="#ppt_y"/>
                                          </p:val>
                                        </p:tav>
                                      </p:tavLst>
                                    </p:anim>
                                  </p:childTnLst>
                                </p:cTn>
                              </p:par>
                            </p:childTnLst>
                          </p:cTn>
                        </p:par>
                        <p:par>
                          <p:cTn id="37" fill="hold">
                            <p:stCondLst>
                              <p:cond delay="1000"/>
                            </p:stCondLst>
                            <p:childTnLst>
                              <p:par>
                                <p:cTn id="38" presetID="22" presetClass="entr" presetSubtype="4" fill="hold" grpId="0" nodeType="afterEffect">
                                  <p:stCondLst>
                                    <p:cond delay="0"/>
                                  </p:stCondLst>
                                  <p:childTnLst>
                                    <p:set>
                                      <p:cBhvr>
                                        <p:cTn id="39" dur="1" fill="hold">
                                          <p:stCondLst>
                                            <p:cond delay="0"/>
                                          </p:stCondLst>
                                        </p:cTn>
                                        <p:tgtEl>
                                          <p:spTgt spid="61"/>
                                        </p:tgtEl>
                                        <p:attrNameLst>
                                          <p:attrName>style.visibility</p:attrName>
                                        </p:attrNameLst>
                                      </p:cBhvr>
                                      <p:to>
                                        <p:strVal val="visible"/>
                                      </p:to>
                                    </p:set>
                                    <p:animEffect transition="in" filter="wipe(down)">
                                      <p:cBhvr>
                                        <p:cTn id="40" dur="500"/>
                                        <p:tgtEl>
                                          <p:spTgt spid="61"/>
                                        </p:tgtEl>
                                      </p:cBhvr>
                                    </p:animEffect>
                                  </p:childTnLst>
                                </p:cTn>
                              </p:par>
                            </p:childTnLst>
                          </p:cTn>
                        </p:par>
                        <p:par>
                          <p:cTn id="41" fill="hold">
                            <p:stCondLst>
                              <p:cond delay="1500"/>
                            </p:stCondLst>
                            <p:childTnLst>
                              <p:par>
                                <p:cTn id="42" presetID="53" presetClass="entr" presetSubtype="16" fill="hold" grpId="0" nodeType="afterEffect">
                                  <p:stCondLst>
                                    <p:cond delay="0"/>
                                  </p:stCondLst>
                                  <p:childTnLst>
                                    <p:set>
                                      <p:cBhvr>
                                        <p:cTn id="43" dur="1" fill="hold">
                                          <p:stCondLst>
                                            <p:cond delay="0"/>
                                          </p:stCondLst>
                                        </p:cTn>
                                        <p:tgtEl>
                                          <p:spTgt spid="62">
                                            <p:txEl>
                                              <p:pRg st="0" end="0"/>
                                            </p:txEl>
                                          </p:spTgt>
                                        </p:tgtEl>
                                        <p:attrNameLst>
                                          <p:attrName>style.visibility</p:attrName>
                                        </p:attrNameLst>
                                      </p:cBhvr>
                                      <p:to>
                                        <p:strVal val="visible"/>
                                      </p:to>
                                    </p:set>
                                    <p:anim calcmode="lin" valueType="num">
                                      <p:cBhvr>
                                        <p:cTn id="44" dur="300" fill="hold"/>
                                        <p:tgtEl>
                                          <p:spTgt spid="62">
                                            <p:txEl>
                                              <p:pRg st="0" end="0"/>
                                            </p:txEl>
                                          </p:spTgt>
                                        </p:tgtEl>
                                        <p:attrNameLst>
                                          <p:attrName>ppt_w</p:attrName>
                                        </p:attrNameLst>
                                      </p:cBhvr>
                                      <p:tavLst>
                                        <p:tav tm="0">
                                          <p:val>
                                            <p:fltVal val="0"/>
                                          </p:val>
                                        </p:tav>
                                        <p:tav tm="100000">
                                          <p:val>
                                            <p:strVal val="#ppt_w"/>
                                          </p:val>
                                        </p:tav>
                                      </p:tavLst>
                                    </p:anim>
                                    <p:anim calcmode="lin" valueType="num">
                                      <p:cBhvr>
                                        <p:cTn id="45" dur="300" fill="hold"/>
                                        <p:tgtEl>
                                          <p:spTgt spid="62">
                                            <p:txEl>
                                              <p:pRg st="0" end="0"/>
                                            </p:txEl>
                                          </p:spTgt>
                                        </p:tgtEl>
                                        <p:attrNameLst>
                                          <p:attrName>ppt_h</p:attrName>
                                        </p:attrNameLst>
                                      </p:cBhvr>
                                      <p:tavLst>
                                        <p:tav tm="0">
                                          <p:val>
                                            <p:fltVal val="0"/>
                                          </p:val>
                                        </p:tav>
                                        <p:tav tm="100000">
                                          <p:val>
                                            <p:strVal val="#ppt_h"/>
                                          </p:val>
                                        </p:tav>
                                      </p:tavLst>
                                    </p:anim>
                                    <p:animEffect transition="in" filter="fade">
                                      <p:cBhvr>
                                        <p:cTn id="46" dur="300"/>
                                        <p:tgtEl>
                                          <p:spTgt spid="62">
                                            <p:txEl>
                                              <p:pRg st="0" end="0"/>
                                            </p:txEl>
                                          </p:spTgt>
                                        </p:tgtEl>
                                      </p:cBhvr>
                                    </p:animEffect>
                                  </p:childTnLst>
                                </p:cTn>
                              </p:par>
                              <p:par>
                                <p:cTn id="47" presetID="42" presetClass="entr" presetSubtype="0" fill="hold" grpId="0" nodeType="withEffect">
                                  <p:stCondLst>
                                    <p:cond delay="200"/>
                                  </p:stCondLst>
                                  <p:childTnLst>
                                    <p:set>
                                      <p:cBhvr>
                                        <p:cTn id="48" dur="1" fill="hold">
                                          <p:stCondLst>
                                            <p:cond delay="0"/>
                                          </p:stCondLst>
                                        </p:cTn>
                                        <p:tgtEl>
                                          <p:spTgt spid="63">
                                            <p:txEl>
                                              <p:pRg st="0" end="0"/>
                                            </p:txEl>
                                          </p:spTgt>
                                        </p:tgtEl>
                                        <p:attrNameLst>
                                          <p:attrName>style.visibility</p:attrName>
                                        </p:attrNameLst>
                                      </p:cBhvr>
                                      <p:to>
                                        <p:strVal val="visible"/>
                                      </p:to>
                                    </p:set>
                                    <p:animEffect transition="in" filter="fade">
                                      <p:cBhvr>
                                        <p:cTn id="49" dur="500"/>
                                        <p:tgtEl>
                                          <p:spTgt spid="63">
                                            <p:txEl>
                                              <p:pRg st="0" end="0"/>
                                            </p:txEl>
                                          </p:spTgt>
                                        </p:tgtEl>
                                      </p:cBhvr>
                                    </p:animEffect>
                                    <p:anim calcmode="lin" valueType="num">
                                      <p:cBhvr>
                                        <p:cTn id="50" dur="500" fill="hold"/>
                                        <p:tgtEl>
                                          <p:spTgt spid="6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63">
                                            <p:txEl>
                                              <p:pRg st="0" end="0"/>
                                            </p:txEl>
                                          </p:spTgt>
                                        </p:tgtEl>
                                        <p:attrNameLst>
                                          <p:attrName>ppt_y</p:attrName>
                                        </p:attrNameLst>
                                      </p:cBhvr>
                                      <p:tavLst>
                                        <p:tav tm="0">
                                          <p:val>
                                            <p:strVal val="#ppt_y+.1"/>
                                          </p:val>
                                        </p:tav>
                                        <p:tav tm="100000">
                                          <p:val>
                                            <p:strVal val="#ppt_y"/>
                                          </p:val>
                                        </p:tav>
                                      </p:tavLst>
                                    </p:anim>
                                  </p:childTnLst>
                                </p:cTn>
                              </p:par>
                              <p:par>
                                <p:cTn id="52" presetID="10" presetClass="entr" presetSubtype="0" fill="hold" grpId="0" nodeType="withEffect">
                                  <p:stCondLst>
                                    <p:cond delay="800"/>
                                  </p:stCondLst>
                                  <p:childTnLst>
                                    <p:set>
                                      <p:cBhvr>
                                        <p:cTn id="53" dur="1" fill="hold">
                                          <p:stCondLst>
                                            <p:cond delay="0"/>
                                          </p:stCondLst>
                                        </p:cTn>
                                        <p:tgtEl>
                                          <p:spTgt spid="64">
                                            <p:txEl>
                                              <p:pRg st="0" end="0"/>
                                            </p:txEl>
                                          </p:spTgt>
                                        </p:tgtEl>
                                        <p:attrNameLst>
                                          <p:attrName>style.visibility</p:attrName>
                                        </p:attrNameLst>
                                      </p:cBhvr>
                                      <p:to>
                                        <p:strVal val="visible"/>
                                      </p:to>
                                    </p:set>
                                    <p:animEffect transition="in" filter="fade">
                                      <p:cBhvr>
                                        <p:cTn id="54" dur="500"/>
                                        <p:tgtEl>
                                          <p:spTgt spid="64">
                                            <p:txEl>
                                              <p:pRg st="0" end="0"/>
                                            </p:txEl>
                                          </p:spTgt>
                                        </p:tgtEl>
                                      </p:cBhvr>
                                    </p:animEffect>
                                  </p:childTnLst>
                                </p:cTn>
                              </p:par>
                              <p:par>
                                <p:cTn id="55" presetID="42" presetClass="entr" presetSubtype="0" fill="hold" grpId="0" nodeType="withEffect">
                                  <p:stCondLst>
                                    <p:cond delay="200"/>
                                  </p:stCondLst>
                                  <p:childTnLst>
                                    <p:set>
                                      <p:cBhvr>
                                        <p:cTn id="56" dur="1" fill="hold">
                                          <p:stCondLst>
                                            <p:cond delay="0"/>
                                          </p:stCondLst>
                                        </p:cTn>
                                        <p:tgtEl>
                                          <p:spTgt spid="65">
                                            <p:txEl>
                                              <p:pRg st="0" end="0"/>
                                            </p:txEl>
                                          </p:spTgt>
                                        </p:tgtEl>
                                        <p:attrNameLst>
                                          <p:attrName>style.visibility</p:attrName>
                                        </p:attrNameLst>
                                      </p:cBhvr>
                                      <p:to>
                                        <p:strVal val="visible"/>
                                      </p:to>
                                    </p:set>
                                    <p:animEffect transition="in" filter="fade">
                                      <p:cBhvr>
                                        <p:cTn id="57" dur="400"/>
                                        <p:tgtEl>
                                          <p:spTgt spid="65">
                                            <p:txEl>
                                              <p:pRg st="0" end="0"/>
                                            </p:txEl>
                                          </p:spTgt>
                                        </p:tgtEl>
                                      </p:cBhvr>
                                    </p:animEffect>
                                    <p:anim calcmode="lin" valueType="num">
                                      <p:cBhvr>
                                        <p:cTn id="58" dur="400" fill="hold"/>
                                        <p:tgtEl>
                                          <p:spTgt spid="65">
                                            <p:txEl>
                                              <p:pRg st="0" end="0"/>
                                            </p:txEl>
                                          </p:spTgt>
                                        </p:tgtEl>
                                        <p:attrNameLst>
                                          <p:attrName>ppt_x</p:attrName>
                                        </p:attrNameLst>
                                      </p:cBhvr>
                                      <p:tavLst>
                                        <p:tav tm="0">
                                          <p:val>
                                            <p:strVal val="#ppt_x"/>
                                          </p:val>
                                        </p:tav>
                                        <p:tav tm="100000">
                                          <p:val>
                                            <p:strVal val="#ppt_x"/>
                                          </p:val>
                                        </p:tav>
                                      </p:tavLst>
                                    </p:anim>
                                    <p:anim calcmode="lin" valueType="num">
                                      <p:cBhvr>
                                        <p:cTn id="59" dur="400" fill="hold"/>
                                        <p:tgtEl>
                                          <p:spTgt spid="65">
                                            <p:txEl>
                                              <p:pRg st="0" end="0"/>
                                            </p:txEl>
                                          </p:spTgt>
                                        </p:tgtEl>
                                        <p:attrNameLst>
                                          <p:attrName>ppt_y</p:attrName>
                                        </p:attrNameLst>
                                      </p:cBhvr>
                                      <p:tavLst>
                                        <p:tav tm="0">
                                          <p:val>
                                            <p:strVal val="#ppt_y+.1"/>
                                          </p:val>
                                        </p:tav>
                                        <p:tav tm="100000">
                                          <p:val>
                                            <p:strVal val="#ppt_y"/>
                                          </p:val>
                                        </p:tav>
                                      </p:tavLst>
                                    </p:anim>
                                  </p:childTnLst>
                                </p:cTn>
                              </p:par>
                            </p:childTnLst>
                          </p:cTn>
                        </p:par>
                        <p:par>
                          <p:cTn id="60" fill="hold">
                            <p:stCondLst>
                              <p:cond delay="2000"/>
                            </p:stCondLst>
                            <p:childTnLst>
                              <p:par>
                                <p:cTn id="61" presetID="22" presetClass="entr" presetSubtype="4" fill="hold" grpId="0" nodeType="afterEffect">
                                  <p:stCondLst>
                                    <p:cond delay="0"/>
                                  </p:stCondLst>
                                  <p:childTnLst>
                                    <p:set>
                                      <p:cBhvr>
                                        <p:cTn id="62" dur="1" fill="hold">
                                          <p:stCondLst>
                                            <p:cond delay="0"/>
                                          </p:stCondLst>
                                        </p:cTn>
                                        <p:tgtEl>
                                          <p:spTgt spid="66"/>
                                        </p:tgtEl>
                                        <p:attrNameLst>
                                          <p:attrName>style.visibility</p:attrName>
                                        </p:attrNameLst>
                                      </p:cBhvr>
                                      <p:to>
                                        <p:strVal val="visible"/>
                                      </p:to>
                                    </p:set>
                                    <p:animEffect transition="in" filter="wipe(down)">
                                      <p:cBhvr>
                                        <p:cTn id="63" dur="500"/>
                                        <p:tgtEl>
                                          <p:spTgt spid="66"/>
                                        </p:tgtEl>
                                      </p:cBhvr>
                                    </p:animEffect>
                                  </p:childTnLst>
                                </p:cTn>
                              </p:par>
                            </p:childTnLst>
                          </p:cTn>
                        </p:par>
                        <p:par>
                          <p:cTn id="64" fill="hold">
                            <p:stCondLst>
                              <p:cond delay="2500"/>
                            </p:stCondLst>
                            <p:childTnLst>
                              <p:par>
                                <p:cTn id="65" presetID="53" presetClass="entr" presetSubtype="16" fill="hold" grpId="0" nodeType="afterEffect">
                                  <p:stCondLst>
                                    <p:cond delay="0"/>
                                  </p:stCondLst>
                                  <p:childTnLst>
                                    <p:set>
                                      <p:cBhvr>
                                        <p:cTn id="66" dur="1" fill="hold">
                                          <p:stCondLst>
                                            <p:cond delay="0"/>
                                          </p:stCondLst>
                                        </p:cTn>
                                        <p:tgtEl>
                                          <p:spTgt spid="67">
                                            <p:txEl>
                                              <p:pRg st="0" end="0"/>
                                            </p:txEl>
                                          </p:spTgt>
                                        </p:tgtEl>
                                        <p:attrNameLst>
                                          <p:attrName>style.visibility</p:attrName>
                                        </p:attrNameLst>
                                      </p:cBhvr>
                                      <p:to>
                                        <p:strVal val="visible"/>
                                      </p:to>
                                    </p:set>
                                    <p:anim calcmode="lin" valueType="num">
                                      <p:cBhvr>
                                        <p:cTn id="67" dur="300" fill="hold"/>
                                        <p:tgtEl>
                                          <p:spTgt spid="67">
                                            <p:txEl>
                                              <p:pRg st="0" end="0"/>
                                            </p:txEl>
                                          </p:spTgt>
                                        </p:tgtEl>
                                        <p:attrNameLst>
                                          <p:attrName>ppt_w</p:attrName>
                                        </p:attrNameLst>
                                      </p:cBhvr>
                                      <p:tavLst>
                                        <p:tav tm="0">
                                          <p:val>
                                            <p:fltVal val="0"/>
                                          </p:val>
                                        </p:tav>
                                        <p:tav tm="100000">
                                          <p:val>
                                            <p:strVal val="#ppt_w"/>
                                          </p:val>
                                        </p:tav>
                                      </p:tavLst>
                                    </p:anim>
                                    <p:anim calcmode="lin" valueType="num">
                                      <p:cBhvr>
                                        <p:cTn id="68" dur="300" fill="hold"/>
                                        <p:tgtEl>
                                          <p:spTgt spid="67">
                                            <p:txEl>
                                              <p:pRg st="0" end="0"/>
                                            </p:txEl>
                                          </p:spTgt>
                                        </p:tgtEl>
                                        <p:attrNameLst>
                                          <p:attrName>ppt_h</p:attrName>
                                        </p:attrNameLst>
                                      </p:cBhvr>
                                      <p:tavLst>
                                        <p:tav tm="0">
                                          <p:val>
                                            <p:fltVal val="0"/>
                                          </p:val>
                                        </p:tav>
                                        <p:tav tm="100000">
                                          <p:val>
                                            <p:strVal val="#ppt_h"/>
                                          </p:val>
                                        </p:tav>
                                      </p:tavLst>
                                    </p:anim>
                                    <p:animEffect transition="in" filter="fade">
                                      <p:cBhvr>
                                        <p:cTn id="69" dur="300"/>
                                        <p:tgtEl>
                                          <p:spTgt spid="67">
                                            <p:txEl>
                                              <p:pRg st="0" end="0"/>
                                            </p:txEl>
                                          </p:spTgt>
                                        </p:tgtEl>
                                      </p:cBhvr>
                                    </p:animEffect>
                                  </p:childTnLst>
                                </p:cTn>
                              </p:par>
                              <p:par>
                                <p:cTn id="70" presetID="42" presetClass="entr" presetSubtype="0" fill="hold" grpId="0" nodeType="withEffect">
                                  <p:stCondLst>
                                    <p:cond delay="200"/>
                                  </p:stCondLst>
                                  <p:childTnLst>
                                    <p:set>
                                      <p:cBhvr>
                                        <p:cTn id="71" dur="1" fill="hold">
                                          <p:stCondLst>
                                            <p:cond delay="0"/>
                                          </p:stCondLst>
                                        </p:cTn>
                                        <p:tgtEl>
                                          <p:spTgt spid="68">
                                            <p:txEl>
                                              <p:pRg st="0" end="0"/>
                                            </p:txEl>
                                          </p:spTgt>
                                        </p:tgtEl>
                                        <p:attrNameLst>
                                          <p:attrName>style.visibility</p:attrName>
                                        </p:attrNameLst>
                                      </p:cBhvr>
                                      <p:to>
                                        <p:strVal val="visible"/>
                                      </p:to>
                                    </p:set>
                                    <p:animEffect transition="in" filter="fade">
                                      <p:cBhvr>
                                        <p:cTn id="72" dur="500"/>
                                        <p:tgtEl>
                                          <p:spTgt spid="68">
                                            <p:txEl>
                                              <p:pRg st="0" end="0"/>
                                            </p:txEl>
                                          </p:spTgt>
                                        </p:tgtEl>
                                      </p:cBhvr>
                                    </p:animEffect>
                                    <p:anim calcmode="lin" valueType="num">
                                      <p:cBhvr>
                                        <p:cTn id="73" dur="500" fill="hold"/>
                                        <p:tgtEl>
                                          <p:spTgt spid="68">
                                            <p:txEl>
                                              <p:pRg st="0" end="0"/>
                                            </p:txEl>
                                          </p:spTgt>
                                        </p:tgtEl>
                                        <p:attrNameLst>
                                          <p:attrName>ppt_x</p:attrName>
                                        </p:attrNameLst>
                                      </p:cBhvr>
                                      <p:tavLst>
                                        <p:tav tm="0">
                                          <p:val>
                                            <p:strVal val="#ppt_x"/>
                                          </p:val>
                                        </p:tav>
                                        <p:tav tm="100000">
                                          <p:val>
                                            <p:strVal val="#ppt_x"/>
                                          </p:val>
                                        </p:tav>
                                      </p:tavLst>
                                    </p:anim>
                                    <p:anim calcmode="lin" valueType="num">
                                      <p:cBhvr>
                                        <p:cTn id="74" dur="500" fill="hold"/>
                                        <p:tgtEl>
                                          <p:spTgt spid="68">
                                            <p:txEl>
                                              <p:pRg st="0" end="0"/>
                                            </p:txEl>
                                          </p:spTgt>
                                        </p:tgtEl>
                                        <p:attrNameLst>
                                          <p:attrName>ppt_y</p:attrName>
                                        </p:attrNameLst>
                                      </p:cBhvr>
                                      <p:tavLst>
                                        <p:tav tm="0">
                                          <p:val>
                                            <p:strVal val="#ppt_y+.1"/>
                                          </p:val>
                                        </p:tav>
                                        <p:tav tm="100000">
                                          <p:val>
                                            <p:strVal val="#ppt_y"/>
                                          </p:val>
                                        </p:tav>
                                      </p:tavLst>
                                    </p:anim>
                                  </p:childTnLst>
                                </p:cTn>
                              </p:par>
                              <p:par>
                                <p:cTn id="75" presetID="10" presetClass="entr" presetSubtype="0" fill="hold" grpId="0" nodeType="withEffect">
                                  <p:stCondLst>
                                    <p:cond delay="800"/>
                                  </p:stCondLst>
                                  <p:childTnLst>
                                    <p:set>
                                      <p:cBhvr>
                                        <p:cTn id="76" dur="1" fill="hold">
                                          <p:stCondLst>
                                            <p:cond delay="0"/>
                                          </p:stCondLst>
                                        </p:cTn>
                                        <p:tgtEl>
                                          <p:spTgt spid="69">
                                            <p:txEl>
                                              <p:pRg st="0" end="0"/>
                                            </p:txEl>
                                          </p:spTgt>
                                        </p:tgtEl>
                                        <p:attrNameLst>
                                          <p:attrName>style.visibility</p:attrName>
                                        </p:attrNameLst>
                                      </p:cBhvr>
                                      <p:to>
                                        <p:strVal val="visible"/>
                                      </p:to>
                                    </p:set>
                                    <p:animEffect transition="in" filter="fade">
                                      <p:cBhvr>
                                        <p:cTn id="77" dur="500"/>
                                        <p:tgtEl>
                                          <p:spTgt spid="69">
                                            <p:txEl>
                                              <p:pRg st="0" end="0"/>
                                            </p:txEl>
                                          </p:spTgt>
                                        </p:tgtEl>
                                      </p:cBhvr>
                                    </p:animEffect>
                                  </p:childTnLst>
                                </p:cTn>
                              </p:par>
                              <p:par>
                                <p:cTn id="78" presetID="42" presetClass="entr" presetSubtype="0" fill="hold" grpId="0" nodeType="withEffect">
                                  <p:stCondLst>
                                    <p:cond delay="200"/>
                                  </p:stCondLst>
                                  <p:childTnLst>
                                    <p:set>
                                      <p:cBhvr>
                                        <p:cTn id="79" dur="1" fill="hold">
                                          <p:stCondLst>
                                            <p:cond delay="0"/>
                                          </p:stCondLst>
                                        </p:cTn>
                                        <p:tgtEl>
                                          <p:spTgt spid="70">
                                            <p:txEl>
                                              <p:pRg st="0" end="0"/>
                                            </p:txEl>
                                          </p:spTgt>
                                        </p:tgtEl>
                                        <p:attrNameLst>
                                          <p:attrName>style.visibility</p:attrName>
                                        </p:attrNameLst>
                                      </p:cBhvr>
                                      <p:to>
                                        <p:strVal val="visible"/>
                                      </p:to>
                                    </p:set>
                                    <p:animEffect transition="in" filter="fade">
                                      <p:cBhvr>
                                        <p:cTn id="80" dur="400"/>
                                        <p:tgtEl>
                                          <p:spTgt spid="70">
                                            <p:txEl>
                                              <p:pRg st="0" end="0"/>
                                            </p:txEl>
                                          </p:spTgt>
                                        </p:tgtEl>
                                      </p:cBhvr>
                                    </p:animEffect>
                                    <p:anim calcmode="lin" valueType="num">
                                      <p:cBhvr>
                                        <p:cTn id="81" dur="400" fill="hold"/>
                                        <p:tgtEl>
                                          <p:spTgt spid="70">
                                            <p:txEl>
                                              <p:pRg st="0" end="0"/>
                                            </p:txEl>
                                          </p:spTgt>
                                        </p:tgtEl>
                                        <p:attrNameLst>
                                          <p:attrName>ppt_x</p:attrName>
                                        </p:attrNameLst>
                                      </p:cBhvr>
                                      <p:tavLst>
                                        <p:tav tm="0">
                                          <p:val>
                                            <p:strVal val="#ppt_x"/>
                                          </p:val>
                                        </p:tav>
                                        <p:tav tm="100000">
                                          <p:val>
                                            <p:strVal val="#ppt_x"/>
                                          </p:val>
                                        </p:tav>
                                      </p:tavLst>
                                    </p:anim>
                                    <p:anim calcmode="lin" valueType="num">
                                      <p:cBhvr>
                                        <p:cTn id="82" dur="400" fill="hold"/>
                                        <p:tgtEl>
                                          <p:spTgt spid="70">
                                            <p:txEl>
                                              <p:pRg st="0" end="0"/>
                                            </p:txEl>
                                          </p:spTgt>
                                        </p:tgtEl>
                                        <p:attrNameLst>
                                          <p:attrName>ppt_y</p:attrName>
                                        </p:attrNameLst>
                                      </p:cBhvr>
                                      <p:tavLst>
                                        <p:tav tm="0">
                                          <p:val>
                                            <p:strVal val="#ppt_y+.1"/>
                                          </p:val>
                                        </p:tav>
                                        <p:tav tm="100000">
                                          <p:val>
                                            <p:strVal val="#ppt_y"/>
                                          </p:val>
                                        </p:tav>
                                      </p:tavLst>
                                    </p:anim>
                                  </p:childTnLst>
                                </p:cTn>
                              </p:par>
                              <p:par>
                                <p:cTn id="83" presetID="10" presetClass="entr" presetSubtype="0" fill="hold" grpId="0" nodeType="withEffect">
                                  <p:stCondLst>
                                    <p:cond delay="800"/>
                                  </p:stCondLst>
                                  <p:childTnLst>
                                    <p:set>
                                      <p:cBhvr>
                                        <p:cTn id="84" dur="1" fill="hold">
                                          <p:stCondLst>
                                            <p:cond delay="0"/>
                                          </p:stCondLst>
                                        </p:cTn>
                                        <p:tgtEl>
                                          <p:spTgt spid="71">
                                            <p:txEl>
                                              <p:pRg st="0" end="0"/>
                                            </p:txEl>
                                          </p:spTgt>
                                        </p:tgtEl>
                                        <p:attrNameLst>
                                          <p:attrName>style.visibility</p:attrName>
                                        </p:attrNameLst>
                                      </p:cBhvr>
                                      <p:to>
                                        <p:strVal val="visible"/>
                                      </p:to>
                                    </p:set>
                                    <p:animEffect transition="in" filter="fade">
                                      <p:cBhvr>
                                        <p:cTn id="85" dur="500"/>
                                        <p:tgtEl>
                                          <p:spTgt spid="71">
                                            <p:txEl>
                                              <p:pRg st="0" end="0"/>
                                            </p:txEl>
                                          </p:spTgt>
                                        </p:tgtEl>
                                      </p:cBhvr>
                                    </p:animEffect>
                                  </p:childTnLst>
                                </p:cTn>
                              </p:par>
                              <p:par>
                                <p:cTn id="86" presetID="42" presetClass="entr" presetSubtype="0" fill="hold" grpId="0" nodeType="withEffect">
                                  <p:stCondLst>
                                    <p:cond delay="200"/>
                                  </p:stCondLst>
                                  <p:childTnLst>
                                    <p:set>
                                      <p:cBhvr>
                                        <p:cTn id="87" dur="1" fill="hold">
                                          <p:stCondLst>
                                            <p:cond delay="0"/>
                                          </p:stCondLst>
                                        </p:cTn>
                                        <p:tgtEl>
                                          <p:spTgt spid="72">
                                            <p:txEl>
                                              <p:pRg st="0" end="0"/>
                                            </p:txEl>
                                          </p:spTgt>
                                        </p:tgtEl>
                                        <p:attrNameLst>
                                          <p:attrName>style.visibility</p:attrName>
                                        </p:attrNameLst>
                                      </p:cBhvr>
                                      <p:to>
                                        <p:strVal val="visible"/>
                                      </p:to>
                                    </p:set>
                                    <p:animEffect transition="in" filter="fade">
                                      <p:cBhvr>
                                        <p:cTn id="88" dur="400"/>
                                        <p:tgtEl>
                                          <p:spTgt spid="72">
                                            <p:txEl>
                                              <p:pRg st="0" end="0"/>
                                            </p:txEl>
                                          </p:spTgt>
                                        </p:tgtEl>
                                      </p:cBhvr>
                                    </p:animEffect>
                                    <p:anim calcmode="lin" valueType="num">
                                      <p:cBhvr>
                                        <p:cTn id="89" dur="400" fill="hold"/>
                                        <p:tgtEl>
                                          <p:spTgt spid="72">
                                            <p:txEl>
                                              <p:pRg st="0" end="0"/>
                                            </p:txEl>
                                          </p:spTgt>
                                        </p:tgtEl>
                                        <p:attrNameLst>
                                          <p:attrName>ppt_x</p:attrName>
                                        </p:attrNameLst>
                                      </p:cBhvr>
                                      <p:tavLst>
                                        <p:tav tm="0">
                                          <p:val>
                                            <p:strVal val="#ppt_x"/>
                                          </p:val>
                                        </p:tav>
                                        <p:tav tm="100000">
                                          <p:val>
                                            <p:strVal val="#ppt_x"/>
                                          </p:val>
                                        </p:tav>
                                      </p:tavLst>
                                    </p:anim>
                                    <p:anim calcmode="lin" valueType="num">
                                      <p:cBhvr>
                                        <p:cTn id="90" dur="400" fill="hold"/>
                                        <p:tgtEl>
                                          <p:spTgt spid="7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57" grpId="0" build="p">
        <p:tmplLst>
          <p:tmpl lvl="1">
            <p:tnLst>
              <p:par>
                <p:cTn presetID="53" presetClass="entr" presetSubtype="16"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 calcmode="lin" valueType="num">
                      <p:cBhvr>
                        <p:cTn dur="300" fill="hold"/>
                        <p:tgtEl>
                          <p:spTgt spid="57"/>
                        </p:tgtEl>
                        <p:attrNameLst>
                          <p:attrName>ppt_w</p:attrName>
                        </p:attrNameLst>
                      </p:cBhvr>
                      <p:tavLst>
                        <p:tav tm="0">
                          <p:val>
                            <p:fltVal val="0"/>
                          </p:val>
                        </p:tav>
                        <p:tav tm="100000">
                          <p:val>
                            <p:strVal val="#ppt_w"/>
                          </p:val>
                        </p:tav>
                      </p:tavLst>
                    </p:anim>
                    <p:anim calcmode="lin" valueType="num">
                      <p:cBhvr>
                        <p:cTn dur="300" fill="hold"/>
                        <p:tgtEl>
                          <p:spTgt spid="57"/>
                        </p:tgtEl>
                        <p:attrNameLst>
                          <p:attrName>ppt_h</p:attrName>
                        </p:attrNameLst>
                      </p:cBhvr>
                      <p:tavLst>
                        <p:tav tm="0">
                          <p:val>
                            <p:fltVal val="0"/>
                          </p:val>
                        </p:tav>
                        <p:tav tm="100000">
                          <p:val>
                            <p:strVal val="#ppt_h"/>
                          </p:val>
                        </p:tav>
                      </p:tavLst>
                    </p:anim>
                    <p:animEffect transition="in" filter="fade">
                      <p:cBhvr>
                        <p:cTn dur="300"/>
                        <p:tgtEl>
                          <p:spTgt spid="57"/>
                        </p:tgtEl>
                      </p:cBhvr>
                    </p:animEffect>
                  </p:childTnLst>
                </p:cTn>
              </p:par>
            </p:tnLst>
          </p:tmpl>
        </p:tmplLst>
      </p:bldP>
      <p:bldP spid="58" grpId="0" build="p">
        <p:tmplLst>
          <p:tmpl lvl="1">
            <p:tnLst>
              <p:par>
                <p:cTn presetID="42" presetClass="entr" presetSubtype="0" fill="hold" nodeType="withEffect">
                  <p:stCondLst>
                    <p:cond delay="20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anim calcmode="lin" valueType="num">
                      <p:cBhvr>
                        <p:cTn dur="500" fill="hold"/>
                        <p:tgtEl>
                          <p:spTgt spid="58"/>
                        </p:tgtEl>
                        <p:attrNameLst>
                          <p:attrName>ppt_x</p:attrName>
                        </p:attrNameLst>
                      </p:cBhvr>
                      <p:tavLst>
                        <p:tav tm="0">
                          <p:val>
                            <p:strVal val="#ppt_x"/>
                          </p:val>
                        </p:tav>
                        <p:tav tm="100000">
                          <p:val>
                            <p:strVal val="#ppt_x"/>
                          </p:val>
                        </p:tav>
                      </p:tavLst>
                    </p:anim>
                    <p:anim calcmode="lin" valueType="num">
                      <p:cBhvr>
                        <p:cTn dur="500" fill="hold"/>
                        <p:tgtEl>
                          <p:spTgt spid="58"/>
                        </p:tgtEl>
                        <p:attrNameLst>
                          <p:attrName>ppt_y</p:attrName>
                        </p:attrNameLst>
                      </p:cBhvr>
                      <p:tavLst>
                        <p:tav tm="0">
                          <p:val>
                            <p:strVal val="#ppt_y+.1"/>
                          </p:val>
                        </p:tav>
                        <p:tav tm="100000">
                          <p:val>
                            <p:strVal val="#ppt_y"/>
                          </p:val>
                        </p:tav>
                      </p:tavLst>
                    </p:anim>
                  </p:childTnLst>
                </p:cTn>
              </p:par>
            </p:tnLst>
          </p:tmpl>
        </p:tmplLst>
      </p:bldP>
      <p:bldP spid="59" grpId="0" build="p">
        <p:tmplLst>
          <p:tmpl lvl="1">
            <p:tnLst>
              <p:par>
                <p:cTn presetID="10" presetClass="entr" presetSubtype="0" fill="hold" nodeType="withEffect">
                  <p:stCondLst>
                    <p:cond delay="800"/>
                  </p:stCondLst>
                  <p:childTnLst>
                    <p:set>
                      <p:cBhvr>
                        <p:cTn dur="1" fill="hold">
                          <p:stCondLst>
                            <p:cond delay="0"/>
                          </p:stCondLst>
                        </p:cTn>
                        <p:tgtEl>
                          <p:spTgt spid="59"/>
                        </p:tgtEl>
                        <p:attrNameLst>
                          <p:attrName>style.visibility</p:attrName>
                        </p:attrNameLst>
                      </p:cBhvr>
                      <p:to>
                        <p:strVal val="visible"/>
                      </p:to>
                    </p:set>
                    <p:animEffect transition="in" filter="fade">
                      <p:cBhvr>
                        <p:cTn dur="500"/>
                        <p:tgtEl>
                          <p:spTgt spid="59"/>
                        </p:tgtEl>
                      </p:cBhvr>
                    </p:animEffect>
                  </p:childTnLst>
                </p:cTn>
              </p:par>
            </p:tnLst>
          </p:tmpl>
        </p:tmplLst>
      </p:bldP>
      <p:bldP spid="60" grpId="0" build="p">
        <p:tmplLst>
          <p:tmpl lvl="1">
            <p:tnLst>
              <p:par>
                <p:cTn presetID="42" presetClass="entr" presetSubtype="0" fill="hold" nodeType="withEffect">
                  <p:stCondLst>
                    <p:cond delay="200"/>
                  </p:stCondLst>
                  <p:childTnLst>
                    <p:set>
                      <p:cBhvr>
                        <p:cTn dur="1" fill="hold">
                          <p:stCondLst>
                            <p:cond delay="0"/>
                          </p:stCondLst>
                        </p:cTn>
                        <p:tgtEl>
                          <p:spTgt spid="60"/>
                        </p:tgtEl>
                        <p:attrNameLst>
                          <p:attrName>style.visibility</p:attrName>
                        </p:attrNameLst>
                      </p:cBhvr>
                      <p:to>
                        <p:strVal val="visible"/>
                      </p:to>
                    </p:set>
                    <p:animEffect transition="in" filter="fade">
                      <p:cBhvr>
                        <p:cTn dur="400"/>
                        <p:tgtEl>
                          <p:spTgt spid="60"/>
                        </p:tgtEl>
                      </p:cBhvr>
                    </p:animEffect>
                    <p:anim calcmode="lin" valueType="num">
                      <p:cBhvr>
                        <p:cTn dur="400" fill="hold"/>
                        <p:tgtEl>
                          <p:spTgt spid="60"/>
                        </p:tgtEl>
                        <p:attrNameLst>
                          <p:attrName>ppt_x</p:attrName>
                        </p:attrNameLst>
                      </p:cBhvr>
                      <p:tavLst>
                        <p:tav tm="0">
                          <p:val>
                            <p:strVal val="#ppt_x"/>
                          </p:val>
                        </p:tav>
                        <p:tav tm="100000">
                          <p:val>
                            <p:strVal val="#ppt_x"/>
                          </p:val>
                        </p:tav>
                      </p:tavLst>
                    </p:anim>
                    <p:anim calcmode="lin" valueType="num">
                      <p:cBhvr>
                        <p:cTn dur="400" fill="hold"/>
                        <p:tgtEl>
                          <p:spTgt spid="60"/>
                        </p:tgtEl>
                        <p:attrNameLst>
                          <p:attrName>ppt_y</p:attrName>
                        </p:attrNameLst>
                      </p:cBhvr>
                      <p:tavLst>
                        <p:tav tm="0">
                          <p:val>
                            <p:strVal val="#ppt_y+.1"/>
                          </p:val>
                        </p:tav>
                        <p:tav tm="100000">
                          <p:val>
                            <p:strVal val="#ppt_y"/>
                          </p:val>
                        </p:tav>
                      </p:tavLst>
                    </p:anim>
                  </p:childTnLst>
                </p:cTn>
              </p:par>
            </p:tnLst>
          </p:tmpl>
        </p:tmplLst>
      </p:bldP>
      <p:bldP spid="61" grpId="0" animBg="1"/>
      <p:bldP spid="62" grpId="0" build="p">
        <p:tmplLst>
          <p:tmpl lvl="1">
            <p:tnLst>
              <p:par>
                <p:cTn presetID="53" presetClass="entr" presetSubtype="16"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p:cTn dur="300" fill="hold"/>
                        <p:tgtEl>
                          <p:spTgt spid="62"/>
                        </p:tgtEl>
                        <p:attrNameLst>
                          <p:attrName>ppt_w</p:attrName>
                        </p:attrNameLst>
                      </p:cBhvr>
                      <p:tavLst>
                        <p:tav tm="0">
                          <p:val>
                            <p:fltVal val="0"/>
                          </p:val>
                        </p:tav>
                        <p:tav tm="100000">
                          <p:val>
                            <p:strVal val="#ppt_w"/>
                          </p:val>
                        </p:tav>
                      </p:tavLst>
                    </p:anim>
                    <p:anim calcmode="lin" valueType="num">
                      <p:cBhvr>
                        <p:cTn dur="300" fill="hold"/>
                        <p:tgtEl>
                          <p:spTgt spid="62"/>
                        </p:tgtEl>
                        <p:attrNameLst>
                          <p:attrName>ppt_h</p:attrName>
                        </p:attrNameLst>
                      </p:cBhvr>
                      <p:tavLst>
                        <p:tav tm="0">
                          <p:val>
                            <p:fltVal val="0"/>
                          </p:val>
                        </p:tav>
                        <p:tav tm="100000">
                          <p:val>
                            <p:strVal val="#ppt_h"/>
                          </p:val>
                        </p:tav>
                      </p:tavLst>
                    </p:anim>
                    <p:animEffect transition="in" filter="fade">
                      <p:cBhvr>
                        <p:cTn dur="300"/>
                        <p:tgtEl>
                          <p:spTgt spid="62"/>
                        </p:tgtEl>
                      </p:cBhvr>
                    </p:animEffect>
                  </p:childTnLst>
                </p:cTn>
              </p:par>
            </p:tnLst>
          </p:tmpl>
        </p:tmplLst>
      </p:bldP>
      <p:bldP spid="63" grpId="0" build="p">
        <p:tmplLst>
          <p:tmpl lvl="1">
            <p:tnLst>
              <p:par>
                <p:cTn presetID="42" presetClass="entr" presetSubtype="0" fill="hold" nodeType="withEffect">
                  <p:stCondLst>
                    <p:cond delay="20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anim calcmode="lin" valueType="num">
                      <p:cBhvr>
                        <p:cTn dur="500" fill="hold"/>
                        <p:tgtEl>
                          <p:spTgt spid="63"/>
                        </p:tgtEl>
                        <p:attrNameLst>
                          <p:attrName>ppt_x</p:attrName>
                        </p:attrNameLst>
                      </p:cBhvr>
                      <p:tavLst>
                        <p:tav tm="0">
                          <p:val>
                            <p:strVal val="#ppt_x"/>
                          </p:val>
                        </p:tav>
                        <p:tav tm="100000">
                          <p:val>
                            <p:strVal val="#ppt_x"/>
                          </p:val>
                        </p:tav>
                      </p:tavLst>
                    </p:anim>
                    <p:anim calcmode="lin" valueType="num">
                      <p:cBhvr>
                        <p:cTn dur="500" fill="hold"/>
                        <p:tgtEl>
                          <p:spTgt spid="63"/>
                        </p:tgtEl>
                        <p:attrNameLst>
                          <p:attrName>ppt_y</p:attrName>
                        </p:attrNameLst>
                      </p:cBhvr>
                      <p:tavLst>
                        <p:tav tm="0">
                          <p:val>
                            <p:strVal val="#ppt_y+.1"/>
                          </p:val>
                        </p:tav>
                        <p:tav tm="100000">
                          <p:val>
                            <p:strVal val="#ppt_y"/>
                          </p:val>
                        </p:tav>
                      </p:tavLst>
                    </p:anim>
                  </p:childTnLst>
                </p:cTn>
              </p:par>
            </p:tnLst>
          </p:tmpl>
        </p:tmplLst>
      </p:bldP>
      <p:bldP spid="64" grpId="0" build="p">
        <p:tmplLst>
          <p:tmpl lvl="1">
            <p:tnLst>
              <p:par>
                <p:cTn presetID="10" presetClass="entr" presetSubtype="0" fill="hold" nodeType="withEffect">
                  <p:stCondLst>
                    <p:cond delay="800"/>
                  </p:stCondLst>
                  <p:childTnLst>
                    <p:set>
                      <p:cBhvr>
                        <p:cTn dur="1" fill="hold">
                          <p:stCondLst>
                            <p:cond delay="0"/>
                          </p:stCondLst>
                        </p:cTn>
                        <p:tgtEl>
                          <p:spTgt spid="64"/>
                        </p:tgtEl>
                        <p:attrNameLst>
                          <p:attrName>style.visibility</p:attrName>
                        </p:attrNameLst>
                      </p:cBhvr>
                      <p:to>
                        <p:strVal val="visible"/>
                      </p:to>
                    </p:set>
                    <p:animEffect transition="in" filter="fade">
                      <p:cBhvr>
                        <p:cTn dur="500"/>
                        <p:tgtEl>
                          <p:spTgt spid="64"/>
                        </p:tgtEl>
                      </p:cBhvr>
                    </p:animEffect>
                  </p:childTnLst>
                </p:cTn>
              </p:par>
            </p:tnLst>
          </p:tmpl>
        </p:tmplLst>
      </p:bldP>
      <p:bldP spid="65" grpId="0" build="p">
        <p:tmplLst>
          <p:tmpl lvl="1">
            <p:tnLst>
              <p:par>
                <p:cTn presetID="42" presetClass="entr" presetSubtype="0" fill="hold" nodeType="withEffect">
                  <p:stCondLst>
                    <p:cond delay="200"/>
                  </p:stCondLst>
                  <p:childTnLst>
                    <p:set>
                      <p:cBhvr>
                        <p:cTn dur="1" fill="hold">
                          <p:stCondLst>
                            <p:cond delay="0"/>
                          </p:stCondLst>
                        </p:cTn>
                        <p:tgtEl>
                          <p:spTgt spid="65"/>
                        </p:tgtEl>
                        <p:attrNameLst>
                          <p:attrName>style.visibility</p:attrName>
                        </p:attrNameLst>
                      </p:cBhvr>
                      <p:to>
                        <p:strVal val="visible"/>
                      </p:to>
                    </p:set>
                    <p:animEffect transition="in" filter="fade">
                      <p:cBhvr>
                        <p:cTn dur="400"/>
                        <p:tgtEl>
                          <p:spTgt spid="65"/>
                        </p:tgtEl>
                      </p:cBhvr>
                    </p:animEffect>
                    <p:anim calcmode="lin" valueType="num">
                      <p:cBhvr>
                        <p:cTn dur="400" fill="hold"/>
                        <p:tgtEl>
                          <p:spTgt spid="65"/>
                        </p:tgtEl>
                        <p:attrNameLst>
                          <p:attrName>ppt_x</p:attrName>
                        </p:attrNameLst>
                      </p:cBhvr>
                      <p:tavLst>
                        <p:tav tm="0">
                          <p:val>
                            <p:strVal val="#ppt_x"/>
                          </p:val>
                        </p:tav>
                        <p:tav tm="100000">
                          <p:val>
                            <p:strVal val="#ppt_x"/>
                          </p:val>
                        </p:tav>
                      </p:tavLst>
                    </p:anim>
                    <p:anim calcmode="lin" valueType="num">
                      <p:cBhvr>
                        <p:cTn dur="400" fill="hold"/>
                        <p:tgtEl>
                          <p:spTgt spid="65"/>
                        </p:tgtEl>
                        <p:attrNameLst>
                          <p:attrName>ppt_y</p:attrName>
                        </p:attrNameLst>
                      </p:cBhvr>
                      <p:tavLst>
                        <p:tav tm="0">
                          <p:val>
                            <p:strVal val="#ppt_y+.1"/>
                          </p:val>
                        </p:tav>
                        <p:tav tm="100000">
                          <p:val>
                            <p:strVal val="#ppt_y"/>
                          </p:val>
                        </p:tav>
                      </p:tavLst>
                    </p:anim>
                  </p:childTnLst>
                </p:cTn>
              </p:par>
            </p:tnLst>
          </p:tmpl>
        </p:tmplLst>
      </p:bldP>
      <p:bldP spid="66" grpId="0" animBg="1"/>
      <p:bldP spid="67" grpId="0" build="p">
        <p:tmplLst>
          <p:tmpl lvl="1">
            <p:tnLst>
              <p:par>
                <p:cTn presetID="53" presetClass="entr" presetSubtype="16"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 calcmode="lin" valueType="num">
                      <p:cBhvr>
                        <p:cTn dur="300" fill="hold"/>
                        <p:tgtEl>
                          <p:spTgt spid="67"/>
                        </p:tgtEl>
                        <p:attrNameLst>
                          <p:attrName>ppt_w</p:attrName>
                        </p:attrNameLst>
                      </p:cBhvr>
                      <p:tavLst>
                        <p:tav tm="0">
                          <p:val>
                            <p:fltVal val="0"/>
                          </p:val>
                        </p:tav>
                        <p:tav tm="100000">
                          <p:val>
                            <p:strVal val="#ppt_w"/>
                          </p:val>
                        </p:tav>
                      </p:tavLst>
                    </p:anim>
                    <p:anim calcmode="lin" valueType="num">
                      <p:cBhvr>
                        <p:cTn dur="300" fill="hold"/>
                        <p:tgtEl>
                          <p:spTgt spid="67"/>
                        </p:tgtEl>
                        <p:attrNameLst>
                          <p:attrName>ppt_h</p:attrName>
                        </p:attrNameLst>
                      </p:cBhvr>
                      <p:tavLst>
                        <p:tav tm="0">
                          <p:val>
                            <p:fltVal val="0"/>
                          </p:val>
                        </p:tav>
                        <p:tav tm="100000">
                          <p:val>
                            <p:strVal val="#ppt_h"/>
                          </p:val>
                        </p:tav>
                      </p:tavLst>
                    </p:anim>
                    <p:animEffect transition="in" filter="fade">
                      <p:cBhvr>
                        <p:cTn dur="300"/>
                        <p:tgtEl>
                          <p:spTgt spid="67"/>
                        </p:tgtEl>
                      </p:cBhvr>
                    </p:animEffect>
                  </p:childTnLst>
                </p:cTn>
              </p:par>
            </p:tnLst>
          </p:tmpl>
        </p:tmplLst>
      </p:bldP>
      <p:bldP spid="68" grpId="0" build="p">
        <p:tmplLst>
          <p:tmpl lvl="1">
            <p:tnLst>
              <p:par>
                <p:cTn presetID="42" presetClass="entr" presetSubtype="0" fill="hold" nodeType="withEffect">
                  <p:stCondLst>
                    <p:cond delay="20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anim calcmode="lin" valueType="num">
                      <p:cBhvr>
                        <p:cTn dur="500" fill="hold"/>
                        <p:tgtEl>
                          <p:spTgt spid="68"/>
                        </p:tgtEl>
                        <p:attrNameLst>
                          <p:attrName>ppt_x</p:attrName>
                        </p:attrNameLst>
                      </p:cBhvr>
                      <p:tavLst>
                        <p:tav tm="0">
                          <p:val>
                            <p:strVal val="#ppt_x"/>
                          </p:val>
                        </p:tav>
                        <p:tav tm="100000">
                          <p:val>
                            <p:strVal val="#ppt_x"/>
                          </p:val>
                        </p:tav>
                      </p:tavLst>
                    </p:anim>
                    <p:anim calcmode="lin" valueType="num">
                      <p:cBhvr>
                        <p:cTn dur="500" fill="hold"/>
                        <p:tgtEl>
                          <p:spTgt spid="68"/>
                        </p:tgtEl>
                        <p:attrNameLst>
                          <p:attrName>ppt_y</p:attrName>
                        </p:attrNameLst>
                      </p:cBhvr>
                      <p:tavLst>
                        <p:tav tm="0">
                          <p:val>
                            <p:strVal val="#ppt_y+.1"/>
                          </p:val>
                        </p:tav>
                        <p:tav tm="100000">
                          <p:val>
                            <p:strVal val="#ppt_y"/>
                          </p:val>
                        </p:tav>
                      </p:tavLst>
                    </p:anim>
                  </p:childTnLst>
                </p:cTn>
              </p:par>
            </p:tnLst>
          </p:tmpl>
        </p:tmplLst>
      </p:bldP>
      <p:bldP spid="69" grpId="0" build="p">
        <p:tmplLst>
          <p:tmpl lvl="1">
            <p:tnLst>
              <p:par>
                <p:cTn presetID="10" presetClass="entr" presetSubtype="0" fill="hold" nodeType="withEffect">
                  <p:stCondLst>
                    <p:cond delay="80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70" grpId="0" build="p">
        <p:tmplLst>
          <p:tmpl lvl="1">
            <p:tnLst>
              <p:par>
                <p:cTn presetID="42" presetClass="entr" presetSubtype="0" fill="hold" nodeType="withEffect">
                  <p:stCondLst>
                    <p:cond delay="200"/>
                  </p:stCondLst>
                  <p:childTnLst>
                    <p:set>
                      <p:cBhvr>
                        <p:cTn dur="1" fill="hold">
                          <p:stCondLst>
                            <p:cond delay="0"/>
                          </p:stCondLst>
                        </p:cTn>
                        <p:tgtEl>
                          <p:spTgt spid="70"/>
                        </p:tgtEl>
                        <p:attrNameLst>
                          <p:attrName>style.visibility</p:attrName>
                        </p:attrNameLst>
                      </p:cBhvr>
                      <p:to>
                        <p:strVal val="visible"/>
                      </p:to>
                    </p:set>
                    <p:animEffect transition="in" filter="fade">
                      <p:cBhvr>
                        <p:cTn dur="400"/>
                        <p:tgtEl>
                          <p:spTgt spid="70"/>
                        </p:tgtEl>
                      </p:cBhvr>
                    </p:animEffect>
                    <p:anim calcmode="lin" valueType="num">
                      <p:cBhvr>
                        <p:cTn dur="400" fill="hold"/>
                        <p:tgtEl>
                          <p:spTgt spid="70"/>
                        </p:tgtEl>
                        <p:attrNameLst>
                          <p:attrName>ppt_x</p:attrName>
                        </p:attrNameLst>
                      </p:cBhvr>
                      <p:tavLst>
                        <p:tav tm="0">
                          <p:val>
                            <p:strVal val="#ppt_x"/>
                          </p:val>
                        </p:tav>
                        <p:tav tm="100000">
                          <p:val>
                            <p:strVal val="#ppt_x"/>
                          </p:val>
                        </p:tav>
                      </p:tavLst>
                    </p:anim>
                    <p:anim calcmode="lin" valueType="num">
                      <p:cBhvr>
                        <p:cTn dur="400" fill="hold"/>
                        <p:tgtEl>
                          <p:spTgt spid="70"/>
                        </p:tgtEl>
                        <p:attrNameLst>
                          <p:attrName>ppt_y</p:attrName>
                        </p:attrNameLst>
                      </p:cBhvr>
                      <p:tavLst>
                        <p:tav tm="0">
                          <p:val>
                            <p:strVal val="#ppt_y+.1"/>
                          </p:val>
                        </p:tav>
                        <p:tav tm="100000">
                          <p:val>
                            <p:strVal val="#ppt_y"/>
                          </p:val>
                        </p:tav>
                      </p:tavLst>
                    </p:anim>
                  </p:childTnLst>
                </p:cTn>
              </p:par>
            </p:tnLst>
          </p:tmpl>
        </p:tmplLst>
      </p:bldP>
      <p:bldP spid="71" grpId="0" build="p">
        <p:tmplLst>
          <p:tmpl lvl="1">
            <p:tnLst>
              <p:par>
                <p:cTn presetID="10" presetClass="entr" presetSubtype="0" fill="hold" nodeType="withEffect">
                  <p:stCondLst>
                    <p:cond delay="800"/>
                  </p:stCondLst>
                  <p:childTnLst>
                    <p:set>
                      <p:cBhvr>
                        <p:cTn dur="1" fill="hold">
                          <p:stCondLst>
                            <p:cond delay="0"/>
                          </p:stCondLst>
                        </p:cTn>
                        <p:tgtEl>
                          <p:spTgt spid="71"/>
                        </p:tgtEl>
                        <p:attrNameLst>
                          <p:attrName>style.visibility</p:attrName>
                        </p:attrNameLst>
                      </p:cBhvr>
                      <p:to>
                        <p:strVal val="visible"/>
                      </p:to>
                    </p:set>
                    <p:animEffect transition="in" filter="fade">
                      <p:cBhvr>
                        <p:cTn dur="500"/>
                        <p:tgtEl>
                          <p:spTgt spid="71"/>
                        </p:tgtEl>
                      </p:cBhvr>
                    </p:animEffect>
                  </p:childTnLst>
                </p:cTn>
              </p:par>
            </p:tnLst>
          </p:tmpl>
        </p:tmplLst>
      </p:bldP>
      <p:bldP spid="72" grpId="0" build="p">
        <p:tmplLst>
          <p:tmpl lvl="1">
            <p:tnLst>
              <p:par>
                <p:cTn presetID="42" presetClass="entr" presetSubtype="0" fill="hold" nodeType="withEffect">
                  <p:stCondLst>
                    <p:cond delay="200"/>
                  </p:stCondLst>
                  <p:childTnLst>
                    <p:set>
                      <p:cBhvr>
                        <p:cTn dur="1" fill="hold">
                          <p:stCondLst>
                            <p:cond delay="0"/>
                          </p:stCondLst>
                        </p:cTn>
                        <p:tgtEl>
                          <p:spTgt spid="72"/>
                        </p:tgtEl>
                        <p:attrNameLst>
                          <p:attrName>style.visibility</p:attrName>
                        </p:attrNameLst>
                      </p:cBhvr>
                      <p:to>
                        <p:strVal val="visible"/>
                      </p:to>
                    </p:set>
                    <p:animEffect transition="in" filter="fade">
                      <p:cBhvr>
                        <p:cTn dur="400"/>
                        <p:tgtEl>
                          <p:spTgt spid="72"/>
                        </p:tgtEl>
                      </p:cBhvr>
                    </p:animEffect>
                    <p:anim calcmode="lin" valueType="num">
                      <p:cBhvr>
                        <p:cTn dur="400" fill="hold"/>
                        <p:tgtEl>
                          <p:spTgt spid="72"/>
                        </p:tgtEl>
                        <p:attrNameLst>
                          <p:attrName>ppt_x</p:attrName>
                        </p:attrNameLst>
                      </p:cBhvr>
                      <p:tavLst>
                        <p:tav tm="0">
                          <p:val>
                            <p:strVal val="#ppt_x"/>
                          </p:val>
                        </p:tav>
                        <p:tav tm="100000">
                          <p:val>
                            <p:strVal val="#ppt_x"/>
                          </p:val>
                        </p:tav>
                      </p:tavLst>
                    </p:anim>
                    <p:anim calcmode="lin" valueType="num">
                      <p:cBhvr>
                        <p:cTn dur="400" fill="hold"/>
                        <p:tgtEl>
                          <p:spTgt spid="72"/>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AF5EEB3-F6AA-458C-8914-B7CD40ECBBA6}" type="datetimeFigureOut">
              <a:rPr lang="zh-CN" altLang="en-US" smtClean="0"/>
              <a:pPr/>
              <a:t>2018/1/24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C027C6E-F9D1-4120-A7C6-08E34D16F352}" type="slidenum">
              <a:rPr lang="zh-CN" altLang="en-US" smtClean="0"/>
              <a:pPr/>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am slide 1">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35" name="Group 34"/>
          <p:cNvGrpSpPr/>
          <p:nvPr userDrawn="1"/>
        </p:nvGrpSpPr>
        <p:grpSpPr>
          <a:xfrm>
            <a:off x="101309" y="385540"/>
            <a:ext cx="383999" cy="342172"/>
            <a:chOff x="5270500" y="1460500"/>
            <a:chExt cx="1701800" cy="2705100"/>
          </a:xfrm>
        </p:grpSpPr>
        <p:sp>
          <p:nvSpPr>
            <p:cNvPr id="36" name="Rounded Rectangle 35"/>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7" name="Rounded Rectangle 36"/>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8" name="Rounded Rectangle 37"/>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40" name="Oval 39"/>
          <p:cNvSpPr>
            <a:spLocks noChangeAspect="1"/>
          </p:cNvSpPr>
          <p:nvPr userDrawn="1"/>
        </p:nvSpPr>
        <p:spPr>
          <a:xfrm>
            <a:off x="651303" y="1782081"/>
            <a:ext cx="1823989" cy="1641590"/>
          </a:xfrm>
          <a:prstGeom prst="ellipse">
            <a:avLst/>
          </a:prstGeom>
          <a:ln w="381000" cap="rnd" cmpd="sng">
            <a:solidFill>
              <a:schemeClr val="accent2"/>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41" name="Picture Placeholder 2"/>
          <p:cNvSpPr>
            <a:spLocks noGrp="1" noChangeAspect="1"/>
          </p:cNvSpPr>
          <p:nvPr>
            <p:ph type="pic" sz="quarter" idx="17"/>
          </p:nvPr>
        </p:nvSpPr>
        <p:spPr>
          <a:xfrm>
            <a:off x="549706" y="1675402"/>
            <a:ext cx="2063988" cy="1857589"/>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69" name="Text Placeholder 7"/>
          <p:cNvSpPr>
            <a:spLocks noGrp="1"/>
          </p:cNvSpPr>
          <p:nvPr>
            <p:ph type="body" sz="quarter" idx="18" hasCustomPrompt="1"/>
          </p:nvPr>
        </p:nvSpPr>
        <p:spPr>
          <a:xfrm>
            <a:off x="569384" y="3717493"/>
            <a:ext cx="2099739" cy="431780"/>
          </a:xfrm>
          <a:prstGeom prst="rect">
            <a:avLst/>
          </a:prstGeom>
        </p:spPr>
        <p:txBody>
          <a:bodyPr vert="horz" lIns="0" tIns="40504" rIns="0" bIns="40504" anchor="ctr"/>
          <a:lstStyle>
            <a:lvl1pPr marL="0" indent="0" algn="ctr">
              <a:lnSpc>
                <a:spcPct val="100000"/>
              </a:lnSpc>
              <a:spcBef>
                <a:spcPts val="0"/>
              </a:spcBef>
              <a:buNone/>
              <a:defRPr sz="192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70" name="Text Placeholder 7"/>
          <p:cNvSpPr>
            <a:spLocks noGrp="1"/>
          </p:cNvSpPr>
          <p:nvPr>
            <p:ph type="body" sz="quarter" idx="19" hasCustomPrompt="1"/>
          </p:nvPr>
        </p:nvSpPr>
        <p:spPr>
          <a:xfrm>
            <a:off x="569384" y="4159055"/>
            <a:ext cx="2099739" cy="228451"/>
          </a:xfrm>
          <a:prstGeom prst="rect">
            <a:avLst/>
          </a:prstGeom>
        </p:spPr>
        <p:txBody>
          <a:bodyPr vert="horz" lIns="0" tIns="40504" rIns="0" bIns="40504" anchor="ctr"/>
          <a:lstStyle>
            <a:lvl1pPr marL="0" indent="0" algn="ctr">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71" name="Text Placeholder 2"/>
          <p:cNvSpPr>
            <a:spLocks noGrp="1"/>
          </p:cNvSpPr>
          <p:nvPr>
            <p:ph type="body" sz="quarter" idx="16" hasCustomPrompt="1"/>
          </p:nvPr>
        </p:nvSpPr>
        <p:spPr>
          <a:xfrm>
            <a:off x="569385" y="4468789"/>
            <a:ext cx="2099739" cy="779972"/>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72" name="Text Placeholder 7"/>
          <p:cNvSpPr>
            <a:spLocks noGrp="1"/>
          </p:cNvSpPr>
          <p:nvPr>
            <p:ph type="body" sz="quarter" idx="39" hasCustomPrompt="1"/>
          </p:nvPr>
        </p:nvSpPr>
        <p:spPr>
          <a:xfrm>
            <a:off x="1338847" y="5269082"/>
            <a:ext cx="657777" cy="560681"/>
          </a:xfrm>
          <a:prstGeom prst="rect">
            <a:avLst/>
          </a:prstGeom>
        </p:spPr>
        <p:txBody>
          <a:bodyPr vert="horz" lIns="0" tIns="103884" rIns="0" bIns="103884" anchor="ctr"/>
          <a:lstStyle>
            <a:lvl1pPr marL="0" indent="0" algn="ctr">
              <a:lnSpc>
                <a:spcPct val="100000"/>
              </a:lnSpc>
              <a:spcBef>
                <a:spcPts val="0"/>
              </a:spcBef>
              <a:buNone/>
              <a:defRPr sz="2400" b="1">
                <a:solidFill>
                  <a:schemeClr val="bg1">
                    <a:lumMod val="65000"/>
                  </a:schemeClr>
                </a:solidFill>
                <a:latin typeface="FontAwesome"/>
                <a:cs typeface="FontAwesome"/>
              </a:defRPr>
            </a:lvl1pPr>
          </a:lstStyle>
          <a:p>
            <a:pPr lvl="0"/>
            <a:r>
              <a:rPr lang="es-ES_tradnl" dirty="0" err="1" smtClean="0"/>
              <a:t>icon</a:t>
            </a:r>
            <a:endParaRPr lang="es-ES_tradnl" dirty="0" smtClean="0"/>
          </a:p>
        </p:txBody>
      </p:sp>
      <p:cxnSp>
        <p:nvCxnSpPr>
          <p:cNvPr id="85" name="Straight Connector 84"/>
          <p:cNvCxnSpPr/>
          <p:nvPr userDrawn="1"/>
        </p:nvCxnSpPr>
        <p:spPr>
          <a:xfrm>
            <a:off x="3064933" y="1666242"/>
            <a:ext cx="0" cy="4147199"/>
          </a:xfrm>
          <a:prstGeom prst="line">
            <a:avLst/>
          </a:prstGeom>
          <a:ln w="3175" cmpd="sng">
            <a:solidFill>
              <a:schemeClr val="accent1">
                <a:lumMod val="75000"/>
              </a:schemeClr>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108" name="Oval 107"/>
          <p:cNvSpPr>
            <a:spLocks noChangeAspect="1"/>
          </p:cNvSpPr>
          <p:nvPr userDrawn="1"/>
        </p:nvSpPr>
        <p:spPr>
          <a:xfrm>
            <a:off x="3596691" y="1782081"/>
            <a:ext cx="1823989" cy="1641590"/>
          </a:xfrm>
          <a:prstGeom prst="ellipse">
            <a:avLst/>
          </a:prstGeom>
          <a:ln w="381000" cap="rnd" cmpd="sng">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109" name="Picture Placeholder 2"/>
          <p:cNvSpPr>
            <a:spLocks noGrp="1" noChangeAspect="1"/>
          </p:cNvSpPr>
          <p:nvPr>
            <p:ph type="pic" sz="quarter" idx="55"/>
          </p:nvPr>
        </p:nvSpPr>
        <p:spPr>
          <a:xfrm>
            <a:off x="3495094" y="1675402"/>
            <a:ext cx="2063988" cy="1857589"/>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114" name="Text Placeholder 7"/>
          <p:cNvSpPr>
            <a:spLocks noGrp="1"/>
          </p:cNvSpPr>
          <p:nvPr>
            <p:ph type="body" sz="quarter" idx="41" hasCustomPrompt="1"/>
          </p:nvPr>
        </p:nvSpPr>
        <p:spPr>
          <a:xfrm>
            <a:off x="3459339" y="3717493"/>
            <a:ext cx="2099739" cy="431780"/>
          </a:xfrm>
          <a:prstGeom prst="rect">
            <a:avLst/>
          </a:prstGeom>
        </p:spPr>
        <p:txBody>
          <a:bodyPr vert="horz" lIns="0" tIns="40504" rIns="0" bIns="40504" anchor="ctr"/>
          <a:lstStyle>
            <a:lvl1pPr marL="0" indent="0" algn="ctr">
              <a:lnSpc>
                <a:spcPct val="100000"/>
              </a:lnSpc>
              <a:spcBef>
                <a:spcPts val="0"/>
              </a:spcBef>
              <a:buNone/>
              <a:defRPr sz="192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115" name="Text Placeholder 7"/>
          <p:cNvSpPr>
            <a:spLocks noGrp="1"/>
          </p:cNvSpPr>
          <p:nvPr>
            <p:ph type="body" sz="quarter" idx="42" hasCustomPrompt="1"/>
          </p:nvPr>
        </p:nvSpPr>
        <p:spPr>
          <a:xfrm>
            <a:off x="3459339" y="4159055"/>
            <a:ext cx="2099739" cy="228451"/>
          </a:xfrm>
          <a:prstGeom prst="rect">
            <a:avLst/>
          </a:prstGeom>
        </p:spPr>
        <p:txBody>
          <a:bodyPr vert="horz" lIns="0" tIns="40504" rIns="0" bIns="40504" anchor="ctr"/>
          <a:lstStyle>
            <a:lvl1pPr marL="0" indent="0" algn="ctr">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16" name="Text Placeholder 2"/>
          <p:cNvSpPr>
            <a:spLocks noGrp="1"/>
          </p:cNvSpPr>
          <p:nvPr>
            <p:ph type="body" sz="quarter" idx="43" hasCustomPrompt="1"/>
          </p:nvPr>
        </p:nvSpPr>
        <p:spPr>
          <a:xfrm>
            <a:off x="3459340" y="4468789"/>
            <a:ext cx="2099739" cy="779972"/>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117" name="Text Placeholder 7"/>
          <p:cNvSpPr>
            <a:spLocks noGrp="1"/>
          </p:cNvSpPr>
          <p:nvPr>
            <p:ph type="body" sz="quarter" idx="44" hasCustomPrompt="1"/>
          </p:nvPr>
        </p:nvSpPr>
        <p:spPr>
          <a:xfrm>
            <a:off x="4228802" y="5269082"/>
            <a:ext cx="657777" cy="560681"/>
          </a:xfrm>
          <a:prstGeom prst="rect">
            <a:avLst/>
          </a:prstGeom>
        </p:spPr>
        <p:txBody>
          <a:bodyPr vert="horz" lIns="0" tIns="103884" rIns="0" bIns="103884" anchor="ctr"/>
          <a:lstStyle>
            <a:lvl1pPr marL="0" indent="0" algn="ctr">
              <a:lnSpc>
                <a:spcPct val="100000"/>
              </a:lnSpc>
              <a:spcBef>
                <a:spcPts val="0"/>
              </a:spcBef>
              <a:buNone/>
              <a:defRPr sz="2400" b="1">
                <a:solidFill>
                  <a:schemeClr val="bg1">
                    <a:lumMod val="65000"/>
                  </a:schemeClr>
                </a:solidFill>
                <a:latin typeface="FontAwesome"/>
                <a:cs typeface="FontAwesome"/>
              </a:defRPr>
            </a:lvl1pPr>
          </a:lstStyle>
          <a:p>
            <a:pPr lvl="0"/>
            <a:r>
              <a:rPr lang="es-ES_tradnl" dirty="0" err="1" smtClean="0"/>
              <a:t>icon</a:t>
            </a:r>
            <a:endParaRPr lang="es-ES_tradnl" dirty="0" smtClean="0"/>
          </a:p>
        </p:txBody>
      </p:sp>
      <p:cxnSp>
        <p:nvCxnSpPr>
          <p:cNvPr id="126" name="Straight Connector 125"/>
          <p:cNvCxnSpPr/>
          <p:nvPr userDrawn="1"/>
        </p:nvCxnSpPr>
        <p:spPr>
          <a:xfrm>
            <a:off x="6011333" y="1666242"/>
            <a:ext cx="0" cy="4147199"/>
          </a:xfrm>
          <a:prstGeom prst="line">
            <a:avLst/>
          </a:prstGeom>
          <a:ln w="3175" cmpd="sng">
            <a:solidFill>
              <a:schemeClr val="accent1">
                <a:lumMod val="75000"/>
              </a:schemeClr>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141" name="Oval 140"/>
          <p:cNvSpPr>
            <a:spLocks noChangeAspect="1"/>
          </p:cNvSpPr>
          <p:nvPr userDrawn="1"/>
        </p:nvSpPr>
        <p:spPr>
          <a:xfrm>
            <a:off x="6599531" y="1782081"/>
            <a:ext cx="1823989" cy="1641590"/>
          </a:xfrm>
          <a:prstGeom prst="ellipse">
            <a:avLst/>
          </a:prstGeom>
          <a:ln w="381000" cap="rnd" cmpd="sng">
            <a:solidFill>
              <a:schemeClr val="accent4"/>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142" name="Picture Placeholder 2"/>
          <p:cNvSpPr>
            <a:spLocks noGrp="1" noChangeAspect="1"/>
          </p:cNvSpPr>
          <p:nvPr>
            <p:ph type="pic" sz="quarter" idx="56"/>
          </p:nvPr>
        </p:nvSpPr>
        <p:spPr>
          <a:xfrm>
            <a:off x="6497934" y="1675402"/>
            <a:ext cx="2063988" cy="1857589"/>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145" name="Text Placeholder 7"/>
          <p:cNvSpPr>
            <a:spLocks noGrp="1"/>
          </p:cNvSpPr>
          <p:nvPr>
            <p:ph type="body" sz="quarter" idx="46" hasCustomPrompt="1"/>
          </p:nvPr>
        </p:nvSpPr>
        <p:spPr>
          <a:xfrm>
            <a:off x="6462179" y="3717493"/>
            <a:ext cx="2099739" cy="431780"/>
          </a:xfrm>
          <a:prstGeom prst="rect">
            <a:avLst/>
          </a:prstGeom>
        </p:spPr>
        <p:txBody>
          <a:bodyPr vert="horz" lIns="0" tIns="40504" rIns="0" bIns="40504" anchor="ctr"/>
          <a:lstStyle>
            <a:lvl1pPr marL="0" indent="0" algn="ctr">
              <a:lnSpc>
                <a:spcPct val="100000"/>
              </a:lnSpc>
              <a:spcBef>
                <a:spcPts val="0"/>
              </a:spcBef>
              <a:buNone/>
              <a:defRPr sz="192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146" name="Text Placeholder 7"/>
          <p:cNvSpPr>
            <a:spLocks noGrp="1"/>
          </p:cNvSpPr>
          <p:nvPr>
            <p:ph type="body" sz="quarter" idx="47" hasCustomPrompt="1"/>
          </p:nvPr>
        </p:nvSpPr>
        <p:spPr>
          <a:xfrm>
            <a:off x="6462179" y="4159055"/>
            <a:ext cx="2099739" cy="228451"/>
          </a:xfrm>
          <a:prstGeom prst="rect">
            <a:avLst/>
          </a:prstGeom>
        </p:spPr>
        <p:txBody>
          <a:bodyPr vert="horz" lIns="0" tIns="40504" rIns="0" bIns="40504" anchor="ctr"/>
          <a:lstStyle>
            <a:lvl1pPr marL="0" indent="0" algn="ctr">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47" name="Text Placeholder 2"/>
          <p:cNvSpPr>
            <a:spLocks noGrp="1"/>
          </p:cNvSpPr>
          <p:nvPr>
            <p:ph type="body" sz="quarter" idx="48" hasCustomPrompt="1"/>
          </p:nvPr>
        </p:nvSpPr>
        <p:spPr>
          <a:xfrm>
            <a:off x="6462180" y="4468789"/>
            <a:ext cx="2099739" cy="779972"/>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148" name="Text Placeholder 7"/>
          <p:cNvSpPr>
            <a:spLocks noGrp="1"/>
          </p:cNvSpPr>
          <p:nvPr>
            <p:ph type="body" sz="quarter" idx="49" hasCustomPrompt="1"/>
          </p:nvPr>
        </p:nvSpPr>
        <p:spPr>
          <a:xfrm>
            <a:off x="7231642" y="5269082"/>
            <a:ext cx="657777" cy="560681"/>
          </a:xfrm>
          <a:prstGeom prst="rect">
            <a:avLst/>
          </a:prstGeom>
        </p:spPr>
        <p:txBody>
          <a:bodyPr vert="horz" lIns="0" tIns="103884" rIns="0" bIns="103884" anchor="ctr"/>
          <a:lstStyle>
            <a:lvl1pPr marL="0" indent="0" algn="ctr">
              <a:lnSpc>
                <a:spcPct val="100000"/>
              </a:lnSpc>
              <a:spcBef>
                <a:spcPts val="0"/>
              </a:spcBef>
              <a:buNone/>
              <a:defRPr sz="2400" b="1">
                <a:solidFill>
                  <a:schemeClr val="bg1">
                    <a:lumMod val="65000"/>
                  </a:schemeClr>
                </a:solidFill>
                <a:latin typeface="FontAwesome"/>
                <a:cs typeface="FontAwesome"/>
              </a:defRPr>
            </a:lvl1pPr>
          </a:lstStyle>
          <a:p>
            <a:pPr lvl="0"/>
            <a:r>
              <a:rPr lang="es-ES_tradnl" dirty="0" err="1" smtClean="0"/>
              <a:t>icon</a:t>
            </a:r>
            <a:endParaRPr lang="es-ES_tradnl" dirty="0" smtClean="0"/>
          </a:p>
        </p:txBody>
      </p:sp>
      <p:cxnSp>
        <p:nvCxnSpPr>
          <p:cNvPr id="153" name="Straight Connector 152"/>
          <p:cNvCxnSpPr/>
          <p:nvPr userDrawn="1"/>
        </p:nvCxnSpPr>
        <p:spPr>
          <a:xfrm>
            <a:off x="9025467" y="1666242"/>
            <a:ext cx="0" cy="4147199"/>
          </a:xfrm>
          <a:prstGeom prst="line">
            <a:avLst/>
          </a:prstGeom>
          <a:ln w="3175" cmpd="sng">
            <a:solidFill>
              <a:schemeClr val="accent1">
                <a:lumMod val="75000"/>
              </a:schemeClr>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160" name="Oval 159"/>
          <p:cNvSpPr>
            <a:spLocks noChangeAspect="1"/>
          </p:cNvSpPr>
          <p:nvPr userDrawn="1"/>
        </p:nvSpPr>
        <p:spPr>
          <a:xfrm>
            <a:off x="9577911" y="1782081"/>
            <a:ext cx="1823989" cy="1641590"/>
          </a:xfrm>
          <a:prstGeom prst="ellipse">
            <a:avLst/>
          </a:prstGeom>
          <a:ln w="381000" cap="rnd" cmpd="sng">
            <a:solidFill>
              <a:schemeClr val="accent5"/>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161" name="Picture Placeholder 2"/>
          <p:cNvSpPr>
            <a:spLocks noGrp="1" noChangeAspect="1"/>
          </p:cNvSpPr>
          <p:nvPr>
            <p:ph type="pic" sz="quarter" idx="57"/>
          </p:nvPr>
        </p:nvSpPr>
        <p:spPr>
          <a:xfrm>
            <a:off x="9476314" y="1675402"/>
            <a:ext cx="2063988" cy="1857589"/>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162" name="Text Placeholder 7"/>
          <p:cNvSpPr>
            <a:spLocks noGrp="1"/>
          </p:cNvSpPr>
          <p:nvPr>
            <p:ph type="body" sz="quarter" idx="51" hasCustomPrompt="1"/>
          </p:nvPr>
        </p:nvSpPr>
        <p:spPr>
          <a:xfrm>
            <a:off x="9476311" y="3717493"/>
            <a:ext cx="2099739" cy="431780"/>
          </a:xfrm>
          <a:prstGeom prst="rect">
            <a:avLst/>
          </a:prstGeom>
        </p:spPr>
        <p:txBody>
          <a:bodyPr vert="horz" lIns="0" tIns="40504" rIns="0" bIns="40504" anchor="ctr"/>
          <a:lstStyle>
            <a:lvl1pPr marL="0" indent="0" algn="ctr">
              <a:lnSpc>
                <a:spcPct val="100000"/>
              </a:lnSpc>
              <a:spcBef>
                <a:spcPts val="0"/>
              </a:spcBef>
              <a:buNone/>
              <a:defRPr sz="192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163" name="Text Placeholder 7"/>
          <p:cNvSpPr>
            <a:spLocks noGrp="1"/>
          </p:cNvSpPr>
          <p:nvPr>
            <p:ph type="body" sz="quarter" idx="52" hasCustomPrompt="1"/>
          </p:nvPr>
        </p:nvSpPr>
        <p:spPr>
          <a:xfrm>
            <a:off x="9476311" y="4159055"/>
            <a:ext cx="2099739" cy="228451"/>
          </a:xfrm>
          <a:prstGeom prst="rect">
            <a:avLst/>
          </a:prstGeom>
        </p:spPr>
        <p:txBody>
          <a:bodyPr vert="horz" lIns="0" tIns="40504" rIns="0" bIns="40504" anchor="ctr"/>
          <a:lstStyle>
            <a:lvl1pPr marL="0" indent="0" algn="ctr">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64" name="Text Placeholder 2"/>
          <p:cNvSpPr>
            <a:spLocks noGrp="1"/>
          </p:cNvSpPr>
          <p:nvPr>
            <p:ph type="body" sz="quarter" idx="53" hasCustomPrompt="1"/>
          </p:nvPr>
        </p:nvSpPr>
        <p:spPr>
          <a:xfrm>
            <a:off x="9476312" y="4468789"/>
            <a:ext cx="2099739" cy="779972"/>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165" name="Text Placeholder 7"/>
          <p:cNvSpPr>
            <a:spLocks noGrp="1"/>
          </p:cNvSpPr>
          <p:nvPr>
            <p:ph type="body" sz="quarter" idx="54" hasCustomPrompt="1"/>
          </p:nvPr>
        </p:nvSpPr>
        <p:spPr>
          <a:xfrm>
            <a:off x="10245774" y="5269082"/>
            <a:ext cx="657777" cy="560681"/>
          </a:xfrm>
          <a:prstGeom prst="rect">
            <a:avLst/>
          </a:prstGeom>
        </p:spPr>
        <p:txBody>
          <a:bodyPr vert="horz" lIns="0" tIns="103884" rIns="0" bIns="103884" anchor="ctr"/>
          <a:lstStyle>
            <a:lvl1pPr marL="0" indent="0" algn="ctr">
              <a:lnSpc>
                <a:spcPct val="100000"/>
              </a:lnSpc>
              <a:spcBef>
                <a:spcPts val="0"/>
              </a:spcBef>
              <a:buNone/>
              <a:defRPr sz="2400" b="1">
                <a:solidFill>
                  <a:schemeClr val="bg1">
                    <a:lumMod val="65000"/>
                  </a:schemeClr>
                </a:solidFill>
                <a:latin typeface="FontAwesome"/>
                <a:cs typeface="FontAwesome"/>
              </a:defRPr>
            </a:lvl1pPr>
          </a:lstStyle>
          <a:p>
            <a:pPr lvl="0"/>
            <a:r>
              <a:rPr lang="es-ES_tradnl" dirty="0" err="1" smtClean="0"/>
              <a:t>icon</a:t>
            </a:r>
            <a:endParaRPr lang="es-ES_tradnl" dirty="0" smtClean="0"/>
          </a:p>
        </p:txBody>
      </p:sp>
    </p:spTree>
    <p:extLst>
      <p:ext uri="{BB962C8B-B14F-4D97-AF65-F5344CB8AC3E}">
        <p14:creationId xmlns:p14="http://schemas.microsoft.com/office/powerpoint/2010/main" xmlns="" val="18627515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par>
                                <p:cTn id="18" presetID="53" presetClass="entr" presetSubtype="16" fill="hold" grpId="0" nodeType="withEffect">
                                  <p:stCondLst>
                                    <p:cond delay="0"/>
                                  </p:stCondLst>
                                  <p:childTnLst>
                                    <p:set>
                                      <p:cBhvr>
                                        <p:cTn id="19" dur="1" fill="hold">
                                          <p:stCondLst>
                                            <p:cond delay="0"/>
                                          </p:stCondLst>
                                        </p:cTn>
                                        <p:tgtEl>
                                          <p:spTgt spid="40"/>
                                        </p:tgtEl>
                                        <p:attrNameLst>
                                          <p:attrName>style.visibility</p:attrName>
                                        </p:attrNameLst>
                                      </p:cBhvr>
                                      <p:to>
                                        <p:strVal val="visible"/>
                                      </p:to>
                                    </p:set>
                                    <p:anim calcmode="lin" valueType="num">
                                      <p:cBhvr>
                                        <p:cTn id="20" dur="500" fill="hold"/>
                                        <p:tgtEl>
                                          <p:spTgt spid="40"/>
                                        </p:tgtEl>
                                        <p:attrNameLst>
                                          <p:attrName>ppt_w</p:attrName>
                                        </p:attrNameLst>
                                      </p:cBhvr>
                                      <p:tavLst>
                                        <p:tav tm="0">
                                          <p:val>
                                            <p:fltVal val="0"/>
                                          </p:val>
                                        </p:tav>
                                        <p:tav tm="100000">
                                          <p:val>
                                            <p:strVal val="#ppt_w"/>
                                          </p:val>
                                        </p:tav>
                                      </p:tavLst>
                                    </p:anim>
                                    <p:anim calcmode="lin" valueType="num">
                                      <p:cBhvr>
                                        <p:cTn id="21" dur="500" fill="hold"/>
                                        <p:tgtEl>
                                          <p:spTgt spid="40"/>
                                        </p:tgtEl>
                                        <p:attrNameLst>
                                          <p:attrName>ppt_h</p:attrName>
                                        </p:attrNameLst>
                                      </p:cBhvr>
                                      <p:tavLst>
                                        <p:tav tm="0">
                                          <p:val>
                                            <p:fltVal val="0"/>
                                          </p:val>
                                        </p:tav>
                                        <p:tav tm="100000">
                                          <p:val>
                                            <p:strVal val="#ppt_h"/>
                                          </p:val>
                                        </p:tav>
                                      </p:tavLst>
                                    </p:anim>
                                    <p:animEffect transition="in" filter="fade">
                                      <p:cBhvr>
                                        <p:cTn id="22" dur="500"/>
                                        <p:tgtEl>
                                          <p:spTgt spid="40"/>
                                        </p:tgtEl>
                                      </p:cBhvr>
                                    </p:animEffect>
                                  </p:childTnLst>
                                </p:cTn>
                              </p:par>
                            </p:childTnLst>
                          </p:cTn>
                        </p:par>
                        <p:par>
                          <p:cTn id="23" fill="hold">
                            <p:stCondLst>
                              <p:cond delay="500"/>
                            </p:stCondLst>
                            <p:childTnLst>
                              <p:par>
                                <p:cTn id="24" presetID="53" presetClass="entr" presetSubtype="16" fill="hold" grpId="0" nodeType="afterEffect" nodePh="1">
                                  <p:stCondLst>
                                    <p:cond delay="0"/>
                                  </p:stCondLst>
                                  <p:endCondLst>
                                    <p:cond evt="begin" delay="0">
                                      <p:tn val="24"/>
                                    </p:cond>
                                  </p:endCondLst>
                                  <p:childTnLst>
                                    <p:set>
                                      <p:cBhvr>
                                        <p:cTn id="25" dur="1" fill="hold">
                                          <p:stCondLst>
                                            <p:cond delay="0"/>
                                          </p:stCondLst>
                                        </p:cTn>
                                        <p:tgtEl>
                                          <p:spTgt spid="41"/>
                                        </p:tgtEl>
                                        <p:attrNameLst>
                                          <p:attrName>style.visibility</p:attrName>
                                        </p:attrNameLst>
                                      </p:cBhvr>
                                      <p:to>
                                        <p:strVal val="visible"/>
                                      </p:to>
                                    </p:set>
                                    <p:anim calcmode="lin" valueType="num">
                                      <p:cBhvr>
                                        <p:cTn id="26" dur="500" fill="hold"/>
                                        <p:tgtEl>
                                          <p:spTgt spid="41"/>
                                        </p:tgtEl>
                                        <p:attrNameLst>
                                          <p:attrName>ppt_w</p:attrName>
                                        </p:attrNameLst>
                                      </p:cBhvr>
                                      <p:tavLst>
                                        <p:tav tm="0">
                                          <p:val>
                                            <p:fltVal val="0"/>
                                          </p:val>
                                        </p:tav>
                                        <p:tav tm="100000">
                                          <p:val>
                                            <p:strVal val="#ppt_w"/>
                                          </p:val>
                                        </p:tav>
                                      </p:tavLst>
                                    </p:anim>
                                    <p:anim calcmode="lin" valueType="num">
                                      <p:cBhvr>
                                        <p:cTn id="27" dur="500" fill="hold"/>
                                        <p:tgtEl>
                                          <p:spTgt spid="41"/>
                                        </p:tgtEl>
                                        <p:attrNameLst>
                                          <p:attrName>ppt_h</p:attrName>
                                        </p:attrNameLst>
                                      </p:cBhvr>
                                      <p:tavLst>
                                        <p:tav tm="0">
                                          <p:val>
                                            <p:fltVal val="0"/>
                                          </p:val>
                                        </p:tav>
                                        <p:tav tm="100000">
                                          <p:val>
                                            <p:strVal val="#ppt_h"/>
                                          </p:val>
                                        </p:tav>
                                      </p:tavLst>
                                    </p:anim>
                                    <p:animEffect transition="in" filter="fade">
                                      <p:cBhvr>
                                        <p:cTn id="28" dur="500"/>
                                        <p:tgtEl>
                                          <p:spTgt spid="41"/>
                                        </p:tgtEl>
                                      </p:cBhvr>
                                    </p:animEffect>
                                  </p:childTnLst>
                                </p:cTn>
                              </p:par>
                              <p:par>
                                <p:cTn id="29" presetID="42" presetClass="entr" presetSubtype="0" fill="hold" grpId="0" nodeType="withEffect">
                                  <p:stCondLst>
                                    <p:cond delay="200"/>
                                  </p:stCondLst>
                                  <p:childTnLst>
                                    <p:set>
                                      <p:cBhvr>
                                        <p:cTn id="30" dur="1" fill="hold">
                                          <p:stCondLst>
                                            <p:cond delay="0"/>
                                          </p:stCondLst>
                                        </p:cTn>
                                        <p:tgtEl>
                                          <p:spTgt spid="69">
                                            <p:txEl>
                                              <p:pRg st="0" end="0"/>
                                            </p:txEl>
                                          </p:spTgt>
                                        </p:tgtEl>
                                        <p:attrNameLst>
                                          <p:attrName>style.visibility</p:attrName>
                                        </p:attrNameLst>
                                      </p:cBhvr>
                                      <p:to>
                                        <p:strVal val="visible"/>
                                      </p:to>
                                    </p:set>
                                    <p:animEffect transition="in" filter="fade">
                                      <p:cBhvr>
                                        <p:cTn id="31" dur="400"/>
                                        <p:tgtEl>
                                          <p:spTgt spid="69">
                                            <p:txEl>
                                              <p:pRg st="0" end="0"/>
                                            </p:txEl>
                                          </p:spTgt>
                                        </p:tgtEl>
                                      </p:cBhvr>
                                    </p:animEffect>
                                    <p:anim calcmode="lin" valueType="num">
                                      <p:cBhvr>
                                        <p:cTn id="32" dur="400" fill="hold"/>
                                        <p:tgtEl>
                                          <p:spTgt spid="69">
                                            <p:txEl>
                                              <p:pRg st="0" end="0"/>
                                            </p:txEl>
                                          </p:spTgt>
                                        </p:tgtEl>
                                        <p:attrNameLst>
                                          <p:attrName>ppt_x</p:attrName>
                                        </p:attrNameLst>
                                      </p:cBhvr>
                                      <p:tavLst>
                                        <p:tav tm="0">
                                          <p:val>
                                            <p:strVal val="#ppt_x"/>
                                          </p:val>
                                        </p:tav>
                                        <p:tav tm="100000">
                                          <p:val>
                                            <p:strVal val="#ppt_x"/>
                                          </p:val>
                                        </p:tav>
                                      </p:tavLst>
                                    </p:anim>
                                    <p:anim calcmode="lin" valueType="num">
                                      <p:cBhvr>
                                        <p:cTn id="33" dur="400" fill="hold"/>
                                        <p:tgtEl>
                                          <p:spTgt spid="69">
                                            <p:txEl>
                                              <p:pRg st="0" end="0"/>
                                            </p:txEl>
                                          </p:spTgt>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200"/>
                                  </p:stCondLst>
                                  <p:childTnLst>
                                    <p:set>
                                      <p:cBhvr>
                                        <p:cTn id="35" dur="1" fill="hold">
                                          <p:stCondLst>
                                            <p:cond delay="0"/>
                                          </p:stCondLst>
                                        </p:cTn>
                                        <p:tgtEl>
                                          <p:spTgt spid="70">
                                            <p:txEl>
                                              <p:pRg st="0" end="0"/>
                                            </p:txEl>
                                          </p:spTgt>
                                        </p:tgtEl>
                                        <p:attrNameLst>
                                          <p:attrName>style.visibility</p:attrName>
                                        </p:attrNameLst>
                                      </p:cBhvr>
                                      <p:to>
                                        <p:strVal val="visible"/>
                                      </p:to>
                                    </p:set>
                                    <p:animEffect transition="in" filter="fade">
                                      <p:cBhvr>
                                        <p:cTn id="36" dur="500"/>
                                        <p:tgtEl>
                                          <p:spTgt spid="70">
                                            <p:txEl>
                                              <p:pRg st="0" end="0"/>
                                            </p:txEl>
                                          </p:spTgt>
                                        </p:tgtEl>
                                      </p:cBhvr>
                                    </p:animEffect>
                                    <p:anim calcmode="lin" valueType="num">
                                      <p:cBhvr>
                                        <p:cTn id="37" dur="500" fill="hold"/>
                                        <p:tgtEl>
                                          <p:spTgt spid="70">
                                            <p:txEl>
                                              <p:pRg st="0" end="0"/>
                                            </p:txEl>
                                          </p:spTgt>
                                        </p:tgtEl>
                                        <p:attrNameLst>
                                          <p:attrName>ppt_x</p:attrName>
                                        </p:attrNameLst>
                                      </p:cBhvr>
                                      <p:tavLst>
                                        <p:tav tm="0">
                                          <p:val>
                                            <p:strVal val="#ppt_x"/>
                                          </p:val>
                                        </p:tav>
                                        <p:tav tm="100000">
                                          <p:val>
                                            <p:strVal val="#ppt_x"/>
                                          </p:val>
                                        </p:tav>
                                      </p:tavLst>
                                    </p:anim>
                                    <p:anim calcmode="lin" valueType="num">
                                      <p:cBhvr>
                                        <p:cTn id="38" dur="500" fill="hold"/>
                                        <p:tgtEl>
                                          <p:spTgt spid="70">
                                            <p:txEl>
                                              <p:pRg st="0" end="0"/>
                                            </p:txEl>
                                          </p:spTgt>
                                        </p:tgtEl>
                                        <p:attrNameLst>
                                          <p:attrName>ppt_y</p:attrName>
                                        </p:attrNameLst>
                                      </p:cBhvr>
                                      <p:tavLst>
                                        <p:tav tm="0">
                                          <p:val>
                                            <p:strVal val="#ppt_y+.1"/>
                                          </p:val>
                                        </p:tav>
                                        <p:tav tm="100000">
                                          <p:val>
                                            <p:strVal val="#ppt_y"/>
                                          </p:val>
                                        </p:tav>
                                      </p:tavLst>
                                    </p:anim>
                                  </p:childTnLst>
                                </p:cTn>
                              </p:par>
                              <p:par>
                                <p:cTn id="39" presetID="10" presetClass="entr" presetSubtype="0" fill="hold" grpId="0" nodeType="withEffect">
                                  <p:stCondLst>
                                    <p:cond delay="800"/>
                                  </p:stCondLst>
                                  <p:childTnLst>
                                    <p:set>
                                      <p:cBhvr>
                                        <p:cTn id="40" dur="1" fill="hold">
                                          <p:stCondLst>
                                            <p:cond delay="0"/>
                                          </p:stCondLst>
                                        </p:cTn>
                                        <p:tgtEl>
                                          <p:spTgt spid="71">
                                            <p:txEl>
                                              <p:pRg st="0" end="0"/>
                                            </p:txEl>
                                          </p:spTgt>
                                        </p:tgtEl>
                                        <p:attrNameLst>
                                          <p:attrName>style.visibility</p:attrName>
                                        </p:attrNameLst>
                                      </p:cBhvr>
                                      <p:to>
                                        <p:strVal val="visible"/>
                                      </p:to>
                                    </p:set>
                                    <p:animEffect transition="in" filter="fade">
                                      <p:cBhvr>
                                        <p:cTn id="41" dur="500"/>
                                        <p:tgtEl>
                                          <p:spTgt spid="71">
                                            <p:txEl>
                                              <p:pRg st="0" end="0"/>
                                            </p:txEl>
                                          </p:spTgt>
                                        </p:tgtEl>
                                      </p:cBhvr>
                                    </p:animEffect>
                                  </p:childTnLst>
                                </p:cTn>
                              </p:par>
                            </p:childTnLst>
                          </p:cTn>
                        </p:par>
                        <p:par>
                          <p:cTn id="42" fill="hold">
                            <p:stCondLst>
                              <p:cond delay="1000"/>
                            </p:stCondLst>
                            <p:childTnLst>
                              <p:par>
                                <p:cTn id="43" presetID="53" presetClass="entr" presetSubtype="16" fill="hold" grpId="0" nodeType="afterEffect">
                                  <p:stCondLst>
                                    <p:cond delay="0"/>
                                  </p:stCondLst>
                                  <p:childTnLst>
                                    <p:set>
                                      <p:cBhvr>
                                        <p:cTn id="44" dur="1" fill="hold">
                                          <p:stCondLst>
                                            <p:cond delay="0"/>
                                          </p:stCondLst>
                                        </p:cTn>
                                        <p:tgtEl>
                                          <p:spTgt spid="72">
                                            <p:txEl>
                                              <p:pRg st="0" end="0"/>
                                            </p:txEl>
                                          </p:spTgt>
                                        </p:tgtEl>
                                        <p:attrNameLst>
                                          <p:attrName>style.visibility</p:attrName>
                                        </p:attrNameLst>
                                      </p:cBhvr>
                                      <p:to>
                                        <p:strVal val="visible"/>
                                      </p:to>
                                    </p:set>
                                    <p:anim calcmode="lin" valueType="num">
                                      <p:cBhvr>
                                        <p:cTn id="45" dur="300" fill="hold"/>
                                        <p:tgtEl>
                                          <p:spTgt spid="72">
                                            <p:txEl>
                                              <p:pRg st="0" end="0"/>
                                            </p:txEl>
                                          </p:spTgt>
                                        </p:tgtEl>
                                        <p:attrNameLst>
                                          <p:attrName>ppt_w</p:attrName>
                                        </p:attrNameLst>
                                      </p:cBhvr>
                                      <p:tavLst>
                                        <p:tav tm="0">
                                          <p:val>
                                            <p:fltVal val="0"/>
                                          </p:val>
                                        </p:tav>
                                        <p:tav tm="100000">
                                          <p:val>
                                            <p:strVal val="#ppt_w"/>
                                          </p:val>
                                        </p:tav>
                                      </p:tavLst>
                                    </p:anim>
                                    <p:anim calcmode="lin" valueType="num">
                                      <p:cBhvr>
                                        <p:cTn id="46" dur="300" fill="hold"/>
                                        <p:tgtEl>
                                          <p:spTgt spid="72">
                                            <p:txEl>
                                              <p:pRg st="0" end="0"/>
                                            </p:txEl>
                                          </p:spTgt>
                                        </p:tgtEl>
                                        <p:attrNameLst>
                                          <p:attrName>ppt_h</p:attrName>
                                        </p:attrNameLst>
                                      </p:cBhvr>
                                      <p:tavLst>
                                        <p:tav tm="0">
                                          <p:val>
                                            <p:fltVal val="0"/>
                                          </p:val>
                                        </p:tav>
                                        <p:tav tm="100000">
                                          <p:val>
                                            <p:strVal val="#ppt_h"/>
                                          </p:val>
                                        </p:tav>
                                      </p:tavLst>
                                    </p:anim>
                                    <p:animEffect transition="in" filter="fade">
                                      <p:cBhvr>
                                        <p:cTn id="47" dur="300"/>
                                        <p:tgtEl>
                                          <p:spTgt spid="72">
                                            <p:txEl>
                                              <p:pRg st="0" end="0"/>
                                            </p:txEl>
                                          </p:spTgt>
                                        </p:tgtEl>
                                      </p:cBhvr>
                                    </p:animEffect>
                                  </p:childTnLst>
                                </p:cTn>
                              </p:par>
                            </p:childTnLst>
                          </p:cTn>
                        </p:par>
                        <p:par>
                          <p:cTn id="48" fill="hold">
                            <p:stCondLst>
                              <p:cond delay="1500"/>
                            </p:stCondLst>
                            <p:childTnLst>
                              <p:par>
                                <p:cTn id="49" presetID="22" presetClass="entr" presetSubtype="1" fill="hold" nodeType="afterEffect">
                                  <p:stCondLst>
                                    <p:cond delay="0"/>
                                  </p:stCondLst>
                                  <p:childTnLst>
                                    <p:set>
                                      <p:cBhvr>
                                        <p:cTn id="50" dur="1" fill="hold">
                                          <p:stCondLst>
                                            <p:cond delay="0"/>
                                          </p:stCondLst>
                                        </p:cTn>
                                        <p:tgtEl>
                                          <p:spTgt spid="85"/>
                                        </p:tgtEl>
                                        <p:attrNameLst>
                                          <p:attrName>style.visibility</p:attrName>
                                        </p:attrNameLst>
                                      </p:cBhvr>
                                      <p:to>
                                        <p:strVal val="visible"/>
                                      </p:to>
                                    </p:set>
                                    <p:animEffect transition="in" filter="wipe(up)">
                                      <p:cBhvr>
                                        <p:cTn id="51" dur="500"/>
                                        <p:tgtEl>
                                          <p:spTgt spid="85"/>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08"/>
                                        </p:tgtEl>
                                        <p:attrNameLst>
                                          <p:attrName>style.visibility</p:attrName>
                                        </p:attrNameLst>
                                      </p:cBhvr>
                                      <p:to>
                                        <p:strVal val="visible"/>
                                      </p:to>
                                    </p:set>
                                    <p:anim calcmode="lin" valueType="num">
                                      <p:cBhvr>
                                        <p:cTn id="54" dur="500" fill="hold"/>
                                        <p:tgtEl>
                                          <p:spTgt spid="108"/>
                                        </p:tgtEl>
                                        <p:attrNameLst>
                                          <p:attrName>ppt_w</p:attrName>
                                        </p:attrNameLst>
                                      </p:cBhvr>
                                      <p:tavLst>
                                        <p:tav tm="0">
                                          <p:val>
                                            <p:fltVal val="0"/>
                                          </p:val>
                                        </p:tav>
                                        <p:tav tm="100000">
                                          <p:val>
                                            <p:strVal val="#ppt_w"/>
                                          </p:val>
                                        </p:tav>
                                      </p:tavLst>
                                    </p:anim>
                                    <p:anim calcmode="lin" valueType="num">
                                      <p:cBhvr>
                                        <p:cTn id="55" dur="500" fill="hold"/>
                                        <p:tgtEl>
                                          <p:spTgt spid="108"/>
                                        </p:tgtEl>
                                        <p:attrNameLst>
                                          <p:attrName>ppt_h</p:attrName>
                                        </p:attrNameLst>
                                      </p:cBhvr>
                                      <p:tavLst>
                                        <p:tav tm="0">
                                          <p:val>
                                            <p:fltVal val="0"/>
                                          </p:val>
                                        </p:tav>
                                        <p:tav tm="100000">
                                          <p:val>
                                            <p:strVal val="#ppt_h"/>
                                          </p:val>
                                        </p:tav>
                                      </p:tavLst>
                                    </p:anim>
                                    <p:animEffect transition="in" filter="fade">
                                      <p:cBhvr>
                                        <p:cTn id="56" dur="500"/>
                                        <p:tgtEl>
                                          <p:spTgt spid="108"/>
                                        </p:tgtEl>
                                      </p:cBhvr>
                                    </p:animEffect>
                                  </p:childTnLst>
                                </p:cTn>
                              </p:par>
                            </p:childTnLst>
                          </p:cTn>
                        </p:par>
                        <p:par>
                          <p:cTn id="57" fill="hold">
                            <p:stCondLst>
                              <p:cond delay="2000"/>
                            </p:stCondLst>
                            <p:childTnLst>
                              <p:par>
                                <p:cTn id="58" presetID="53" presetClass="entr" presetSubtype="16" fill="hold" grpId="0" nodeType="afterEffect" nodePh="1">
                                  <p:stCondLst>
                                    <p:cond delay="0"/>
                                  </p:stCondLst>
                                  <p:endCondLst>
                                    <p:cond evt="begin" delay="0">
                                      <p:tn val="58"/>
                                    </p:cond>
                                  </p:endCondLst>
                                  <p:childTnLst>
                                    <p:set>
                                      <p:cBhvr>
                                        <p:cTn id="59" dur="1" fill="hold">
                                          <p:stCondLst>
                                            <p:cond delay="0"/>
                                          </p:stCondLst>
                                        </p:cTn>
                                        <p:tgtEl>
                                          <p:spTgt spid="109"/>
                                        </p:tgtEl>
                                        <p:attrNameLst>
                                          <p:attrName>style.visibility</p:attrName>
                                        </p:attrNameLst>
                                      </p:cBhvr>
                                      <p:to>
                                        <p:strVal val="visible"/>
                                      </p:to>
                                    </p:set>
                                    <p:anim calcmode="lin" valueType="num">
                                      <p:cBhvr>
                                        <p:cTn id="60" dur="500" fill="hold"/>
                                        <p:tgtEl>
                                          <p:spTgt spid="109"/>
                                        </p:tgtEl>
                                        <p:attrNameLst>
                                          <p:attrName>ppt_w</p:attrName>
                                        </p:attrNameLst>
                                      </p:cBhvr>
                                      <p:tavLst>
                                        <p:tav tm="0">
                                          <p:val>
                                            <p:fltVal val="0"/>
                                          </p:val>
                                        </p:tav>
                                        <p:tav tm="100000">
                                          <p:val>
                                            <p:strVal val="#ppt_w"/>
                                          </p:val>
                                        </p:tav>
                                      </p:tavLst>
                                    </p:anim>
                                    <p:anim calcmode="lin" valueType="num">
                                      <p:cBhvr>
                                        <p:cTn id="61" dur="500" fill="hold"/>
                                        <p:tgtEl>
                                          <p:spTgt spid="109"/>
                                        </p:tgtEl>
                                        <p:attrNameLst>
                                          <p:attrName>ppt_h</p:attrName>
                                        </p:attrNameLst>
                                      </p:cBhvr>
                                      <p:tavLst>
                                        <p:tav tm="0">
                                          <p:val>
                                            <p:fltVal val="0"/>
                                          </p:val>
                                        </p:tav>
                                        <p:tav tm="100000">
                                          <p:val>
                                            <p:strVal val="#ppt_h"/>
                                          </p:val>
                                        </p:tav>
                                      </p:tavLst>
                                    </p:anim>
                                    <p:animEffect transition="in" filter="fade">
                                      <p:cBhvr>
                                        <p:cTn id="62" dur="500"/>
                                        <p:tgtEl>
                                          <p:spTgt spid="109"/>
                                        </p:tgtEl>
                                      </p:cBhvr>
                                    </p:animEffect>
                                  </p:childTnLst>
                                </p:cTn>
                              </p:par>
                              <p:par>
                                <p:cTn id="63" presetID="42" presetClass="entr" presetSubtype="0" fill="hold" grpId="0" nodeType="withEffect">
                                  <p:stCondLst>
                                    <p:cond delay="200"/>
                                  </p:stCondLst>
                                  <p:childTnLst>
                                    <p:set>
                                      <p:cBhvr>
                                        <p:cTn id="64" dur="1" fill="hold">
                                          <p:stCondLst>
                                            <p:cond delay="0"/>
                                          </p:stCondLst>
                                        </p:cTn>
                                        <p:tgtEl>
                                          <p:spTgt spid="114">
                                            <p:txEl>
                                              <p:pRg st="0" end="0"/>
                                            </p:txEl>
                                          </p:spTgt>
                                        </p:tgtEl>
                                        <p:attrNameLst>
                                          <p:attrName>style.visibility</p:attrName>
                                        </p:attrNameLst>
                                      </p:cBhvr>
                                      <p:to>
                                        <p:strVal val="visible"/>
                                      </p:to>
                                    </p:set>
                                    <p:animEffect transition="in" filter="fade">
                                      <p:cBhvr>
                                        <p:cTn id="65" dur="400"/>
                                        <p:tgtEl>
                                          <p:spTgt spid="114">
                                            <p:txEl>
                                              <p:pRg st="0" end="0"/>
                                            </p:txEl>
                                          </p:spTgt>
                                        </p:tgtEl>
                                      </p:cBhvr>
                                    </p:animEffect>
                                    <p:anim calcmode="lin" valueType="num">
                                      <p:cBhvr>
                                        <p:cTn id="66" dur="400" fill="hold"/>
                                        <p:tgtEl>
                                          <p:spTgt spid="114">
                                            <p:txEl>
                                              <p:pRg st="0" end="0"/>
                                            </p:txEl>
                                          </p:spTgt>
                                        </p:tgtEl>
                                        <p:attrNameLst>
                                          <p:attrName>ppt_x</p:attrName>
                                        </p:attrNameLst>
                                      </p:cBhvr>
                                      <p:tavLst>
                                        <p:tav tm="0">
                                          <p:val>
                                            <p:strVal val="#ppt_x"/>
                                          </p:val>
                                        </p:tav>
                                        <p:tav tm="100000">
                                          <p:val>
                                            <p:strVal val="#ppt_x"/>
                                          </p:val>
                                        </p:tav>
                                      </p:tavLst>
                                    </p:anim>
                                    <p:anim calcmode="lin" valueType="num">
                                      <p:cBhvr>
                                        <p:cTn id="67" dur="400" fill="hold"/>
                                        <p:tgtEl>
                                          <p:spTgt spid="114">
                                            <p:txEl>
                                              <p:pRg st="0" end="0"/>
                                            </p:txEl>
                                          </p:spTgt>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200"/>
                                  </p:stCondLst>
                                  <p:childTnLst>
                                    <p:set>
                                      <p:cBhvr>
                                        <p:cTn id="69" dur="1" fill="hold">
                                          <p:stCondLst>
                                            <p:cond delay="0"/>
                                          </p:stCondLst>
                                        </p:cTn>
                                        <p:tgtEl>
                                          <p:spTgt spid="115">
                                            <p:txEl>
                                              <p:pRg st="0" end="0"/>
                                            </p:txEl>
                                          </p:spTgt>
                                        </p:tgtEl>
                                        <p:attrNameLst>
                                          <p:attrName>style.visibility</p:attrName>
                                        </p:attrNameLst>
                                      </p:cBhvr>
                                      <p:to>
                                        <p:strVal val="visible"/>
                                      </p:to>
                                    </p:set>
                                    <p:animEffect transition="in" filter="fade">
                                      <p:cBhvr>
                                        <p:cTn id="70" dur="500"/>
                                        <p:tgtEl>
                                          <p:spTgt spid="115">
                                            <p:txEl>
                                              <p:pRg st="0" end="0"/>
                                            </p:txEl>
                                          </p:spTgt>
                                        </p:tgtEl>
                                      </p:cBhvr>
                                    </p:animEffect>
                                    <p:anim calcmode="lin" valueType="num">
                                      <p:cBhvr>
                                        <p:cTn id="71" dur="500" fill="hold"/>
                                        <p:tgtEl>
                                          <p:spTgt spid="115">
                                            <p:txEl>
                                              <p:pRg st="0" end="0"/>
                                            </p:txEl>
                                          </p:spTgt>
                                        </p:tgtEl>
                                        <p:attrNameLst>
                                          <p:attrName>ppt_x</p:attrName>
                                        </p:attrNameLst>
                                      </p:cBhvr>
                                      <p:tavLst>
                                        <p:tav tm="0">
                                          <p:val>
                                            <p:strVal val="#ppt_x"/>
                                          </p:val>
                                        </p:tav>
                                        <p:tav tm="100000">
                                          <p:val>
                                            <p:strVal val="#ppt_x"/>
                                          </p:val>
                                        </p:tav>
                                      </p:tavLst>
                                    </p:anim>
                                    <p:anim calcmode="lin" valueType="num">
                                      <p:cBhvr>
                                        <p:cTn id="72" dur="500" fill="hold"/>
                                        <p:tgtEl>
                                          <p:spTgt spid="115">
                                            <p:txEl>
                                              <p:pRg st="0" end="0"/>
                                            </p:txEl>
                                          </p:spTgt>
                                        </p:tgtEl>
                                        <p:attrNameLst>
                                          <p:attrName>ppt_y</p:attrName>
                                        </p:attrNameLst>
                                      </p:cBhvr>
                                      <p:tavLst>
                                        <p:tav tm="0">
                                          <p:val>
                                            <p:strVal val="#ppt_y+.1"/>
                                          </p:val>
                                        </p:tav>
                                        <p:tav tm="100000">
                                          <p:val>
                                            <p:strVal val="#ppt_y"/>
                                          </p:val>
                                        </p:tav>
                                      </p:tavLst>
                                    </p:anim>
                                  </p:childTnLst>
                                </p:cTn>
                              </p:par>
                              <p:par>
                                <p:cTn id="73" presetID="10" presetClass="entr" presetSubtype="0" fill="hold" grpId="0" nodeType="withEffect">
                                  <p:stCondLst>
                                    <p:cond delay="800"/>
                                  </p:stCondLst>
                                  <p:childTnLst>
                                    <p:set>
                                      <p:cBhvr>
                                        <p:cTn id="74" dur="1" fill="hold">
                                          <p:stCondLst>
                                            <p:cond delay="0"/>
                                          </p:stCondLst>
                                        </p:cTn>
                                        <p:tgtEl>
                                          <p:spTgt spid="116">
                                            <p:txEl>
                                              <p:pRg st="0" end="0"/>
                                            </p:txEl>
                                          </p:spTgt>
                                        </p:tgtEl>
                                        <p:attrNameLst>
                                          <p:attrName>style.visibility</p:attrName>
                                        </p:attrNameLst>
                                      </p:cBhvr>
                                      <p:to>
                                        <p:strVal val="visible"/>
                                      </p:to>
                                    </p:set>
                                    <p:animEffect transition="in" filter="fade">
                                      <p:cBhvr>
                                        <p:cTn id="75" dur="500"/>
                                        <p:tgtEl>
                                          <p:spTgt spid="116">
                                            <p:txEl>
                                              <p:pRg st="0" end="0"/>
                                            </p:txEl>
                                          </p:spTgt>
                                        </p:tgtEl>
                                      </p:cBhvr>
                                    </p:animEffect>
                                  </p:childTnLst>
                                </p:cTn>
                              </p:par>
                            </p:childTnLst>
                          </p:cTn>
                        </p:par>
                        <p:par>
                          <p:cTn id="76" fill="hold">
                            <p:stCondLst>
                              <p:cond delay="2500"/>
                            </p:stCondLst>
                            <p:childTnLst>
                              <p:par>
                                <p:cTn id="77" presetID="53" presetClass="entr" presetSubtype="16" fill="hold" grpId="0" nodeType="afterEffect">
                                  <p:stCondLst>
                                    <p:cond delay="0"/>
                                  </p:stCondLst>
                                  <p:childTnLst>
                                    <p:set>
                                      <p:cBhvr>
                                        <p:cTn id="78" dur="1" fill="hold">
                                          <p:stCondLst>
                                            <p:cond delay="0"/>
                                          </p:stCondLst>
                                        </p:cTn>
                                        <p:tgtEl>
                                          <p:spTgt spid="117">
                                            <p:txEl>
                                              <p:pRg st="0" end="0"/>
                                            </p:txEl>
                                          </p:spTgt>
                                        </p:tgtEl>
                                        <p:attrNameLst>
                                          <p:attrName>style.visibility</p:attrName>
                                        </p:attrNameLst>
                                      </p:cBhvr>
                                      <p:to>
                                        <p:strVal val="visible"/>
                                      </p:to>
                                    </p:set>
                                    <p:anim calcmode="lin" valueType="num">
                                      <p:cBhvr>
                                        <p:cTn id="79" dur="300" fill="hold"/>
                                        <p:tgtEl>
                                          <p:spTgt spid="117">
                                            <p:txEl>
                                              <p:pRg st="0" end="0"/>
                                            </p:txEl>
                                          </p:spTgt>
                                        </p:tgtEl>
                                        <p:attrNameLst>
                                          <p:attrName>ppt_w</p:attrName>
                                        </p:attrNameLst>
                                      </p:cBhvr>
                                      <p:tavLst>
                                        <p:tav tm="0">
                                          <p:val>
                                            <p:fltVal val="0"/>
                                          </p:val>
                                        </p:tav>
                                        <p:tav tm="100000">
                                          <p:val>
                                            <p:strVal val="#ppt_w"/>
                                          </p:val>
                                        </p:tav>
                                      </p:tavLst>
                                    </p:anim>
                                    <p:anim calcmode="lin" valueType="num">
                                      <p:cBhvr>
                                        <p:cTn id="80" dur="300" fill="hold"/>
                                        <p:tgtEl>
                                          <p:spTgt spid="117">
                                            <p:txEl>
                                              <p:pRg st="0" end="0"/>
                                            </p:txEl>
                                          </p:spTgt>
                                        </p:tgtEl>
                                        <p:attrNameLst>
                                          <p:attrName>ppt_h</p:attrName>
                                        </p:attrNameLst>
                                      </p:cBhvr>
                                      <p:tavLst>
                                        <p:tav tm="0">
                                          <p:val>
                                            <p:fltVal val="0"/>
                                          </p:val>
                                        </p:tav>
                                        <p:tav tm="100000">
                                          <p:val>
                                            <p:strVal val="#ppt_h"/>
                                          </p:val>
                                        </p:tav>
                                      </p:tavLst>
                                    </p:anim>
                                    <p:animEffect transition="in" filter="fade">
                                      <p:cBhvr>
                                        <p:cTn id="81" dur="300"/>
                                        <p:tgtEl>
                                          <p:spTgt spid="117">
                                            <p:txEl>
                                              <p:pRg st="0" end="0"/>
                                            </p:txEl>
                                          </p:spTgt>
                                        </p:tgtEl>
                                      </p:cBhvr>
                                    </p:animEffect>
                                  </p:childTnLst>
                                </p:cTn>
                              </p:par>
                            </p:childTnLst>
                          </p:cTn>
                        </p:par>
                        <p:par>
                          <p:cTn id="82" fill="hold">
                            <p:stCondLst>
                              <p:cond delay="3000"/>
                            </p:stCondLst>
                            <p:childTnLst>
                              <p:par>
                                <p:cTn id="83" presetID="22" presetClass="entr" presetSubtype="1" fill="hold" nodeType="afterEffect">
                                  <p:stCondLst>
                                    <p:cond delay="0"/>
                                  </p:stCondLst>
                                  <p:childTnLst>
                                    <p:set>
                                      <p:cBhvr>
                                        <p:cTn id="84" dur="1" fill="hold">
                                          <p:stCondLst>
                                            <p:cond delay="0"/>
                                          </p:stCondLst>
                                        </p:cTn>
                                        <p:tgtEl>
                                          <p:spTgt spid="126"/>
                                        </p:tgtEl>
                                        <p:attrNameLst>
                                          <p:attrName>style.visibility</p:attrName>
                                        </p:attrNameLst>
                                      </p:cBhvr>
                                      <p:to>
                                        <p:strVal val="visible"/>
                                      </p:to>
                                    </p:set>
                                    <p:animEffect transition="in" filter="wipe(up)">
                                      <p:cBhvr>
                                        <p:cTn id="85" dur="500"/>
                                        <p:tgtEl>
                                          <p:spTgt spid="126"/>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141"/>
                                        </p:tgtEl>
                                        <p:attrNameLst>
                                          <p:attrName>style.visibility</p:attrName>
                                        </p:attrNameLst>
                                      </p:cBhvr>
                                      <p:to>
                                        <p:strVal val="visible"/>
                                      </p:to>
                                    </p:set>
                                    <p:anim calcmode="lin" valueType="num">
                                      <p:cBhvr>
                                        <p:cTn id="88" dur="500" fill="hold"/>
                                        <p:tgtEl>
                                          <p:spTgt spid="141"/>
                                        </p:tgtEl>
                                        <p:attrNameLst>
                                          <p:attrName>ppt_w</p:attrName>
                                        </p:attrNameLst>
                                      </p:cBhvr>
                                      <p:tavLst>
                                        <p:tav tm="0">
                                          <p:val>
                                            <p:fltVal val="0"/>
                                          </p:val>
                                        </p:tav>
                                        <p:tav tm="100000">
                                          <p:val>
                                            <p:strVal val="#ppt_w"/>
                                          </p:val>
                                        </p:tav>
                                      </p:tavLst>
                                    </p:anim>
                                    <p:anim calcmode="lin" valueType="num">
                                      <p:cBhvr>
                                        <p:cTn id="89" dur="500" fill="hold"/>
                                        <p:tgtEl>
                                          <p:spTgt spid="141"/>
                                        </p:tgtEl>
                                        <p:attrNameLst>
                                          <p:attrName>ppt_h</p:attrName>
                                        </p:attrNameLst>
                                      </p:cBhvr>
                                      <p:tavLst>
                                        <p:tav tm="0">
                                          <p:val>
                                            <p:fltVal val="0"/>
                                          </p:val>
                                        </p:tav>
                                        <p:tav tm="100000">
                                          <p:val>
                                            <p:strVal val="#ppt_h"/>
                                          </p:val>
                                        </p:tav>
                                      </p:tavLst>
                                    </p:anim>
                                    <p:animEffect transition="in" filter="fade">
                                      <p:cBhvr>
                                        <p:cTn id="90" dur="500"/>
                                        <p:tgtEl>
                                          <p:spTgt spid="141"/>
                                        </p:tgtEl>
                                      </p:cBhvr>
                                    </p:animEffect>
                                  </p:childTnLst>
                                </p:cTn>
                              </p:par>
                            </p:childTnLst>
                          </p:cTn>
                        </p:par>
                        <p:par>
                          <p:cTn id="91" fill="hold">
                            <p:stCondLst>
                              <p:cond delay="3500"/>
                            </p:stCondLst>
                            <p:childTnLst>
                              <p:par>
                                <p:cTn id="92" presetID="53" presetClass="entr" presetSubtype="16" fill="hold" grpId="0" nodeType="afterEffect" nodePh="1">
                                  <p:stCondLst>
                                    <p:cond delay="0"/>
                                  </p:stCondLst>
                                  <p:endCondLst>
                                    <p:cond evt="begin" delay="0">
                                      <p:tn val="92"/>
                                    </p:cond>
                                  </p:endCondLst>
                                  <p:childTnLst>
                                    <p:set>
                                      <p:cBhvr>
                                        <p:cTn id="93" dur="1" fill="hold">
                                          <p:stCondLst>
                                            <p:cond delay="0"/>
                                          </p:stCondLst>
                                        </p:cTn>
                                        <p:tgtEl>
                                          <p:spTgt spid="142"/>
                                        </p:tgtEl>
                                        <p:attrNameLst>
                                          <p:attrName>style.visibility</p:attrName>
                                        </p:attrNameLst>
                                      </p:cBhvr>
                                      <p:to>
                                        <p:strVal val="visible"/>
                                      </p:to>
                                    </p:set>
                                    <p:anim calcmode="lin" valueType="num">
                                      <p:cBhvr>
                                        <p:cTn id="94" dur="500" fill="hold"/>
                                        <p:tgtEl>
                                          <p:spTgt spid="142"/>
                                        </p:tgtEl>
                                        <p:attrNameLst>
                                          <p:attrName>ppt_w</p:attrName>
                                        </p:attrNameLst>
                                      </p:cBhvr>
                                      <p:tavLst>
                                        <p:tav tm="0">
                                          <p:val>
                                            <p:fltVal val="0"/>
                                          </p:val>
                                        </p:tav>
                                        <p:tav tm="100000">
                                          <p:val>
                                            <p:strVal val="#ppt_w"/>
                                          </p:val>
                                        </p:tav>
                                      </p:tavLst>
                                    </p:anim>
                                    <p:anim calcmode="lin" valueType="num">
                                      <p:cBhvr>
                                        <p:cTn id="95" dur="500" fill="hold"/>
                                        <p:tgtEl>
                                          <p:spTgt spid="142"/>
                                        </p:tgtEl>
                                        <p:attrNameLst>
                                          <p:attrName>ppt_h</p:attrName>
                                        </p:attrNameLst>
                                      </p:cBhvr>
                                      <p:tavLst>
                                        <p:tav tm="0">
                                          <p:val>
                                            <p:fltVal val="0"/>
                                          </p:val>
                                        </p:tav>
                                        <p:tav tm="100000">
                                          <p:val>
                                            <p:strVal val="#ppt_h"/>
                                          </p:val>
                                        </p:tav>
                                      </p:tavLst>
                                    </p:anim>
                                    <p:animEffect transition="in" filter="fade">
                                      <p:cBhvr>
                                        <p:cTn id="96" dur="500"/>
                                        <p:tgtEl>
                                          <p:spTgt spid="142"/>
                                        </p:tgtEl>
                                      </p:cBhvr>
                                    </p:animEffect>
                                  </p:childTnLst>
                                </p:cTn>
                              </p:par>
                              <p:par>
                                <p:cTn id="97" presetID="42" presetClass="entr" presetSubtype="0" fill="hold" grpId="0" nodeType="withEffect">
                                  <p:stCondLst>
                                    <p:cond delay="200"/>
                                  </p:stCondLst>
                                  <p:childTnLst>
                                    <p:set>
                                      <p:cBhvr>
                                        <p:cTn id="98" dur="1" fill="hold">
                                          <p:stCondLst>
                                            <p:cond delay="0"/>
                                          </p:stCondLst>
                                        </p:cTn>
                                        <p:tgtEl>
                                          <p:spTgt spid="145">
                                            <p:txEl>
                                              <p:pRg st="0" end="0"/>
                                            </p:txEl>
                                          </p:spTgt>
                                        </p:tgtEl>
                                        <p:attrNameLst>
                                          <p:attrName>style.visibility</p:attrName>
                                        </p:attrNameLst>
                                      </p:cBhvr>
                                      <p:to>
                                        <p:strVal val="visible"/>
                                      </p:to>
                                    </p:set>
                                    <p:animEffect transition="in" filter="fade">
                                      <p:cBhvr>
                                        <p:cTn id="99" dur="400"/>
                                        <p:tgtEl>
                                          <p:spTgt spid="145">
                                            <p:txEl>
                                              <p:pRg st="0" end="0"/>
                                            </p:txEl>
                                          </p:spTgt>
                                        </p:tgtEl>
                                      </p:cBhvr>
                                    </p:animEffect>
                                    <p:anim calcmode="lin" valueType="num">
                                      <p:cBhvr>
                                        <p:cTn id="100" dur="400" fill="hold"/>
                                        <p:tgtEl>
                                          <p:spTgt spid="145">
                                            <p:txEl>
                                              <p:pRg st="0" end="0"/>
                                            </p:txEl>
                                          </p:spTgt>
                                        </p:tgtEl>
                                        <p:attrNameLst>
                                          <p:attrName>ppt_x</p:attrName>
                                        </p:attrNameLst>
                                      </p:cBhvr>
                                      <p:tavLst>
                                        <p:tav tm="0">
                                          <p:val>
                                            <p:strVal val="#ppt_x"/>
                                          </p:val>
                                        </p:tav>
                                        <p:tav tm="100000">
                                          <p:val>
                                            <p:strVal val="#ppt_x"/>
                                          </p:val>
                                        </p:tav>
                                      </p:tavLst>
                                    </p:anim>
                                    <p:anim calcmode="lin" valueType="num">
                                      <p:cBhvr>
                                        <p:cTn id="101" dur="400" fill="hold"/>
                                        <p:tgtEl>
                                          <p:spTgt spid="145">
                                            <p:txEl>
                                              <p:pRg st="0" end="0"/>
                                            </p:txEl>
                                          </p:spTgt>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200"/>
                                  </p:stCondLst>
                                  <p:childTnLst>
                                    <p:set>
                                      <p:cBhvr>
                                        <p:cTn id="103" dur="1" fill="hold">
                                          <p:stCondLst>
                                            <p:cond delay="0"/>
                                          </p:stCondLst>
                                        </p:cTn>
                                        <p:tgtEl>
                                          <p:spTgt spid="146">
                                            <p:txEl>
                                              <p:pRg st="0" end="0"/>
                                            </p:txEl>
                                          </p:spTgt>
                                        </p:tgtEl>
                                        <p:attrNameLst>
                                          <p:attrName>style.visibility</p:attrName>
                                        </p:attrNameLst>
                                      </p:cBhvr>
                                      <p:to>
                                        <p:strVal val="visible"/>
                                      </p:to>
                                    </p:set>
                                    <p:animEffect transition="in" filter="fade">
                                      <p:cBhvr>
                                        <p:cTn id="104" dur="500"/>
                                        <p:tgtEl>
                                          <p:spTgt spid="146">
                                            <p:txEl>
                                              <p:pRg st="0" end="0"/>
                                            </p:txEl>
                                          </p:spTgt>
                                        </p:tgtEl>
                                      </p:cBhvr>
                                    </p:animEffect>
                                    <p:anim calcmode="lin" valueType="num">
                                      <p:cBhvr>
                                        <p:cTn id="105" dur="500" fill="hold"/>
                                        <p:tgtEl>
                                          <p:spTgt spid="146">
                                            <p:txEl>
                                              <p:pRg st="0" end="0"/>
                                            </p:txEl>
                                          </p:spTgt>
                                        </p:tgtEl>
                                        <p:attrNameLst>
                                          <p:attrName>ppt_x</p:attrName>
                                        </p:attrNameLst>
                                      </p:cBhvr>
                                      <p:tavLst>
                                        <p:tav tm="0">
                                          <p:val>
                                            <p:strVal val="#ppt_x"/>
                                          </p:val>
                                        </p:tav>
                                        <p:tav tm="100000">
                                          <p:val>
                                            <p:strVal val="#ppt_x"/>
                                          </p:val>
                                        </p:tav>
                                      </p:tavLst>
                                    </p:anim>
                                    <p:anim calcmode="lin" valueType="num">
                                      <p:cBhvr>
                                        <p:cTn id="106" dur="500" fill="hold"/>
                                        <p:tgtEl>
                                          <p:spTgt spid="146">
                                            <p:txEl>
                                              <p:pRg st="0" end="0"/>
                                            </p:txEl>
                                          </p:spTgt>
                                        </p:tgtEl>
                                        <p:attrNameLst>
                                          <p:attrName>ppt_y</p:attrName>
                                        </p:attrNameLst>
                                      </p:cBhvr>
                                      <p:tavLst>
                                        <p:tav tm="0">
                                          <p:val>
                                            <p:strVal val="#ppt_y+.1"/>
                                          </p:val>
                                        </p:tav>
                                        <p:tav tm="100000">
                                          <p:val>
                                            <p:strVal val="#ppt_y"/>
                                          </p:val>
                                        </p:tav>
                                      </p:tavLst>
                                    </p:anim>
                                  </p:childTnLst>
                                </p:cTn>
                              </p:par>
                              <p:par>
                                <p:cTn id="107" presetID="10" presetClass="entr" presetSubtype="0" fill="hold" grpId="0" nodeType="withEffect">
                                  <p:stCondLst>
                                    <p:cond delay="800"/>
                                  </p:stCondLst>
                                  <p:childTnLst>
                                    <p:set>
                                      <p:cBhvr>
                                        <p:cTn id="108" dur="1" fill="hold">
                                          <p:stCondLst>
                                            <p:cond delay="0"/>
                                          </p:stCondLst>
                                        </p:cTn>
                                        <p:tgtEl>
                                          <p:spTgt spid="147">
                                            <p:txEl>
                                              <p:pRg st="0" end="0"/>
                                            </p:txEl>
                                          </p:spTgt>
                                        </p:tgtEl>
                                        <p:attrNameLst>
                                          <p:attrName>style.visibility</p:attrName>
                                        </p:attrNameLst>
                                      </p:cBhvr>
                                      <p:to>
                                        <p:strVal val="visible"/>
                                      </p:to>
                                    </p:set>
                                    <p:animEffect transition="in" filter="fade">
                                      <p:cBhvr>
                                        <p:cTn id="109" dur="500"/>
                                        <p:tgtEl>
                                          <p:spTgt spid="147">
                                            <p:txEl>
                                              <p:pRg st="0" end="0"/>
                                            </p:txEl>
                                          </p:spTgt>
                                        </p:tgtEl>
                                      </p:cBhvr>
                                    </p:animEffect>
                                  </p:childTnLst>
                                </p:cTn>
                              </p:par>
                            </p:childTnLst>
                          </p:cTn>
                        </p:par>
                        <p:par>
                          <p:cTn id="110" fill="hold">
                            <p:stCondLst>
                              <p:cond delay="4000"/>
                            </p:stCondLst>
                            <p:childTnLst>
                              <p:par>
                                <p:cTn id="111" presetID="53" presetClass="entr" presetSubtype="16" fill="hold" grpId="0" nodeType="afterEffect">
                                  <p:stCondLst>
                                    <p:cond delay="0"/>
                                  </p:stCondLst>
                                  <p:childTnLst>
                                    <p:set>
                                      <p:cBhvr>
                                        <p:cTn id="112" dur="1" fill="hold">
                                          <p:stCondLst>
                                            <p:cond delay="0"/>
                                          </p:stCondLst>
                                        </p:cTn>
                                        <p:tgtEl>
                                          <p:spTgt spid="148">
                                            <p:txEl>
                                              <p:pRg st="0" end="0"/>
                                            </p:txEl>
                                          </p:spTgt>
                                        </p:tgtEl>
                                        <p:attrNameLst>
                                          <p:attrName>style.visibility</p:attrName>
                                        </p:attrNameLst>
                                      </p:cBhvr>
                                      <p:to>
                                        <p:strVal val="visible"/>
                                      </p:to>
                                    </p:set>
                                    <p:anim calcmode="lin" valueType="num">
                                      <p:cBhvr>
                                        <p:cTn id="113" dur="300" fill="hold"/>
                                        <p:tgtEl>
                                          <p:spTgt spid="148">
                                            <p:txEl>
                                              <p:pRg st="0" end="0"/>
                                            </p:txEl>
                                          </p:spTgt>
                                        </p:tgtEl>
                                        <p:attrNameLst>
                                          <p:attrName>ppt_w</p:attrName>
                                        </p:attrNameLst>
                                      </p:cBhvr>
                                      <p:tavLst>
                                        <p:tav tm="0">
                                          <p:val>
                                            <p:fltVal val="0"/>
                                          </p:val>
                                        </p:tav>
                                        <p:tav tm="100000">
                                          <p:val>
                                            <p:strVal val="#ppt_w"/>
                                          </p:val>
                                        </p:tav>
                                      </p:tavLst>
                                    </p:anim>
                                    <p:anim calcmode="lin" valueType="num">
                                      <p:cBhvr>
                                        <p:cTn id="114" dur="300" fill="hold"/>
                                        <p:tgtEl>
                                          <p:spTgt spid="148">
                                            <p:txEl>
                                              <p:pRg st="0" end="0"/>
                                            </p:txEl>
                                          </p:spTgt>
                                        </p:tgtEl>
                                        <p:attrNameLst>
                                          <p:attrName>ppt_h</p:attrName>
                                        </p:attrNameLst>
                                      </p:cBhvr>
                                      <p:tavLst>
                                        <p:tav tm="0">
                                          <p:val>
                                            <p:fltVal val="0"/>
                                          </p:val>
                                        </p:tav>
                                        <p:tav tm="100000">
                                          <p:val>
                                            <p:strVal val="#ppt_h"/>
                                          </p:val>
                                        </p:tav>
                                      </p:tavLst>
                                    </p:anim>
                                    <p:animEffect transition="in" filter="fade">
                                      <p:cBhvr>
                                        <p:cTn id="115" dur="300"/>
                                        <p:tgtEl>
                                          <p:spTgt spid="148">
                                            <p:txEl>
                                              <p:pRg st="0" end="0"/>
                                            </p:txEl>
                                          </p:spTgt>
                                        </p:tgtEl>
                                      </p:cBhvr>
                                    </p:animEffect>
                                  </p:childTnLst>
                                </p:cTn>
                              </p:par>
                            </p:childTnLst>
                          </p:cTn>
                        </p:par>
                        <p:par>
                          <p:cTn id="116" fill="hold">
                            <p:stCondLst>
                              <p:cond delay="4500"/>
                            </p:stCondLst>
                            <p:childTnLst>
                              <p:par>
                                <p:cTn id="117" presetID="22" presetClass="entr" presetSubtype="1" fill="hold" nodeType="afterEffect">
                                  <p:stCondLst>
                                    <p:cond delay="0"/>
                                  </p:stCondLst>
                                  <p:childTnLst>
                                    <p:set>
                                      <p:cBhvr>
                                        <p:cTn id="118" dur="1" fill="hold">
                                          <p:stCondLst>
                                            <p:cond delay="0"/>
                                          </p:stCondLst>
                                        </p:cTn>
                                        <p:tgtEl>
                                          <p:spTgt spid="153"/>
                                        </p:tgtEl>
                                        <p:attrNameLst>
                                          <p:attrName>style.visibility</p:attrName>
                                        </p:attrNameLst>
                                      </p:cBhvr>
                                      <p:to>
                                        <p:strVal val="visible"/>
                                      </p:to>
                                    </p:set>
                                    <p:animEffect transition="in" filter="wipe(up)">
                                      <p:cBhvr>
                                        <p:cTn id="119" dur="500"/>
                                        <p:tgtEl>
                                          <p:spTgt spid="153"/>
                                        </p:tgtEl>
                                      </p:cBhvr>
                                    </p:animEffect>
                                  </p:childTnLst>
                                </p:cTn>
                              </p:par>
                              <p:par>
                                <p:cTn id="120" presetID="53" presetClass="entr" presetSubtype="16" fill="hold" grpId="0" nodeType="withEffect">
                                  <p:stCondLst>
                                    <p:cond delay="0"/>
                                  </p:stCondLst>
                                  <p:childTnLst>
                                    <p:set>
                                      <p:cBhvr>
                                        <p:cTn id="121" dur="1" fill="hold">
                                          <p:stCondLst>
                                            <p:cond delay="0"/>
                                          </p:stCondLst>
                                        </p:cTn>
                                        <p:tgtEl>
                                          <p:spTgt spid="160"/>
                                        </p:tgtEl>
                                        <p:attrNameLst>
                                          <p:attrName>style.visibility</p:attrName>
                                        </p:attrNameLst>
                                      </p:cBhvr>
                                      <p:to>
                                        <p:strVal val="visible"/>
                                      </p:to>
                                    </p:set>
                                    <p:anim calcmode="lin" valueType="num">
                                      <p:cBhvr>
                                        <p:cTn id="122" dur="500" fill="hold"/>
                                        <p:tgtEl>
                                          <p:spTgt spid="160"/>
                                        </p:tgtEl>
                                        <p:attrNameLst>
                                          <p:attrName>ppt_w</p:attrName>
                                        </p:attrNameLst>
                                      </p:cBhvr>
                                      <p:tavLst>
                                        <p:tav tm="0">
                                          <p:val>
                                            <p:fltVal val="0"/>
                                          </p:val>
                                        </p:tav>
                                        <p:tav tm="100000">
                                          <p:val>
                                            <p:strVal val="#ppt_w"/>
                                          </p:val>
                                        </p:tav>
                                      </p:tavLst>
                                    </p:anim>
                                    <p:anim calcmode="lin" valueType="num">
                                      <p:cBhvr>
                                        <p:cTn id="123" dur="500" fill="hold"/>
                                        <p:tgtEl>
                                          <p:spTgt spid="160"/>
                                        </p:tgtEl>
                                        <p:attrNameLst>
                                          <p:attrName>ppt_h</p:attrName>
                                        </p:attrNameLst>
                                      </p:cBhvr>
                                      <p:tavLst>
                                        <p:tav tm="0">
                                          <p:val>
                                            <p:fltVal val="0"/>
                                          </p:val>
                                        </p:tav>
                                        <p:tav tm="100000">
                                          <p:val>
                                            <p:strVal val="#ppt_h"/>
                                          </p:val>
                                        </p:tav>
                                      </p:tavLst>
                                    </p:anim>
                                    <p:animEffect transition="in" filter="fade">
                                      <p:cBhvr>
                                        <p:cTn id="124" dur="500"/>
                                        <p:tgtEl>
                                          <p:spTgt spid="160"/>
                                        </p:tgtEl>
                                      </p:cBhvr>
                                    </p:animEffect>
                                  </p:childTnLst>
                                </p:cTn>
                              </p:par>
                            </p:childTnLst>
                          </p:cTn>
                        </p:par>
                        <p:par>
                          <p:cTn id="125" fill="hold">
                            <p:stCondLst>
                              <p:cond delay="5000"/>
                            </p:stCondLst>
                            <p:childTnLst>
                              <p:par>
                                <p:cTn id="126" presetID="53" presetClass="entr" presetSubtype="16" fill="hold" grpId="0" nodeType="afterEffect" nodePh="1">
                                  <p:stCondLst>
                                    <p:cond delay="0"/>
                                  </p:stCondLst>
                                  <p:endCondLst>
                                    <p:cond evt="begin" delay="0">
                                      <p:tn val="126"/>
                                    </p:cond>
                                  </p:endCondLst>
                                  <p:childTnLst>
                                    <p:set>
                                      <p:cBhvr>
                                        <p:cTn id="127" dur="1" fill="hold">
                                          <p:stCondLst>
                                            <p:cond delay="0"/>
                                          </p:stCondLst>
                                        </p:cTn>
                                        <p:tgtEl>
                                          <p:spTgt spid="161"/>
                                        </p:tgtEl>
                                        <p:attrNameLst>
                                          <p:attrName>style.visibility</p:attrName>
                                        </p:attrNameLst>
                                      </p:cBhvr>
                                      <p:to>
                                        <p:strVal val="visible"/>
                                      </p:to>
                                    </p:set>
                                    <p:anim calcmode="lin" valueType="num">
                                      <p:cBhvr>
                                        <p:cTn id="128" dur="500" fill="hold"/>
                                        <p:tgtEl>
                                          <p:spTgt spid="161"/>
                                        </p:tgtEl>
                                        <p:attrNameLst>
                                          <p:attrName>ppt_w</p:attrName>
                                        </p:attrNameLst>
                                      </p:cBhvr>
                                      <p:tavLst>
                                        <p:tav tm="0">
                                          <p:val>
                                            <p:fltVal val="0"/>
                                          </p:val>
                                        </p:tav>
                                        <p:tav tm="100000">
                                          <p:val>
                                            <p:strVal val="#ppt_w"/>
                                          </p:val>
                                        </p:tav>
                                      </p:tavLst>
                                    </p:anim>
                                    <p:anim calcmode="lin" valueType="num">
                                      <p:cBhvr>
                                        <p:cTn id="129" dur="500" fill="hold"/>
                                        <p:tgtEl>
                                          <p:spTgt spid="161"/>
                                        </p:tgtEl>
                                        <p:attrNameLst>
                                          <p:attrName>ppt_h</p:attrName>
                                        </p:attrNameLst>
                                      </p:cBhvr>
                                      <p:tavLst>
                                        <p:tav tm="0">
                                          <p:val>
                                            <p:fltVal val="0"/>
                                          </p:val>
                                        </p:tav>
                                        <p:tav tm="100000">
                                          <p:val>
                                            <p:strVal val="#ppt_h"/>
                                          </p:val>
                                        </p:tav>
                                      </p:tavLst>
                                    </p:anim>
                                    <p:animEffect transition="in" filter="fade">
                                      <p:cBhvr>
                                        <p:cTn id="130" dur="500"/>
                                        <p:tgtEl>
                                          <p:spTgt spid="161"/>
                                        </p:tgtEl>
                                      </p:cBhvr>
                                    </p:animEffect>
                                  </p:childTnLst>
                                </p:cTn>
                              </p:par>
                              <p:par>
                                <p:cTn id="131" presetID="42" presetClass="entr" presetSubtype="0" fill="hold" grpId="0" nodeType="withEffect">
                                  <p:stCondLst>
                                    <p:cond delay="200"/>
                                  </p:stCondLst>
                                  <p:childTnLst>
                                    <p:set>
                                      <p:cBhvr>
                                        <p:cTn id="132" dur="1" fill="hold">
                                          <p:stCondLst>
                                            <p:cond delay="0"/>
                                          </p:stCondLst>
                                        </p:cTn>
                                        <p:tgtEl>
                                          <p:spTgt spid="162">
                                            <p:txEl>
                                              <p:pRg st="0" end="0"/>
                                            </p:txEl>
                                          </p:spTgt>
                                        </p:tgtEl>
                                        <p:attrNameLst>
                                          <p:attrName>style.visibility</p:attrName>
                                        </p:attrNameLst>
                                      </p:cBhvr>
                                      <p:to>
                                        <p:strVal val="visible"/>
                                      </p:to>
                                    </p:set>
                                    <p:animEffect transition="in" filter="fade">
                                      <p:cBhvr>
                                        <p:cTn id="133" dur="400"/>
                                        <p:tgtEl>
                                          <p:spTgt spid="162">
                                            <p:txEl>
                                              <p:pRg st="0" end="0"/>
                                            </p:txEl>
                                          </p:spTgt>
                                        </p:tgtEl>
                                      </p:cBhvr>
                                    </p:animEffect>
                                    <p:anim calcmode="lin" valueType="num">
                                      <p:cBhvr>
                                        <p:cTn id="134" dur="400" fill="hold"/>
                                        <p:tgtEl>
                                          <p:spTgt spid="162">
                                            <p:txEl>
                                              <p:pRg st="0" end="0"/>
                                            </p:txEl>
                                          </p:spTgt>
                                        </p:tgtEl>
                                        <p:attrNameLst>
                                          <p:attrName>ppt_x</p:attrName>
                                        </p:attrNameLst>
                                      </p:cBhvr>
                                      <p:tavLst>
                                        <p:tav tm="0">
                                          <p:val>
                                            <p:strVal val="#ppt_x"/>
                                          </p:val>
                                        </p:tav>
                                        <p:tav tm="100000">
                                          <p:val>
                                            <p:strVal val="#ppt_x"/>
                                          </p:val>
                                        </p:tav>
                                      </p:tavLst>
                                    </p:anim>
                                    <p:anim calcmode="lin" valueType="num">
                                      <p:cBhvr>
                                        <p:cTn id="135" dur="400" fill="hold"/>
                                        <p:tgtEl>
                                          <p:spTgt spid="162">
                                            <p:txEl>
                                              <p:pRg st="0" end="0"/>
                                            </p:txEl>
                                          </p:spTgt>
                                        </p:tgtEl>
                                        <p:attrNameLst>
                                          <p:attrName>ppt_y</p:attrName>
                                        </p:attrNameLst>
                                      </p:cBhvr>
                                      <p:tavLst>
                                        <p:tav tm="0">
                                          <p:val>
                                            <p:strVal val="#ppt_y+.1"/>
                                          </p:val>
                                        </p:tav>
                                        <p:tav tm="100000">
                                          <p:val>
                                            <p:strVal val="#ppt_y"/>
                                          </p:val>
                                        </p:tav>
                                      </p:tavLst>
                                    </p:anim>
                                  </p:childTnLst>
                                </p:cTn>
                              </p:par>
                              <p:par>
                                <p:cTn id="136" presetID="42" presetClass="entr" presetSubtype="0" fill="hold" grpId="0" nodeType="withEffect">
                                  <p:stCondLst>
                                    <p:cond delay="200"/>
                                  </p:stCondLst>
                                  <p:childTnLst>
                                    <p:set>
                                      <p:cBhvr>
                                        <p:cTn id="137" dur="1" fill="hold">
                                          <p:stCondLst>
                                            <p:cond delay="0"/>
                                          </p:stCondLst>
                                        </p:cTn>
                                        <p:tgtEl>
                                          <p:spTgt spid="163">
                                            <p:txEl>
                                              <p:pRg st="0" end="0"/>
                                            </p:txEl>
                                          </p:spTgt>
                                        </p:tgtEl>
                                        <p:attrNameLst>
                                          <p:attrName>style.visibility</p:attrName>
                                        </p:attrNameLst>
                                      </p:cBhvr>
                                      <p:to>
                                        <p:strVal val="visible"/>
                                      </p:to>
                                    </p:set>
                                    <p:animEffect transition="in" filter="fade">
                                      <p:cBhvr>
                                        <p:cTn id="138" dur="500"/>
                                        <p:tgtEl>
                                          <p:spTgt spid="163">
                                            <p:txEl>
                                              <p:pRg st="0" end="0"/>
                                            </p:txEl>
                                          </p:spTgt>
                                        </p:tgtEl>
                                      </p:cBhvr>
                                    </p:animEffect>
                                    <p:anim calcmode="lin" valueType="num">
                                      <p:cBhvr>
                                        <p:cTn id="139" dur="500" fill="hold"/>
                                        <p:tgtEl>
                                          <p:spTgt spid="163">
                                            <p:txEl>
                                              <p:pRg st="0" end="0"/>
                                            </p:txEl>
                                          </p:spTgt>
                                        </p:tgtEl>
                                        <p:attrNameLst>
                                          <p:attrName>ppt_x</p:attrName>
                                        </p:attrNameLst>
                                      </p:cBhvr>
                                      <p:tavLst>
                                        <p:tav tm="0">
                                          <p:val>
                                            <p:strVal val="#ppt_x"/>
                                          </p:val>
                                        </p:tav>
                                        <p:tav tm="100000">
                                          <p:val>
                                            <p:strVal val="#ppt_x"/>
                                          </p:val>
                                        </p:tav>
                                      </p:tavLst>
                                    </p:anim>
                                    <p:anim calcmode="lin" valueType="num">
                                      <p:cBhvr>
                                        <p:cTn id="140" dur="500" fill="hold"/>
                                        <p:tgtEl>
                                          <p:spTgt spid="163">
                                            <p:txEl>
                                              <p:pRg st="0" end="0"/>
                                            </p:txEl>
                                          </p:spTgt>
                                        </p:tgtEl>
                                        <p:attrNameLst>
                                          <p:attrName>ppt_y</p:attrName>
                                        </p:attrNameLst>
                                      </p:cBhvr>
                                      <p:tavLst>
                                        <p:tav tm="0">
                                          <p:val>
                                            <p:strVal val="#ppt_y+.1"/>
                                          </p:val>
                                        </p:tav>
                                        <p:tav tm="100000">
                                          <p:val>
                                            <p:strVal val="#ppt_y"/>
                                          </p:val>
                                        </p:tav>
                                      </p:tavLst>
                                    </p:anim>
                                  </p:childTnLst>
                                </p:cTn>
                              </p:par>
                              <p:par>
                                <p:cTn id="141" presetID="10" presetClass="entr" presetSubtype="0" fill="hold" grpId="0" nodeType="withEffect">
                                  <p:stCondLst>
                                    <p:cond delay="800"/>
                                  </p:stCondLst>
                                  <p:childTnLst>
                                    <p:set>
                                      <p:cBhvr>
                                        <p:cTn id="142" dur="1" fill="hold">
                                          <p:stCondLst>
                                            <p:cond delay="0"/>
                                          </p:stCondLst>
                                        </p:cTn>
                                        <p:tgtEl>
                                          <p:spTgt spid="164">
                                            <p:txEl>
                                              <p:pRg st="0" end="0"/>
                                            </p:txEl>
                                          </p:spTgt>
                                        </p:tgtEl>
                                        <p:attrNameLst>
                                          <p:attrName>style.visibility</p:attrName>
                                        </p:attrNameLst>
                                      </p:cBhvr>
                                      <p:to>
                                        <p:strVal val="visible"/>
                                      </p:to>
                                    </p:set>
                                    <p:animEffect transition="in" filter="fade">
                                      <p:cBhvr>
                                        <p:cTn id="143" dur="500"/>
                                        <p:tgtEl>
                                          <p:spTgt spid="164">
                                            <p:txEl>
                                              <p:pRg st="0" end="0"/>
                                            </p:txEl>
                                          </p:spTgt>
                                        </p:tgtEl>
                                      </p:cBhvr>
                                    </p:animEffect>
                                  </p:childTnLst>
                                </p:cTn>
                              </p:par>
                            </p:childTnLst>
                          </p:cTn>
                        </p:par>
                        <p:par>
                          <p:cTn id="144" fill="hold">
                            <p:stCondLst>
                              <p:cond delay="5500"/>
                            </p:stCondLst>
                            <p:childTnLst>
                              <p:par>
                                <p:cTn id="145" presetID="53" presetClass="entr" presetSubtype="16" fill="hold" grpId="0" nodeType="afterEffect">
                                  <p:stCondLst>
                                    <p:cond delay="0"/>
                                  </p:stCondLst>
                                  <p:childTnLst>
                                    <p:set>
                                      <p:cBhvr>
                                        <p:cTn id="146" dur="1" fill="hold">
                                          <p:stCondLst>
                                            <p:cond delay="0"/>
                                          </p:stCondLst>
                                        </p:cTn>
                                        <p:tgtEl>
                                          <p:spTgt spid="165">
                                            <p:txEl>
                                              <p:pRg st="0" end="0"/>
                                            </p:txEl>
                                          </p:spTgt>
                                        </p:tgtEl>
                                        <p:attrNameLst>
                                          <p:attrName>style.visibility</p:attrName>
                                        </p:attrNameLst>
                                      </p:cBhvr>
                                      <p:to>
                                        <p:strVal val="visible"/>
                                      </p:to>
                                    </p:set>
                                    <p:anim calcmode="lin" valueType="num">
                                      <p:cBhvr>
                                        <p:cTn id="147" dur="300" fill="hold"/>
                                        <p:tgtEl>
                                          <p:spTgt spid="165">
                                            <p:txEl>
                                              <p:pRg st="0" end="0"/>
                                            </p:txEl>
                                          </p:spTgt>
                                        </p:tgtEl>
                                        <p:attrNameLst>
                                          <p:attrName>ppt_w</p:attrName>
                                        </p:attrNameLst>
                                      </p:cBhvr>
                                      <p:tavLst>
                                        <p:tav tm="0">
                                          <p:val>
                                            <p:fltVal val="0"/>
                                          </p:val>
                                        </p:tav>
                                        <p:tav tm="100000">
                                          <p:val>
                                            <p:strVal val="#ppt_w"/>
                                          </p:val>
                                        </p:tav>
                                      </p:tavLst>
                                    </p:anim>
                                    <p:anim calcmode="lin" valueType="num">
                                      <p:cBhvr>
                                        <p:cTn id="148" dur="300" fill="hold"/>
                                        <p:tgtEl>
                                          <p:spTgt spid="165">
                                            <p:txEl>
                                              <p:pRg st="0" end="0"/>
                                            </p:txEl>
                                          </p:spTgt>
                                        </p:tgtEl>
                                        <p:attrNameLst>
                                          <p:attrName>ppt_h</p:attrName>
                                        </p:attrNameLst>
                                      </p:cBhvr>
                                      <p:tavLst>
                                        <p:tav tm="0">
                                          <p:val>
                                            <p:fltVal val="0"/>
                                          </p:val>
                                        </p:tav>
                                        <p:tav tm="100000">
                                          <p:val>
                                            <p:strVal val="#ppt_h"/>
                                          </p:val>
                                        </p:tav>
                                      </p:tavLst>
                                    </p:anim>
                                    <p:animEffect transition="in" filter="fade">
                                      <p:cBhvr>
                                        <p:cTn id="149" dur="300"/>
                                        <p:tgtEl>
                                          <p:spTgt spid="16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40" grpId="0" animBg="1"/>
      <p:bldP spid="41" grpId="0"/>
      <p:bldP spid="69" grpId="0" build="p">
        <p:tmplLst>
          <p:tmpl lvl="1">
            <p:tnLst>
              <p:par>
                <p:cTn presetID="42" presetClass="entr" presetSubtype="0" fill="hold" nodeType="withEffect">
                  <p:stCondLst>
                    <p:cond delay="200"/>
                  </p:stCondLst>
                  <p:childTnLst>
                    <p:set>
                      <p:cBhvr>
                        <p:cTn dur="1" fill="hold">
                          <p:stCondLst>
                            <p:cond delay="0"/>
                          </p:stCondLst>
                        </p:cTn>
                        <p:tgtEl>
                          <p:spTgt spid="69"/>
                        </p:tgtEl>
                        <p:attrNameLst>
                          <p:attrName>style.visibility</p:attrName>
                        </p:attrNameLst>
                      </p:cBhvr>
                      <p:to>
                        <p:strVal val="visible"/>
                      </p:to>
                    </p:set>
                    <p:animEffect transition="in" filter="fade">
                      <p:cBhvr>
                        <p:cTn dur="400"/>
                        <p:tgtEl>
                          <p:spTgt spid="69"/>
                        </p:tgtEl>
                      </p:cBhvr>
                    </p:animEffect>
                    <p:anim calcmode="lin" valueType="num">
                      <p:cBhvr>
                        <p:cTn dur="400" fill="hold"/>
                        <p:tgtEl>
                          <p:spTgt spid="69"/>
                        </p:tgtEl>
                        <p:attrNameLst>
                          <p:attrName>ppt_x</p:attrName>
                        </p:attrNameLst>
                      </p:cBhvr>
                      <p:tavLst>
                        <p:tav tm="0">
                          <p:val>
                            <p:strVal val="#ppt_x"/>
                          </p:val>
                        </p:tav>
                        <p:tav tm="100000">
                          <p:val>
                            <p:strVal val="#ppt_x"/>
                          </p:val>
                        </p:tav>
                      </p:tavLst>
                    </p:anim>
                    <p:anim calcmode="lin" valueType="num">
                      <p:cBhvr>
                        <p:cTn dur="400" fill="hold"/>
                        <p:tgtEl>
                          <p:spTgt spid="69"/>
                        </p:tgtEl>
                        <p:attrNameLst>
                          <p:attrName>ppt_y</p:attrName>
                        </p:attrNameLst>
                      </p:cBhvr>
                      <p:tavLst>
                        <p:tav tm="0">
                          <p:val>
                            <p:strVal val="#ppt_y+.1"/>
                          </p:val>
                        </p:tav>
                        <p:tav tm="100000">
                          <p:val>
                            <p:strVal val="#ppt_y"/>
                          </p:val>
                        </p:tav>
                      </p:tavLst>
                    </p:anim>
                  </p:childTnLst>
                </p:cTn>
              </p:par>
            </p:tnLst>
          </p:tmpl>
        </p:tmplLst>
      </p:bldP>
      <p:bldP spid="70" grpId="0" build="p">
        <p:tmplLst>
          <p:tmpl lvl="1">
            <p:tnLst>
              <p:par>
                <p:cTn presetID="42" presetClass="entr" presetSubtype="0" fill="hold" nodeType="withEffect">
                  <p:stCondLst>
                    <p:cond delay="200"/>
                  </p:stCondLst>
                  <p:childTnLst>
                    <p:set>
                      <p:cBhvr>
                        <p:cTn dur="1" fill="hold">
                          <p:stCondLst>
                            <p:cond delay="0"/>
                          </p:stCondLst>
                        </p:cTn>
                        <p:tgtEl>
                          <p:spTgt spid="70"/>
                        </p:tgtEl>
                        <p:attrNameLst>
                          <p:attrName>style.visibility</p:attrName>
                        </p:attrNameLst>
                      </p:cBhvr>
                      <p:to>
                        <p:strVal val="visible"/>
                      </p:to>
                    </p:set>
                    <p:animEffect transition="in" filter="fade">
                      <p:cBhvr>
                        <p:cTn dur="500"/>
                        <p:tgtEl>
                          <p:spTgt spid="70"/>
                        </p:tgtEl>
                      </p:cBhvr>
                    </p:animEffect>
                    <p:anim calcmode="lin" valueType="num">
                      <p:cBhvr>
                        <p:cTn dur="500" fill="hold"/>
                        <p:tgtEl>
                          <p:spTgt spid="70"/>
                        </p:tgtEl>
                        <p:attrNameLst>
                          <p:attrName>ppt_x</p:attrName>
                        </p:attrNameLst>
                      </p:cBhvr>
                      <p:tavLst>
                        <p:tav tm="0">
                          <p:val>
                            <p:strVal val="#ppt_x"/>
                          </p:val>
                        </p:tav>
                        <p:tav tm="100000">
                          <p:val>
                            <p:strVal val="#ppt_x"/>
                          </p:val>
                        </p:tav>
                      </p:tavLst>
                    </p:anim>
                    <p:anim calcmode="lin" valueType="num">
                      <p:cBhvr>
                        <p:cTn dur="500" fill="hold"/>
                        <p:tgtEl>
                          <p:spTgt spid="70"/>
                        </p:tgtEl>
                        <p:attrNameLst>
                          <p:attrName>ppt_y</p:attrName>
                        </p:attrNameLst>
                      </p:cBhvr>
                      <p:tavLst>
                        <p:tav tm="0">
                          <p:val>
                            <p:strVal val="#ppt_y+.1"/>
                          </p:val>
                        </p:tav>
                        <p:tav tm="100000">
                          <p:val>
                            <p:strVal val="#ppt_y"/>
                          </p:val>
                        </p:tav>
                      </p:tavLst>
                    </p:anim>
                  </p:childTnLst>
                </p:cTn>
              </p:par>
            </p:tnLst>
          </p:tmpl>
        </p:tmplLst>
      </p:bldP>
      <p:bldP spid="71" grpId="0" build="p">
        <p:tmplLst>
          <p:tmpl lvl="1">
            <p:tnLst>
              <p:par>
                <p:cTn presetID="10" presetClass="entr" presetSubtype="0" fill="hold" nodeType="withEffect">
                  <p:stCondLst>
                    <p:cond delay="800"/>
                  </p:stCondLst>
                  <p:childTnLst>
                    <p:set>
                      <p:cBhvr>
                        <p:cTn dur="1" fill="hold">
                          <p:stCondLst>
                            <p:cond delay="0"/>
                          </p:stCondLst>
                        </p:cTn>
                        <p:tgtEl>
                          <p:spTgt spid="71"/>
                        </p:tgtEl>
                        <p:attrNameLst>
                          <p:attrName>style.visibility</p:attrName>
                        </p:attrNameLst>
                      </p:cBhvr>
                      <p:to>
                        <p:strVal val="visible"/>
                      </p:to>
                    </p:set>
                    <p:animEffect transition="in" filter="fade">
                      <p:cBhvr>
                        <p:cTn dur="500"/>
                        <p:tgtEl>
                          <p:spTgt spid="71"/>
                        </p:tgtEl>
                      </p:cBhvr>
                    </p:animEffect>
                  </p:childTnLst>
                </p:cTn>
              </p:par>
            </p:tnLst>
          </p:tmpl>
        </p:tmplLst>
      </p:bldP>
      <p:bldP spid="72" grpId="0" build="p">
        <p:tmplLst>
          <p:tmpl lvl="1">
            <p:tnLst>
              <p:par>
                <p:cTn presetID="53" presetClass="entr" presetSubtype="16" fill="hold" nodeType="afterEffect">
                  <p:stCondLst>
                    <p:cond delay="0"/>
                  </p:stCondLst>
                  <p:childTnLst>
                    <p:set>
                      <p:cBhvr>
                        <p:cTn dur="1" fill="hold">
                          <p:stCondLst>
                            <p:cond delay="0"/>
                          </p:stCondLst>
                        </p:cTn>
                        <p:tgtEl>
                          <p:spTgt spid="72"/>
                        </p:tgtEl>
                        <p:attrNameLst>
                          <p:attrName>style.visibility</p:attrName>
                        </p:attrNameLst>
                      </p:cBhvr>
                      <p:to>
                        <p:strVal val="visible"/>
                      </p:to>
                    </p:set>
                    <p:anim calcmode="lin" valueType="num">
                      <p:cBhvr>
                        <p:cTn dur="300" fill="hold"/>
                        <p:tgtEl>
                          <p:spTgt spid="72"/>
                        </p:tgtEl>
                        <p:attrNameLst>
                          <p:attrName>ppt_w</p:attrName>
                        </p:attrNameLst>
                      </p:cBhvr>
                      <p:tavLst>
                        <p:tav tm="0">
                          <p:val>
                            <p:fltVal val="0"/>
                          </p:val>
                        </p:tav>
                        <p:tav tm="100000">
                          <p:val>
                            <p:strVal val="#ppt_w"/>
                          </p:val>
                        </p:tav>
                      </p:tavLst>
                    </p:anim>
                    <p:anim calcmode="lin" valueType="num">
                      <p:cBhvr>
                        <p:cTn dur="300" fill="hold"/>
                        <p:tgtEl>
                          <p:spTgt spid="72"/>
                        </p:tgtEl>
                        <p:attrNameLst>
                          <p:attrName>ppt_h</p:attrName>
                        </p:attrNameLst>
                      </p:cBhvr>
                      <p:tavLst>
                        <p:tav tm="0">
                          <p:val>
                            <p:fltVal val="0"/>
                          </p:val>
                        </p:tav>
                        <p:tav tm="100000">
                          <p:val>
                            <p:strVal val="#ppt_h"/>
                          </p:val>
                        </p:tav>
                      </p:tavLst>
                    </p:anim>
                    <p:animEffect transition="in" filter="fade">
                      <p:cBhvr>
                        <p:cTn dur="300"/>
                        <p:tgtEl>
                          <p:spTgt spid="72"/>
                        </p:tgtEl>
                      </p:cBhvr>
                    </p:animEffect>
                  </p:childTnLst>
                </p:cTn>
              </p:par>
            </p:tnLst>
          </p:tmpl>
        </p:tmplLst>
      </p:bldP>
      <p:bldP spid="108" grpId="0" animBg="1"/>
      <p:bldP spid="109" grpId="0"/>
      <p:bldP spid="114" grpId="0" build="p">
        <p:tmplLst>
          <p:tmpl lvl="1">
            <p:tnLst>
              <p:par>
                <p:cTn presetID="42" presetClass="entr" presetSubtype="0" fill="hold" nodeType="withEffect">
                  <p:stCondLst>
                    <p:cond delay="200"/>
                  </p:stCondLst>
                  <p:childTnLst>
                    <p:set>
                      <p:cBhvr>
                        <p:cTn dur="1" fill="hold">
                          <p:stCondLst>
                            <p:cond delay="0"/>
                          </p:stCondLst>
                        </p:cTn>
                        <p:tgtEl>
                          <p:spTgt spid="114"/>
                        </p:tgtEl>
                        <p:attrNameLst>
                          <p:attrName>style.visibility</p:attrName>
                        </p:attrNameLst>
                      </p:cBhvr>
                      <p:to>
                        <p:strVal val="visible"/>
                      </p:to>
                    </p:set>
                    <p:animEffect transition="in" filter="fade">
                      <p:cBhvr>
                        <p:cTn dur="400"/>
                        <p:tgtEl>
                          <p:spTgt spid="114"/>
                        </p:tgtEl>
                      </p:cBhvr>
                    </p:animEffect>
                    <p:anim calcmode="lin" valueType="num">
                      <p:cBhvr>
                        <p:cTn dur="400" fill="hold"/>
                        <p:tgtEl>
                          <p:spTgt spid="114"/>
                        </p:tgtEl>
                        <p:attrNameLst>
                          <p:attrName>ppt_x</p:attrName>
                        </p:attrNameLst>
                      </p:cBhvr>
                      <p:tavLst>
                        <p:tav tm="0">
                          <p:val>
                            <p:strVal val="#ppt_x"/>
                          </p:val>
                        </p:tav>
                        <p:tav tm="100000">
                          <p:val>
                            <p:strVal val="#ppt_x"/>
                          </p:val>
                        </p:tav>
                      </p:tavLst>
                    </p:anim>
                    <p:anim calcmode="lin" valueType="num">
                      <p:cBhvr>
                        <p:cTn dur="400" fill="hold"/>
                        <p:tgtEl>
                          <p:spTgt spid="114"/>
                        </p:tgtEl>
                        <p:attrNameLst>
                          <p:attrName>ppt_y</p:attrName>
                        </p:attrNameLst>
                      </p:cBhvr>
                      <p:tavLst>
                        <p:tav tm="0">
                          <p:val>
                            <p:strVal val="#ppt_y+.1"/>
                          </p:val>
                        </p:tav>
                        <p:tav tm="100000">
                          <p:val>
                            <p:strVal val="#ppt_y"/>
                          </p:val>
                        </p:tav>
                      </p:tavLst>
                    </p:anim>
                  </p:childTnLst>
                </p:cTn>
              </p:par>
            </p:tnLst>
          </p:tmpl>
        </p:tmplLst>
      </p:bldP>
      <p:bldP spid="115" grpId="0" build="p">
        <p:tmplLst>
          <p:tmpl lvl="1">
            <p:tnLst>
              <p:par>
                <p:cTn presetID="42" presetClass="entr" presetSubtype="0" fill="hold" nodeType="withEffect">
                  <p:stCondLst>
                    <p:cond delay="200"/>
                  </p:stCondLst>
                  <p:childTnLst>
                    <p:set>
                      <p:cBhvr>
                        <p:cTn dur="1" fill="hold">
                          <p:stCondLst>
                            <p:cond delay="0"/>
                          </p:stCondLst>
                        </p:cTn>
                        <p:tgtEl>
                          <p:spTgt spid="115"/>
                        </p:tgtEl>
                        <p:attrNameLst>
                          <p:attrName>style.visibility</p:attrName>
                        </p:attrNameLst>
                      </p:cBhvr>
                      <p:to>
                        <p:strVal val="visible"/>
                      </p:to>
                    </p:set>
                    <p:animEffect transition="in" filter="fade">
                      <p:cBhvr>
                        <p:cTn dur="500"/>
                        <p:tgtEl>
                          <p:spTgt spid="115"/>
                        </p:tgtEl>
                      </p:cBhvr>
                    </p:animEffect>
                    <p:anim calcmode="lin" valueType="num">
                      <p:cBhvr>
                        <p:cTn dur="500" fill="hold"/>
                        <p:tgtEl>
                          <p:spTgt spid="115"/>
                        </p:tgtEl>
                        <p:attrNameLst>
                          <p:attrName>ppt_x</p:attrName>
                        </p:attrNameLst>
                      </p:cBhvr>
                      <p:tavLst>
                        <p:tav tm="0">
                          <p:val>
                            <p:strVal val="#ppt_x"/>
                          </p:val>
                        </p:tav>
                        <p:tav tm="100000">
                          <p:val>
                            <p:strVal val="#ppt_x"/>
                          </p:val>
                        </p:tav>
                      </p:tavLst>
                    </p:anim>
                    <p:anim calcmode="lin" valueType="num">
                      <p:cBhvr>
                        <p:cTn dur="500" fill="hold"/>
                        <p:tgtEl>
                          <p:spTgt spid="115"/>
                        </p:tgtEl>
                        <p:attrNameLst>
                          <p:attrName>ppt_y</p:attrName>
                        </p:attrNameLst>
                      </p:cBhvr>
                      <p:tavLst>
                        <p:tav tm="0">
                          <p:val>
                            <p:strVal val="#ppt_y+.1"/>
                          </p:val>
                        </p:tav>
                        <p:tav tm="100000">
                          <p:val>
                            <p:strVal val="#ppt_y"/>
                          </p:val>
                        </p:tav>
                      </p:tavLst>
                    </p:anim>
                  </p:childTnLst>
                </p:cTn>
              </p:par>
            </p:tnLst>
          </p:tmpl>
        </p:tmplLst>
      </p:bldP>
      <p:bldP spid="116" grpId="0" build="p">
        <p:tmplLst>
          <p:tmpl lvl="1">
            <p:tnLst>
              <p:par>
                <p:cTn presetID="10" presetClass="entr" presetSubtype="0" fill="hold" nodeType="withEffect">
                  <p:stCondLst>
                    <p:cond delay="800"/>
                  </p:stCondLst>
                  <p:childTnLst>
                    <p:set>
                      <p:cBhvr>
                        <p:cTn dur="1" fill="hold">
                          <p:stCondLst>
                            <p:cond delay="0"/>
                          </p:stCondLst>
                        </p:cTn>
                        <p:tgtEl>
                          <p:spTgt spid="116"/>
                        </p:tgtEl>
                        <p:attrNameLst>
                          <p:attrName>style.visibility</p:attrName>
                        </p:attrNameLst>
                      </p:cBhvr>
                      <p:to>
                        <p:strVal val="visible"/>
                      </p:to>
                    </p:set>
                    <p:animEffect transition="in" filter="fade">
                      <p:cBhvr>
                        <p:cTn dur="500"/>
                        <p:tgtEl>
                          <p:spTgt spid="116"/>
                        </p:tgtEl>
                      </p:cBhvr>
                    </p:animEffect>
                  </p:childTnLst>
                </p:cTn>
              </p:par>
            </p:tnLst>
          </p:tmpl>
        </p:tmplLst>
      </p:bldP>
      <p:bldP spid="117" grpId="0" build="p">
        <p:tmplLst>
          <p:tmpl lvl="1">
            <p:tnLst>
              <p:par>
                <p:cTn presetID="53" presetClass="entr" presetSubtype="16" fill="hold" nodeType="afterEffect">
                  <p:stCondLst>
                    <p:cond delay="0"/>
                  </p:stCondLst>
                  <p:childTnLst>
                    <p:set>
                      <p:cBhvr>
                        <p:cTn dur="1" fill="hold">
                          <p:stCondLst>
                            <p:cond delay="0"/>
                          </p:stCondLst>
                        </p:cTn>
                        <p:tgtEl>
                          <p:spTgt spid="117"/>
                        </p:tgtEl>
                        <p:attrNameLst>
                          <p:attrName>style.visibility</p:attrName>
                        </p:attrNameLst>
                      </p:cBhvr>
                      <p:to>
                        <p:strVal val="visible"/>
                      </p:to>
                    </p:set>
                    <p:anim calcmode="lin" valueType="num">
                      <p:cBhvr>
                        <p:cTn dur="300" fill="hold"/>
                        <p:tgtEl>
                          <p:spTgt spid="117"/>
                        </p:tgtEl>
                        <p:attrNameLst>
                          <p:attrName>ppt_w</p:attrName>
                        </p:attrNameLst>
                      </p:cBhvr>
                      <p:tavLst>
                        <p:tav tm="0">
                          <p:val>
                            <p:fltVal val="0"/>
                          </p:val>
                        </p:tav>
                        <p:tav tm="100000">
                          <p:val>
                            <p:strVal val="#ppt_w"/>
                          </p:val>
                        </p:tav>
                      </p:tavLst>
                    </p:anim>
                    <p:anim calcmode="lin" valueType="num">
                      <p:cBhvr>
                        <p:cTn dur="300" fill="hold"/>
                        <p:tgtEl>
                          <p:spTgt spid="117"/>
                        </p:tgtEl>
                        <p:attrNameLst>
                          <p:attrName>ppt_h</p:attrName>
                        </p:attrNameLst>
                      </p:cBhvr>
                      <p:tavLst>
                        <p:tav tm="0">
                          <p:val>
                            <p:fltVal val="0"/>
                          </p:val>
                        </p:tav>
                        <p:tav tm="100000">
                          <p:val>
                            <p:strVal val="#ppt_h"/>
                          </p:val>
                        </p:tav>
                      </p:tavLst>
                    </p:anim>
                    <p:animEffect transition="in" filter="fade">
                      <p:cBhvr>
                        <p:cTn dur="300"/>
                        <p:tgtEl>
                          <p:spTgt spid="117"/>
                        </p:tgtEl>
                      </p:cBhvr>
                    </p:animEffect>
                  </p:childTnLst>
                </p:cTn>
              </p:par>
            </p:tnLst>
          </p:tmpl>
        </p:tmplLst>
      </p:bldP>
      <p:bldP spid="141" grpId="0" animBg="1"/>
      <p:bldP spid="142" grpId="0"/>
      <p:bldP spid="145" grpId="0" build="p">
        <p:tmplLst>
          <p:tmpl lvl="1">
            <p:tnLst>
              <p:par>
                <p:cTn presetID="42" presetClass="entr" presetSubtype="0" fill="hold" nodeType="withEffect">
                  <p:stCondLst>
                    <p:cond delay="200"/>
                  </p:stCondLst>
                  <p:childTnLst>
                    <p:set>
                      <p:cBhvr>
                        <p:cTn dur="1" fill="hold">
                          <p:stCondLst>
                            <p:cond delay="0"/>
                          </p:stCondLst>
                        </p:cTn>
                        <p:tgtEl>
                          <p:spTgt spid="145"/>
                        </p:tgtEl>
                        <p:attrNameLst>
                          <p:attrName>style.visibility</p:attrName>
                        </p:attrNameLst>
                      </p:cBhvr>
                      <p:to>
                        <p:strVal val="visible"/>
                      </p:to>
                    </p:set>
                    <p:animEffect transition="in" filter="fade">
                      <p:cBhvr>
                        <p:cTn dur="400"/>
                        <p:tgtEl>
                          <p:spTgt spid="145"/>
                        </p:tgtEl>
                      </p:cBhvr>
                    </p:animEffect>
                    <p:anim calcmode="lin" valueType="num">
                      <p:cBhvr>
                        <p:cTn dur="400" fill="hold"/>
                        <p:tgtEl>
                          <p:spTgt spid="145"/>
                        </p:tgtEl>
                        <p:attrNameLst>
                          <p:attrName>ppt_x</p:attrName>
                        </p:attrNameLst>
                      </p:cBhvr>
                      <p:tavLst>
                        <p:tav tm="0">
                          <p:val>
                            <p:strVal val="#ppt_x"/>
                          </p:val>
                        </p:tav>
                        <p:tav tm="100000">
                          <p:val>
                            <p:strVal val="#ppt_x"/>
                          </p:val>
                        </p:tav>
                      </p:tavLst>
                    </p:anim>
                    <p:anim calcmode="lin" valueType="num">
                      <p:cBhvr>
                        <p:cTn dur="400" fill="hold"/>
                        <p:tgtEl>
                          <p:spTgt spid="145"/>
                        </p:tgtEl>
                        <p:attrNameLst>
                          <p:attrName>ppt_y</p:attrName>
                        </p:attrNameLst>
                      </p:cBhvr>
                      <p:tavLst>
                        <p:tav tm="0">
                          <p:val>
                            <p:strVal val="#ppt_y+.1"/>
                          </p:val>
                        </p:tav>
                        <p:tav tm="100000">
                          <p:val>
                            <p:strVal val="#ppt_y"/>
                          </p:val>
                        </p:tav>
                      </p:tavLst>
                    </p:anim>
                  </p:childTnLst>
                </p:cTn>
              </p:par>
            </p:tnLst>
          </p:tmpl>
        </p:tmplLst>
      </p:bldP>
      <p:bldP spid="146" grpId="0" build="p">
        <p:tmplLst>
          <p:tmpl lvl="1">
            <p:tnLst>
              <p:par>
                <p:cTn presetID="42" presetClass="entr" presetSubtype="0" fill="hold" nodeType="withEffect">
                  <p:stCondLst>
                    <p:cond delay="200"/>
                  </p:stCondLst>
                  <p:childTnLst>
                    <p:set>
                      <p:cBhvr>
                        <p:cTn dur="1" fill="hold">
                          <p:stCondLst>
                            <p:cond delay="0"/>
                          </p:stCondLst>
                        </p:cTn>
                        <p:tgtEl>
                          <p:spTgt spid="146"/>
                        </p:tgtEl>
                        <p:attrNameLst>
                          <p:attrName>style.visibility</p:attrName>
                        </p:attrNameLst>
                      </p:cBhvr>
                      <p:to>
                        <p:strVal val="visible"/>
                      </p:to>
                    </p:set>
                    <p:animEffect transition="in" filter="fade">
                      <p:cBhvr>
                        <p:cTn dur="500"/>
                        <p:tgtEl>
                          <p:spTgt spid="146"/>
                        </p:tgtEl>
                      </p:cBhvr>
                    </p:animEffect>
                    <p:anim calcmode="lin" valueType="num">
                      <p:cBhvr>
                        <p:cTn dur="500" fill="hold"/>
                        <p:tgtEl>
                          <p:spTgt spid="146"/>
                        </p:tgtEl>
                        <p:attrNameLst>
                          <p:attrName>ppt_x</p:attrName>
                        </p:attrNameLst>
                      </p:cBhvr>
                      <p:tavLst>
                        <p:tav tm="0">
                          <p:val>
                            <p:strVal val="#ppt_x"/>
                          </p:val>
                        </p:tav>
                        <p:tav tm="100000">
                          <p:val>
                            <p:strVal val="#ppt_x"/>
                          </p:val>
                        </p:tav>
                      </p:tavLst>
                    </p:anim>
                    <p:anim calcmode="lin" valueType="num">
                      <p:cBhvr>
                        <p:cTn dur="500" fill="hold"/>
                        <p:tgtEl>
                          <p:spTgt spid="146"/>
                        </p:tgtEl>
                        <p:attrNameLst>
                          <p:attrName>ppt_y</p:attrName>
                        </p:attrNameLst>
                      </p:cBhvr>
                      <p:tavLst>
                        <p:tav tm="0">
                          <p:val>
                            <p:strVal val="#ppt_y+.1"/>
                          </p:val>
                        </p:tav>
                        <p:tav tm="100000">
                          <p:val>
                            <p:strVal val="#ppt_y"/>
                          </p:val>
                        </p:tav>
                      </p:tavLst>
                    </p:anim>
                  </p:childTnLst>
                </p:cTn>
              </p:par>
            </p:tnLst>
          </p:tmpl>
        </p:tmplLst>
      </p:bldP>
      <p:bldP spid="147" grpId="0" build="p">
        <p:tmplLst>
          <p:tmpl lvl="1">
            <p:tnLst>
              <p:par>
                <p:cTn presetID="10" presetClass="entr" presetSubtype="0" fill="hold" nodeType="withEffect">
                  <p:stCondLst>
                    <p:cond delay="800"/>
                  </p:stCondLst>
                  <p:childTnLst>
                    <p:set>
                      <p:cBhvr>
                        <p:cTn dur="1" fill="hold">
                          <p:stCondLst>
                            <p:cond delay="0"/>
                          </p:stCondLst>
                        </p:cTn>
                        <p:tgtEl>
                          <p:spTgt spid="147"/>
                        </p:tgtEl>
                        <p:attrNameLst>
                          <p:attrName>style.visibility</p:attrName>
                        </p:attrNameLst>
                      </p:cBhvr>
                      <p:to>
                        <p:strVal val="visible"/>
                      </p:to>
                    </p:set>
                    <p:animEffect transition="in" filter="fade">
                      <p:cBhvr>
                        <p:cTn dur="500"/>
                        <p:tgtEl>
                          <p:spTgt spid="147"/>
                        </p:tgtEl>
                      </p:cBhvr>
                    </p:animEffect>
                  </p:childTnLst>
                </p:cTn>
              </p:par>
            </p:tnLst>
          </p:tmpl>
        </p:tmplLst>
      </p:bldP>
      <p:bldP spid="148" grpId="0" build="p">
        <p:tmplLst>
          <p:tmpl lvl="1">
            <p:tnLst>
              <p:par>
                <p:cTn presetID="53" presetClass="entr" presetSubtype="16" fill="hold" nodeType="afterEffect">
                  <p:stCondLst>
                    <p:cond delay="0"/>
                  </p:stCondLst>
                  <p:childTnLst>
                    <p:set>
                      <p:cBhvr>
                        <p:cTn dur="1" fill="hold">
                          <p:stCondLst>
                            <p:cond delay="0"/>
                          </p:stCondLst>
                        </p:cTn>
                        <p:tgtEl>
                          <p:spTgt spid="148"/>
                        </p:tgtEl>
                        <p:attrNameLst>
                          <p:attrName>style.visibility</p:attrName>
                        </p:attrNameLst>
                      </p:cBhvr>
                      <p:to>
                        <p:strVal val="visible"/>
                      </p:to>
                    </p:set>
                    <p:anim calcmode="lin" valueType="num">
                      <p:cBhvr>
                        <p:cTn dur="300" fill="hold"/>
                        <p:tgtEl>
                          <p:spTgt spid="148"/>
                        </p:tgtEl>
                        <p:attrNameLst>
                          <p:attrName>ppt_w</p:attrName>
                        </p:attrNameLst>
                      </p:cBhvr>
                      <p:tavLst>
                        <p:tav tm="0">
                          <p:val>
                            <p:fltVal val="0"/>
                          </p:val>
                        </p:tav>
                        <p:tav tm="100000">
                          <p:val>
                            <p:strVal val="#ppt_w"/>
                          </p:val>
                        </p:tav>
                      </p:tavLst>
                    </p:anim>
                    <p:anim calcmode="lin" valueType="num">
                      <p:cBhvr>
                        <p:cTn dur="300" fill="hold"/>
                        <p:tgtEl>
                          <p:spTgt spid="148"/>
                        </p:tgtEl>
                        <p:attrNameLst>
                          <p:attrName>ppt_h</p:attrName>
                        </p:attrNameLst>
                      </p:cBhvr>
                      <p:tavLst>
                        <p:tav tm="0">
                          <p:val>
                            <p:fltVal val="0"/>
                          </p:val>
                        </p:tav>
                        <p:tav tm="100000">
                          <p:val>
                            <p:strVal val="#ppt_h"/>
                          </p:val>
                        </p:tav>
                      </p:tavLst>
                    </p:anim>
                    <p:animEffect transition="in" filter="fade">
                      <p:cBhvr>
                        <p:cTn dur="300"/>
                        <p:tgtEl>
                          <p:spTgt spid="148"/>
                        </p:tgtEl>
                      </p:cBhvr>
                    </p:animEffect>
                  </p:childTnLst>
                </p:cTn>
              </p:par>
            </p:tnLst>
          </p:tmpl>
        </p:tmplLst>
      </p:bldP>
      <p:bldP spid="160" grpId="0" animBg="1"/>
      <p:bldP spid="161" grpId="0"/>
      <p:bldP spid="162" grpId="0" build="p">
        <p:tmplLst>
          <p:tmpl lvl="1">
            <p:tnLst>
              <p:par>
                <p:cTn presetID="42" presetClass="entr" presetSubtype="0" fill="hold" nodeType="withEffect">
                  <p:stCondLst>
                    <p:cond delay="200"/>
                  </p:stCondLst>
                  <p:childTnLst>
                    <p:set>
                      <p:cBhvr>
                        <p:cTn dur="1" fill="hold">
                          <p:stCondLst>
                            <p:cond delay="0"/>
                          </p:stCondLst>
                        </p:cTn>
                        <p:tgtEl>
                          <p:spTgt spid="162"/>
                        </p:tgtEl>
                        <p:attrNameLst>
                          <p:attrName>style.visibility</p:attrName>
                        </p:attrNameLst>
                      </p:cBhvr>
                      <p:to>
                        <p:strVal val="visible"/>
                      </p:to>
                    </p:set>
                    <p:animEffect transition="in" filter="fade">
                      <p:cBhvr>
                        <p:cTn dur="400"/>
                        <p:tgtEl>
                          <p:spTgt spid="162"/>
                        </p:tgtEl>
                      </p:cBhvr>
                    </p:animEffect>
                    <p:anim calcmode="lin" valueType="num">
                      <p:cBhvr>
                        <p:cTn dur="400" fill="hold"/>
                        <p:tgtEl>
                          <p:spTgt spid="162"/>
                        </p:tgtEl>
                        <p:attrNameLst>
                          <p:attrName>ppt_x</p:attrName>
                        </p:attrNameLst>
                      </p:cBhvr>
                      <p:tavLst>
                        <p:tav tm="0">
                          <p:val>
                            <p:strVal val="#ppt_x"/>
                          </p:val>
                        </p:tav>
                        <p:tav tm="100000">
                          <p:val>
                            <p:strVal val="#ppt_x"/>
                          </p:val>
                        </p:tav>
                      </p:tavLst>
                    </p:anim>
                    <p:anim calcmode="lin" valueType="num">
                      <p:cBhvr>
                        <p:cTn dur="400" fill="hold"/>
                        <p:tgtEl>
                          <p:spTgt spid="162"/>
                        </p:tgtEl>
                        <p:attrNameLst>
                          <p:attrName>ppt_y</p:attrName>
                        </p:attrNameLst>
                      </p:cBhvr>
                      <p:tavLst>
                        <p:tav tm="0">
                          <p:val>
                            <p:strVal val="#ppt_y+.1"/>
                          </p:val>
                        </p:tav>
                        <p:tav tm="100000">
                          <p:val>
                            <p:strVal val="#ppt_y"/>
                          </p:val>
                        </p:tav>
                      </p:tavLst>
                    </p:anim>
                  </p:childTnLst>
                </p:cTn>
              </p:par>
            </p:tnLst>
          </p:tmpl>
        </p:tmplLst>
      </p:bldP>
      <p:bldP spid="163" grpId="0" build="p">
        <p:tmplLst>
          <p:tmpl lvl="1">
            <p:tnLst>
              <p:par>
                <p:cTn presetID="42" presetClass="entr" presetSubtype="0" fill="hold" nodeType="withEffect">
                  <p:stCondLst>
                    <p:cond delay="200"/>
                  </p:stCondLst>
                  <p:childTnLst>
                    <p:set>
                      <p:cBhvr>
                        <p:cTn dur="1" fill="hold">
                          <p:stCondLst>
                            <p:cond delay="0"/>
                          </p:stCondLst>
                        </p:cTn>
                        <p:tgtEl>
                          <p:spTgt spid="163"/>
                        </p:tgtEl>
                        <p:attrNameLst>
                          <p:attrName>style.visibility</p:attrName>
                        </p:attrNameLst>
                      </p:cBhvr>
                      <p:to>
                        <p:strVal val="visible"/>
                      </p:to>
                    </p:set>
                    <p:animEffect transition="in" filter="fade">
                      <p:cBhvr>
                        <p:cTn dur="500"/>
                        <p:tgtEl>
                          <p:spTgt spid="163"/>
                        </p:tgtEl>
                      </p:cBhvr>
                    </p:animEffect>
                    <p:anim calcmode="lin" valueType="num">
                      <p:cBhvr>
                        <p:cTn dur="500" fill="hold"/>
                        <p:tgtEl>
                          <p:spTgt spid="163"/>
                        </p:tgtEl>
                        <p:attrNameLst>
                          <p:attrName>ppt_x</p:attrName>
                        </p:attrNameLst>
                      </p:cBhvr>
                      <p:tavLst>
                        <p:tav tm="0">
                          <p:val>
                            <p:strVal val="#ppt_x"/>
                          </p:val>
                        </p:tav>
                        <p:tav tm="100000">
                          <p:val>
                            <p:strVal val="#ppt_x"/>
                          </p:val>
                        </p:tav>
                      </p:tavLst>
                    </p:anim>
                    <p:anim calcmode="lin" valueType="num">
                      <p:cBhvr>
                        <p:cTn dur="500" fill="hold"/>
                        <p:tgtEl>
                          <p:spTgt spid="163"/>
                        </p:tgtEl>
                        <p:attrNameLst>
                          <p:attrName>ppt_y</p:attrName>
                        </p:attrNameLst>
                      </p:cBhvr>
                      <p:tavLst>
                        <p:tav tm="0">
                          <p:val>
                            <p:strVal val="#ppt_y+.1"/>
                          </p:val>
                        </p:tav>
                        <p:tav tm="100000">
                          <p:val>
                            <p:strVal val="#ppt_y"/>
                          </p:val>
                        </p:tav>
                      </p:tavLst>
                    </p:anim>
                  </p:childTnLst>
                </p:cTn>
              </p:par>
            </p:tnLst>
          </p:tmpl>
        </p:tmplLst>
      </p:bldP>
      <p:bldP spid="164" grpId="0" build="p">
        <p:tmplLst>
          <p:tmpl lvl="1">
            <p:tnLst>
              <p:par>
                <p:cTn presetID="10" presetClass="entr" presetSubtype="0" fill="hold" nodeType="withEffect">
                  <p:stCondLst>
                    <p:cond delay="800"/>
                  </p:stCondLst>
                  <p:childTnLst>
                    <p:set>
                      <p:cBhvr>
                        <p:cTn dur="1" fill="hold">
                          <p:stCondLst>
                            <p:cond delay="0"/>
                          </p:stCondLst>
                        </p:cTn>
                        <p:tgtEl>
                          <p:spTgt spid="164"/>
                        </p:tgtEl>
                        <p:attrNameLst>
                          <p:attrName>style.visibility</p:attrName>
                        </p:attrNameLst>
                      </p:cBhvr>
                      <p:to>
                        <p:strVal val="visible"/>
                      </p:to>
                    </p:set>
                    <p:animEffect transition="in" filter="fade">
                      <p:cBhvr>
                        <p:cTn dur="500"/>
                        <p:tgtEl>
                          <p:spTgt spid="164"/>
                        </p:tgtEl>
                      </p:cBhvr>
                    </p:animEffect>
                  </p:childTnLst>
                </p:cTn>
              </p:par>
            </p:tnLst>
          </p:tmpl>
        </p:tmplLst>
      </p:bldP>
      <p:bldP spid="165" grpId="0" build="p">
        <p:tmplLst>
          <p:tmpl lvl="1">
            <p:tnLst>
              <p:par>
                <p:cTn presetID="53" presetClass="entr" presetSubtype="16" fill="hold" nodeType="afterEffect">
                  <p:stCondLst>
                    <p:cond delay="0"/>
                  </p:stCondLst>
                  <p:childTnLst>
                    <p:set>
                      <p:cBhvr>
                        <p:cTn dur="1" fill="hold">
                          <p:stCondLst>
                            <p:cond delay="0"/>
                          </p:stCondLst>
                        </p:cTn>
                        <p:tgtEl>
                          <p:spTgt spid="165"/>
                        </p:tgtEl>
                        <p:attrNameLst>
                          <p:attrName>style.visibility</p:attrName>
                        </p:attrNameLst>
                      </p:cBhvr>
                      <p:to>
                        <p:strVal val="visible"/>
                      </p:to>
                    </p:set>
                    <p:anim calcmode="lin" valueType="num">
                      <p:cBhvr>
                        <p:cTn dur="300" fill="hold"/>
                        <p:tgtEl>
                          <p:spTgt spid="165"/>
                        </p:tgtEl>
                        <p:attrNameLst>
                          <p:attrName>ppt_w</p:attrName>
                        </p:attrNameLst>
                      </p:cBhvr>
                      <p:tavLst>
                        <p:tav tm="0">
                          <p:val>
                            <p:fltVal val="0"/>
                          </p:val>
                        </p:tav>
                        <p:tav tm="100000">
                          <p:val>
                            <p:strVal val="#ppt_w"/>
                          </p:val>
                        </p:tav>
                      </p:tavLst>
                    </p:anim>
                    <p:anim calcmode="lin" valueType="num">
                      <p:cBhvr>
                        <p:cTn dur="300" fill="hold"/>
                        <p:tgtEl>
                          <p:spTgt spid="165"/>
                        </p:tgtEl>
                        <p:attrNameLst>
                          <p:attrName>ppt_h</p:attrName>
                        </p:attrNameLst>
                      </p:cBhvr>
                      <p:tavLst>
                        <p:tav tm="0">
                          <p:val>
                            <p:fltVal val="0"/>
                          </p:val>
                        </p:tav>
                        <p:tav tm="100000">
                          <p:val>
                            <p:strVal val="#ppt_h"/>
                          </p:val>
                        </p:tav>
                      </p:tavLst>
                    </p:anim>
                    <p:animEffect transition="in" filter="fade">
                      <p:cBhvr>
                        <p:cTn dur="300"/>
                        <p:tgtEl>
                          <p:spTgt spid="165"/>
                        </p:tgtEl>
                      </p:cBhvr>
                    </p:animEffect>
                  </p:childTnLst>
                </p:cTn>
              </p:par>
            </p:tnLst>
          </p:tmpl>
        </p:tmplLst>
      </p:bldP>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am slide 2">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35" name="Group 34"/>
          <p:cNvGrpSpPr/>
          <p:nvPr userDrawn="1"/>
        </p:nvGrpSpPr>
        <p:grpSpPr>
          <a:xfrm>
            <a:off x="101309" y="385540"/>
            <a:ext cx="383999" cy="342172"/>
            <a:chOff x="5270500" y="1460500"/>
            <a:chExt cx="1701800" cy="2705100"/>
          </a:xfrm>
        </p:grpSpPr>
        <p:sp>
          <p:nvSpPr>
            <p:cNvPr id="36" name="Rounded Rectangle 35"/>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7" name="Rounded Rectangle 36"/>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8" name="Rounded Rectangle 37"/>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cxnSp>
        <p:nvCxnSpPr>
          <p:cNvPr id="85" name="Straight Connector 84"/>
          <p:cNvCxnSpPr/>
          <p:nvPr userDrawn="1"/>
        </p:nvCxnSpPr>
        <p:spPr>
          <a:xfrm flipH="1">
            <a:off x="603251" y="3810001"/>
            <a:ext cx="5329760" cy="0"/>
          </a:xfrm>
          <a:prstGeom prst="line">
            <a:avLst/>
          </a:prstGeom>
          <a:ln w="3175" cmpd="sng">
            <a:solidFill>
              <a:schemeClr val="accent1">
                <a:lumMod val="75000"/>
              </a:schemeClr>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81" name="Straight Connector 80"/>
          <p:cNvCxnSpPr/>
          <p:nvPr userDrawn="1"/>
        </p:nvCxnSpPr>
        <p:spPr>
          <a:xfrm>
            <a:off x="6096000" y="1622327"/>
            <a:ext cx="0" cy="4656556"/>
          </a:xfrm>
          <a:prstGeom prst="line">
            <a:avLst/>
          </a:prstGeom>
          <a:ln w="3175" cmpd="sng">
            <a:solidFill>
              <a:schemeClr val="accent1">
                <a:lumMod val="75000"/>
              </a:schemeClr>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83" name="Straight Connector 82"/>
          <p:cNvCxnSpPr/>
          <p:nvPr userDrawn="1"/>
        </p:nvCxnSpPr>
        <p:spPr>
          <a:xfrm flipH="1">
            <a:off x="6239948" y="3810001"/>
            <a:ext cx="5329760" cy="0"/>
          </a:xfrm>
          <a:prstGeom prst="line">
            <a:avLst/>
          </a:prstGeom>
          <a:ln w="3175" cmpd="sng">
            <a:solidFill>
              <a:schemeClr val="accent1">
                <a:lumMod val="75000"/>
              </a:schemeClr>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90" name="Arc 89"/>
          <p:cNvSpPr>
            <a:spLocks noChangeAspect="1"/>
          </p:cNvSpPr>
          <p:nvPr userDrawn="1"/>
        </p:nvSpPr>
        <p:spPr>
          <a:xfrm>
            <a:off x="999955" y="1622324"/>
            <a:ext cx="2112000" cy="1900798"/>
          </a:xfrm>
          <a:prstGeom prst="arc">
            <a:avLst>
              <a:gd name="adj1" fmla="val 11622373"/>
              <a:gd name="adj2" fmla="val 10303517"/>
            </a:avLst>
          </a:prstGeom>
          <a:ln w="127000" cap="sq" cmpd="sng">
            <a:solidFill>
              <a:schemeClr val="accent2"/>
            </a:solidFill>
            <a:bevel/>
            <a:headEnd type="none"/>
            <a:tailEnd type="none" w="sm" len="sm"/>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94" name="Text Placeholder 7"/>
          <p:cNvSpPr>
            <a:spLocks noGrp="1"/>
          </p:cNvSpPr>
          <p:nvPr>
            <p:ph type="body" sz="quarter" idx="18" hasCustomPrompt="1"/>
          </p:nvPr>
        </p:nvSpPr>
        <p:spPr>
          <a:xfrm>
            <a:off x="3383887" y="1901182"/>
            <a:ext cx="2549123" cy="431780"/>
          </a:xfrm>
          <a:prstGeom prst="rect">
            <a:avLst/>
          </a:prstGeom>
        </p:spPr>
        <p:txBody>
          <a:bodyPr vert="horz" lIns="0" tIns="40504" rIns="0" bIns="40504" anchor="ctr"/>
          <a:lstStyle>
            <a:lvl1pPr marL="0" indent="0" algn="ctr">
              <a:lnSpc>
                <a:spcPct val="100000"/>
              </a:lnSpc>
              <a:spcBef>
                <a:spcPts val="0"/>
              </a:spcBef>
              <a:buNone/>
              <a:defRPr sz="192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95" name="Text Placeholder 7"/>
          <p:cNvSpPr>
            <a:spLocks noGrp="1"/>
          </p:cNvSpPr>
          <p:nvPr>
            <p:ph type="body" sz="quarter" idx="19" hasCustomPrompt="1"/>
          </p:nvPr>
        </p:nvSpPr>
        <p:spPr>
          <a:xfrm>
            <a:off x="3383887" y="2342746"/>
            <a:ext cx="2549123" cy="228451"/>
          </a:xfrm>
          <a:prstGeom prst="rect">
            <a:avLst/>
          </a:prstGeom>
        </p:spPr>
        <p:txBody>
          <a:bodyPr vert="horz" lIns="0" tIns="40504" rIns="0" bIns="40504" anchor="ctr"/>
          <a:lstStyle>
            <a:lvl1pPr marL="0" indent="0" algn="ctr">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96" name="Text Placeholder 2"/>
          <p:cNvSpPr>
            <a:spLocks noGrp="1"/>
          </p:cNvSpPr>
          <p:nvPr>
            <p:ph type="body" sz="quarter" idx="16" hasCustomPrompt="1"/>
          </p:nvPr>
        </p:nvSpPr>
        <p:spPr>
          <a:xfrm>
            <a:off x="3377544" y="2643087"/>
            <a:ext cx="2549123" cy="779972"/>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106" name="Oval 105"/>
          <p:cNvSpPr>
            <a:spLocks noChangeAspect="1"/>
          </p:cNvSpPr>
          <p:nvPr userDrawn="1"/>
        </p:nvSpPr>
        <p:spPr>
          <a:xfrm>
            <a:off x="603253" y="2203997"/>
            <a:ext cx="816001" cy="734399"/>
          </a:xfrm>
          <a:prstGeom prst="ellipse">
            <a:avLst/>
          </a:prstGeom>
          <a:solidFill>
            <a:schemeClr val="accent2"/>
          </a:solidFill>
          <a:ln w="381000" cap="rnd" cmpd="sng">
            <a:no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110" name="Text Placeholder 7"/>
          <p:cNvSpPr>
            <a:spLocks noGrp="1"/>
          </p:cNvSpPr>
          <p:nvPr>
            <p:ph type="body" sz="quarter" idx="65" hasCustomPrompt="1"/>
          </p:nvPr>
        </p:nvSpPr>
        <p:spPr>
          <a:xfrm>
            <a:off x="681751" y="2203997"/>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114" name="Picture Placeholder 2"/>
          <p:cNvSpPr>
            <a:spLocks noGrp="1" noChangeAspect="1"/>
          </p:cNvSpPr>
          <p:nvPr>
            <p:ph type="pic" sz="quarter" idx="17"/>
          </p:nvPr>
        </p:nvSpPr>
        <p:spPr>
          <a:xfrm>
            <a:off x="1257795" y="1764020"/>
            <a:ext cx="1692180" cy="1598076"/>
          </a:xfrm>
          <a:custGeom>
            <a:avLst/>
            <a:gdLst/>
            <a:ahLst/>
            <a:cxnLst/>
            <a:rect l="l" t="t" r="r" b="b"/>
            <a:pathLst>
              <a:path w="1269135" h="1331730">
                <a:moveTo>
                  <a:pt x="603269" y="0"/>
                </a:moveTo>
                <a:cubicBezTo>
                  <a:pt x="971017" y="0"/>
                  <a:pt x="1269135" y="298118"/>
                  <a:pt x="1269135" y="665865"/>
                </a:cubicBezTo>
                <a:cubicBezTo>
                  <a:pt x="1269135" y="1033612"/>
                  <a:pt x="971017" y="1331730"/>
                  <a:pt x="603269" y="1331730"/>
                </a:cubicBezTo>
                <a:cubicBezTo>
                  <a:pt x="373427" y="1331730"/>
                  <a:pt x="170783" y="1215278"/>
                  <a:pt x="51122" y="1038157"/>
                </a:cubicBezTo>
                <a:lnTo>
                  <a:pt x="10130" y="962634"/>
                </a:lnTo>
                <a:lnTo>
                  <a:pt x="39648" y="946612"/>
                </a:lnTo>
                <a:cubicBezTo>
                  <a:pt x="125833" y="888387"/>
                  <a:pt x="182497" y="789784"/>
                  <a:pt x="182497" y="677946"/>
                </a:cubicBezTo>
                <a:cubicBezTo>
                  <a:pt x="182497" y="566109"/>
                  <a:pt x="125833" y="467505"/>
                  <a:pt x="39648" y="409280"/>
                </a:cubicBezTo>
                <a:lnTo>
                  <a:pt x="0" y="387760"/>
                </a:lnTo>
                <a:lnTo>
                  <a:pt x="51122" y="293574"/>
                </a:lnTo>
                <a:cubicBezTo>
                  <a:pt x="170783" y="116452"/>
                  <a:pt x="373427" y="0"/>
                  <a:pt x="603269"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118" name="Arc 117"/>
          <p:cNvSpPr>
            <a:spLocks noChangeAspect="1"/>
          </p:cNvSpPr>
          <p:nvPr userDrawn="1"/>
        </p:nvSpPr>
        <p:spPr>
          <a:xfrm>
            <a:off x="6642996" y="1622324"/>
            <a:ext cx="2112000" cy="1900798"/>
          </a:xfrm>
          <a:prstGeom prst="arc">
            <a:avLst>
              <a:gd name="adj1" fmla="val 11622373"/>
              <a:gd name="adj2" fmla="val 10303517"/>
            </a:avLst>
          </a:prstGeom>
          <a:ln w="127000" cap="sq" cmpd="sng">
            <a:solidFill>
              <a:schemeClr val="accent3"/>
            </a:solidFill>
            <a:bevel/>
            <a:headEnd type="none"/>
            <a:tailEnd type="none" w="sm" len="sm"/>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121" name="Text Placeholder 7"/>
          <p:cNvSpPr>
            <a:spLocks noGrp="1"/>
          </p:cNvSpPr>
          <p:nvPr>
            <p:ph type="body" sz="quarter" idx="68" hasCustomPrompt="1"/>
          </p:nvPr>
        </p:nvSpPr>
        <p:spPr>
          <a:xfrm>
            <a:off x="9026928" y="1901182"/>
            <a:ext cx="2549123" cy="431780"/>
          </a:xfrm>
          <a:prstGeom prst="rect">
            <a:avLst/>
          </a:prstGeom>
        </p:spPr>
        <p:txBody>
          <a:bodyPr vert="horz" lIns="0" tIns="40504" rIns="0" bIns="40504" anchor="ctr"/>
          <a:lstStyle>
            <a:lvl1pPr marL="0" indent="0" algn="ctr">
              <a:lnSpc>
                <a:spcPct val="100000"/>
              </a:lnSpc>
              <a:spcBef>
                <a:spcPts val="0"/>
              </a:spcBef>
              <a:buNone/>
              <a:defRPr sz="192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122" name="Text Placeholder 7"/>
          <p:cNvSpPr>
            <a:spLocks noGrp="1"/>
          </p:cNvSpPr>
          <p:nvPr>
            <p:ph type="body" sz="quarter" idx="69" hasCustomPrompt="1"/>
          </p:nvPr>
        </p:nvSpPr>
        <p:spPr>
          <a:xfrm>
            <a:off x="9026928" y="2342746"/>
            <a:ext cx="2549123" cy="228451"/>
          </a:xfrm>
          <a:prstGeom prst="rect">
            <a:avLst/>
          </a:prstGeom>
        </p:spPr>
        <p:txBody>
          <a:bodyPr vert="horz" lIns="0" tIns="40504" rIns="0" bIns="40504" anchor="ctr"/>
          <a:lstStyle>
            <a:lvl1pPr marL="0" indent="0" algn="ctr">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23" name="Text Placeholder 2"/>
          <p:cNvSpPr>
            <a:spLocks noGrp="1"/>
          </p:cNvSpPr>
          <p:nvPr>
            <p:ph type="body" sz="quarter" idx="70" hasCustomPrompt="1"/>
          </p:nvPr>
        </p:nvSpPr>
        <p:spPr>
          <a:xfrm>
            <a:off x="9020585" y="2643087"/>
            <a:ext cx="2549123" cy="779972"/>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130" name="Oval 129"/>
          <p:cNvSpPr>
            <a:spLocks noChangeAspect="1"/>
          </p:cNvSpPr>
          <p:nvPr userDrawn="1"/>
        </p:nvSpPr>
        <p:spPr>
          <a:xfrm>
            <a:off x="6246296" y="2203997"/>
            <a:ext cx="816001" cy="734399"/>
          </a:xfrm>
          <a:prstGeom prst="ellipse">
            <a:avLst/>
          </a:prstGeom>
          <a:solidFill>
            <a:schemeClr val="accent3"/>
          </a:solidFill>
          <a:ln w="381000" cap="rnd" cmpd="sng">
            <a:no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133" name="Text Placeholder 7"/>
          <p:cNvSpPr>
            <a:spLocks noGrp="1"/>
          </p:cNvSpPr>
          <p:nvPr>
            <p:ph type="body" sz="quarter" idx="67" hasCustomPrompt="1"/>
          </p:nvPr>
        </p:nvSpPr>
        <p:spPr>
          <a:xfrm>
            <a:off x="6324792" y="2203997"/>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136" name="Picture Placeholder 2"/>
          <p:cNvSpPr>
            <a:spLocks noGrp="1" noChangeAspect="1"/>
          </p:cNvSpPr>
          <p:nvPr>
            <p:ph type="pic" sz="quarter" idx="66"/>
          </p:nvPr>
        </p:nvSpPr>
        <p:spPr>
          <a:xfrm>
            <a:off x="6900834" y="1764020"/>
            <a:ext cx="1692180" cy="1598076"/>
          </a:xfrm>
          <a:custGeom>
            <a:avLst/>
            <a:gdLst/>
            <a:ahLst/>
            <a:cxnLst/>
            <a:rect l="l" t="t" r="r" b="b"/>
            <a:pathLst>
              <a:path w="1269135" h="1331730">
                <a:moveTo>
                  <a:pt x="603269" y="0"/>
                </a:moveTo>
                <a:cubicBezTo>
                  <a:pt x="971017" y="0"/>
                  <a:pt x="1269135" y="298118"/>
                  <a:pt x="1269135" y="665865"/>
                </a:cubicBezTo>
                <a:cubicBezTo>
                  <a:pt x="1269135" y="1033612"/>
                  <a:pt x="971017" y="1331730"/>
                  <a:pt x="603269" y="1331730"/>
                </a:cubicBezTo>
                <a:cubicBezTo>
                  <a:pt x="373427" y="1331730"/>
                  <a:pt x="170783" y="1215278"/>
                  <a:pt x="51122" y="1038157"/>
                </a:cubicBezTo>
                <a:lnTo>
                  <a:pt x="10130" y="962634"/>
                </a:lnTo>
                <a:lnTo>
                  <a:pt x="39648" y="946612"/>
                </a:lnTo>
                <a:cubicBezTo>
                  <a:pt x="125833" y="888387"/>
                  <a:pt x="182497" y="789784"/>
                  <a:pt x="182497" y="677946"/>
                </a:cubicBezTo>
                <a:cubicBezTo>
                  <a:pt x="182497" y="566109"/>
                  <a:pt x="125833" y="467505"/>
                  <a:pt x="39648" y="409280"/>
                </a:cubicBezTo>
                <a:lnTo>
                  <a:pt x="0" y="387760"/>
                </a:lnTo>
                <a:lnTo>
                  <a:pt x="51122" y="293574"/>
                </a:lnTo>
                <a:cubicBezTo>
                  <a:pt x="170783" y="116452"/>
                  <a:pt x="373427" y="0"/>
                  <a:pt x="603269"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139" name="Arc 138"/>
          <p:cNvSpPr>
            <a:spLocks noChangeAspect="1"/>
          </p:cNvSpPr>
          <p:nvPr userDrawn="1"/>
        </p:nvSpPr>
        <p:spPr>
          <a:xfrm>
            <a:off x="999955" y="4121684"/>
            <a:ext cx="2112000" cy="1900798"/>
          </a:xfrm>
          <a:prstGeom prst="arc">
            <a:avLst>
              <a:gd name="adj1" fmla="val 11622373"/>
              <a:gd name="adj2" fmla="val 10303517"/>
            </a:avLst>
          </a:prstGeom>
          <a:ln w="127000" cap="sq" cmpd="sng">
            <a:solidFill>
              <a:schemeClr val="accent4"/>
            </a:solidFill>
            <a:bevel/>
            <a:headEnd type="none"/>
            <a:tailEnd type="none" w="sm" len="sm"/>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141" name="Text Placeholder 7"/>
          <p:cNvSpPr>
            <a:spLocks noGrp="1"/>
          </p:cNvSpPr>
          <p:nvPr>
            <p:ph type="body" sz="quarter" idx="73" hasCustomPrompt="1"/>
          </p:nvPr>
        </p:nvSpPr>
        <p:spPr>
          <a:xfrm>
            <a:off x="3383887" y="4400542"/>
            <a:ext cx="2549123" cy="431780"/>
          </a:xfrm>
          <a:prstGeom prst="rect">
            <a:avLst/>
          </a:prstGeom>
        </p:spPr>
        <p:txBody>
          <a:bodyPr vert="horz" lIns="0" tIns="40504" rIns="0" bIns="40504" anchor="ctr"/>
          <a:lstStyle>
            <a:lvl1pPr marL="0" indent="0" algn="ctr">
              <a:lnSpc>
                <a:spcPct val="100000"/>
              </a:lnSpc>
              <a:spcBef>
                <a:spcPts val="0"/>
              </a:spcBef>
              <a:buNone/>
              <a:defRPr sz="192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142" name="Text Placeholder 7"/>
          <p:cNvSpPr>
            <a:spLocks noGrp="1"/>
          </p:cNvSpPr>
          <p:nvPr>
            <p:ph type="body" sz="quarter" idx="74" hasCustomPrompt="1"/>
          </p:nvPr>
        </p:nvSpPr>
        <p:spPr>
          <a:xfrm>
            <a:off x="3383887" y="4842106"/>
            <a:ext cx="2549123" cy="228451"/>
          </a:xfrm>
          <a:prstGeom prst="rect">
            <a:avLst/>
          </a:prstGeom>
        </p:spPr>
        <p:txBody>
          <a:bodyPr vert="horz" lIns="0" tIns="40504" rIns="0" bIns="40504" anchor="ctr"/>
          <a:lstStyle>
            <a:lvl1pPr marL="0" indent="0" algn="ctr">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43" name="Text Placeholder 2"/>
          <p:cNvSpPr>
            <a:spLocks noGrp="1"/>
          </p:cNvSpPr>
          <p:nvPr>
            <p:ph type="body" sz="quarter" idx="75" hasCustomPrompt="1"/>
          </p:nvPr>
        </p:nvSpPr>
        <p:spPr>
          <a:xfrm>
            <a:off x="3377544" y="5142447"/>
            <a:ext cx="2549123" cy="779972"/>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147" name="Oval 146"/>
          <p:cNvSpPr>
            <a:spLocks noChangeAspect="1"/>
          </p:cNvSpPr>
          <p:nvPr userDrawn="1"/>
        </p:nvSpPr>
        <p:spPr>
          <a:xfrm>
            <a:off x="603253" y="4703357"/>
            <a:ext cx="816001" cy="734399"/>
          </a:xfrm>
          <a:prstGeom prst="ellipse">
            <a:avLst/>
          </a:prstGeom>
          <a:solidFill>
            <a:schemeClr val="accent4"/>
          </a:solidFill>
          <a:ln w="381000" cap="rnd" cmpd="sng">
            <a:no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149" name="Text Placeholder 7"/>
          <p:cNvSpPr>
            <a:spLocks noGrp="1"/>
          </p:cNvSpPr>
          <p:nvPr>
            <p:ph type="body" sz="quarter" idx="72" hasCustomPrompt="1"/>
          </p:nvPr>
        </p:nvSpPr>
        <p:spPr>
          <a:xfrm>
            <a:off x="681751" y="4703357"/>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151" name="Picture Placeholder 2"/>
          <p:cNvSpPr>
            <a:spLocks noGrp="1" noChangeAspect="1"/>
          </p:cNvSpPr>
          <p:nvPr>
            <p:ph type="pic" sz="quarter" idx="71"/>
          </p:nvPr>
        </p:nvSpPr>
        <p:spPr>
          <a:xfrm>
            <a:off x="1257795" y="4263380"/>
            <a:ext cx="1692180" cy="1598076"/>
          </a:xfrm>
          <a:custGeom>
            <a:avLst/>
            <a:gdLst/>
            <a:ahLst/>
            <a:cxnLst/>
            <a:rect l="l" t="t" r="r" b="b"/>
            <a:pathLst>
              <a:path w="1269135" h="1331730">
                <a:moveTo>
                  <a:pt x="603269" y="0"/>
                </a:moveTo>
                <a:cubicBezTo>
                  <a:pt x="971017" y="0"/>
                  <a:pt x="1269135" y="298118"/>
                  <a:pt x="1269135" y="665865"/>
                </a:cubicBezTo>
                <a:cubicBezTo>
                  <a:pt x="1269135" y="1033612"/>
                  <a:pt x="971017" y="1331730"/>
                  <a:pt x="603269" y="1331730"/>
                </a:cubicBezTo>
                <a:cubicBezTo>
                  <a:pt x="373427" y="1331730"/>
                  <a:pt x="170783" y="1215278"/>
                  <a:pt x="51122" y="1038157"/>
                </a:cubicBezTo>
                <a:lnTo>
                  <a:pt x="10130" y="962634"/>
                </a:lnTo>
                <a:lnTo>
                  <a:pt x="39648" y="946612"/>
                </a:lnTo>
                <a:cubicBezTo>
                  <a:pt x="125833" y="888387"/>
                  <a:pt x="182497" y="789784"/>
                  <a:pt x="182497" y="677946"/>
                </a:cubicBezTo>
                <a:cubicBezTo>
                  <a:pt x="182497" y="566109"/>
                  <a:pt x="125833" y="467505"/>
                  <a:pt x="39648" y="409280"/>
                </a:cubicBezTo>
                <a:lnTo>
                  <a:pt x="0" y="387760"/>
                </a:lnTo>
                <a:lnTo>
                  <a:pt x="51122" y="293574"/>
                </a:lnTo>
                <a:cubicBezTo>
                  <a:pt x="170783" y="116452"/>
                  <a:pt x="373427" y="0"/>
                  <a:pt x="603269"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153" name="Arc 152"/>
          <p:cNvSpPr>
            <a:spLocks noChangeAspect="1"/>
          </p:cNvSpPr>
          <p:nvPr userDrawn="1"/>
        </p:nvSpPr>
        <p:spPr>
          <a:xfrm>
            <a:off x="6642996" y="4121684"/>
            <a:ext cx="2112000" cy="1900798"/>
          </a:xfrm>
          <a:prstGeom prst="arc">
            <a:avLst>
              <a:gd name="adj1" fmla="val 11622373"/>
              <a:gd name="adj2" fmla="val 10303517"/>
            </a:avLst>
          </a:prstGeom>
          <a:ln w="127000" cap="sq" cmpd="sng">
            <a:solidFill>
              <a:schemeClr val="accent5"/>
            </a:solidFill>
            <a:bevel/>
            <a:headEnd type="none"/>
            <a:tailEnd type="none" w="sm" len="sm"/>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154" name="Text Placeholder 7"/>
          <p:cNvSpPr>
            <a:spLocks noGrp="1"/>
          </p:cNvSpPr>
          <p:nvPr>
            <p:ph type="body" sz="quarter" idx="78" hasCustomPrompt="1"/>
          </p:nvPr>
        </p:nvSpPr>
        <p:spPr>
          <a:xfrm>
            <a:off x="9026928" y="4400542"/>
            <a:ext cx="2549123" cy="431780"/>
          </a:xfrm>
          <a:prstGeom prst="rect">
            <a:avLst/>
          </a:prstGeom>
        </p:spPr>
        <p:txBody>
          <a:bodyPr vert="horz" lIns="0" tIns="40504" rIns="0" bIns="40504" anchor="ctr"/>
          <a:lstStyle>
            <a:lvl1pPr marL="0" indent="0" algn="ctr">
              <a:lnSpc>
                <a:spcPct val="100000"/>
              </a:lnSpc>
              <a:spcBef>
                <a:spcPts val="0"/>
              </a:spcBef>
              <a:buNone/>
              <a:defRPr sz="192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155" name="Text Placeholder 7"/>
          <p:cNvSpPr>
            <a:spLocks noGrp="1"/>
          </p:cNvSpPr>
          <p:nvPr>
            <p:ph type="body" sz="quarter" idx="79" hasCustomPrompt="1"/>
          </p:nvPr>
        </p:nvSpPr>
        <p:spPr>
          <a:xfrm>
            <a:off x="9026928" y="4842106"/>
            <a:ext cx="2549123" cy="228451"/>
          </a:xfrm>
          <a:prstGeom prst="rect">
            <a:avLst/>
          </a:prstGeom>
        </p:spPr>
        <p:txBody>
          <a:bodyPr vert="horz" lIns="0" tIns="40504" rIns="0" bIns="40504" anchor="ctr"/>
          <a:lstStyle>
            <a:lvl1pPr marL="0" indent="0" algn="ctr">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56" name="Text Placeholder 2"/>
          <p:cNvSpPr>
            <a:spLocks noGrp="1"/>
          </p:cNvSpPr>
          <p:nvPr>
            <p:ph type="body" sz="quarter" idx="80" hasCustomPrompt="1"/>
          </p:nvPr>
        </p:nvSpPr>
        <p:spPr>
          <a:xfrm>
            <a:off x="9020585" y="5142447"/>
            <a:ext cx="2549123" cy="779972"/>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157" name="Oval 156"/>
          <p:cNvSpPr>
            <a:spLocks noChangeAspect="1"/>
          </p:cNvSpPr>
          <p:nvPr userDrawn="1"/>
        </p:nvSpPr>
        <p:spPr>
          <a:xfrm>
            <a:off x="6246296" y="4703357"/>
            <a:ext cx="816001" cy="734399"/>
          </a:xfrm>
          <a:prstGeom prst="ellipse">
            <a:avLst/>
          </a:prstGeom>
          <a:solidFill>
            <a:schemeClr val="accent5"/>
          </a:solidFill>
          <a:ln w="381000" cap="rnd" cmpd="sng">
            <a:no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158" name="Text Placeholder 7"/>
          <p:cNvSpPr>
            <a:spLocks noGrp="1"/>
          </p:cNvSpPr>
          <p:nvPr>
            <p:ph type="body" sz="quarter" idx="77" hasCustomPrompt="1"/>
          </p:nvPr>
        </p:nvSpPr>
        <p:spPr>
          <a:xfrm>
            <a:off x="6324792" y="4703357"/>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159" name="Picture Placeholder 2"/>
          <p:cNvSpPr>
            <a:spLocks noGrp="1" noChangeAspect="1"/>
          </p:cNvSpPr>
          <p:nvPr>
            <p:ph type="pic" sz="quarter" idx="76"/>
          </p:nvPr>
        </p:nvSpPr>
        <p:spPr>
          <a:xfrm>
            <a:off x="6900834" y="4263380"/>
            <a:ext cx="1692180" cy="1598076"/>
          </a:xfrm>
          <a:custGeom>
            <a:avLst/>
            <a:gdLst/>
            <a:ahLst/>
            <a:cxnLst/>
            <a:rect l="l" t="t" r="r" b="b"/>
            <a:pathLst>
              <a:path w="1269135" h="1331730">
                <a:moveTo>
                  <a:pt x="603269" y="0"/>
                </a:moveTo>
                <a:cubicBezTo>
                  <a:pt x="971017" y="0"/>
                  <a:pt x="1269135" y="298118"/>
                  <a:pt x="1269135" y="665865"/>
                </a:cubicBezTo>
                <a:cubicBezTo>
                  <a:pt x="1269135" y="1033612"/>
                  <a:pt x="971017" y="1331730"/>
                  <a:pt x="603269" y="1331730"/>
                </a:cubicBezTo>
                <a:cubicBezTo>
                  <a:pt x="373427" y="1331730"/>
                  <a:pt x="170783" y="1215278"/>
                  <a:pt x="51122" y="1038157"/>
                </a:cubicBezTo>
                <a:lnTo>
                  <a:pt x="10130" y="962634"/>
                </a:lnTo>
                <a:lnTo>
                  <a:pt x="39648" y="946612"/>
                </a:lnTo>
                <a:cubicBezTo>
                  <a:pt x="125833" y="888387"/>
                  <a:pt x="182497" y="789784"/>
                  <a:pt x="182497" y="677946"/>
                </a:cubicBezTo>
                <a:cubicBezTo>
                  <a:pt x="182497" y="566109"/>
                  <a:pt x="125833" y="467505"/>
                  <a:pt x="39648" y="409280"/>
                </a:cubicBezTo>
                <a:lnTo>
                  <a:pt x="0" y="387760"/>
                </a:lnTo>
                <a:lnTo>
                  <a:pt x="51122" y="293574"/>
                </a:lnTo>
                <a:cubicBezTo>
                  <a:pt x="170783" y="116452"/>
                  <a:pt x="373427" y="0"/>
                  <a:pt x="603269"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Tree>
    <p:extLst>
      <p:ext uri="{BB962C8B-B14F-4D97-AF65-F5344CB8AC3E}">
        <p14:creationId xmlns:p14="http://schemas.microsoft.com/office/powerpoint/2010/main" xmlns="" val="170538171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500"/>
                            </p:stCondLst>
                            <p:childTnLst>
                              <p:par>
                                <p:cTn id="19" presetID="22" presetClass="entr" presetSubtype="1" fill="hold" nodeType="afterEffect">
                                  <p:stCondLst>
                                    <p:cond delay="0"/>
                                  </p:stCondLst>
                                  <p:childTnLst>
                                    <p:set>
                                      <p:cBhvr>
                                        <p:cTn id="20" dur="1" fill="hold">
                                          <p:stCondLst>
                                            <p:cond delay="0"/>
                                          </p:stCondLst>
                                        </p:cTn>
                                        <p:tgtEl>
                                          <p:spTgt spid="85"/>
                                        </p:tgtEl>
                                        <p:attrNameLst>
                                          <p:attrName>style.visibility</p:attrName>
                                        </p:attrNameLst>
                                      </p:cBhvr>
                                      <p:to>
                                        <p:strVal val="visible"/>
                                      </p:to>
                                    </p:set>
                                    <p:animEffect transition="in" filter="wipe(up)">
                                      <p:cBhvr>
                                        <p:cTn id="21" dur="500"/>
                                        <p:tgtEl>
                                          <p:spTgt spid="85"/>
                                        </p:tgtEl>
                                      </p:cBhvr>
                                    </p:animEffect>
                                  </p:childTnLst>
                                </p:cTn>
                              </p:par>
                            </p:childTnLst>
                          </p:cTn>
                        </p:par>
                        <p:par>
                          <p:cTn id="22" fill="hold">
                            <p:stCondLst>
                              <p:cond delay="1000"/>
                            </p:stCondLst>
                            <p:childTnLst>
                              <p:par>
                                <p:cTn id="23" presetID="22" presetClass="entr" presetSubtype="1" fill="hold" nodeType="afterEffect">
                                  <p:stCondLst>
                                    <p:cond delay="0"/>
                                  </p:stCondLst>
                                  <p:childTnLst>
                                    <p:set>
                                      <p:cBhvr>
                                        <p:cTn id="24" dur="1" fill="hold">
                                          <p:stCondLst>
                                            <p:cond delay="0"/>
                                          </p:stCondLst>
                                        </p:cTn>
                                        <p:tgtEl>
                                          <p:spTgt spid="81"/>
                                        </p:tgtEl>
                                        <p:attrNameLst>
                                          <p:attrName>style.visibility</p:attrName>
                                        </p:attrNameLst>
                                      </p:cBhvr>
                                      <p:to>
                                        <p:strVal val="visible"/>
                                      </p:to>
                                    </p:set>
                                    <p:animEffect transition="in" filter="wipe(up)">
                                      <p:cBhvr>
                                        <p:cTn id="25" dur="500"/>
                                        <p:tgtEl>
                                          <p:spTgt spid="81"/>
                                        </p:tgtEl>
                                      </p:cBhvr>
                                    </p:animEffect>
                                  </p:childTnLst>
                                </p:cTn>
                              </p:par>
                            </p:childTnLst>
                          </p:cTn>
                        </p:par>
                        <p:par>
                          <p:cTn id="26" fill="hold">
                            <p:stCondLst>
                              <p:cond delay="1500"/>
                            </p:stCondLst>
                            <p:childTnLst>
                              <p:par>
                                <p:cTn id="27" presetID="22" presetClass="entr" presetSubtype="1" fill="hold" nodeType="afterEffect">
                                  <p:stCondLst>
                                    <p:cond delay="0"/>
                                  </p:stCondLst>
                                  <p:childTnLst>
                                    <p:set>
                                      <p:cBhvr>
                                        <p:cTn id="28" dur="1" fill="hold">
                                          <p:stCondLst>
                                            <p:cond delay="0"/>
                                          </p:stCondLst>
                                        </p:cTn>
                                        <p:tgtEl>
                                          <p:spTgt spid="83"/>
                                        </p:tgtEl>
                                        <p:attrNameLst>
                                          <p:attrName>style.visibility</p:attrName>
                                        </p:attrNameLst>
                                      </p:cBhvr>
                                      <p:to>
                                        <p:strVal val="visible"/>
                                      </p:to>
                                    </p:set>
                                    <p:animEffect transition="in" filter="wipe(up)">
                                      <p:cBhvr>
                                        <p:cTn id="29" dur="500"/>
                                        <p:tgtEl>
                                          <p:spTgt spid="83"/>
                                        </p:tgtEl>
                                      </p:cBhvr>
                                    </p:animEffect>
                                  </p:childTnLst>
                                </p:cTn>
                              </p:par>
                              <p:par>
                                <p:cTn id="30" presetID="42" presetClass="entr" presetSubtype="0" fill="hold" grpId="0" nodeType="withEffect">
                                  <p:stCondLst>
                                    <p:cond delay="200"/>
                                  </p:stCondLst>
                                  <p:childTnLst>
                                    <p:set>
                                      <p:cBhvr>
                                        <p:cTn id="31" dur="1" fill="hold">
                                          <p:stCondLst>
                                            <p:cond delay="0"/>
                                          </p:stCondLst>
                                        </p:cTn>
                                        <p:tgtEl>
                                          <p:spTgt spid="94">
                                            <p:txEl>
                                              <p:pRg st="0" end="0"/>
                                            </p:txEl>
                                          </p:spTgt>
                                        </p:tgtEl>
                                        <p:attrNameLst>
                                          <p:attrName>style.visibility</p:attrName>
                                        </p:attrNameLst>
                                      </p:cBhvr>
                                      <p:to>
                                        <p:strVal val="visible"/>
                                      </p:to>
                                    </p:set>
                                    <p:animEffect transition="in" filter="fade">
                                      <p:cBhvr>
                                        <p:cTn id="32" dur="400"/>
                                        <p:tgtEl>
                                          <p:spTgt spid="94">
                                            <p:txEl>
                                              <p:pRg st="0" end="0"/>
                                            </p:txEl>
                                          </p:spTgt>
                                        </p:tgtEl>
                                      </p:cBhvr>
                                    </p:animEffect>
                                    <p:anim calcmode="lin" valueType="num">
                                      <p:cBhvr>
                                        <p:cTn id="33" dur="400" fill="hold"/>
                                        <p:tgtEl>
                                          <p:spTgt spid="94">
                                            <p:txEl>
                                              <p:pRg st="0" end="0"/>
                                            </p:txEl>
                                          </p:spTgt>
                                        </p:tgtEl>
                                        <p:attrNameLst>
                                          <p:attrName>ppt_x</p:attrName>
                                        </p:attrNameLst>
                                      </p:cBhvr>
                                      <p:tavLst>
                                        <p:tav tm="0">
                                          <p:val>
                                            <p:strVal val="#ppt_x"/>
                                          </p:val>
                                        </p:tav>
                                        <p:tav tm="100000">
                                          <p:val>
                                            <p:strVal val="#ppt_x"/>
                                          </p:val>
                                        </p:tav>
                                      </p:tavLst>
                                    </p:anim>
                                    <p:anim calcmode="lin" valueType="num">
                                      <p:cBhvr>
                                        <p:cTn id="34" dur="400" fill="hold"/>
                                        <p:tgtEl>
                                          <p:spTgt spid="94">
                                            <p:txEl>
                                              <p:pRg st="0" end="0"/>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200"/>
                                  </p:stCondLst>
                                  <p:childTnLst>
                                    <p:set>
                                      <p:cBhvr>
                                        <p:cTn id="36" dur="1" fill="hold">
                                          <p:stCondLst>
                                            <p:cond delay="0"/>
                                          </p:stCondLst>
                                        </p:cTn>
                                        <p:tgtEl>
                                          <p:spTgt spid="95">
                                            <p:txEl>
                                              <p:pRg st="0" end="0"/>
                                            </p:txEl>
                                          </p:spTgt>
                                        </p:tgtEl>
                                        <p:attrNameLst>
                                          <p:attrName>style.visibility</p:attrName>
                                        </p:attrNameLst>
                                      </p:cBhvr>
                                      <p:to>
                                        <p:strVal val="visible"/>
                                      </p:to>
                                    </p:set>
                                    <p:animEffect transition="in" filter="fade">
                                      <p:cBhvr>
                                        <p:cTn id="37" dur="500"/>
                                        <p:tgtEl>
                                          <p:spTgt spid="95">
                                            <p:txEl>
                                              <p:pRg st="0" end="0"/>
                                            </p:txEl>
                                          </p:spTgt>
                                        </p:tgtEl>
                                      </p:cBhvr>
                                    </p:animEffect>
                                    <p:anim calcmode="lin" valueType="num">
                                      <p:cBhvr>
                                        <p:cTn id="38" dur="500" fill="hold"/>
                                        <p:tgtEl>
                                          <p:spTgt spid="95">
                                            <p:txEl>
                                              <p:pRg st="0" end="0"/>
                                            </p:txEl>
                                          </p:spTgt>
                                        </p:tgtEl>
                                        <p:attrNameLst>
                                          <p:attrName>ppt_x</p:attrName>
                                        </p:attrNameLst>
                                      </p:cBhvr>
                                      <p:tavLst>
                                        <p:tav tm="0">
                                          <p:val>
                                            <p:strVal val="#ppt_x"/>
                                          </p:val>
                                        </p:tav>
                                        <p:tav tm="100000">
                                          <p:val>
                                            <p:strVal val="#ppt_x"/>
                                          </p:val>
                                        </p:tav>
                                      </p:tavLst>
                                    </p:anim>
                                    <p:anim calcmode="lin" valueType="num">
                                      <p:cBhvr>
                                        <p:cTn id="39" dur="500" fill="hold"/>
                                        <p:tgtEl>
                                          <p:spTgt spid="95">
                                            <p:txEl>
                                              <p:pRg st="0" end="0"/>
                                            </p:txEl>
                                          </p:spTgt>
                                        </p:tgtEl>
                                        <p:attrNameLst>
                                          <p:attrName>ppt_y</p:attrName>
                                        </p:attrNameLst>
                                      </p:cBhvr>
                                      <p:tavLst>
                                        <p:tav tm="0">
                                          <p:val>
                                            <p:strVal val="#ppt_y+.1"/>
                                          </p:val>
                                        </p:tav>
                                        <p:tav tm="100000">
                                          <p:val>
                                            <p:strVal val="#ppt_y"/>
                                          </p:val>
                                        </p:tav>
                                      </p:tavLst>
                                    </p:anim>
                                  </p:childTnLst>
                                </p:cTn>
                              </p:par>
                              <p:par>
                                <p:cTn id="40" presetID="10" presetClass="entr" presetSubtype="0" fill="hold" grpId="0" nodeType="withEffect">
                                  <p:stCondLst>
                                    <p:cond delay="800"/>
                                  </p:stCondLst>
                                  <p:childTnLst>
                                    <p:set>
                                      <p:cBhvr>
                                        <p:cTn id="41" dur="1" fill="hold">
                                          <p:stCondLst>
                                            <p:cond delay="0"/>
                                          </p:stCondLst>
                                        </p:cTn>
                                        <p:tgtEl>
                                          <p:spTgt spid="96">
                                            <p:txEl>
                                              <p:pRg st="0" end="0"/>
                                            </p:txEl>
                                          </p:spTgt>
                                        </p:tgtEl>
                                        <p:attrNameLst>
                                          <p:attrName>style.visibility</p:attrName>
                                        </p:attrNameLst>
                                      </p:cBhvr>
                                      <p:to>
                                        <p:strVal val="visible"/>
                                      </p:to>
                                    </p:set>
                                    <p:animEffect transition="in" filter="fade">
                                      <p:cBhvr>
                                        <p:cTn id="42" dur="500"/>
                                        <p:tgtEl>
                                          <p:spTgt spid="96">
                                            <p:txEl>
                                              <p:pRg st="0" end="0"/>
                                            </p:txEl>
                                          </p:spTgt>
                                        </p:tgtEl>
                                      </p:cBhvr>
                                    </p:animEffect>
                                  </p:childTnLst>
                                </p:cTn>
                              </p:par>
                            </p:childTnLst>
                          </p:cTn>
                        </p:par>
                        <p:par>
                          <p:cTn id="43" fill="hold">
                            <p:stCondLst>
                              <p:cond delay="2000"/>
                            </p:stCondLst>
                            <p:childTnLst>
                              <p:par>
                                <p:cTn id="44" presetID="53" presetClass="entr" presetSubtype="16" fill="hold" grpId="0" nodeType="afterEffect">
                                  <p:stCondLst>
                                    <p:cond delay="0"/>
                                  </p:stCondLst>
                                  <p:childTnLst>
                                    <p:set>
                                      <p:cBhvr>
                                        <p:cTn id="45" dur="1" fill="hold">
                                          <p:stCondLst>
                                            <p:cond delay="0"/>
                                          </p:stCondLst>
                                        </p:cTn>
                                        <p:tgtEl>
                                          <p:spTgt spid="106"/>
                                        </p:tgtEl>
                                        <p:attrNameLst>
                                          <p:attrName>style.visibility</p:attrName>
                                        </p:attrNameLst>
                                      </p:cBhvr>
                                      <p:to>
                                        <p:strVal val="visible"/>
                                      </p:to>
                                    </p:set>
                                    <p:anim calcmode="lin" valueType="num">
                                      <p:cBhvr>
                                        <p:cTn id="46" dur="500" fill="hold"/>
                                        <p:tgtEl>
                                          <p:spTgt spid="106"/>
                                        </p:tgtEl>
                                        <p:attrNameLst>
                                          <p:attrName>ppt_w</p:attrName>
                                        </p:attrNameLst>
                                      </p:cBhvr>
                                      <p:tavLst>
                                        <p:tav tm="0">
                                          <p:val>
                                            <p:fltVal val="0"/>
                                          </p:val>
                                        </p:tav>
                                        <p:tav tm="100000">
                                          <p:val>
                                            <p:strVal val="#ppt_w"/>
                                          </p:val>
                                        </p:tav>
                                      </p:tavLst>
                                    </p:anim>
                                    <p:anim calcmode="lin" valueType="num">
                                      <p:cBhvr>
                                        <p:cTn id="47" dur="500" fill="hold"/>
                                        <p:tgtEl>
                                          <p:spTgt spid="106"/>
                                        </p:tgtEl>
                                        <p:attrNameLst>
                                          <p:attrName>ppt_h</p:attrName>
                                        </p:attrNameLst>
                                      </p:cBhvr>
                                      <p:tavLst>
                                        <p:tav tm="0">
                                          <p:val>
                                            <p:fltVal val="0"/>
                                          </p:val>
                                        </p:tav>
                                        <p:tav tm="100000">
                                          <p:val>
                                            <p:strVal val="#ppt_h"/>
                                          </p:val>
                                        </p:tav>
                                      </p:tavLst>
                                    </p:anim>
                                    <p:animEffect transition="in" filter="fade">
                                      <p:cBhvr>
                                        <p:cTn id="48" dur="500"/>
                                        <p:tgtEl>
                                          <p:spTgt spid="106"/>
                                        </p:tgtEl>
                                      </p:cBhvr>
                                    </p:animEffect>
                                  </p:childTnLst>
                                </p:cTn>
                              </p:par>
                            </p:childTnLst>
                          </p:cTn>
                        </p:par>
                        <p:par>
                          <p:cTn id="49" fill="hold">
                            <p:stCondLst>
                              <p:cond delay="2500"/>
                            </p:stCondLst>
                            <p:childTnLst>
                              <p:par>
                                <p:cTn id="50" presetID="53" presetClass="entr" presetSubtype="16" fill="hold" grpId="0" nodeType="afterEffect">
                                  <p:stCondLst>
                                    <p:cond delay="0"/>
                                  </p:stCondLst>
                                  <p:childTnLst>
                                    <p:set>
                                      <p:cBhvr>
                                        <p:cTn id="51" dur="1" fill="hold">
                                          <p:stCondLst>
                                            <p:cond delay="0"/>
                                          </p:stCondLst>
                                        </p:cTn>
                                        <p:tgtEl>
                                          <p:spTgt spid="110">
                                            <p:txEl>
                                              <p:pRg st="0" end="0"/>
                                            </p:txEl>
                                          </p:spTgt>
                                        </p:tgtEl>
                                        <p:attrNameLst>
                                          <p:attrName>style.visibility</p:attrName>
                                        </p:attrNameLst>
                                      </p:cBhvr>
                                      <p:to>
                                        <p:strVal val="visible"/>
                                      </p:to>
                                    </p:set>
                                    <p:anim calcmode="lin" valueType="num">
                                      <p:cBhvr>
                                        <p:cTn id="52" dur="300" fill="hold"/>
                                        <p:tgtEl>
                                          <p:spTgt spid="110">
                                            <p:txEl>
                                              <p:pRg st="0" end="0"/>
                                            </p:txEl>
                                          </p:spTgt>
                                        </p:tgtEl>
                                        <p:attrNameLst>
                                          <p:attrName>ppt_w</p:attrName>
                                        </p:attrNameLst>
                                      </p:cBhvr>
                                      <p:tavLst>
                                        <p:tav tm="0">
                                          <p:val>
                                            <p:fltVal val="0"/>
                                          </p:val>
                                        </p:tav>
                                        <p:tav tm="100000">
                                          <p:val>
                                            <p:strVal val="#ppt_w"/>
                                          </p:val>
                                        </p:tav>
                                      </p:tavLst>
                                    </p:anim>
                                    <p:anim calcmode="lin" valueType="num">
                                      <p:cBhvr>
                                        <p:cTn id="53" dur="300" fill="hold"/>
                                        <p:tgtEl>
                                          <p:spTgt spid="110">
                                            <p:txEl>
                                              <p:pRg st="0" end="0"/>
                                            </p:txEl>
                                          </p:spTgt>
                                        </p:tgtEl>
                                        <p:attrNameLst>
                                          <p:attrName>ppt_h</p:attrName>
                                        </p:attrNameLst>
                                      </p:cBhvr>
                                      <p:tavLst>
                                        <p:tav tm="0">
                                          <p:val>
                                            <p:fltVal val="0"/>
                                          </p:val>
                                        </p:tav>
                                        <p:tav tm="100000">
                                          <p:val>
                                            <p:strVal val="#ppt_h"/>
                                          </p:val>
                                        </p:tav>
                                      </p:tavLst>
                                    </p:anim>
                                    <p:animEffect transition="in" filter="fade">
                                      <p:cBhvr>
                                        <p:cTn id="54" dur="300"/>
                                        <p:tgtEl>
                                          <p:spTgt spid="110">
                                            <p:txEl>
                                              <p:pRg st="0" end="0"/>
                                            </p:txEl>
                                          </p:spTgt>
                                        </p:tgtEl>
                                      </p:cBhvr>
                                    </p:animEffect>
                                  </p:childTnLst>
                                </p:cTn>
                              </p:par>
                            </p:childTnLst>
                          </p:cTn>
                        </p:par>
                        <p:par>
                          <p:cTn id="55" fill="hold">
                            <p:stCondLst>
                              <p:cond delay="3000"/>
                            </p:stCondLst>
                            <p:childTnLst>
                              <p:par>
                                <p:cTn id="56" presetID="6" presetClass="entr" presetSubtype="16" fill="hold" grpId="0" nodeType="afterEffect">
                                  <p:stCondLst>
                                    <p:cond delay="0"/>
                                  </p:stCondLst>
                                  <p:childTnLst>
                                    <p:set>
                                      <p:cBhvr>
                                        <p:cTn id="57" dur="1" fill="hold">
                                          <p:stCondLst>
                                            <p:cond delay="0"/>
                                          </p:stCondLst>
                                        </p:cTn>
                                        <p:tgtEl>
                                          <p:spTgt spid="90"/>
                                        </p:tgtEl>
                                        <p:attrNameLst>
                                          <p:attrName>style.visibility</p:attrName>
                                        </p:attrNameLst>
                                      </p:cBhvr>
                                      <p:to>
                                        <p:strVal val="visible"/>
                                      </p:to>
                                    </p:set>
                                    <p:animEffect transition="in" filter="circle(in)">
                                      <p:cBhvr>
                                        <p:cTn id="58" dur="1000"/>
                                        <p:tgtEl>
                                          <p:spTgt spid="90"/>
                                        </p:tgtEl>
                                      </p:cBhvr>
                                    </p:animEffect>
                                  </p:childTnLst>
                                </p:cTn>
                              </p:par>
                            </p:childTnLst>
                          </p:cTn>
                        </p:par>
                        <p:par>
                          <p:cTn id="59" fill="hold">
                            <p:stCondLst>
                              <p:cond delay="4000"/>
                            </p:stCondLst>
                            <p:childTnLst>
                              <p:par>
                                <p:cTn id="60" presetID="53" presetClass="entr" presetSubtype="16" fill="hold" grpId="0" nodeType="afterEffect" nodePh="1">
                                  <p:stCondLst>
                                    <p:cond delay="0"/>
                                  </p:stCondLst>
                                  <p:endCondLst>
                                    <p:cond evt="begin" delay="0">
                                      <p:tn val="60"/>
                                    </p:cond>
                                  </p:endCondLst>
                                  <p:childTnLst>
                                    <p:set>
                                      <p:cBhvr>
                                        <p:cTn id="61" dur="1" fill="hold">
                                          <p:stCondLst>
                                            <p:cond delay="0"/>
                                          </p:stCondLst>
                                        </p:cTn>
                                        <p:tgtEl>
                                          <p:spTgt spid="114"/>
                                        </p:tgtEl>
                                        <p:attrNameLst>
                                          <p:attrName>style.visibility</p:attrName>
                                        </p:attrNameLst>
                                      </p:cBhvr>
                                      <p:to>
                                        <p:strVal val="visible"/>
                                      </p:to>
                                    </p:set>
                                    <p:anim calcmode="lin" valueType="num">
                                      <p:cBhvr>
                                        <p:cTn id="62" dur="500" fill="hold"/>
                                        <p:tgtEl>
                                          <p:spTgt spid="114"/>
                                        </p:tgtEl>
                                        <p:attrNameLst>
                                          <p:attrName>ppt_w</p:attrName>
                                        </p:attrNameLst>
                                      </p:cBhvr>
                                      <p:tavLst>
                                        <p:tav tm="0">
                                          <p:val>
                                            <p:fltVal val="0"/>
                                          </p:val>
                                        </p:tav>
                                        <p:tav tm="100000">
                                          <p:val>
                                            <p:strVal val="#ppt_w"/>
                                          </p:val>
                                        </p:tav>
                                      </p:tavLst>
                                    </p:anim>
                                    <p:anim calcmode="lin" valueType="num">
                                      <p:cBhvr>
                                        <p:cTn id="63" dur="500" fill="hold"/>
                                        <p:tgtEl>
                                          <p:spTgt spid="114"/>
                                        </p:tgtEl>
                                        <p:attrNameLst>
                                          <p:attrName>ppt_h</p:attrName>
                                        </p:attrNameLst>
                                      </p:cBhvr>
                                      <p:tavLst>
                                        <p:tav tm="0">
                                          <p:val>
                                            <p:fltVal val="0"/>
                                          </p:val>
                                        </p:tav>
                                        <p:tav tm="100000">
                                          <p:val>
                                            <p:strVal val="#ppt_h"/>
                                          </p:val>
                                        </p:tav>
                                      </p:tavLst>
                                    </p:anim>
                                    <p:animEffect transition="in" filter="fade">
                                      <p:cBhvr>
                                        <p:cTn id="64" dur="500"/>
                                        <p:tgtEl>
                                          <p:spTgt spid="114"/>
                                        </p:tgtEl>
                                      </p:cBhvr>
                                    </p:animEffect>
                                  </p:childTnLst>
                                </p:cTn>
                              </p:par>
                              <p:par>
                                <p:cTn id="65" presetID="42" presetClass="entr" presetSubtype="0" fill="hold" grpId="0" nodeType="withEffect">
                                  <p:stCondLst>
                                    <p:cond delay="200"/>
                                  </p:stCondLst>
                                  <p:childTnLst>
                                    <p:set>
                                      <p:cBhvr>
                                        <p:cTn id="66" dur="1" fill="hold">
                                          <p:stCondLst>
                                            <p:cond delay="0"/>
                                          </p:stCondLst>
                                        </p:cTn>
                                        <p:tgtEl>
                                          <p:spTgt spid="121">
                                            <p:txEl>
                                              <p:pRg st="0" end="0"/>
                                            </p:txEl>
                                          </p:spTgt>
                                        </p:tgtEl>
                                        <p:attrNameLst>
                                          <p:attrName>style.visibility</p:attrName>
                                        </p:attrNameLst>
                                      </p:cBhvr>
                                      <p:to>
                                        <p:strVal val="visible"/>
                                      </p:to>
                                    </p:set>
                                    <p:animEffect transition="in" filter="fade">
                                      <p:cBhvr>
                                        <p:cTn id="67" dur="400"/>
                                        <p:tgtEl>
                                          <p:spTgt spid="121">
                                            <p:txEl>
                                              <p:pRg st="0" end="0"/>
                                            </p:txEl>
                                          </p:spTgt>
                                        </p:tgtEl>
                                      </p:cBhvr>
                                    </p:animEffect>
                                    <p:anim calcmode="lin" valueType="num">
                                      <p:cBhvr>
                                        <p:cTn id="68" dur="400" fill="hold"/>
                                        <p:tgtEl>
                                          <p:spTgt spid="121">
                                            <p:txEl>
                                              <p:pRg st="0" end="0"/>
                                            </p:txEl>
                                          </p:spTgt>
                                        </p:tgtEl>
                                        <p:attrNameLst>
                                          <p:attrName>ppt_x</p:attrName>
                                        </p:attrNameLst>
                                      </p:cBhvr>
                                      <p:tavLst>
                                        <p:tav tm="0">
                                          <p:val>
                                            <p:strVal val="#ppt_x"/>
                                          </p:val>
                                        </p:tav>
                                        <p:tav tm="100000">
                                          <p:val>
                                            <p:strVal val="#ppt_x"/>
                                          </p:val>
                                        </p:tav>
                                      </p:tavLst>
                                    </p:anim>
                                    <p:anim calcmode="lin" valueType="num">
                                      <p:cBhvr>
                                        <p:cTn id="69" dur="400" fill="hold"/>
                                        <p:tgtEl>
                                          <p:spTgt spid="121">
                                            <p:txEl>
                                              <p:pRg st="0" end="0"/>
                                            </p:txEl>
                                          </p:spTgt>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200"/>
                                  </p:stCondLst>
                                  <p:childTnLst>
                                    <p:set>
                                      <p:cBhvr>
                                        <p:cTn id="71" dur="1" fill="hold">
                                          <p:stCondLst>
                                            <p:cond delay="0"/>
                                          </p:stCondLst>
                                        </p:cTn>
                                        <p:tgtEl>
                                          <p:spTgt spid="122">
                                            <p:txEl>
                                              <p:pRg st="0" end="0"/>
                                            </p:txEl>
                                          </p:spTgt>
                                        </p:tgtEl>
                                        <p:attrNameLst>
                                          <p:attrName>style.visibility</p:attrName>
                                        </p:attrNameLst>
                                      </p:cBhvr>
                                      <p:to>
                                        <p:strVal val="visible"/>
                                      </p:to>
                                    </p:set>
                                    <p:animEffect transition="in" filter="fade">
                                      <p:cBhvr>
                                        <p:cTn id="72" dur="500"/>
                                        <p:tgtEl>
                                          <p:spTgt spid="122">
                                            <p:txEl>
                                              <p:pRg st="0" end="0"/>
                                            </p:txEl>
                                          </p:spTgt>
                                        </p:tgtEl>
                                      </p:cBhvr>
                                    </p:animEffect>
                                    <p:anim calcmode="lin" valueType="num">
                                      <p:cBhvr>
                                        <p:cTn id="73" dur="500" fill="hold"/>
                                        <p:tgtEl>
                                          <p:spTgt spid="122">
                                            <p:txEl>
                                              <p:pRg st="0" end="0"/>
                                            </p:txEl>
                                          </p:spTgt>
                                        </p:tgtEl>
                                        <p:attrNameLst>
                                          <p:attrName>ppt_x</p:attrName>
                                        </p:attrNameLst>
                                      </p:cBhvr>
                                      <p:tavLst>
                                        <p:tav tm="0">
                                          <p:val>
                                            <p:strVal val="#ppt_x"/>
                                          </p:val>
                                        </p:tav>
                                        <p:tav tm="100000">
                                          <p:val>
                                            <p:strVal val="#ppt_x"/>
                                          </p:val>
                                        </p:tav>
                                      </p:tavLst>
                                    </p:anim>
                                    <p:anim calcmode="lin" valueType="num">
                                      <p:cBhvr>
                                        <p:cTn id="74" dur="500" fill="hold"/>
                                        <p:tgtEl>
                                          <p:spTgt spid="122">
                                            <p:txEl>
                                              <p:pRg st="0" end="0"/>
                                            </p:txEl>
                                          </p:spTgt>
                                        </p:tgtEl>
                                        <p:attrNameLst>
                                          <p:attrName>ppt_y</p:attrName>
                                        </p:attrNameLst>
                                      </p:cBhvr>
                                      <p:tavLst>
                                        <p:tav tm="0">
                                          <p:val>
                                            <p:strVal val="#ppt_y+.1"/>
                                          </p:val>
                                        </p:tav>
                                        <p:tav tm="100000">
                                          <p:val>
                                            <p:strVal val="#ppt_y"/>
                                          </p:val>
                                        </p:tav>
                                      </p:tavLst>
                                    </p:anim>
                                  </p:childTnLst>
                                </p:cTn>
                              </p:par>
                              <p:par>
                                <p:cTn id="75" presetID="10" presetClass="entr" presetSubtype="0" fill="hold" grpId="0" nodeType="withEffect">
                                  <p:stCondLst>
                                    <p:cond delay="800"/>
                                  </p:stCondLst>
                                  <p:childTnLst>
                                    <p:set>
                                      <p:cBhvr>
                                        <p:cTn id="76" dur="1" fill="hold">
                                          <p:stCondLst>
                                            <p:cond delay="0"/>
                                          </p:stCondLst>
                                        </p:cTn>
                                        <p:tgtEl>
                                          <p:spTgt spid="123">
                                            <p:txEl>
                                              <p:pRg st="0" end="0"/>
                                            </p:txEl>
                                          </p:spTgt>
                                        </p:tgtEl>
                                        <p:attrNameLst>
                                          <p:attrName>style.visibility</p:attrName>
                                        </p:attrNameLst>
                                      </p:cBhvr>
                                      <p:to>
                                        <p:strVal val="visible"/>
                                      </p:to>
                                    </p:set>
                                    <p:animEffect transition="in" filter="fade">
                                      <p:cBhvr>
                                        <p:cTn id="77" dur="500"/>
                                        <p:tgtEl>
                                          <p:spTgt spid="123">
                                            <p:txEl>
                                              <p:pRg st="0" end="0"/>
                                            </p:txEl>
                                          </p:spTgt>
                                        </p:tgtEl>
                                      </p:cBhvr>
                                    </p:animEffect>
                                  </p:childTnLst>
                                </p:cTn>
                              </p:par>
                            </p:childTnLst>
                          </p:cTn>
                        </p:par>
                        <p:par>
                          <p:cTn id="78" fill="hold">
                            <p:stCondLst>
                              <p:cond delay="4500"/>
                            </p:stCondLst>
                            <p:childTnLst>
                              <p:par>
                                <p:cTn id="79" presetID="53" presetClass="entr" presetSubtype="16" fill="hold" grpId="0" nodeType="afterEffect">
                                  <p:stCondLst>
                                    <p:cond delay="0"/>
                                  </p:stCondLst>
                                  <p:childTnLst>
                                    <p:set>
                                      <p:cBhvr>
                                        <p:cTn id="80" dur="1" fill="hold">
                                          <p:stCondLst>
                                            <p:cond delay="0"/>
                                          </p:stCondLst>
                                        </p:cTn>
                                        <p:tgtEl>
                                          <p:spTgt spid="130"/>
                                        </p:tgtEl>
                                        <p:attrNameLst>
                                          <p:attrName>style.visibility</p:attrName>
                                        </p:attrNameLst>
                                      </p:cBhvr>
                                      <p:to>
                                        <p:strVal val="visible"/>
                                      </p:to>
                                    </p:set>
                                    <p:anim calcmode="lin" valueType="num">
                                      <p:cBhvr>
                                        <p:cTn id="81" dur="500" fill="hold"/>
                                        <p:tgtEl>
                                          <p:spTgt spid="130"/>
                                        </p:tgtEl>
                                        <p:attrNameLst>
                                          <p:attrName>ppt_w</p:attrName>
                                        </p:attrNameLst>
                                      </p:cBhvr>
                                      <p:tavLst>
                                        <p:tav tm="0">
                                          <p:val>
                                            <p:fltVal val="0"/>
                                          </p:val>
                                        </p:tav>
                                        <p:tav tm="100000">
                                          <p:val>
                                            <p:strVal val="#ppt_w"/>
                                          </p:val>
                                        </p:tav>
                                      </p:tavLst>
                                    </p:anim>
                                    <p:anim calcmode="lin" valueType="num">
                                      <p:cBhvr>
                                        <p:cTn id="82" dur="500" fill="hold"/>
                                        <p:tgtEl>
                                          <p:spTgt spid="130"/>
                                        </p:tgtEl>
                                        <p:attrNameLst>
                                          <p:attrName>ppt_h</p:attrName>
                                        </p:attrNameLst>
                                      </p:cBhvr>
                                      <p:tavLst>
                                        <p:tav tm="0">
                                          <p:val>
                                            <p:fltVal val="0"/>
                                          </p:val>
                                        </p:tav>
                                        <p:tav tm="100000">
                                          <p:val>
                                            <p:strVal val="#ppt_h"/>
                                          </p:val>
                                        </p:tav>
                                      </p:tavLst>
                                    </p:anim>
                                    <p:animEffect transition="in" filter="fade">
                                      <p:cBhvr>
                                        <p:cTn id="83" dur="500"/>
                                        <p:tgtEl>
                                          <p:spTgt spid="130"/>
                                        </p:tgtEl>
                                      </p:cBhvr>
                                    </p:animEffect>
                                  </p:childTnLst>
                                </p:cTn>
                              </p:par>
                            </p:childTnLst>
                          </p:cTn>
                        </p:par>
                        <p:par>
                          <p:cTn id="84" fill="hold">
                            <p:stCondLst>
                              <p:cond delay="5000"/>
                            </p:stCondLst>
                            <p:childTnLst>
                              <p:par>
                                <p:cTn id="85" presetID="53" presetClass="entr" presetSubtype="16" fill="hold" grpId="0" nodeType="afterEffect">
                                  <p:stCondLst>
                                    <p:cond delay="0"/>
                                  </p:stCondLst>
                                  <p:childTnLst>
                                    <p:set>
                                      <p:cBhvr>
                                        <p:cTn id="86" dur="1" fill="hold">
                                          <p:stCondLst>
                                            <p:cond delay="0"/>
                                          </p:stCondLst>
                                        </p:cTn>
                                        <p:tgtEl>
                                          <p:spTgt spid="133">
                                            <p:txEl>
                                              <p:pRg st="0" end="0"/>
                                            </p:txEl>
                                          </p:spTgt>
                                        </p:tgtEl>
                                        <p:attrNameLst>
                                          <p:attrName>style.visibility</p:attrName>
                                        </p:attrNameLst>
                                      </p:cBhvr>
                                      <p:to>
                                        <p:strVal val="visible"/>
                                      </p:to>
                                    </p:set>
                                    <p:anim calcmode="lin" valueType="num">
                                      <p:cBhvr>
                                        <p:cTn id="87" dur="300" fill="hold"/>
                                        <p:tgtEl>
                                          <p:spTgt spid="133">
                                            <p:txEl>
                                              <p:pRg st="0" end="0"/>
                                            </p:txEl>
                                          </p:spTgt>
                                        </p:tgtEl>
                                        <p:attrNameLst>
                                          <p:attrName>ppt_w</p:attrName>
                                        </p:attrNameLst>
                                      </p:cBhvr>
                                      <p:tavLst>
                                        <p:tav tm="0">
                                          <p:val>
                                            <p:fltVal val="0"/>
                                          </p:val>
                                        </p:tav>
                                        <p:tav tm="100000">
                                          <p:val>
                                            <p:strVal val="#ppt_w"/>
                                          </p:val>
                                        </p:tav>
                                      </p:tavLst>
                                    </p:anim>
                                    <p:anim calcmode="lin" valueType="num">
                                      <p:cBhvr>
                                        <p:cTn id="88" dur="300" fill="hold"/>
                                        <p:tgtEl>
                                          <p:spTgt spid="133">
                                            <p:txEl>
                                              <p:pRg st="0" end="0"/>
                                            </p:txEl>
                                          </p:spTgt>
                                        </p:tgtEl>
                                        <p:attrNameLst>
                                          <p:attrName>ppt_h</p:attrName>
                                        </p:attrNameLst>
                                      </p:cBhvr>
                                      <p:tavLst>
                                        <p:tav tm="0">
                                          <p:val>
                                            <p:fltVal val="0"/>
                                          </p:val>
                                        </p:tav>
                                        <p:tav tm="100000">
                                          <p:val>
                                            <p:strVal val="#ppt_h"/>
                                          </p:val>
                                        </p:tav>
                                      </p:tavLst>
                                    </p:anim>
                                    <p:animEffect transition="in" filter="fade">
                                      <p:cBhvr>
                                        <p:cTn id="89" dur="300"/>
                                        <p:tgtEl>
                                          <p:spTgt spid="133">
                                            <p:txEl>
                                              <p:pRg st="0" end="0"/>
                                            </p:txEl>
                                          </p:spTgt>
                                        </p:tgtEl>
                                      </p:cBhvr>
                                    </p:animEffect>
                                  </p:childTnLst>
                                </p:cTn>
                              </p:par>
                            </p:childTnLst>
                          </p:cTn>
                        </p:par>
                        <p:par>
                          <p:cTn id="90" fill="hold">
                            <p:stCondLst>
                              <p:cond delay="5500"/>
                            </p:stCondLst>
                            <p:childTnLst>
                              <p:par>
                                <p:cTn id="91" presetID="6" presetClass="entr" presetSubtype="16" fill="hold" grpId="0" nodeType="afterEffect">
                                  <p:stCondLst>
                                    <p:cond delay="0"/>
                                  </p:stCondLst>
                                  <p:childTnLst>
                                    <p:set>
                                      <p:cBhvr>
                                        <p:cTn id="92" dur="1" fill="hold">
                                          <p:stCondLst>
                                            <p:cond delay="0"/>
                                          </p:stCondLst>
                                        </p:cTn>
                                        <p:tgtEl>
                                          <p:spTgt spid="118"/>
                                        </p:tgtEl>
                                        <p:attrNameLst>
                                          <p:attrName>style.visibility</p:attrName>
                                        </p:attrNameLst>
                                      </p:cBhvr>
                                      <p:to>
                                        <p:strVal val="visible"/>
                                      </p:to>
                                    </p:set>
                                    <p:animEffect transition="in" filter="circle(in)">
                                      <p:cBhvr>
                                        <p:cTn id="93" dur="1000"/>
                                        <p:tgtEl>
                                          <p:spTgt spid="118"/>
                                        </p:tgtEl>
                                      </p:cBhvr>
                                    </p:animEffect>
                                  </p:childTnLst>
                                </p:cTn>
                              </p:par>
                            </p:childTnLst>
                          </p:cTn>
                        </p:par>
                        <p:par>
                          <p:cTn id="94" fill="hold">
                            <p:stCondLst>
                              <p:cond delay="6500"/>
                            </p:stCondLst>
                            <p:childTnLst>
                              <p:par>
                                <p:cTn id="95" presetID="53" presetClass="entr" presetSubtype="16" fill="hold" grpId="0" nodeType="afterEffect" nodePh="1">
                                  <p:stCondLst>
                                    <p:cond delay="0"/>
                                  </p:stCondLst>
                                  <p:endCondLst>
                                    <p:cond evt="begin" delay="0">
                                      <p:tn val="95"/>
                                    </p:cond>
                                  </p:endCondLst>
                                  <p:childTnLst>
                                    <p:set>
                                      <p:cBhvr>
                                        <p:cTn id="96" dur="1" fill="hold">
                                          <p:stCondLst>
                                            <p:cond delay="0"/>
                                          </p:stCondLst>
                                        </p:cTn>
                                        <p:tgtEl>
                                          <p:spTgt spid="136"/>
                                        </p:tgtEl>
                                        <p:attrNameLst>
                                          <p:attrName>style.visibility</p:attrName>
                                        </p:attrNameLst>
                                      </p:cBhvr>
                                      <p:to>
                                        <p:strVal val="visible"/>
                                      </p:to>
                                    </p:set>
                                    <p:anim calcmode="lin" valueType="num">
                                      <p:cBhvr>
                                        <p:cTn id="97" dur="500" fill="hold"/>
                                        <p:tgtEl>
                                          <p:spTgt spid="136"/>
                                        </p:tgtEl>
                                        <p:attrNameLst>
                                          <p:attrName>ppt_w</p:attrName>
                                        </p:attrNameLst>
                                      </p:cBhvr>
                                      <p:tavLst>
                                        <p:tav tm="0">
                                          <p:val>
                                            <p:fltVal val="0"/>
                                          </p:val>
                                        </p:tav>
                                        <p:tav tm="100000">
                                          <p:val>
                                            <p:strVal val="#ppt_w"/>
                                          </p:val>
                                        </p:tav>
                                      </p:tavLst>
                                    </p:anim>
                                    <p:anim calcmode="lin" valueType="num">
                                      <p:cBhvr>
                                        <p:cTn id="98" dur="500" fill="hold"/>
                                        <p:tgtEl>
                                          <p:spTgt spid="136"/>
                                        </p:tgtEl>
                                        <p:attrNameLst>
                                          <p:attrName>ppt_h</p:attrName>
                                        </p:attrNameLst>
                                      </p:cBhvr>
                                      <p:tavLst>
                                        <p:tav tm="0">
                                          <p:val>
                                            <p:fltVal val="0"/>
                                          </p:val>
                                        </p:tav>
                                        <p:tav tm="100000">
                                          <p:val>
                                            <p:strVal val="#ppt_h"/>
                                          </p:val>
                                        </p:tav>
                                      </p:tavLst>
                                    </p:anim>
                                    <p:animEffect transition="in" filter="fade">
                                      <p:cBhvr>
                                        <p:cTn id="99" dur="500"/>
                                        <p:tgtEl>
                                          <p:spTgt spid="136"/>
                                        </p:tgtEl>
                                      </p:cBhvr>
                                    </p:animEffect>
                                  </p:childTnLst>
                                </p:cTn>
                              </p:par>
                              <p:par>
                                <p:cTn id="100" presetID="42" presetClass="entr" presetSubtype="0" fill="hold" grpId="0" nodeType="withEffect">
                                  <p:stCondLst>
                                    <p:cond delay="200"/>
                                  </p:stCondLst>
                                  <p:childTnLst>
                                    <p:set>
                                      <p:cBhvr>
                                        <p:cTn id="101" dur="1" fill="hold">
                                          <p:stCondLst>
                                            <p:cond delay="0"/>
                                          </p:stCondLst>
                                        </p:cTn>
                                        <p:tgtEl>
                                          <p:spTgt spid="141">
                                            <p:txEl>
                                              <p:pRg st="0" end="0"/>
                                            </p:txEl>
                                          </p:spTgt>
                                        </p:tgtEl>
                                        <p:attrNameLst>
                                          <p:attrName>style.visibility</p:attrName>
                                        </p:attrNameLst>
                                      </p:cBhvr>
                                      <p:to>
                                        <p:strVal val="visible"/>
                                      </p:to>
                                    </p:set>
                                    <p:animEffect transition="in" filter="fade">
                                      <p:cBhvr>
                                        <p:cTn id="102" dur="400"/>
                                        <p:tgtEl>
                                          <p:spTgt spid="141">
                                            <p:txEl>
                                              <p:pRg st="0" end="0"/>
                                            </p:txEl>
                                          </p:spTgt>
                                        </p:tgtEl>
                                      </p:cBhvr>
                                    </p:animEffect>
                                    <p:anim calcmode="lin" valueType="num">
                                      <p:cBhvr>
                                        <p:cTn id="103" dur="400" fill="hold"/>
                                        <p:tgtEl>
                                          <p:spTgt spid="141">
                                            <p:txEl>
                                              <p:pRg st="0" end="0"/>
                                            </p:txEl>
                                          </p:spTgt>
                                        </p:tgtEl>
                                        <p:attrNameLst>
                                          <p:attrName>ppt_x</p:attrName>
                                        </p:attrNameLst>
                                      </p:cBhvr>
                                      <p:tavLst>
                                        <p:tav tm="0">
                                          <p:val>
                                            <p:strVal val="#ppt_x"/>
                                          </p:val>
                                        </p:tav>
                                        <p:tav tm="100000">
                                          <p:val>
                                            <p:strVal val="#ppt_x"/>
                                          </p:val>
                                        </p:tav>
                                      </p:tavLst>
                                    </p:anim>
                                    <p:anim calcmode="lin" valueType="num">
                                      <p:cBhvr>
                                        <p:cTn id="104" dur="400" fill="hold"/>
                                        <p:tgtEl>
                                          <p:spTgt spid="141">
                                            <p:txEl>
                                              <p:pRg st="0" end="0"/>
                                            </p:txEl>
                                          </p:spTgt>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200"/>
                                  </p:stCondLst>
                                  <p:childTnLst>
                                    <p:set>
                                      <p:cBhvr>
                                        <p:cTn id="106" dur="1" fill="hold">
                                          <p:stCondLst>
                                            <p:cond delay="0"/>
                                          </p:stCondLst>
                                        </p:cTn>
                                        <p:tgtEl>
                                          <p:spTgt spid="142">
                                            <p:txEl>
                                              <p:pRg st="0" end="0"/>
                                            </p:txEl>
                                          </p:spTgt>
                                        </p:tgtEl>
                                        <p:attrNameLst>
                                          <p:attrName>style.visibility</p:attrName>
                                        </p:attrNameLst>
                                      </p:cBhvr>
                                      <p:to>
                                        <p:strVal val="visible"/>
                                      </p:to>
                                    </p:set>
                                    <p:animEffect transition="in" filter="fade">
                                      <p:cBhvr>
                                        <p:cTn id="107" dur="500"/>
                                        <p:tgtEl>
                                          <p:spTgt spid="142">
                                            <p:txEl>
                                              <p:pRg st="0" end="0"/>
                                            </p:txEl>
                                          </p:spTgt>
                                        </p:tgtEl>
                                      </p:cBhvr>
                                    </p:animEffect>
                                    <p:anim calcmode="lin" valueType="num">
                                      <p:cBhvr>
                                        <p:cTn id="108" dur="500" fill="hold"/>
                                        <p:tgtEl>
                                          <p:spTgt spid="142">
                                            <p:txEl>
                                              <p:pRg st="0" end="0"/>
                                            </p:txEl>
                                          </p:spTgt>
                                        </p:tgtEl>
                                        <p:attrNameLst>
                                          <p:attrName>ppt_x</p:attrName>
                                        </p:attrNameLst>
                                      </p:cBhvr>
                                      <p:tavLst>
                                        <p:tav tm="0">
                                          <p:val>
                                            <p:strVal val="#ppt_x"/>
                                          </p:val>
                                        </p:tav>
                                        <p:tav tm="100000">
                                          <p:val>
                                            <p:strVal val="#ppt_x"/>
                                          </p:val>
                                        </p:tav>
                                      </p:tavLst>
                                    </p:anim>
                                    <p:anim calcmode="lin" valueType="num">
                                      <p:cBhvr>
                                        <p:cTn id="109" dur="500" fill="hold"/>
                                        <p:tgtEl>
                                          <p:spTgt spid="142">
                                            <p:txEl>
                                              <p:pRg st="0" end="0"/>
                                            </p:txEl>
                                          </p:spTgt>
                                        </p:tgtEl>
                                        <p:attrNameLst>
                                          <p:attrName>ppt_y</p:attrName>
                                        </p:attrNameLst>
                                      </p:cBhvr>
                                      <p:tavLst>
                                        <p:tav tm="0">
                                          <p:val>
                                            <p:strVal val="#ppt_y+.1"/>
                                          </p:val>
                                        </p:tav>
                                        <p:tav tm="100000">
                                          <p:val>
                                            <p:strVal val="#ppt_y"/>
                                          </p:val>
                                        </p:tav>
                                      </p:tavLst>
                                    </p:anim>
                                  </p:childTnLst>
                                </p:cTn>
                              </p:par>
                              <p:par>
                                <p:cTn id="110" presetID="10" presetClass="entr" presetSubtype="0" fill="hold" grpId="0" nodeType="withEffect">
                                  <p:stCondLst>
                                    <p:cond delay="800"/>
                                  </p:stCondLst>
                                  <p:childTnLst>
                                    <p:set>
                                      <p:cBhvr>
                                        <p:cTn id="111" dur="1" fill="hold">
                                          <p:stCondLst>
                                            <p:cond delay="0"/>
                                          </p:stCondLst>
                                        </p:cTn>
                                        <p:tgtEl>
                                          <p:spTgt spid="143">
                                            <p:txEl>
                                              <p:pRg st="0" end="0"/>
                                            </p:txEl>
                                          </p:spTgt>
                                        </p:tgtEl>
                                        <p:attrNameLst>
                                          <p:attrName>style.visibility</p:attrName>
                                        </p:attrNameLst>
                                      </p:cBhvr>
                                      <p:to>
                                        <p:strVal val="visible"/>
                                      </p:to>
                                    </p:set>
                                    <p:animEffect transition="in" filter="fade">
                                      <p:cBhvr>
                                        <p:cTn id="112" dur="500"/>
                                        <p:tgtEl>
                                          <p:spTgt spid="143">
                                            <p:txEl>
                                              <p:pRg st="0" end="0"/>
                                            </p:txEl>
                                          </p:spTgt>
                                        </p:tgtEl>
                                      </p:cBhvr>
                                    </p:animEffect>
                                  </p:childTnLst>
                                </p:cTn>
                              </p:par>
                            </p:childTnLst>
                          </p:cTn>
                        </p:par>
                        <p:par>
                          <p:cTn id="113" fill="hold">
                            <p:stCondLst>
                              <p:cond delay="7000"/>
                            </p:stCondLst>
                            <p:childTnLst>
                              <p:par>
                                <p:cTn id="114" presetID="53" presetClass="entr" presetSubtype="16" fill="hold" grpId="0" nodeType="afterEffect">
                                  <p:stCondLst>
                                    <p:cond delay="0"/>
                                  </p:stCondLst>
                                  <p:childTnLst>
                                    <p:set>
                                      <p:cBhvr>
                                        <p:cTn id="115" dur="1" fill="hold">
                                          <p:stCondLst>
                                            <p:cond delay="0"/>
                                          </p:stCondLst>
                                        </p:cTn>
                                        <p:tgtEl>
                                          <p:spTgt spid="147"/>
                                        </p:tgtEl>
                                        <p:attrNameLst>
                                          <p:attrName>style.visibility</p:attrName>
                                        </p:attrNameLst>
                                      </p:cBhvr>
                                      <p:to>
                                        <p:strVal val="visible"/>
                                      </p:to>
                                    </p:set>
                                    <p:anim calcmode="lin" valueType="num">
                                      <p:cBhvr>
                                        <p:cTn id="116" dur="500" fill="hold"/>
                                        <p:tgtEl>
                                          <p:spTgt spid="147"/>
                                        </p:tgtEl>
                                        <p:attrNameLst>
                                          <p:attrName>ppt_w</p:attrName>
                                        </p:attrNameLst>
                                      </p:cBhvr>
                                      <p:tavLst>
                                        <p:tav tm="0">
                                          <p:val>
                                            <p:fltVal val="0"/>
                                          </p:val>
                                        </p:tav>
                                        <p:tav tm="100000">
                                          <p:val>
                                            <p:strVal val="#ppt_w"/>
                                          </p:val>
                                        </p:tav>
                                      </p:tavLst>
                                    </p:anim>
                                    <p:anim calcmode="lin" valueType="num">
                                      <p:cBhvr>
                                        <p:cTn id="117" dur="500" fill="hold"/>
                                        <p:tgtEl>
                                          <p:spTgt spid="147"/>
                                        </p:tgtEl>
                                        <p:attrNameLst>
                                          <p:attrName>ppt_h</p:attrName>
                                        </p:attrNameLst>
                                      </p:cBhvr>
                                      <p:tavLst>
                                        <p:tav tm="0">
                                          <p:val>
                                            <p:fltVal val="0"/>
                                          </p:val>
                                        </p:tav>
                                        <p:tav tm="100000">
                                          <p:val>
                                            <p:strVal val="#ppt_h"/>
                                          </p:val>
                                        </p:tav>
                                      </p:tavLst>
                                    </p:anim>
                                    <p:animEffect transition="in" filter="fade">
                                      <p:cBhvr>
                                        <p:cTn id="118" dur="500"/>
                                        <p:tgtEl>
                                          <p:spTgt spid="147"/>
                                        </p:tgtEl>
                                      </p:cBhvr>
                                    </p:animEffect>
                                  </p:childTnLst>
                                </p:cTn>
                              </p:par>
                            </p:childTnLst>
                          </p:cTn>
                        </p:par>
                        <p:par>
                          <p:cTn id="119" fill="hold">
                            <p:stCondLst>
                              <p:cond delay="7500"/>
                            </p:stCondLst>
                            <p:childTnLst>
                              <p:par>
                                <p:cTn id="120" presetID="53" presetClass="entr" presetSubtype="16" fill="hold" grpId="0" nodeType="afterEffect">
                                  <p:stCondLst>
                                    <p:cond delay="0"/>
                                  </p:stCondLst>
                                  <p:childTnLst>
                                    <p:set>
                                      <p:cBhvr>
                                        <p:cTn id="121" dur="1" fill="hold">
                                          <p:stCondLst>
                                            <p:cond delay="0"/>
                                          </p:stCondLst>
                                        </p:cTn>
                                        <p:tgtEl>
                                          <p:spTgt spid="149">
                                            <p:txEl>
                                              <p:pRg st="0" end="0"/>
                                            </p:txEl>
                                          </p:spTgt>
                                        </p:tgtEl>
                                        <p:attrNameLst>
                                          <p:attrName>style.visibility</p:attrName>
                                        </p:attrNameLst>
                                      </p:cBhvr>
                                      <p:to>
                                        <p:strVal val="visible"/>
                                      </p:to>
                                    </p:set>
                                    <p:anim calcmode="lin" valueType="num">
                                      <p:cBhvr>
                                        <p:cTn id="122" dur="300" fill="hold"/>
                                        <p:tgtEl>
                                          <p:spTgt spid="149">
                                            <p:txEl>
                                              <p:pRg st="0" end="0"/>
                                            </p:txEl>
                                          </p:spTgt>
                                        </p:tgtEl>
                                        <p:attrNameLst>
                                          <p:attrName>ppt_w</p:attrName>
                                        </p:attrNameLst>
                                      </p:cBhvr>
                                      <p:tavLst>
                                        <p:tav tm="0">
                                          <p:val>
                                            <p:fltVal val="0"/>
                                          </p:val>
                                        </p:tav>
                                        <p:tav tm="100000">
                                          <p:val>
                                            <p:strVal val="#ppt_w"/>
                                          </p:val>
                                        </p:tav>
                                      </p:tavLst>
                                    </p:anim>
                                    <p:anim calcmode="lin" valueType="num">
                                      <p:cBhvr>
                                        <p:cTn id="123" dur="300" fill="hold"/>
                                        <p:tgtEl>
                                          <p:spTgt spid="149">
                                            <p:txEl>
                                              <p:pRg st="0" end="0"/>
                                            </p:txEl>
                                          </p:spTgt>
                                        </p:tgtEl>
                                        <p:attrNameLst>
                                          <p:attrName>ppt_h</p:attrName>
                                        </p:attrNameLst>
                                      </p:cBhvr>
                                      <p:tavLst>
                                        <p:tav tm="0">
                                          <p:val>
                                            <p:fltVal val="0"/>
                                          </p:val>
                                        </p:tav>
                                        <p:tav tm="100000">
                                          <p:val>
                                            <p:strVal val="#ppt_h"/>
                                          </p:val>
                                        </p:tav>
                                      </p:tavLst>
                                    </p:anim>
                                    <p:animEffect transition="in" filter="fade">
                                      <p:cBhvr>
                                        <p:cTn id="124" dur="300"/>
                                        <p:tgtEl>
                                          <p:spTgt spid="149">
                                            <p:txEl>
                                              <p:pRg st="0" end="0"/>
                                            </p:txEl>
                                          </p:spTgt>
                                        </p:tgtEl>
                                      </p:cBhvr>
                                    </p:animEffect>
                                  </p:childTnLst>
                                </p:cTn>
                              </p:par>
                            </p:childTnLst>
                          </p:cTn>
                        </p:par>
                        <p:par>
                          <p:cTn id="125" fill="hold">
                            <p:stCondLst>
                              <p:cond delay="8000"/>
                            </p:stCondLst>
                            <p:childTnLst>
                              <p:par>
                                <p:cTn id="126" presetID="6" presetClass="entr" presetSubtype="16" fill="hold" grpId="0" nodeType="afterEffect">
                                  <p:stCondLst>
                                    <p:cond delay="0"/>
                                  </p:stCondLst>
                                  <p:childTnLst>
                                    <p:set>
                                      <p:cBhvr>
                                        <p:cTn id="127" dur="1" fill="hold">
                                          <p:stCondLst>
                                            <p:cond delay="0"/>
                                          </p:stCondLst>
                                        </p:cTn>
                                        <p:tgtEl>
                                          <p:spTgt spid="139"/>
                                        </p:tgtEl>
                                        <p:attrNameLst>
                                          <p:attrName>style.visibility</p:attrName>
                                        </p:attrNameLst>
                                      </p:cBhvr>
                                      <p:to>
                                        <p:strVal val="visible"/>
                                      </p:to>
                                    </p:set>
                                    <p:animEffect transition="in" filter="circle(in)">
                                      <p:cBhvr>
                                        <p:cTn id="128" dur="1000"/>
                                        <p:tgtEl>
                                          <p:spTgt spid="139"/>
                                        </p:tgtEl>
                                      </p:cBhvr>
                                    </p:animEffect>
                                  </p:childTnLst>
                                </p:cTn>
                              </p:par>
                            </p:childTnLst>
                          </p:cTn>
                        </p:par>
                        <p:par>
                          <p:cTn id="129" fill="hold">
                            <p:stCondLst>
                              <p:cond delay="9000"/>
                            </p:stCondLst>
                            <p:childTnLst>
                              <p:par>
                                <p:cTn id="130" presetID="53" presetClass="entr" presetSubtype="16" fill="hold" grpId="0" nodeType="afterEffect" nodePh="1">
                                  <p:stCondLst>
                                    <p:cond delay="0"/>
                                  </p:stCondLst>
                                  <p:endCondLst>
                                    <p:cond evt="begin" delay="0">
                                      <p:tn val="130"/>
                                    </p:cond>
                                  </p:endCondLst>
                                  <p:childTnLst>
                                    <p:set>
                                      <p:cBhvr>
                                        <p:cTn id="131" dur="1" fill="hold">
                                          <p:stCondLst>
                                            <p:cond delay="0"/>
                                          </p:stCondLst>
                                        </p:cTn>
                                        <p:tgtEl>
                                          <p:spTgt spid="151"/>
                                        </p:tgtEl>
                                        <p:attrNameLst>
                                          <p:attrName>style.visibility</p:attrName>
                                        </p:attrNameLst>
                                      </p:cBhvr>
                                      <p:to>
                                        <p:strVal val="visible"/>
                                      </p:to>
                                    </p:set>
                                    <p:anim calcmode="lin" valueType="num">
                                      <p:cBhvr>
                                        <p:cTn id="132" dur="500" fill="hold"/>
                                        <p:tgtEl>
                                          <p:spTgt spid="151"/>
                                        </p:tgtEl>
                                        <p:attrNameLst>
                                          <p:attrName>ppt_w</p:attrName>
                                        </p:attrNameLst>
                                      </p:cBhvr>
                                      <p:tavLst>
                                        <p:tav tm="0">
                                          <p:val>
                                            <p:fltVal val="0"/>
                                          </p:val>
                                        </p:tav>
                                        <p:tav tm="100000">
                                          <p:val>
                                            <p:strVal val="#ppt_w"/>
                                          </p:val>
                                        </p:tav>
                                      </p:tavLst>
                                    </p:anim>
                                    <p:anim calcmode="lin" valueType="num">
                                      <p:cBhvr>
                                        <p:cTn id="133" dur="500" fill="hold"/>
                                        <p:tgtEl>
                                          <p:spTgt spid="151"/>
                                        </p:tgtEl>
                                        <p:attrNameLst>
                                          <p:attrName>ppt_h</p:attrName>
                                        </p:attrNameLst>
                                      </p:cBhvr>
                                      <p:tavLst>
                                        <p:tav tm="0">
                                          <p:val>
                                            <p:fltVal val="0"/>
                                          </p:val>
                                        </p:tav>
                                        <p:tav tm="100000">
                                          <p:val>
                                            <p:strVal val="#ppt_h"/>
                                          </p:val>
                                        </p:tav>
                                      </p:tavLst>
                                    </p:anim>
                                    <p:animEffect transition="in" filter="fade">
                                      <p:cBhvr>
                                        <p:cTn id="134" dur="500"/>
                                        <p:tgtEl>
                                          <p:spTgt spid="151"/>
                                        </p:tgtEl>
                                      </p:cBhvr>
                                    </p:animEffect>
                                  </p:childTnLst>
                                </p:cTn>
                              </p:par>
                              <p:par>
                                <p:cTn id="135" presetID="42" presetClass="entr" presetSubtype="0" fill="hold" grpId="0" nodeType="withEffect">
                                  <p:stCondLst>
                                    <p:cond delay="200"/>
                                  </p:stCondLst>
                                  <p:childTnLst>
                                    <p:set>
                                      <p:cBhvr>
                                        <p:cTn id="136" dur="1" fill="hold">
                                          <p:stCondLst>
                                            <p:cond delay="0"/>
                                          </p:stCondLst>
                                        </p:cTn>
                                        <p:tgtEl>
                                          <p:spTgt spid="154">
                                            <p:txEl>
                                              <p:pRg st="0" end="0"/>
                                            </p:txEl>
                                          </p:spTgt>
                                        </p:tgtEl>
                                        <p:attrNameLst>
                                          <p:attrName>style.visibility</p:attrName>
                                        </p:attrNameLst>
                                      </p:cBhvr>
                                      <p:to>
                                        <p:strVal val="visible"/>
                                      </p:to>
                                    </p:set>
                                    <p:animEffect transition="in" filter="fade">
                                      <p:cBhvr>
                                        <p:cTn id="137" dur="400"/>
                                        <p:tgtEl>
                                          <p:spTgt spid="154">
                                            <p:txEl>
                                              <p:pRg st="0" end="0"/>
                                            </p:txEl>
                                          </p:spTgt>
                                        </p:tgtEl>
                                      </p:cBhvr>
                                    </p:animEffect>
                                    <p:anim calcmode="lin" valueType="num">
                                      <p:cBhvr>
                                        <p:cTn id="138" dur="400" fill="hold"/>
                                        <p:tgtEl>
                                          <p:spTgt spid="154">
                                            <p:txEl>
                                              <p:pRg st="0" end="0"/>
                                            </p:txEl>
                                          </p:spTgt>
                                        </p:tgtEl>
                                        <p:attrNameLst>
                                          <p:attrName>ppt_x</p:attrName>
                                        </p:attrNameLst>
                                      </p:cBhvr>
                                      <p:tavLst>
                                        <p:tav tm="0">
                                          <p:val>
                                            <p:strVal val="#ppt_x"/>
                                          </p:val>
                                        </p:tav>
                                        <p:tav tm="100000">
                                          <p:val>
                                            <p:strVal val="#ppt_x"/>
                                          </p:val>
                                        </p:tav>
                                      </p:tavLst>
                                    </p:anim>
                                    <p:anim calcmode="lin" valueType="num">
                                      <p:cBhvr>
                                        <p:cTn id="139" dur="400" fill="hold"/>
                                        <p:tgtEl>
                                          <p:spTgt spid="154">
                                            <p:txEl>
                                              <p:pRg st="0" end="0"/>
                                            </p:txEl>
                                          </p:spTgt>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200"/>
                                  </p:stCondLst>
                                  <p:childTnLst>
                                    <p:set>
                                      <p:cBhvr>
                                        <p:cTn id="141" dur="1" fill="hold">
                                          <p:stCondLst>
                                            <p:cond delay="0"/>
                                          </p:stCondLst>
                                        </p:cTn>
                                        <p:tgtEl>
                                          <p:spTgt spid="155">
                                            <p:txEl>
                                              <p:pRg st="0" end="0"/>
                                            </p:txEl>
                                          </p:spTgt>
                                        </p:tgtEl>
                                        <p:attrNameLst>
                                          <p:attrName>style.visibility</p:attrName>
                                        </p:attrNameLst>
                                      </p:cBhvr>
                                      <p:to>
                                        <p:strVal val="visible"/>
                                      </p:to>
                                    </p:set>
                                    <p:animEffect transition="in" filter="fade">
                                      <p:cBhvr>
                                        <p:cTn id="142" dur="500"/>
                                        <p:tgtEl>
                                          <p:spTgt spid="155">
                                            <p:txEl>
                                              <p:pRg st="0" end="0"/>
                                            </p:txEl>
                                          </p:spTgt>
                                        </p:tgtEl>
                                      </p:cBhvr>
                                    </p:animEffect>
                                    <p:anim calcmode="lin" valueType="num">
                                      <p:cBhvr>
                                        <p:cTn id="143" dur="500" fill="hold"/>
                                        <p:tgtEl>
                                          <p:spTgt spid="155">
                                            <p:txEl>
                                              <p:pRg st="0" end="0"/>
                                            </p:txEl>
                                          </p:spTgt>
                                        </p:tgtEl>
                                        <p:attrNameLst>
                                          <p:attrName>ppt_x</p:attrName>
                                        </p:attrNameLst>
                                      </p:cBhvr>
                                      <p:tavLst>
                                        <p:tav tm="0">
                                          <p:val>
                                            <p:strVal val="#ppt_x"/>
                                          </p:val>
                                        </p:tav>
                                        <p:tav tm="100000">
                                          <p:val>
                                            <p:strVal val="#ppt_x"/>
                                          </p:val>
                                        </p:tav>
                                      </p:tavLst>
                                    </p:anim>
                                    <p:anim calcmode="lin" valueType="num">
                                      <p:cBhvr>
                                        <p:cTn id="144" dur="500" fill="hold"/>
                                        <p:tgtEl>
                                          <p:spTgt spid="155">
                                            <p:txEl>
                                              <p:pRg st="0" end="0"/>
                                            </p:txEl>
                                          </p:spTgt>
                                        </p:tgtEl>
                                        <p:attrNameLst>
                                          <p:attrName>ppt_y</p:attrName>
                                        </p:attrNameLst>
                                      </p:cBhvr>
                                      <p:tavLst>
                                        <p:tav tm="0">
                                          <p:val>
                                            <p:strVal val="#ppt_y+.1"/>
                                          </p:val>
                                        </p:tav>
                                        <p:tav tm="100000">
                                          <p:val>
                                            <p:strVal val="#ppt_y"/>
                                          </p:val>
                                        </p:tav>
                                      </p:tavLst>
                                    </p:anim>
                                  </p:childTnLst>
                                </p:cTn>
                              </p:par>
                              <p:par>
                                <p:cTn id="145" presetID="10" presetClass="entr" presetSubtype="0" fill="hold" grpId="0" nodeType="withEffect">
                                  <p:stCondLst>
                                    <p:cond delay="800"/>
                                  </p:stCondLst>
                                  <p:childTnLst>
                                    <p:set>
                                      <p:cBhvr>
                                        <p:cTn id="146" dur="1" fill="hold">
                                          <p:stCondLst>
                                            <p:cond delay="0"/>
                                          </p:stCondLst>
                                        </p:cTn>
                                        <p:tgtEl>
                                          <p:spTgt spid="156">
                                            <p:txEl>
                                              <p:pRg st="0" end="0"/>
                                            </p:txEl>
                                          </p:spTgt>
                                        </p:tgtEl>
                                        <p:attrNameLst>
                                          <p:attrName>style.visibility</p:attrName>
                                        </p:attrNameLst>
                                      </p:cBhvr>
                                      <p:to>
                                        <p:strVal val="visible"/>
                                      </p:to>
                                    </p:set>
                                    <p:animEffect transition="in" filter="fade">
                                      <p:cBhvr>
                                        <p:cTn id="147" dur="500"/>
                                        <p:tgtEl>
                                          <p:spTgt spid="156">
                                            <p:txEl>
                                              <p:pRg st="0" end="0"/>
                                            </p:txEl>
                                          </p:spTgt>
                                        </p:tgtEl>
                                      </p:cBhvr>
                                    </p:animEffect>
                                  </p:childTnLst>
                                </p:cTn>
                              </p:par>
                            </p:childTnLst>
                          </p:cTn>
                        </p:par>
                        <p:par>
                          <p:cTn id="148" fill="hold">
                            <p:stCondLst>
                              <p:cond delay="9500"/>
                            </p:stCondLst>
                            <p:childTnLst>
                              <p:par>
                                <p:cTn id="149" presetID="53" presetClass="entr" presetSubtype="16" fill="hold" grpId="0" nodeType="afterEffect">
                                  <p:stCondLst>
                                    <p:cond delay="0"/>
                                  </p:stCondLst>
                                  <p:childTnLst>
                                    <p:set>
                                      <p:cBhvr>
                                        <p:cTn id="150" dur="1" fill="hold">
                                          <p:stCondLst>
                                            <p:cond delay="0"/>
                                          </p:stCondLst>
                                        </p:cTn>
                                        <p:tgtEl>
                                          <p:spTgt spid="157"/>
                                        </p:tgtEl>
                                        <p:attrNameLst>
                                          <p:attrName>style.visibility</p:attrName>
                                        </p:attrNameLst>
                                      </p:cBhvr>
                                      <p:to>
                                        <p:strVal val="visible"/>
                                      </p:to>
                                    </p:set>
                                    <p:anim calcmode="lin" valueType="num">
                                      <p:cBhvr>
                                        <p:cTn id="151" dur="500" fill="hold"/>
                                        <p:tgtEl>
                                          <p:spTgt spid="157"/>
                                        </p:tgtEl>
                                        <p:attrNameLst>
                                          <p:attrName>ppt_w</p:attrName>
                                        </p:attrNameLst>
                                      </p:cBhvr>
                                      <p:tavLst>
                                        <p:tav tm="0">
                                          <p:val>
                                            <p:fltVal val="0"/>
                                          </p:val>
                                        </p:tav>
                                        <p:tav tm="100000">
                                          <p:val>
                                            <p:strVal val="#ppt_w"/>
                                          </p:val>
                                        </p:tav>
                                      </p:tavLst>
                                    </p:anim>
                                    <p:anim calcmode="lin" valueType="num">
                                      <p:cBhvr>
                                        <p:cTn id="152" dur="500" fill="hold"/>
                                        <p:tgtEl>
                                          <p:spTgt spid="157"/>
                                        </p:tgtEl>
                                        <p:attrNameLst>
                                          <p:attrName>ppt_h</p:attrName>
                                        </p:attrNameLst>
                                      </p:cBhvr>
                                      <p:tavLst>
                                        <p:tav tm="0">
                                          <p:val>
                                            <p:fltVal val="0"/>
                                          </p:val>
                                        </p:tav>
                                        <p:tav tm="100000">
                                          <p:val>
                                            <p:strVal val="#ppt_h"/>
                                          </p:val>
                                        </p:tav>
                                      </p:tavLst>
                                    </p:anim>
                                    <p:animEffect transition="in" filter="fade">
                                      <p:cBhvr>
                                        <p:cTn id="153" dur="500"/>
                                        <p:tgtEl>
                                          <p:spTgt spid="157"/>
                                        </p:tgtEl>
                                      </p:cBhvr>
                                    </p:animEffect>
                                  </p:childTnLst>
                                </p:cTn>
                              </p:par>
                            </p:childTnLst>
                          </p:cTn>
                        </p:par>
                        <p:par>
                          <p:cTn id="154" fill="hold">
                            <p:stCondLst>
                              <p:cond delay="10000"/>
                            </p:stCondLst>
                            <p:childTnLst>
                              <p:par>
                                <p:cTn id="155" presetID="53" presetClass="entr" presetSubtype="16" fill="hold" grpId="0" nodeType="afterEffect">
                                  <p:stCondLst>
                                    <p:cond delay="0"/>
                                  </p:stCondLst>
                                  <p:childTnLst>
                                    <p:set>
                                      <p:cBhvr>
                                        <p:cTn id="156" dur="1" fill="hold">
                                          <p:stCondLst>
                                            <p:cond delay="0"/>
                                          </p:stCondLst>
                                        </p:cTn>
                                        <p:tgtEl>
                                          <p:spTgt spid="158">
                                            <p:txEl>
                                              <p:pRg st="0" end="0"/>
                                            </p:txEl>
                                          </p:spTgt>
                                        </p:tgtEl>
                                        <p:attrNameLst>
                                          <p:attrName>style.visibility</p:attrName>
                                        </p:attrNameLst>
                                      </p:cBhvr>
                                      <p:to>
                                        <p:strVal val="visible"/>
                                      </p:to>
                                    </p:set>
                                    <p:anim calcmode="lin" valueType="num">
                                      <p:cBhvr>
                                        <p:cTn id="157" dur="300" fill="hold"/>
                                        <p:tgtEl>
                                          <p:spTgt spid="158">
                                            <p:txEl>
                                              <p:pRg st="0" end="0"/>
                                            </p:txEl>
                                          </p:spTgt>
                                        </p:tgtEl>
                                        <p:attrNameLst>
                                          <p:attrName>ppt_w</p:attrName>
                                        </p:attrNameLst>
                                      </p:cBhvr>
                                      <p:tavLst>
                                        <p:tav tm="0">
                                          <p:val>
                                            <p:fltVal val="0"/>
                                          </p:val>
                                        </p:tav>
                                        <p:tav tm="100000">
                                          <p:val>
                                            <p:strVal val="#ppt_w"/>
                                          </p:val>
                                        </p:tav>
                                      </p:tavLst>
                                    </p:anim>
                                    <p:anim calcmode="lin" valueType="num">
                                      <p:cBhvr>
                                        <p:cTn id="158" dur="300" fill="hold"/>
                                        <p:tgtEl>
                                          <p:spTgt spid="158">
                                            <p:txEl>
                                              <p:pRg st="0" end="0"/>
                                            </p:txEl>
                                          </p:spTgt>
                                        </p:tgtEl>
                                        <p:attrNameLst>
                                          <p:attrName>ppt_h</p:attrName>
                                        </p:attrNameLst>
                                      </p:cBhvr>
                                      <p:tavLst>
                                        <p:tav tm="0">
                                          <p:val>
                                            <p:fltVal val="0"/>
                                          </p:val>
                                        </p:tav>
                                        <p:tav tm="100000">
                                          <p:val>
                                            <p:strVal val="#ppt_h"/>
                                          </p:val>
                                        </p:tav>
                                      </p:tavLst>
                                    </p:anim>
                                    <p:animEffect transition="in" filter="fade">
                                      <p:cBhvr>
                                        <p:cTn id="159" dur="300"/>
                                        <p:tgtEl>
                                          <p:spTgt spid="158">
                                            <p:txEl>
                                              <p:pRg st="0" end="0"/>
                                            </p:txEl>
                                          </p:spTgt>
                                        </p:tgtEl>
                                      </p:cBhvr>
                                    </p:animEffect>
                                  </p:childTnLst>
                                </p:cTn>
                              </p:par>
                            </p:childTnLst>
                          </p:cTn>
                        </p:par>
                        <p:par>
                          <p:cTn id="160" fill="hold">
                            <p:stCondLst>
                              <p:cond delay="10500"/>
                            </p:stCondLst>
                            <p:childTnLst>
                              <p:par>
                                <p:cTn id="161" presetID="6" presetClass="entr" presetSubtype="16" fill="hold" grpId="0" nodeType="afterEffect">
                                  <p:stCondLst>
                                    <p:cond delay="0"/>
                                  </p:stCondLst>
                                  <p:childTnLst>
                                    <p:set>
                                      <p:cBhvr>
                                        <p:cTn id="162" dur="1" fill="hold">
                                          <p:stCondLst>
                                            <p:cond delay="0"/>
                                          </p:stCondLst>
                                        </p:cTn>
                                        <p:tgtEl>
                                          <p:spTgt spid="153"/>
                                        </p:tgtEl>
                                        <p:attrNameLst>
                                          <p:attrName>style.visibility</p:attrName>
                                        </p:attrNameLst>
                                      </p:cBhvr>
                                      <p:to>
                                        <p:strVal val="visible"/>
                                      </p:to>
                                    </p:set>
                                    <p:animEffect transition="in" filter="circle(in)">
                                      <p:cBhvr>
                                        <p:cTn id="163" dur="1000"/>
                                        <p:tgtEl>
                                          <p:spTgt spid="153"/>
                                        </p:tgtEl>
                                      </p:cBhvr>
                                    </p:animEffect>
                                  </p:childTnLst>
                                </p:cTn>
                              </p:par>
                            </p:childTnLst>
                          </p:cTn>
                        </p:par>
                        <p:par>
                          <p:cTn id="164" fill="hold">
                            <p:stCondLst>
                              <p:cond delay="11500"/>
                            </p:stCondLst>
                            <p:childTnLst>
                              <p:par>
                                <p:cTn id="165" presetID="53" presetClass="entr" presetSubtype="16" fill="hold" grpId="0" nodeType="afterEffect" nodePh="1">
                                  <p:stCondLst>
                                    <p:cond delay="0"/>
                                  </p:stCondLst>
                                  <p:endCondLst>
                                    <p:cond evt="begin" delay="0">
                                      <p:tn val="165"/>
                                    </p:cond>
                                  </p:endCondLst>
                                  <p:childTnLst>
                                    <p:set>
                                      <p:cBhvr>
                                        <p:cTn id="166" dur="1" fill="hold">
                                          <p:stCondLst>
                                            <p:cond delay="0"/>
                                          </p:stCondLst>
                                        </p:cTn>
                                        <p:tgtEl>
                                          <p:spTgt spid="159"/>
                                        </p:tgtEl>
                                        <p:attrNameLst>
                                          <p:attrName>style.visibility</p:attrName>
                                        </p:attrNameLst>
                                      </p:cBhvr>
                                      <p:to>
                                        <p:strVal val="visible"/>
                                      </p:to>
                                    </p:set>
                                    <p:anim calcmode="lin" valueType="num">
                                      <p:cBhvr>
                                        <p:cTn id="167" dur="500" fill="hold"/>
                                        <p:tgtEl>
                                          <p:spTgt spid="159"/>
                                        </p:tgtEl>
                                        <p:attrNameLst>
                                          <p:attrName>ppt_w</p:attrName>
                                        </p:attrNameLst>
                                      </p:cBhvr>
                                      <p:tavLst>
                                        <p:tav tm="0">
                                          <p:val>
                                            <p:fltVal val="0"/>
                                          </p:val>
                                        </p:tav>
                                        <p:tav tm="100000">
                                          <p:val>
                                            <p:strVal val="#ppt_w"/>
                                          </p:val>
                                        </p:tav>
                                      </p:tavLst>
                                    </p:anim>
                                    <p:anim calcmode="lin" valueType="num">
                                      <p:cBhvr>
                                        <p:cTn id="168" dur="500" fill="hold"/>
                                        <p:tgtEl>
                                          <p:spTgt spid="159"/>
                                        </p:tgtEl>
                                        <p:attrNameLst>
                                          <p:attrName>ppt_h</p:attrName>
                                        </p:attrNameLst>
                                      </p:cBhvr>
                                      <p:tavLst>
                                        <p:tav tm="0">
                                          <p:val>
                                            <p:fltVal val="0"/>
                                          </p:val>
                                        </p:tav>
                                        <p:tav tm="100000">
                                          <p:val>
                                            <p:strVal val="#ppt_h"/>
                                          </p:val>
                                        </p:tav>
                                      </p:tavLst>
                                    </p:anim>
                                    <p:animEffect transition="in" filter="fade">
                                      <p:cBhvr>
                                        <p:cTn id="169" dur="500"/>
                                        <p:tgtEl>
                                          <p:spTgt spid="1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0" grpId="0" animBg="1"/>
      <p:bldP spid="94" grpId="0" build="p">
        <p:tmplLst>
          <p:tmpl lvl="1">
            <p:tnLst>
              <p:par>
                <p:cTn presetID="42" presetClass="entr" presetSubtype="0" fill="hold" nodeType="withEffect">
                  <p:stCondLst>
                    <p:cond delay="200"/>
                  </p:stCondLst>
                  <p:childTnLst>
                    <p:set>
                      <p:cBhvr>
                        <p:cTn dur="1" fill="hold">
                          <p:stCondLst>
                            <p:cond delay="0"/>
                          </p:stCondLst>
                        </p:cTn>
                        <p:tgtEl>
                          <p:spTgt spid="94"/>
                        </p:tgtEl>
                        <p:attrNameLst>
                          <p:attrName>style.visibility</p:attrName>
                        </p:attrNameLst>
                      </p:cBhvr>
                      <p:to>
                        <p:strVal val="visible"/>
                      </p:to>
                    </p:set>
                    <p:animEffect transition="in" filter="fade">
                      <p:cBhvr>
                        <p:cTn dur="400"/>
                        <p:tgtEl>
                          <p:spTgt spid="94"/>
                        </p:tgtEl>
                      </p:cBhvr>
                    </p:animEffect>
                    <p:anim calcmode="lin" valueType="num">
                      <p:cBhvr>
                        <p:cTn dur="400" fill="hold"/>
                        <p:tgtEl>
                          <p:spTgt spid="94"/>
                        </p:tgtEl>
                        <p:attrNameLst>
                          <p:attrName>ppt_x</p:attrName>
                        </p:attrNameLst>
                      </p:cBhvr>
                      <p:tavLst>
                        <p:tav tm="0">
                          <p:val>
                            <p:strVal val="#ppt_x"/>
                          </p:val>
                        </p:tav>
                        <p:tav tm="100000">
                          <p:val>
                            <p:strVal val="#ppt_x"/>
                          </p:val>
                        </p:tav>
                      </p:tavLst>
                    </p:anim>
                    <p:anim calcmode="lin" valueType="num">
                      <p:cBhvr>
                        <p:cTn dur="400" fill="hold"/>
                        <p:tgtEl>
                          <p:spTgt spid="94"/>
                        </p:tgtEl>
                        <p:attrNameLst>
                          <p:attrName>ppt_y</p:attrName>
                        </p:attrNameLst>
                      </p:cBhvr>
                      <p:tavLst>
                        <p:tav tm="0">
                          <p:val>
                            <p:strVal val="#ppt_y+.1"/>
                          </p:val>
                        </p:tav>
                        <p:tav tm="100000">
                          <p:val>
                            <p:strVal val="#ppt_y"/>
                          </p:val>
                        </p:tav>
                      </p:tavLst>
                    </p:anim>
                  </p:childTnLst>
                </p:cTn>
              </p:par>
            </p:tnLst>
          </p:tmpl>
        </p:tmplLst>
      </p:bldP>
      <p:bldP spid="95" grpId="0" build="p">
        <p:tmplLst>
          <p:tmpl lvl="1">
            <p:tnLst>
              <p:par>
                <p:cTn presetID="42" presetClass="entr" presetSubtype="0" fill="hold" nodeType="withEffect">
                  <p:stCondLst>
                    <p:cond delay="200"/>
                  </p:stCondLst>
                  <p:childTnLst>
                    <p:set>
                      <p:cBhvr>
                        <p:cTn dur="1" fill="hold">
                          <p:stCondLst>
                            <p:cond delay="0"/>
                          </p:stCondLst>
                        </p:cTn>
                        <p:tgtEl>
                          <p:spTgt spid="95"/>
                        </p:tgtEl>
                        <p:attrNameLst>
                          <p:attrName>style.visibility</p:attrName>
                        </p:attrNameLst>
                      </p:cBhvr>
                      <p:to>
                        <p:strVal val="visible"/>
                      </p:to>
                    </p:set>
                    <p:animEffect transition="in" filter="fade">
                      <p:cBhvr>
                        <p:cTn dur="500"/>
                        <p:tgtEl>
                          <p:spTgt spid="95"/>
                        </p:tgtEl>
                      </p:cBhvr>
                    </p:animEffect>
                    <p:anim calcmode="lin" valueType="num">
                      <p:cBhvr>
                        <p:cTn dur="500" fill="hold"/>
                        <p:tgtEl>
                          <p:spTgt spid="95"/>
                        </p:tgtEl>
                        <p:attrNameLst>
                          <p:attrName>ppt_x</p:attrName>
                        </p:attrNameLst>
                      </p:cBhvr>
                      <p:tavLst>
                        <p:tav tm="0">
                          <p:val>
                            <p:strVal val="#ppt_x"/>
                          </p:val>
                        </p:tav>
                        <p:tav tm="100000">
                          <p:val>
                            <p:strVal val="#ppt_x"/>
                          </p:val>
                        </p:tav>
                      </p:tavLst>
                    </p:anim>
                    <p:anim calcmode="lin" valueType="num">
                      <p:cBhvr>
                        <p:cTn dur="500" fill="hold"/>
                        <p:tgtEl>
                          <p:spTgt spid="95"/>
                        </p:tgtEl>
                        <p:attrNameLst>
                          <p:attrName>ppt_y</p:attrName>
                        </p:attrNameLst>
                      </p:cBhvr>
                      <p:tavLst>
                        <p:tav tm="0">
                          <p:val>
                            <p:strVal val="#ppt_y+.1"/>
                          </p:val>
                        </p:tav>
                        <p:tav tm="100000">
                          <p:val>
                            <p:strVal val="#ppt_y"/>
                          </p:val>
                        </p:tav>
                      </p:tavLst>
                    </p:anim>
                  </p:childTnLst>
                </p:cTn>
              </p:par>
            </p:tnLst>
          </p:tmpl>
        </p:tmplLst>
      </p:bldP>
      <p:bldP spid="96" grpId="0" build="p">
        <p:tmplLst>
          <p:tmpl lvl="1">
            <p:tnLst>
              <p:par>
                <p:cTn presetID="10" presetClass="entr" presetSubtype="0" fill="hold" nodeType="withEffect">
                  <p:stCondLst>
                    <p:cond delay="800"/>
                  </p:stCondLst>
                  <p:childTnLst>
                    <p:set>
                      <p:cBhvr>
                        <p:cTn dur="1" fill="hold">
                          <p:stCondLst>
                            <p:cond delay="0"/>
                          </p:stCondLst>
                        </p:cTn>
                        <p:tgtEl>
                          <p:spTgt spid="96"/>
                        </p:tgtEl>
                        <p:attrNameLst>
                          <p:attrName>style.visibility</p:attrName>
                        </p:attrNameLst>
                      </p:cBhvr>
                      <p:to>
                        <p:strVal val="visible"/>
                      </p:to>
                    </p:set>
                    <p:animEffect transition="in" filter="fade">
                      <p:cBhvr>
                        <p:cTn dur="500"/>
                        <p:tgtEl>
                          <p:spTgt spid="96"/>
                        </p:tgtEl>
                      </p:cBhvr>
                    </p:animEffect>
                  </p:childTnLst>
                </p:cTn>
              </p:par>
            </p:tnLst>
          </p:tmpl>
        </p:tmplLst>
      </p:bldP>
      <p:bldP spid="106" grpId="0" animBg="1"/>
      <p:bldP spid="110" grpId="0" build="p">
        <p:tmplLst>
          <p:tmpl lvl="1">
            <p:tnLst>
              <p:par>
                <p:cTn presetID="53" presetClass="entr" presetSubtype="16" fill="hold" nodeType="afterEffect">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p:cTn dur="300" fill="hold"/>
                        <p:tgtEl>
                          <p:spTgt spid="110"/>
                        </p:tgtEl>
                        <p:attrNameLst>
                          <p:attrName>ppt_w</p:attrName>
                        </p:attrNameLst>
                      </p:cBhvr>
                      <p:tavLst>
                        <p:tav tm="0">
                          <p:val>
                            <p:fltVal val="0"/>
                          </p:val>
                        </p:tav>
                        <p:tav tm="100000">
                          <p:val>
                            <p:strVal val="#ppt_w"/>
                          </p:val>
                        </p:tav>
                      </p:tavLst>
                    </p:anim>
                    <p:anim calcmode="lin" valueType="num">
                      <p:cBhvr>
                        <p:cTn dur="300" fill="hold"/>
                        <p:tgtEl>
                          <p:spTgt spid="110"/>
                        </p:tgtEl>
                        <p:attrNameLst>
                          <p:attrName>ppt_h</p:attrName>
                        </p:attrNameLst>
                      </p:cBhvr>
                      <p:tavLst>
                        <p:tav tm="0">
                          <p:val>
                            <p:fltVal val="0"/>
                          </p:val>
                        </p:tav>
                        <p:tav tm="100000">
                          <p:val>
                            <p:strVal val="#ppt_h"/>
                          </p:val>
                        </p:tav>
                      </p:tavLst>
                    </p:anim>
                    <p:animEffect transition="in" filter="fade">
                      <p:cBhvr>
                        <p:cTn dur="300"/>
                        <p:tgtEl>
                          <p:spTgt spid="110"/>
                        </p:tgtEl>
                      </p:cBhvr>
                    </p:animEffect>
                  </p:childTnLst>
                </p:cTn>
              </p:par>
            </p:tnLst>
          </p:tmpl>
        </p:tmplLst>
      </p:bldP>
      <p:bldP spid="114" grpId="0"/>
      <p:bldP spid="118" grpId="0" animBg="1"/>
      <p:bldP spid="121" grpId="0" build="p">
        <p:tmplLst>
          <p:tmpl lvl="1">
            <p:tnLst>
              <p:par>
                <p:cTn presetID="42" presetClass="entr" presetSubtype="0" fill="hold" nodeType="withEffect">
                  <p:stCondLst>
                    <p:cond delay="200"/>
                  </p:stCondLst>
                  <p:childTnLst>
                    <p:set>
                      <p:cBhvr>
                        <p:cTn dur="1" fill="hold">
                          <p:stCondLst>
                            <p:cond delay="0"/>
                          </p:stCondLst>
                        </p:cTn>
                        <p:tgtEl>
                          <p:spTgt spid="121"/>
                        </p:tgtEl>
                        <p:attrNameLst>
                          <p:attrName>style.visibility</p:attrName>
                        </p:attrNameLst>
                      </p:cBhvr>
                      <p:to>
                        <p:strVal val="visible"/>
                      </p:to>
                    </p:set>
                    <p:animEffect transition="in" filter="fade">
                      <p:cBhvr>
                        <p:cTn dur="400"/>
                        <p:tgtEl>
                          <p:spTgt spid="121"/>
                        </p:tgtEl>
                      </p:cBhvr>
                    </p:animEffect>
                    <p:anim calcmode="lin" valueType="num">
                      <p:cBhvr>
                        <p:cTn dur="400" fill="hold"/>
                        <p:tgtEl>
                          <p:spTgt spid="121"/>
                        </p:tgtEl>
                        <p:attrNameLst>
                          <p:attrName>ppt_x</p:attrName>
                        </p:attrNameLst>
                      </p:cBhvr>
                      <p:tavLst>
                        <p:tav tm="0">
                          <p:val>
                            <p:strVal val="#ppt_x"/>
                          </p:val>
                        </p:tav>
                        <p:tav tm="100000">
                          <p:val>
                            <p:strVal val="#ppt_x"/>
                          </p:val>
                        </p:tav>
                      </p:tavLst>
                    </p:anim>
                    <p:anim calcmode="lin" valueType="num">
                      <p:cBhvr>
                        <p:cTn dur="400" fill="hold"/>
                        <p:tgtEl>
                          <p:spTgt spid="121"/>
                        </p:tgtEl>
                        <p:attrNameLst>
                          <p:attrName>ppt_y</p:attrName>
                        </p:attrNameLst>
                      </p:cBhvr>
                      <p:tavLst>
                        <p:tav tm="0">
                          <p:val>
                            <p:strVal val="#ppt_y+.1"/>
                          </p:val>
                        </p:tav>
                        <p:tav tm="100000">
                          <p:val>
                            <p:strVal val="#ppt_y"/>
                          </p:val>
                        </p:tav>
                      </p:tavLst>
                    </p:anim>
                  </p:childTnLst>
                </p:cTn>
              </p:par>
            </p:tnLst>
          </p:tmpl>
        </p:tmplLst>
      </p:bldP>
      <p:bldP spid="122" grpId="0" build="p">
        <p:tmplLst>
          <p:tmpl lvl="1">
            <p:tnLst>
              <p:par>
                <p:cTn presetID="42" presetClass="entr" presetSubtype="0" fill="hold" nodeType="withEffect">
                  <p:stCondLst>
                    <p:cond delay="200"/>
                  </p:stCondLst>
                  <p:childTnLst>
                    <p:set>
                      <p:cBhvr>
                        <p:cTn dur="1" fill="hold">
                          <p:stCondLst>
                            <p:cond delay="0"/>
                          </p:stCondLst>
                        </p:cTn>
                        <p:tgtEl>
                          <p:spTgt spid="122"/>
                        </p:tgtEl>
                        <p:attrNameLst>
                          <p:attrName>style.visibility</p:attrName>
                        </p:attrNameLst>
                      </p:cBhvr>
                      <p:to>
                        <p:strVal val="visible"/>
                      </p:to>
                    </p:set>
                    <p:animEffect transition="in" filter="fade">
                      <p:cBhvr>
                        <p:cTn dur="500"/>
                        <p:tgtEl>
                          <p:spTgt spid="122"/>
                        </p:tgtEl>
                      </p:cBhvr>
                    </p:animEffect>
                    <p:anim calcmode="lin" valueType="num">
                      <p:cBhvr>
                        <p:cTn dur="500" fill="hold"/>
                        <p:tgtEl>
                          <p:spTgt spid="122"/>
                        </p:tgtEl>
                        <p:attrNameLst>
                          <p:attrName>ppt_x</p:attrName>
                        </p:attrNameLst>
                      </p:cBhvr>
                      <p:tavLst>
                        <p:tav tm="0">
                          <p:val>
                            <p:strVal val="#ppt_x"/>
                          </p:val>
                        </p:tav>
                        <p:tav tm="100000">
                          <p:val>
                            <p:strVal val="#ppt_x"/>
                          </p:val>
                        </p:tav>
                      </p:tavLst>
                    </p:anim>
                    <p:anim calcmode="lin" valueType="num">
                      <p:cBhvr>
                        <p:cTn dur="500" fill="hold"/>
                        <p:tgtEl>
                          <p:spTgt spid="122"/>
                        </p:tgtEl>
                        <p:attrNameLst>
                          <p:attrName>ppt_y</p:attrName>
                        </p:attrNameLst>
                      </p:cBhvr>
                      <p:tavLst>
                        <p:tav tm="0">
                          <p:val>
                            <p:strVal val="#ppt_y+.1"/>
                          </p:val>
                        </p:tav>
                        <p:tav tm="100000">
                          <p:val>
                            <p:strVal val="#ppt_y"/>
                          </p:val>
                        </p:tav>
                      </p:tavLst>
                    </p:anim>
                  </p:childTnLst>
                </p:cTn>
              </p:par>
            </p:tnLst>
          </p:tmpl>
        </p:tmplLst>
      </p:bldP>
      <p:bldP spid="123" grpId="0" build="p">
        <p:tmplLst>
          <p:tmpl lvl="1">
            <p:tnLst>
              <p:par>
                <p:cTn presetID="10" presetClass="entr" presetSubtype="0" fill="hold" nodeType="withEffect">
                  <p:stCondLst>
                    <p:cond delay="800"/>
                  </p:stCondLst>
                  <p:childTnLst>
                    <p:set>
                      <p:cBhvr>
                        <p:cTn dur="1" fill="hold">
                          <p:stCondLst>
                            <p:cond delay="0"/>
                          </p:stCondLst>
                        </p:cTn>
                        <p:tgtEl>
                          <p:spTgt spid="123"/>
                        </p:tgtEl>
                        <p:attrNameLst>
                          <p:attrName>style.visibility</p:attrName>
                        </p:attrNameLst>
                      </p:cBhvr>
                      <p:to>
                        <p:strVal val="visible"/>
                      </p:to>
                    </p:set>
                    <p:animEffect transition="in" filter="fade">
                      <p:cBhvr>
                        <p:cTn dur="500"/>
                        <p:tgtEl>
                          <p:spTgt spid="123"/>
                        </p:tgtEl>
                      </p:cBhvr>
                    </p:animEffect>
                  </p:childTnLst>
                </p:cTn>
              </p:par>
            </p:tnLst>
          </p:tmpl>
        </p:tmplLst>
      </p:bldP>
      <p:bldP spid="130" grpId="0" animBg="1"/>
      <p:bldP spid="133" grpId="0" build="p">
        <p:tmplLst>
          <p:tmpl lvl="1">
            <p:tnLst>
              <p:par>
                <p:cTn presetID="53" presetClass="entr" presetSubtype="16" fill="hold" nodeType="afterEffect">
                  <p:stCondLst>
                    <p:cond delay="0"/>
                  </p:stCondLst>
                  <p:childTnLst>
                    <p:set>
                      <p:cBhvr>
                        <p:cTn dur="1" fill="hold">
                          <p:stCondLst>
                            <p:cond delay="0"/>
                          </p:stCondLst>
                        </p:cTn>
                        <p:tgtEl>
                          <p:spTgt spid="133"/>
                        </p:tgtEl>
                        <p:attrNameLst>
                          <p:attrName>style.visibility</p:attrName>
                        </p:attrNameLst>
                      </p:cBhvr>
                      <p:to>
                        <p:strVal val="visible"/>
                      </p:to>
                    </p:set>
                    <p:anim calcmode="lin" valueType="num">
                      <p:cBhvr>
                        <p:cTn dur="300" fill="hold"/>
                        <p:tgtEl>
                          <p:spTgt spid="133"/>
                        </p:tgtEl>
                        <p:attrNameLst>
                          <p:attrName>ppt_w</p:attrName>
                        </p:attrNameLst>
                      </p:cBhvr>
                      <p:tavLst>
                        <p:tav tm="0">
                          <p:val>
                            <p:fltVal val="0"/>
                          </p:val>
                        </p:tav>
                        <p:tav tm="100000">
                          <p:val>
                            <p:strVal val="#ppt_w"/>
                          </p:val>
                        </p:tav>
                      </p:tavLst>
                    </p:anim>
                    <p:anim calcmode="lin" valueType="num">
                      <p:cBhvr>
                        <p:cTn dur="300" fill="hold"/>
                        <p:tgtEl>
                          <p:spTgt spid="133"/>
                        </p:tgtEl>
                        <p:attrNameLst>
                          <p:attrName>ppt_h</p:attrName>
                        </p:attrNameLst>
                      </p:cBhvr>
                      <p:tavLst>
                        <p:tav tm="0">
                          <p:val>
                            <p:fltVal val="0"/>
                          </p:val>
                        </p:tav>
                        <p:tav tm="100000">
                          <p:val>
                            <p:strVal val="#ppt_h"/>
                          </p:val>
                        </p:tav>
                      </p:tavLst>
                    </p:anim>
                    <p:animEffect transition="in" filter="fade">
                      <p:cBhvr>
                        <p:cTn dur="300"/>
                        <p:tgtEl>
                          <p:spTgt spid="133"/>
                        </p:tgtEl>
                      </p:cBhvr>
                    </p:animEffect>
                  </p:childTnLst>
                </p:cTn>
              </p:par>
            </p:tnLst>
          </p:tmpl>
        </p:tmplLst>
      </p:bldP>
      <p:bldP spid="136" grpId="0"/>
      <p:bldP spid="139" grpId="0" animBg="1"/>
      <p:bldP spid="141" grpId="0" build="p">
        <p:tmplLst>
          <p:tmpl lvl="1">
            <p:tnLst>
              <p:par>
                <p:cTn presetID="42" presetClass="entr" presetSubtype="0" fill="hold" nodeType="withEffect">
                  <p:stCondLst>
                    <p:cond delay="200"/>
                  </p:stCondLst>
                  <p:childTnLst>
                    <p:set>
                      <p:cBhvr>
                        <p:cTn dur="1" fill="hold">
                          <p:stCondLst>
                            <p:cond delay="0"/>
                          </p:stCondLst>
                        </p:cTn>
                        <p:tgtEl>
                          <p:spTgt spid="141"/>
                        </p:tgtEl>
                        <p:attrNameLst>
                          <p:attrName>style.visibility</p:attrName>
                        </p:attrNameLst>
                      </p:cBhvr>
                      <p:to>
                        <p:strVal val="visible"/>
                      </p:to>
                    </p:set>
                    <p:animEffect transition="in" filter="fade">
                      <p:cBhvr>
                        <p:cTn dur="400"/>
                        <p:tgtEl>
                          <p:spTgt spid="141"/>
                        </p:tgtEl>
                      </p:cBhvr>
                    </p:animEffect>
                    <p:anim calcmode="lin" valueType="num">
                      <p:cBhvr>
                        <p:cTn dur="400" fill="hold"/>
                        <p:tgtEl>
                          <p:spTgt spid="141"/>
                        </p:tgtEl>
                        <p:attrNameLst>
                          <p:attrName>ppt_x</p:attrName>
                        </p:attrNameLst>
                      </p:cBhvr>
                      <p:tavLst>
                        <p:tav tm="0">
                          <p:val>
                            <p:strVal val="#ppt_x"/>
                          </p:val>
                        </p:tav>
                        <p:tav tm="100000">
                          <p:val>
                            <p:strVal val="#ppt_x"/>
                          </p:val>
                        </p:tav>
                      </p:tavLst>
                    </p:anim>
                    <p:anim calcmode="lin" valueType="num">
                      <p:cBhvr>
                        <p:cTn dur="400" fill="hold"/>
                        <p:tgtEl>
                          <p:spTgt spid="141"/>
                        </p:tgtEl>
                        <p:attrNameLst>
                          <p:attrName>ppt_y</p:attrName>
                        </p:attrNameLst>
                      </p:cBhvr>
                      <p:tavLst>
                        <p:tav tm="0">
                          <p:val>
                            <p:strVal val="#ppt_y+.1"/>
                          </p:val>
                        </p:tav>
                        <p:tav tm="100000">
                          <p:val>
                            <p:strVal val="#ppt_y"/>
                          </p:val>
                        </p:tav>
                      </p:tavLst>
                    </p:anim>
                  </p:childTnLst>
                </p:cTn>
              </p:par>
            </p:tnLst>
          </p:tmpl>
        </p:tmplLst>
      </p:bldP>
      <p:bldP spid="142" grpId="0" build="p">
        <p:tmplLst>
          <p:tmpl lvl="1">
            <p:tnLst>
              <p:par>
                <p:cTn presetID="42" presetClass="entr" presetSubtype="0" fill="hold" nodeType="withEffect">
                  <p:stCondLst>
                    <p:cond delay="200"/>
                  </p:stCondLst>
                  <p:childTnLst>
                    <p:set>
                      <p:cBhvr>
                        <p:cTn dur="1" fill="hold">
                          <p:stCondLst>
                            <p:cond delay="0"/>
                          </p:stCondLst>
                        </p:cTn>
                        <p:tgtEl>
                          <p:spTgt spid="142"/>
                        </p:tgtEl>
                        <p:attrNameLst>
                          <p:attrName>style.visibility</p:attrName>
                        </p:attrNameLst>
                      </p:cBhvr>
                      <p:to>
                        <p:strVal val="visible"/>
                      </p:to>
                    </p:set>
                    <p:animEffect transition="in" filter="fade">
                      <p:cBhvr>
                        <p:cTn dur="500"/>
                        <p:tgtEl>
                          <p:spTgt spid="142"/>
                        </p:tgtEl>
                      </p:cBhvr>
                    </p:animEffect>
                    <p:anim calcmode="lin" valueType="num">
                      <p:cBhvr>
                        <p:cTn dur="500" fill="hold"/>
                        <p:tgtEl>
                          <p:spTgt spid="142"/>
                        </p:tgtEl>
                        <p:attrNameLst>
                          <p:attrName>ppt_x</p:attrName>
                        </p:attrNameLst>
                      </p:cBhvr>
                      <p:tavLst>
                        <p:tav tm="0">
                          <p:val>
                            <p:strVal val="#ppt_x"/>
                          </p:val>
                        </p:tav>
                        <p:tav tm="100000">
                          <p:val>
                            <p:strVal val="#ppt_x"/>
                          </p:val>
                        </p:tav>
                      </p:tavLst>
                    </p:anim>
                    <p:anim calcmode="lin" valueType="num">
                      <p:cBhvr>
                        <p:cTn dur="500" fill="hold"/>
                        <p:tgtEl>
                          <p:spTgt spid="142"/>
                        </p:tgtEl>
                        <p:attrNameLst>
                          <p:attrName>ppt_y</p:attrName>
                        </p:attrNameLst>
                      </p:cBhvr>
                      <p:tavLst>
                        <p:tav tm="0">
                          <p:val>
                            <p:strVal val="#ppt_y+.1"/>
                          </p:val>
                        </p:tav>
                        <p:tav tm="100000">
                          <p:val>
                            <p:strVal val="#ppt_y"/>
                          </p:val>
                        </p:tav>
                      </p:tavLst>
                    </p:anim>
                  </p:childTnLst>
                </p:cTn>
              </p:par>
            </p:tnLst>
          </p:tmpl>
        </p:tmplLst>
      </p:bldP>
      <p:bldP spid="143" grpId="0" build="p">
        <p:tmplLst>
          <p:tmpl lvl="1">
            <p:tnLst>
              <p:par>
                <p:cTn presetID="10" presetClass="entr" presetSubtype="0" fill="hold" nodeType="withEffect">
                  <p:stCondLst>
                    <p:cond delay="800"/>
                  </p:stCondLst>
                  <p:childTnLst>
                    <p:set>
                      <p:cBhvr>
                        <p:cTn dur="1" fill="hold">
                          <p:stCondLst>
                            <p:cond delay="0"/>
                          </p:stCondLst>
                        </p:cTn>
                        <p:tgtEl>
                          <p:spTgt spid="143"/>
                        </p:tgtEl>
                        <p:attrNameLst>
                          <p:attrName>style.visibility</p:attrName>
                        </p:attrNameLst>
                      </p:cBhvr>
                      <p:to>
                        <p:strVal val="visible"/>
                      </p:to>
                    </p:set>
                    <p:animEffect transition="in" filter="fade">
                      <p:cBhvr>
                        <p:cTn dur="500"/>
                        <p:tgtEl>
                          <p:spTgt spid="143"/>
                        </p:tgtEl>
                      </p:cBhvr>
                    </p:animEffect>
                  </p:childTnLst>
                </p:cTn>
              </p:par>
            </p:tnLst>
          </p:tmpl>
        </p:tmplLst>
      </p:bldP>
      <p:bldP spid="147" grpId="0" animBg="1"/>
      <p:bldP spid="149" grpId="0" build="p">
        <p:tmplLst>
          <p:tmpl lvl="1">
            <p:tnLst>
              <p:par>
                <p:cTn presetID="53" presetClass="entr" presetSubtype="16" fill="hold" nodeType="afterEffect">
                  <p:stCondLst>
                    <p:cond delay="0"/>
                  </p:stCondLst>
                  <p:childTnLst>
                    <p:set>
                      <p:cBhvr>
                        <p:cTn dur="1" fill="hold">
                          <p:stCondLst>
                            <p:cond delay="0"/>
                          </p:stCondLst>
                        </p:cTn>
                        <p:tgtEl>
                          <p:spTgt spid="149"/>
                        </p:tgtEl>
                        <p:attrNameLst>
                          <p:attrName>style.visibility</p:attrName>
                        </p:attrNameLst>
                      </p:cBhvr>
                      <p:to>
                        <p:strVal val="visible"/>
                      </p:to>
                    </p:set>
                    <p:anim calcmode="lin" valueType="num">
                      <p:cBhvr>
                        <p:cTn dur="300" fill="hold"/>
                        <p:tgtEl>
                          <p:spTgt spid="149"/>
                        </p:tgtEl>
                        <p:attrNameLst>
                          <p:attrName>ppt_w</p:attrName>
                        </p:attrNameLst>
                      </p:cBhvr>
                      <p:tavLst>
                        <p:tav tm="0">
                          <p:val>
                            <p:fltVal val="0"/>
                          </p:val>
                        </p:tav>
                        <p:tav tm="100000">
                          <p:val>
                            <p:strVal val="#ppt_w"/>
                          </p:val>
                        </p:tav>
                      </p:tavLst>
                    </p:anim>
                    <p:anim calcmode="lin" valueType="num">
                      <p:cBhvr>
                        <p:cTn dur="300" fill="hold"/>
                        <p:tgtEl>
                          <p:spTgt spid="149"/>
                        </p:tgtEl>
                        <p:attrNameLst>
                          <p:attrName>ppt_h</p:attrName>
                        </p:attrNameLst>
                      </p:cBhvr>
                      <p:tavLst>
                        <p:tav tm="0">
                          <p:val>
                            <p:fltVal val="0"/>
                          </p:val>
                        </p:tav>
                        <p:tav tm="100000">
                          <p:val>
                            <p:strVal val="#ppt_h"/>
                          </p:val>
                        </p:tav>
                      </p:tavLst>
                    </p:anim>
                    <p:animEffect transition="in" filter="fade">
                      <p:cBhvr>
                        <p:cTn dur="300"/>
                        <p:tgtEl>
                          <p:spTgt spid="149"/>
                        </p:tgtEl>
                      </p:cBhvr>
                    </p:animEffect>
                  </p:childTnLst>
                </p:cTn>
              </p:par>
            </p:tnLst>
          </p:tmpl>
        </p:tmplLst>
      </p:bldP>
      <p:bldP spid="151" grpId="0"/>
      <p:bldP spid="153" grpId="0" animBg="1"/>
      <p:bldP spid="154" grpId="0" build="p">
        <p:tmplLst>
          <p:tmpl lvl="1">
            <p:tnLst>
              <p:par>
                <p:cTn presetID="42" presetClass="entr" presetSubtype="0" fill="hold" nodeType="withEffect">
                  <p:stCondLst>
                    <p:cond delay="200"/>
                  </p:stCondLst>
                  <p:childTnLst>
                    <p:set>
                      <p:cBhvr>
                        <p:cTn dur="1" fill="hold">
                          <p:stCondLst>
                            <p:cond delay="0"/>
                          </p:stCondLst>
                        </p:cTn>
                        <p:tgtEl>
                          <p:spTgt spid="154"/>
                        </p:tgtEl>
                        <p:attrNameLst>
                          <p:attrName>style.visibility</p:attrName>
                        </p:attrNameLst>
                      </p:cBhvr>
                      <p:to>
                        <p:strVal val="visible"/>
                      </p:to>
                    </p:set>
                    <p:animEffect transition="in" filter="fade">
                      <p:cBhvr>
                        <p:cTn dur="400"/>
                        <p:tgtEl>
                          <p:spTgt spid="154"/>
                        </p:tgtEl>
                      </p:cBhvr>
                    </p:animEffect>
                    <p:anim calcmode="lin" valueType="num">
                      <p:cBhvr>
                        <p:cTn dur="400" fill="hold"/>
                        <p:tgtEl>
                          <p:spTgt spid="154"/>
                        </p:tgtEl>
                        <p:attrNameLst>
                          <p:attrName>ppt_x</p:attrName>
                        </p:attrNameLst>
                      </p:cBhvr>
                      <p:tavLst>
                        <p:tav tm="0">
                          <p:val>
                            <p:strVal val="#ppt_x"/>
                          </p:val>
                        </p:tav>
                        <p:tav tm="100000">
                          <p:val>
                            <p:strVal val="#ppt_x"/>
                          </p:val>
                        </p:tav>
                      </p:tavLst>
                    </p:anim>
                    <p:anim calcmode="lin" valueType="num">
                      <p:cBhvr>
                        <p:cTn dur="400" fill="hold"/>
                        <p:tgtEl>
                          <p:spTgt spid="154"/>
                        </p:tgtEl>
                        <p:attrNameLst>
                          <p:attrName>ppt_y</p:attrName>
                        </p:attrNameLst>
                      </p:cBhvr>
                      <p:tavLst>
                        <p:tav tm="0">
                          <p:val>
                            <p:strVal val="#ppt_y+.1"/>
                          </p:val>
                        </p:tav>
                        <p:tav tm="100000">
                          <p:val>
                            <p:strVal val="#ppt_y"/>
                          </p:val>
                        </p:tav>
                      </p:tavLst>
                    </p:anim>
                  </p:childTnLst>
                </p:cTn>
              </p:par>
            </p:tnLst>
          </p:tmpl>
        </p:tmplLst>
      </p:bldP>
      <p:bldP spid="155" grpId="0" build="p">
        <p:tmplLst>
          <p:tmpl lvl="1">
            <p:tnLst>
              <p:par>
                <p:cTn presetID="42" presetClass="entr" presetSubtype="0" fill="hold" nodeType="withEffect">
                  <p:stCondLst>
                    <p:cond delay="200"/>
                  </p:stCondLst>
                  <p:childTnLst>
                    <p:set>
                      <p:cBhvr>
                        <p:cTn dur="1" fill="hold">
                          <p:stCondLst>
                            <p:cond delay="0"/>
                          </p:stCondLst>
                        </p:cTn>
                        <p:tgtEl>
                          <p:spTgt spid="155"/>
                        </p:tgtEl>
                        <p:attrNameLst>
                          <p:attrName>style.visibility</p:attrName>
                        </p:attrNameLst>
                      </p:cBhvr>
                      <p:to>
                        <p:strVal val="visible"/>
                      </p:to>
                    </p:set>
                    <p:animEffect transition="in" filter="fade">
                      <p:cBhvr>
                        <p:cTn dur="500"/>
                        <p:tgtEl>
                          <p:spTgt spid="155"/>
                        </p:tgtEl>
                      </p:cBhvr>
                    </p:animEffect>
                    <p:anim calcmode="lin" valueType="num">
                      <p:cBhvr>
                        <p:cTn dur="500" fill="hold"/>
                        <p:tgtEl>
                          <p:spTgt spid="155"/>
                        </p:tgtEl>
                        <p:attrNameLst>
                          <p:attrName>ppt_x</p:attrName>
                        </p:attrNameLst>
                      </p:cBhvr>
                      <p:tavLst>
                        <p:tav tm="0">
                          <p:val>
                            <p:strVal val="#ppt_x"/>
                          </p:val>
                        </p:tav>
                        <p:tav tm="100000">
                          <p:val>
                            <p:strVal val="#ppt_x"/>
                          </p:val>
                        </p:tav>
                      </p:tavLst>
                    </p:anim>
                    <p:anim calcmode="lin" valueType="num">
                      <p:cBhvr>
                        <p:cTn dur="500" fill="hold"/>
                        <p:tgtEl>
                          <p:spTgt spid="155"/>
                        </p:tgtEl>
                        <p:attrNameLst>
                          <p:attrName>ppt_y</p:attrName>
                        </p:attrNameLst>
                      </p:cBhvr>
                      <p:tavLst>
                        <p:tav tm="0">
                          <p:val>
                            <p:strVal val="#ppt_y+.1"/>
                          </p:val>
                        </p:tav>
                        <p:tav tm="100000">
                          <p:val>
                            <p:strVal val="#ppt_y"/>
                          </p:val>
                        </p:tav>
                      </p:tavLst>
                    </p:anim>
                  </p:childTnLst>
                </p:cTn>
              </p:par>
            </p:tnLst>
          </p:tmpl>
        </p:tmplLst>
      </p:bldP>
      <p:bldP spid="156" grpId="0" build="p">
        <p:tmplLst>
          <p:tmpl lvl="1">
            <p:tnLst>
              <p:par>
                <p:cTn presetID="10" presetClass="entr" presetSubtype="0" fill="hold" nodeType="withEffect">
                  <p:stCondLst>
                    <p:cond delay="800"/>
                  </p:stCondLst>
                  <p:childTnLst>
                    <p:set>
                      <p:cBhvr>
                        <p:cTn dur="1" fill="hold">
                          <p:stCondLst>
                            <p:cond delay="0"/>
                          </p:stCondLst>
                        </p:cTn>
                        <p:tgtEl>
                          <p:spTgt spid="156"/>
                        </p:tgtEl>
                        <p:attrNameLst>
                          <p:attrName>style.visibility</p:attrName>
                        </p:attrNameLst>
                      </p:cBhvr>
                      <p:to>
                        <p:strVal val="visible"/>
                      </p:to>
                    </p:set>
                    <p:animEffect transition="in" filter="fade">
                      <p:cBhvr>
                        <p:cTn dur="500"/>
                        <p:tgtEl>
                          <p:spTgt spid="156"/>
                        </p:tgtEl>
                      </p:cBhvr>
                    </p:animEffect>
                  </p:childTnLst>
                </p:cTn>
              </p:par>
            </p:tnLst>
          </p:tmpl>
        </p:tmplLst>
      </p:bldP>
      <p:bldP spid="157" grpId="0" animBg="1"/>
      <p:bldP spid="158" grpId="0" build="p">
        <p:tmplLst>
          <p:tmpl lvl="1">
            <p:tnLst>
              <p:par>
                <p:cTn presetID="53" presetClass="entr" presetSubtype="16" fill="hold" nodeType="afterEffect">
                  <p:stCondLst>
                    <p:cond delay="0"/>
                  </p:stCondLst>
                  <p:childTnLst>
                    <p:set>
                      <p:cBhvr>
                        <p:cTn dur="1" fill="hold">
                          <p:stCondLst>
                            <p:cond delay="0"/>
                          </p:stCondLst>
                        </p:cTn>
                        <p:tgtEl>
                          <p:spTgt spid="158"/>
                        </p:tgtEl>
                        <p:attrNameLst>
                          <p:attrName>style.visibility</p:attrName>
                        </p:attrNameLst>
                      </p:cBhvr>
                      <p:to>
                        <p:strVal val="visible"/>
                      </p:to>
                    </p:set>
                    <p:anim calcmode="lin" valueType="num">
                      <p:cBhvr>
                        <p:cTn dur="300" fill="hold"/>
                        <p:tgtEl>
                          <p:spTgt spid="158"/>
                        </p:tgtEl>
                        <p:attrNameLst>
                          <p:attrName>ppt_w</p:attrName>
                        </p:attrNameLst>
                      </p:cBhvr>
                      <p:tavLst>
                        <p:tav tm="0">
                          <p:val>
                            <p:fltVal val="0"/>
                          </p:val>
                        </p:tav>
                        <p:tav tm="100000">
                          <p:val>
                            <p:strVal val="#ppt_w"/>
                          </p:val>
                        </p:tav>
                      </p:tavLst>
                    </p:anim>
                    <p:anim calcmode="lin" valueType="num">
                      <p:cBhvr>
                        <p:cTn dur="300" fill="hold"/>
                        <p:tgtEl>
                          <p:spTgt spid="158"/>
                        </p:tgtEl>
                        <p:attrNameLst>
                          <p:attrName>ppt_h</p:attrName>
                        </p:attrNameLst>
                      </p:cBhvr>
                      <p:tavLst>
                        <p:tav tm="0">
                          <p:val>
                            <p:fltVal val="0"/>
                          </p:val>
                        </p:tav>
                        <p:tav tm="100000">
                          <p:val>
                            <p:strVal val="#ppt_h"/>
                          </p:val>
                        </p:tav>
                      </p:tavLst>
                    </p:anim>
                    <p:animEffect transition="in" filter="fade">
                      <p:cBhvr>
                        <p:cTn dur="300"/>
                        <p:tgtEl>
                          <p:spTgt spid="158"/>
                        </p:tgtEl>
                      </p:cBhvr>
                    </p:animEffect>
                  </p:childTnLst>
                </p:cTn>
              </p:par>
            </p:tnLst>
          </p:tmpl>
        </p:tmplLst>
      </p:bldP>
      <p:bldP spid="159"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conic list 6">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 name="Rounded Rectangle 2"/>
          <p:cNvSpPr/>
          <p:nvPr userDrawn="1"/>
        </p:nvSpPr>
        <p:spPr>
          <a:xfrm>
            <a:off x="603251" y="4732394"/>
            <a:ext cx="869949" cy="1730087"/>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3" name="Text Placeholder 7"/>
          <p:cNvSpPr>
            <a:spLocks noGrp="1"/>
          </p:cNvSpPr>
          <p:nvPr>
            <p:ph type="body" sz="quarter" idx="39" hasCustomPrompt="1"/>
          </p:nvPr>
        </p:nvSpPr>
        <p:spPr>
          <a:xfrm>
            <a:off x="684392" y="4778114"/>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26" name="Text Placeholder 7"/>
          <p:cNvSpPr>
            <a:spLocks noGrp="1"/>
          </p:cNvSpPr>
          <p:nvPr>
            <p:ph type="body" sz="quarter" idx="19" hasCustomPrompt="1"/>
          </p:nvPr>
        </p:nvSpPr>
        <p:spPr>
          <a:xfrm>
            <a:off x="1608669" y="5317373"/>
            <a:ext cx="2500489" cy="228451"/>
          </a:xfrm>
          <a:prstGeom prst="rect">
            <a:avLst/>
          </a:prstGeom>
        </p:spPr>
        <p:txBody>
          <a:bodyPr vert="horz" lIns="0" tIns="40504" rIns="0" bIns="40504" anchor="ctr"/>
          <a:lstStyle>
            <a:lvl1pPr marL="0" indent="0" algn="l">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7" name="Text Placeholder 2"/>
          <p:cNvSpPr>
            <a:spLocks noGrp="1"/>
          </p:cNvSpPr>
          <p:nvPr>
            <p:ph type="body" sz="quarter" idx="16" hasCustomPrompt="1"/>
          </p:nvPr>
        </p:nvSpPr>
        <p:spPr>
          <a:xfrm>
            <a:off x="1608669" y="5682508"/>
            <a:ext cx="2500489"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a:t>
            </a:r>
          </a:p>
        </p:txBody>
      </p:sp>
      <p:sp>
        <p:nvSpPr>
          <p:cNvPr id="28" name="Text Placeholder 7"/>
          <p:cNvSpPr>
            <a:spLocks noGrp="1"/>
          </p:cNvSpPr>
          <p:nvPr>
            <p:ph type="body" sz="quarter" idx="55" hasCustomPrompt="1"/>
          </p:nvPr>
        </p:nvSpPr>
        <p:spPr>
          <a:xfrm>
            <a:off x="1608669" y="4736932"/>
            <a:ext cx="2500489" cy="431780"/>
          </a:xfrm>
          <a:prstGeom prst="rect">
            <a:avLst/>
          </a:prstGeom>
        </p:spPr>
        <p:txBody>
          <a:bodyPr vert="horz" lIns="0" tIns="40504" rIns="0" bIns="40504" anchor="ctr"/>
          <a:lstStyle>
            <a:lvl1pPr marL="0" indent="0" algn="l">
              <a:lnSpc>
                <a:spcPct val="100000"/>
              </a:lnSpc>
              <a:spcBef>
                <a:spcPts val="0"/>
              </a:spcBef>
              <a:buNone/>
              <a:defRPr sz="3000" b="1">
                <a:ln>
                  <a:solidFill>
                    <a:schemeClr val="accent2"/>
                  </a:solidFill>
                </a:ln>
                <a:solidFill>
                  <a:schemeClr val="accent1">
                    <a:lumMod val="60000"/>
                    <a:lumOff val="40000"/>
                  </a:schemeClr>
                </a:solidFill>
                <a:latin typeface="Lato Light"/>
                <a:cs typeface="Lato Light"/>
              </a:defRPr>
            </a:lvl1pPr>
          </a:lstStyle>
          <a:p>
            <a:pPr lvl="0"/>
            <a:r>
              <a:rPr lang="es-ES_tradnl" dirty="0" smtClean="0"/>
              <a:t>80%</a:t>
            </a:r>
          </a:p>
        </p:txBody>
      </p:sp>
      <p:grpSp>
        <p:nvGrpSpPr>
          <p:cNvPr id="19" name="Group 18"/>
          <p:cNvGrpSpPr/>
          <p:nvPr userDrawn="1"/>
        </p:nvGrpSpPr>
        <p:grpSpPr>
          <a:xfrm>
            <a:off x="101309" y="385540"/>
            <a:ext cx="383999" cy="342172"/>
            <a:chOff x="5270500" y="1460500"/>
            <a:chExt cx="1701800" cy="2705100"/>
          </a:xfrm>
        </p:grpSpPr>
        <p:sp>
          <p:nvSpPr>
            <p:cNvPr id="20" name="Rounded Rectangle 19"/>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1" name="Rounded Rectangle 20"/>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2" name="Rounded Rectangle 21"/>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38" name="Rounded Rectangle 37"/>
          <p:cNvSpPr/>
          <p:nvPr userDrawn="1"/>
        </p:nvSpPr>
        <p:spPr>
          <a:xfrm>
            <a:off x="4351162" y="4732394"/>
            <a:ext cx="869949" cy="1730087"/>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9" name="Text Placeholder 7"/>
          <p:cNvSpPr>
            <a:spLocks noGrp="1"/>
          </p:cNvSpPr>
          <p:nvPr>
            <p:ph type="body" sz="quarter" idx="56" hasCustomPrompt="1"/>
          </p:nvPr>
        </p:nvSpPr>
        <p:spPr>
          <a:xfrm>
            <a:off x="4432303" y="4778114"/>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40" name="Text Placeholder 7"/>
          <p:cNvSpPr>
            <a:spLocks noGrp="1"/>
          </p:cNvSpPr>
          <p:nvPr>
            <p:ph type="body" sz="quarter" idx="57" hasCustomPrompt="1"/>
          </p:nvPr>
        </p:nvSpPr>
        <p:spPr>
          <a:xfrm>
            <a:off x="5356580" y="5317373"/>
            <a:ext cx="2500489" cy="228451"/>
          </a:xfrm>
          <a:prstGeom prst="rect">
            <a:avLst/>
          </a:prstGeom>
        </p:spPr>
        <p:txBody>
          <a:bodyPr vert="horz" lIns="0" tIns="40504" rIns="0" bIns="40504" anchor="ctr"/>
          <a:lstStyle>
            <a:lvl1pPr marL="0" indent="0" algn="l">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1" name="Text Placeholder 2"/>
          <p:cNvSpPr>
            <a:spLocks noGrp="1"/>
          </p:cNvSpPr>
          <p:nvPr>
            <p:ph type="body" sz="quarter" idx="58" hasCustomPrompt="1"/>
          </p:nvPr>
        </p:nvSpPr>
        <p:spPr>
          <a:xfrm>
            <a:off x="5356580" y="5682508"/>
            <a:ext cx="2500489"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a:t>
            </a:r>
          </a:p>
        </p:txBody>
      </p:sp>
      <p:sp>
        <p:nvSpPr>
          <p:cNvPr id="42" name="Text Placeholder 7"/>
          <p:cNvSpPr>
            <a:spLocks noGrp="1"/>
          </p:cNvSpPr>
          <p:nvPr>
            <p:ph type="body" sz="quarter" idx="59" hasCustomPrompt="1"/>
          </p:nvPr>
        </p:nvSpPr>
        <p:spPr>
          <a:xfrm>
            <a:off x="5356580" y="4736932"/>
            <a:ext cx="2500489" cy="431780"/>
          </a:xfrm>
          <a:prstGeom prst="rect">
            <a:avLst/>
          </a:prstGeom>
        </p:spPr>
        <p:txBody>
          <a:bodyPr vert="horz" lIns="0" tIns="40504" rIns="0" bIns="40504" anchor="ctr"/>
          <a:lstStyle>
            <a:lvl1pPr marL="0" indent="0" algn="l">
              <a:lnSpc>
                <a:spcPct val="100000"/>
              </a:lnSpc>
              <a:spcBef>
                <a:spcPts val="0"/>
              </a:spcBef>
              <a:buNone/>
              <a:defRPr sz="3000" b="1">
                <a:ln>
                  <a:solidFill>
                    <a:schemeClr val="accent3"/>
                  </a:solidFill>
                </a:ln>
                <a:solidFill>
                  <a:schemeClr val="accent2"/>
                </a:solidFill>
                <a:latin typeface="Lato Light"/>
                <a:cs typeface="Lato Light"/>
              </a:defRPr>
            </a:lvl1pPr>
          </a:lstStyle>
          <a:p>
            <a:pPr lvl="0"/>
            <a:r>
              <a:rPr lang="es-ES_tradnl" dirty="0" smtClean="0"/>
              <a:t>80%</a:t>
            </a:r>
          </a:p>
        </p:txBody>
      </p:sp>
      <p:sp>
        <p:nvSpPr>
          <p:cNvPr id="43" name="Rounded Rectangle 42"/>
          <p:cNvSpPr/>
          <p:nvPr userDrawn="1"/>
        </p:nvSpPr>
        <p:spPr>
          <a:xfrm>
            <a:off x="8070147" y="4732391"/>
            <a:ext cx="869949" cy="1730088"/>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4" name="Text Placeholder 7"/>
          <p:cNvSpPr>
            <a:spLocks noGrp="1"/>
          </p:cNvSpPr>
          <p:nvPr>
            <p:ph type="body" sz="quarter" idx="60" hasCustomPrompt="1"/>
          </p:nvPr>
        </p:nvSpPr>
        <p:spPr>
          <a:xfrm>
            <a:off x="8151288" y="4778114"/>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45" name="Text Placeholder 7"/>
          <p:cNvSpPr>
            <a:spLocks noGrp="1"/>
          </p:cNvSpPr>
          <p:nvPr>
            <p:ph type="body" sz="quarter" idx="61" hasCustomPrompt="1"/>
          </p:nvPr>
        </p:nvSpPr>
        <p:spPr>
          <a:xfrm>
            <a:off x="9075565" y="5317373"/>
            <a:ext cx="2500489" cy="228451"/>
          </a:xfrm>
          <a:prstGeom prst="rect">
            <a:avLst/>
          </a:prstGeom>
        </p:spPr>
        <p:txBody>
          <a:bodyPr vert="horz" lIns="0" tIns="40504" rIns="0" bIns="40504" anchor="ctr"/>
          <a:lstStyle>
            <a:lvl1pPr marL="0" indent="0" algn="l">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6" name="Text Placeholder 2"/>
          <p:cNvSpPr>
            <a:spLocks noGrp="1"/>
          </p:cNvSpPr>
          <p:nvPr>
            <p:ph type="body" sz="quarter" idx="62" hasCustomPrompt="1"/>
          </p:nvPr>
        </p:nvSpPr>
        <p:spPr>
          <a:xfrm>
            <a:off x="9075565" y="5682508"/>
            <a:ext cx="2500489"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a:t>
            </a:r>
          </a:p>
        </p:txBody>
      </p:sp>
      <p:sp>
        <p:nvSpPr>
          <p:cNvPr id="47" name="Text Placeholder 7"/>
          <p:cNvSpPr>
            <a:spLocks noGrp="1"/>
          </p:cNvSpPr>
          <p:nvPr>
            <p:ph type="body" sz="quarter" idx="63" hasCustomPrompt="1"/>
          </p:nvPr>
        </p:nvSpPr>
        <p:spPr>
          <a:xfrm>
            <a:off x="9075565" y="4736932"/>
            <a:ext cx="2500489" cy="431780"/>
          </a:xfrm>
          <a:prstGeom prst="rect">
            <a:avLst/>
          </a:prstGeom>
        </p:spPr>
        <p:txBody>
          <a:bodyPr vert="horz" lIns="0" tIns="40504" rIns="0" bIns="40504" anchor="ctr"/>
          <a:lstStyle>
            <a:lvl1pPr marL="0" indent="0" algn="l">
              <a:lnSpc>
                <a:spcPct val="100000"/>
              </a:lnSpc>
              <a:spcBef>
                <a:spcPts val="0"/>
              </a:spcBef>
              <a:buNone/>
              <a:defRPr sz="3000" b="1">
                <a:ln>
                  <a:solidFill>
                    <a:schemeClr val="accent4"/>
                  </a:solidFill>
                </a:ln>
                <a:solidFill>
                  <a:schemeClr val="accent3"/>
                </a:solidFill>
                <a:latin typeface="Lato Light"/>
                <a:cs typeface="Lato Light"/>
              </a:defRPr>
            </a:lvl1pPr>
          </a:lstStyle>
          <a:p>
            <a:pPr lvl="0"/>
            <a:r>
              <a:rPr lang="es-ES_tradnl" dirty="0" smtClean="0"/>
              <a:t>80%</a:t>
            </a:r>
          </a:p>
        </p:txBody>
      </p:sp>
      <p:sp>
        <p:nvSpPr>
          <p:cNvPr id="23" name="Oval 22"/>
          <p:cNvSpPr>
            <a:spLocks noChangeAspect="1"/>
          </p:cNvSpPr>
          <p:nvPr userDrawn="1"/>
        </p:nvSpPr>
        <p:spPr>
          <a:xfrm>
            <a:off x="996835" y="1583962"/>
            <a:ext cx="2880004" cy="2592000"/>
          </a:xfrm>
          <a:prstGeom prst="ellipse">
            <a:avLst/>
          </a:prstGeom>
          <a:ln w="381000" cap="rnd" cmpd="sng">
            <a:solidFill>
              <a:schemeClr val="accent2"/>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25" name="Oval 24"/>
          <p:cNvSpPr>
            <a:spLocks noChangeAspect="1"/>
          </p:cNvSpPr>
          <p:nvPr userDrawn="1"/>
        </p:nvSpPr>
        <p:spPr>
          <a:xfrm>
            <a:off x="4654434" y="1583962"/>
            <a:ext cx="2880004" cy="2592000"/>
          </a:xfrm>
          <a:prstGeom prst="ellipse">
            <a:avLst/>
          </a:prstGeom>
          <a:ln w="381000" cap="rnd" cmpd="sng">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30" name="Oval 29"/>
          <p:cNvSpPr>
            <a:spLocks noChangeAspect="1"/>
          </p:cNvSpPr>
          <p:nvPr userDrawn="1"/>
        </p:nvSpPr>
        <p:spPr>
          <a:xfrm>
            <a:off x="8334611" y="1583962"/>
            <a:ext cx="2880004" cy="2592000"/>
          </a:xfrm>
          <a:prstGeom prst="ellipse">
            <a:avLst/>
          </a:prstGeom>
          <a:ln w="381000" cap="rnd" cmpd="sng">
            <a:solidFill>
              <a:schemeClr val="accent4"/>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35" name="Oval 34"/>
          <p:cNvSpPr>
            <a:spLocks noChangeAspect="1"/>
          </p:cNvSpPr>
          <p:nvPr userDrawn="1"/>
        </p:nvSpPr>
        <p:spPr>
          <a:xfrm>
            <a:off x="3873621" y="2565575"/>
            <a:ext cx="816001" cy="734399"/>
          </a:xfrm>
          <a:prstGeom prst="ellipse">
            <a:avLst/>
          </a:prstGeom>
          <a:solidFill>
            <a:schemeClr val="accent2">
              <a:lumMod val="75000"/>
            </a:schemeClr>
          </a:solidFill>
          <a:ln w="381000" cap="rnd" cmpd="sng">
            <a:no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37" name="Oval 36"/>
          <p:cNvSpPr>
            <a:spLocks noChangeAspect="1"/>
          </p:cNvSpPr>
          <p:nvPr userDrawn="1"/>
        </p:nvSpPr>
        <p:spPr>
          <a:xfrm>
            <a:off x="7514989" y="2565575"/>
            <a:ext cx="816001" cy="734399"/>
          </a:xfrm>
          <a:prstGeom prst="ellipse">
            <a:avLst/>
          </a:prstGeom>
          <a:solidFill>
            <a:schemeClr val="accent3">
              <a:lumMod val="75000"/>
            </a:schemeClr>
          </a:solidFill>
          <a:ln w="381000" cap="rnd" cmpd="sng">
            <a:no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51" name="Picture Placeholder 2"/>
          <p:cNvSpPr>
            <a:spLocks noGrp="1" noChangeAspect="1"/>
          </p:cNvSpPr>
          <p:nvPr>
            <p:ph type="pic" sz="quarter" idx="17"/>
          </p:nvPr>
        </p:nvSpPr>
        <p:spPr>
          <a:xfrm>
            <a:off x="874187" y="1483364"/>
            <a:ext cx="3072984" cy="2808000"/>
          </a:xfrm>
          <a:custGeom>
            <a:avLst/>
            <a:gdLst/>
            <a:ahLst/>
            <a:cxnLst/>
            <a:rect l="l" t="t" r="r" b="b"/>
            <a:pathLst>
              <a:path w="2304738" h="2340000">
                <a:moveTo>
                  <a:pt x="1170000" y="0"/>
                </a:moveTo>
                <a:cubicBezTo>
                  <a:pt x="1695016" y="0"/>
                  <a:pt x="2139264" y="345807"/>
                  <a:pt x="2287399" y="822078"/>
                </a:cubicBezTo>
                <a:lnTo>
                  <a:pt x="2304738" y="889510"/>
                </a:lnTo>
                <a:lnTo>
                  <a:pt x="2267755" y="920023"/>
                </a:lnTo>
                <a:cubicBezTo>
                  <a:pt x="2193748" y="994029"/>
                  <a:pt x="2147974" y="1096269"/>
                  <a:pt x="2147974" y="1209199"/>
                </a:cubicBezTo>
                <a:cubicBezTo>
                  <a:pt x="2147974" y="1322130"/>
                  <a:pt x="2193748" y="1424369"/>
                  <a:pt x="2267755" y="1498375"/>
                </a:cubicBezTo>
                <a:lnTo>
                  <a:pt x="2288108" y="1515168"/>
                </a:lnTo>
                <a:lnTo>
                  <a:pt x="2287399" y="1517922"/>
                </a:lnTo>
                <a:cubicBezTo>
                  <a:pt x="2139264" y="1994193"/>
                  <a:pt x="1695016" y="2340000"/>
                  <a:pt x="1170000" y="2340000"/>
                </a:cubicBezTo>
                <a:cubicBezTo>
                  <a:pt x="523827" y="2340000"/>
                  <a:pt x="0" y="1816174"/>
                  <a:pt x="0" y="1170000"/>
                </a:cubicBezTo>
                <a:cubicBezTo>
                  <a:pt x="0" y="523827"/>
                  <a:pt x="523827" y="0"/>
                  <a:pt x="1170000"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52" name="Picture Placeholder 2"/>
          <p:cNvSpPr>
            <a:spLocks noGrp="1" noChangeAspect="1"/>
          </p:cNvSpPr>
          <p:nvPr>
            <p:ph type="pic" sz="quarter" idx="18"/>
          </p:nvPr>
        </p:nvSpPr>
        <p:spPr>
          <a:xfrm>
            <a:off x="4585804" y="1483364"/>
            <a:ext cx="3016120" cy="2808000"/>
          </a:xfrm>
          <a:custGeom>
            <a:avLst/>
            <a:gdLst/>
            <a:ahLst/>
            <a:cxnLst/>
            <a:rect l="l" t="t" r="r" b="b"/>
            <a:pathLst>
              <a:path w="2262090" h="2340000">
                <a:moveTo>
                  <a:pt x="1129482" y="0"/>
                </a:moveTo>
                <a:cubicBezTo>
                  <a:pt x="1654499" y="0"/>
                  <a:pt x="2098746" y="345808"/>
                  <a:pt x="2246881" y="822078"/>
                </a:cubicBezTo>
                <a:lnTo>
                  <a:pt x="2262090" y="881226"/>
                </a:lnTo>
                <a:lnTo>
                  <a:pt x="2215068" y="920023"/>
                </a:lnTo>
                <a:cubicBezTo>
                  <a:pt x="2141061" y="994029"/>
                  <a:pt x="2095287" y="1096269"/>
                  <a:pt x="2095287" y="1209199"/>
                </a:cubicBezTo>
                <a:cubicBezTo>
                  <a:pt x="2095287" y="1322130"/>
                  <a:pt x="2141061" y="1424369"/>
                  <a:pt x="2215068" y="1498375"/>
                </a:cubicBezTo>
                <a:lnTo>
                  <a:pt x="2244998" y="1523069"/>
                </a:lnTo>
                <a:lnTo>
                  <a:pt x="2207538" y="1625417"/>
                </a:lnTo>
                <a:cubicBezTo>
                  <a:pt x="2029922" y="2045348"/>
                  <a:pt x="1614113" y="2340000"/>
                  <a:pt x="1129482" y="2340000"/>
                </a:cubicBezTo>
                <a:cubicBezTo>
                  <a:pt x="644852" y="2340000"/>
                  <a:pt x="229042" y="2045348"/>
                  <a:pt x="51426" y="1625417"/>
                </a:cubicBezTo>
                <a:lnTo>
                  <a:pt x="18258" y="1534793"/>
                </a:lnTo>
                <a:lnTo>
                  <a:pt x="62396" y="1498376"/>
                </a:lnTo>
                <a:cubicBezTo>
                  <a:pt x="136403" y="1424369"/>
                  <a:pt x="182177" y="1322130"/>
                  <a:pt x="182177" y="1209199"/>
                </a:cubicBezTo>
                <a:cubicBezTo>
                  <a:pt x="182177" y="1068036"/>
                  <a:pt x="110655" y="943578"/>
                  <a:pt x="1871" y="870085"/>
                </a:cubicBezTo>
                <a:lnTo>
                  <a:pt x="0" y="869070"/>
                </a:lnTo>
                <a:lnTo>
                  <a:pt x="12083" y="822078"/>
                </a:lnTo>
                <a:cubicBezTo>
                  <a:pt x="160218" y="345807"/>
                  <a:pt x="604466" y="0"/>
                  <a:pt x="1129482"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53" name="Picture Placeholder 2"/>
          <p:cNvSpPr>
            <a:spLocks noGrp="1" noChangeAspect="1"/>
          </p:cNvSpPr>
          <p:nvPr>
            <p:ph type="pic" sz="quarter" idx="64"/>
          </p:nvPr>
        </p:nvSpPr>
        <p:spPr>
          <a:xfrm>
            <a:off x="8254106" y="1483364"/>
            <a:ext cx="3071508" cy="2808000"/>
          </a:xfrm>
          <a:custGeom>
            <a:avLst/>
            <a:gdLst/>
            <a:ahLst/>
            <a:cxnLst/>
            <a:rect l="l" t="t" r="r" b="b"/>
            <a:pathLst>
              <a:path w="2303631" h="2340000">
                <a:moveTo>
                  <a:pt x="1133631" y="0"/>
                </a:moveTo>
                <a:cubicBezTo>
                  <a:pt x="1779805" y="0"/>
                  <a:pt x="2303631" y="523827"/>
                  <a:pt x="2303631" y="1170000"/>
                </a:cubicBezTo>
                <a:cubicBezTo>
                  <a:pt x="2303631" y="1816174"/>
                  <a:pt x="1779805" y="2340000"/>
                  <a:pt x="1133631" y="2340000"/>
                </a:cubicBezTo>
                <a:cubicBezTo>
                  <a:pt x="649001" y="2340000"/>
                  <a:pt x="233191" y="2045348"/>
                  <a:pt x="55576" y="1625417"/>
                </a:cubicBezTo>
                <a:lnTo>
                  <a:pt x="16760" y="1519365"/>
                </a:lnTo>
                <a:lnTo>
                  <a:pt x="42199" y="1498376"/>
                </a:lnTo>
                <a:cubicBezTo>
                  <a:pt x="116206" y="1424369"/>
                  <a:pt x="161980" y="1322130"/>
                  <a:pt x="161980" y="1209199"/>
                </a:cubicBezTo>
                <a:cubicBezTo>
                  <a:pt x="161980" y="1096269"/>
                  <a:pt x="116206" y="994029"/>
                  <a:pt x="42199" y="920023"/>
                </a:cubicBezTo>
                <a:lnTo>
                  <a:pt x="0" y="885206"/>
                </a:lnTo>
                <a:lnTo>
                  <a:pt x="16232" y="822078"/>
                </a:lnTo>
                <a:cubicBezTo>
                  <a:pt x="164367" y="345807"/>
                  <a:pt x="608615" y="0"/>
                  <a:pt x="113363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54" name="Text Placeholder 7"/>
          <p:cNvSpPr>
            <a:spLocks noGrp="1"/>
          </p:cNvSpPr>
          <p:nvPr>
            <p:ph type="body" sz="quarter" idx="65" hasCustomPrompt="1"/>
          </p:nvPr>
        </p:nvSpPr>
        <p:spPr>
          <a:xfrm>
            <a:off x="3947171" y="2565575"/>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55" name="Text Placeholder 7"/>
          <p:cNvSpPr>
            <a:spLocks noGrp="1"/>
          </p:cNvSpPr>
          <p:nvPr>
            <p:ph type="body" sz="quarter" idx="66" hasCustomPrompt="1"/>
          </p:nvPr>
        </p:nvSpPr>
        <p:spPr>
          <a:xfrm>
            <a:off x="7572830" y="2565575"/>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Tree>
    <p:extLst>
      <p:ext uri="{BB962C8B-B14F-4D97-AF65-F5344CB8AC3E}">
        <p14:creationId xmlns:p14="http://schemas.microsoft.com/office/powerpoint/2010/main" xmlns="" val="378077619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500"/>
                            </p:stCondLst>
                            <p:childTnLst>
                              <p:par>
                                <p:cTn id="19" presetID="37"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10"/>
                                        <p:tgtEl>
                                          <p:spTgt spid="3"/>
                                        </p:tgtEl>
                                      </p:cBhvr>
                                    </p:animEffect>
                                    <p:anim calcmode="lin" valueType="num">
                                      <p:cBhvr>
                                        <p:cTn id="22" dur="510" fill="hold"/>
                                        <p:tgtEl>
                                          <p:spTgt spid="3"/>
                                        </p:tgtEl>
                                        <p:attrNameLst>
                                          <p:attrName>ppt_x</p:attrName>
                                        </p:attrNameLst>
                                      </p:cBhvr>
                                      <p:tavLst>
                                        <p:tav tm="0">
                                          <p:val>
                                            <p:strVal val="#ppt_x"/>
                                          </p:val>
                                        </p:tav>
                                        <p:tav tm="100000">
                                          <p:val>
                                            <p:strVal val="#ppt_x"/>
                                          </p:val>
                                        </p:tav>
                                      </p:tavLst>
                                    </p:anim>
                                    <p:anim calcmode="lin" valueType="num">
                                      <p:cBhvr>
                                        <p:cTn id="23" dur="459" decel="100000" fill="hold"/>
                                        <p:tgtEl>
                                          <p:spTgt spid="3"/>
                                        </p:tgtEl>
                                        <p:attrNameLst>
                                          <p:attrName>ppt_y</p:attrName>
                                        </p:attrNameLst>
                                      </p:cBhvr>
                                      <p:tavLst>
                                        <p:tav tm="0">
                                          <p:val>
                                            <p:strVal val="#ppt_y+1"/>
                                          </p:val>
                                        </p:tav>
                                        <p:tav tm="100000">
                                          <p:val>
                                            <p:strVal val="#ppt_y-.03"/>
                                          </p:val>
                                        </p:tav>
                                      </p:tavLst>
                                    </p:anim>
                                    <p:anim calcmode="lin" valueType="num">
                                      <p:cBhvr>
                                        <p:cTn id="24" dur="1" accel="100000" fill="hold">
                                          <p:stCondLst>
                                            <p:cond delay="509"/>
                                          </p:stCondLst>
                                        </p:cTn>
                                        <p:tgtEl>
                                          <p:spTgt spid="3"/>
                                        </p:tgtEl>
                                        <p:attrNameLst>
                                          <p:attrName>ppt_y</p:attrName>
                                        </p:attrNameLst>
                                      </p:cBhvr>
                                      <p:tavLst>
                                        <p:tav tm="0">
                                          <p:val>
                                            <p:strVal val="#ppt_y-.03"/>
                                          </p:val>
                                        </p:tav>
                                        <p:tav tm="100000">
                                          <p:val>
                                            <p:strVal val="#ppt_y"/>
                                          </p:val>
                                        </p:tav>
                                      </p:tavLst>
                                    </p:anim>
                                  </p:childTnLst>
                                </p:cTn>
                              </p:par>
                            </p:childTnLst>
                          </p:cTn>
                        </p:par>
                        <p:par>
                          <p:cTn id="25" fill="hold">
                            <p:stCondLst>
                              <p:cond delay="1500"/>
                            </p:stCondLst>
                            <p:childTnLst>
                              <p:par>
                                <p:cTn id="26" presetID="53" presetClass="entr" presetSubtype="16" fill="hold" grpId="0" nodeType="afterEffect">
                                  <p:stCondLst>
                                    <p:cond delay="0"/>
                                  </p:stCondLst>
                                  <p:childTnLst>
                                    <p:set>
                                      <p:cBhvr>
                                        <p:cTn id="27" dur="1" fill="hold">
                                          <p:stCondLst>
                                            <p:cond delay="0"/>
                                          </p:stCondLst>
                                        </p:cTn>
                                        <p:tgtEl>
                                          <p:spTgt spid="13">
                                            <p:txEl>
                                              <p:pRg st="0" end="0"/>
                                            </p:txEl>
                                          </p:spTgt>
                                        </p:tgtEl>
                                        <p:attrNameLst>
                                          <p:attrName>style.visibility</p:attrName>
                                        </p:attrNameLst>
                                      </p:cBhvr>
                                      <p:to>
                                        <p:strVal val="visible"/>
                                      </p:to>
                                    </p:set>
                                    <p:anim calcmode="lin" valueType="num">
                                      <p:cBhvr>
                                        <p:cTn id="28" dur="51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9" dur="51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30" dur="510"/>
                                        <p:tgtEl>
                                          <p:spTgt spid="13">
                                            <p:txEl>
                                              <p:pRg st="0" end="0"/>
                                            </p:txEl>
                                          </p:spTgt>
                                        </p:tgtEl>
                                      </p:cBhvr>
                                    </p:animEffect>
                                  </p:childTnLst>
                                </p:cTn>
                              </p:par>
                            </p:childTnLst>
                          </p:cTn>
                        </p:par>
                        <p:par>
                          <p:cTn id="31" fill="hold">
                            <p:stCondLst>
                              <p:cond delay="2500"/>
                            </p:stCondLst>
                            <p:childTnLst>
                              <p:par>
                                <p:cTn id="32" presetID="42" presetClass="entr" presetSubtype="0" fill="hold" grpId="0" nodeType="afterEffect">
                                  <p:stCondLst>
                                    <p:cond delay="0"/>
                                  </p:stCondLst>
                                  <p:childTnLst>
                                    <p:set>
                                      <p:cBhvr>
                                        <p:cTn id="33" dur="1" fill="hold">
                                          <p:stCondLst>
                                            <p:cond delay="0"/>
                                          </p:stCondLst>
                                        </p:cTn>
                                        <p:tgtEl>
                                          <p:spTgt spid="28">
                                            <p:txEl>
                                              <p:pRg st="0" end="0"/>
                                            </p:txEl>
                                          </p:spTgt>
                                        </p:tgtEl>
                                        <p:attrNameLst>
                                          <p:attrName>style.visibility</p:attrName>
                                        </p:attrNameLst>
                                      </p:cBhvr>
                                      <p:to>
                                        <p:strVal val="visible"/>
                                      </p:to>
                                    </p:set>
                                    <p:animEffect transition="in" filter="fade">
                                      <p:cBhvr>
                                        <p:cTn id="34" dur="510"/>
                                        <p:tgtEl>
                                          <p:spTgt spid="28">
                                            <p:txEl>
                                              <p:pRg st="0" end="0"/>
                                            </p:txEl>
                                          </p:spTgt>
                                        </p:tgtEl>
                                      </p:cBhvr>
                                    </p:animEffect>
                                    <p:anim calcmode="lin" valueType="num">
                                      <p:cBhvr>
                                        <p:cTn id="35" dur="51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36" dur="510" fill="hold"/>
                                        <p:tgtEl>
                                          <p:spTgt spid="28">
                                            <p:txEl>
                                              <p:pRg st="0" end="0"/>
                                            </p:txEl>
                                          </p:spTgt>
                                        </p:tgtEl>
                                        <p:attrNameLst>
                                          <p:attrName>ppt_y</p:attrName>
                                        </p:attrNameLst>
                                      </p:cBhvr>
                                      <p:tavLst>
                                        <p:tav tm="0">
                                          <p:val>
                                            <p:strVal val="#ppt_y+.1"/>
                                          </p:val>
                                        </p:tav>
                                        <p:tav tm="100000">
                                          <p:val>
                                            <p:strVal val="#ppt_y"/>
                                          </p:val>
                                        </p:tav>
                                      </p:tavLst>
                                    </p:anim>
                                  </p:childTnLst>
                                </p:cTn>
                              </p:par>
                            </p:childTnLst>
                          </p:cTn>
                        </p:par>
                        <p:par>
                          <p:cTn id="37" fill="hold">
                            <p:stCondLst>
                              <p:cond delay="3500"/>
                            </p:stCondLst>
                            <p:childTnLst>
                              <p:par>
                                <p:cTn id="38" presetID="42" presetClass="entr" presetSubtype="0" fill="hold" grpId="0" nodeType="afterEffect">
                                  <p:stCondLst>
                                    <p:cond delay="0"/>
                                  </p:stCondLst>
                                  <p:childTnLst>
                                    <p:set>
                                      <p:cBhvr>
                                        <p:cTn id="39" dur="1" fill="hold">
                                          <p:stCondLst>
                                            <p:cond delay="0"/>
                                          </p:stCondLst>
                                        </p:cTn>
                                        <p:tgtEl>
                                          <p:spTgt spid="26">
                                            <p:txEl>
                                              <p:pRg st="0" end="0"/>
                                            </p:txEl>
                                          </p:spTgt>
                                        </p:tgtEl>
                                        <p:attrNameLst>
                                          <p:attrName>style.visibility</p:attrName>
                                        </p:attrNameLst>
                                      </p:cBhvr>
                                      <p:to>
                                        <p:strVal val="visible"/>
                                      </p:to>
                                    </p:set>
                                    <p:animEffect transition="in" filter="fade">
                                      <p:cBhvr>
                                        <p:cTn id="40" dur="510"/>
                                        <p:tgtEl>
                                          <p:spTgt spid="26">
                                            <p:txEl>
                                              <p:pRg st="0" end="0"/>
                                            </p:txEl>
                                          </p:spTgt>
                                        </p:tgtEl>
                                      </p:cBhvr>
                                    </p:animEffect>
                                    <p:anim calcmode="lin" valueType="num">
                                      <p:cBhvr>
                                        <p:cTn id="41" dur="51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42" dur="510" fill="hold"/>
                                        <p:tgtEl>
                                          <p:spTgt spid="26">
                                            <p:txEl>
                                              <p:pRg st="0" end="0"/>
                                            </p:txEl>
                                          </p:spTgt>
                                        </p:tgtEl>
                                        <p:attrNameLst>
                                          <p:attrName>ppt_y</p:attrName>
                                        </p:attrNameLst>
                                      </p:cBhvr>
                                      <p:tavLst>
                                        <p:tav tm="0">
                                          <p:val>
                                            <p:strVal val="#ppt_y+.1"/>
                                          </p:val>
                                        </p:tav>
                                        <p:tav tm="100000">
                                          <p:val>
                                            <p:strVal val="#ppt_y"/>
                                          </p:val>
                                        </p:tav>
                                      </p:tavLst>
                                    </p:anim>
                                  </p:childTnLst>
                                </p:cTn>
                              </p:par>
                            </p:childTnLst>
                          </p:cTn>
                        </p:par>
                        <p:par>
                          <p:cTn id="43" fill="hold">
                            <p:stCondLst>
                              <p:cond delay="4500"/>
                            </p:stCondLst>
                            <p:childTnLst>
                              <p:par>
                                <p:cTn id="44" presetID="10" presetClass="entr" presetSubtype="0" fill="hold" grpId="0" nodeType="afterEffect">
                                  <p:stCondLst>
                                    <p:cond delay="0"/>
                                  </p:stCondLst>
                                  <p:childTnLst>
                                    <p:set>
                                      <p:cBhvr>
                                        <p:cTn id="45" dur="1" fill="hold">
                                          <p:stCondLst>
                                            <p:cond delay="0"/>
                                          </p:stCondLst>
                                        </p:cTn>
                                        <p:tgtEl>
                                          <p:spTgt spid="27">
                                            <p:txEl>
                                              <p:pRg st="0" end="0"/>
                                            </p:txEl>
                                          </p:spTgt>
                                        </p:tgtEl>
                                        <p:attrNameLst>
                                          <p:attrName>style.visibility</p:attrName>
                                        </p:attrNameLst>
                                      </p:cBhvr>
                                      <p:to>
                                        <p:strVal val="visible"/>
                                      </p:to>
                                    </p:set>
                                    <p:animEffect transition="in" filter="fade">
                                      <p:cBhvr>
                                        <p:cTn id="46" dur="510"/>
                                        <p:tgtEl>
                                          <p:spTgt spid="27">
                                            <p:txEl>
                                              <p:pRg st="0" end="0"/>
                                            </p:txEl>
                                          </p:spTgt>
                                        </p:tgtEl>
                                      </p:cBhvr>
                                    </p:animEffect>
                                  </p:childTnLst>
                                </p:cTn>
                              </p:par>
                            </p:childTnLst>
                          </p:cTn>
                        </p:par>
                        <p:par>
                          <p:cTn id="47" fill="hold">
                            <p:stCondLst>
                              <p:cond delay="5500"/>
                            </p:stCondLst>
                            <p:childTnLst>
                              <p:par>
                                <p:cTn id="48" presetID="37" presetClass="entr" presetSubtype="0" fill="hold" grpId="0" nodeType="afterEffect">
                                  <p:stCondLst>
                                    <p:cond delay="0"/>
                                  </p:stCondLst>
                                  <p:childTnLst>
                                    <p:set>
                                      <p:cBhvr>
                                        <p:cTn id="49" dur="1" fill="hold">
                                          <p:stCondLst>
                                            <p:cond delay="0"/>
                                          </p:stCondLst>
                                        </p:cTn>
                                        <p:tgtEl>
                                          <p:spTgt spid="38"/>
                                        </p:tgtEl>
                                        <p:attrNameLst>
                                          <p:attrName>style.visibility</p:attrName>
                                        </p:attrNameLst>
                                      </p:cBhvr>
                                      <p:to>
                                        <p:strVal val="visible"/>
                                      </p:to>
                                    </p:set>
                                    <p:animEffect transition="in" filter="fade">
                                      <p:cBhvr>
                                        <p:cTn id="50" dur="510"/>
                                        <p:tgtEl>
                                          <p:spTgt spid="38"/>
                                        </p:tgtEl>
                                      </p:cBhvr>
                                    </p:animEffect>
                                    <p:anim calcmode="lin" valueType="num">
                                      <p:cBhvr>
                                        <p:cTn id="51" dur="510" fill="hold"/>
                                        <p:tgtEl>
                                          <p:spTgt spid="38"/>
                                        </p:tgtEl>
                                        <p:attrNameLst>
                                          <p:attrName>ppt_x</p:attrName>
                                        </p:attrNameLst>
                                      </p:cBhvr>
                                      <p:tavLst>
                                        <p:tav tm="0">
                                          <p:val>
                                            <p:strVal val="#ppt_x"/>
                                          </p:val>
                                        </p:tav>
                                        <p:tav tm="100000">
                                          <p:val>
                                            <p:strVal val="#ppt_x"/>
                                          </p:val>
                                        </p:tav>
                                      </p:tavLst>
                                    </p:anim>
                                    <p:anim calcmode="lin" valueType="num">
                                      <p:cBhvr>
                                        <p:cTn id="52" dur="459" decel="100000" fill="hold"/>
                                        <p:tgtEl>
                                          <p:spTgt spid="38"/>
                                        </p:tgtEl>
                                        <p:attrNameLst>
                                          <p:attrName>ppt_y</p:attrName>
                                        </p:attrNameLst>
                                      </p:cBhvr>
                                      <p:tavLst>
                                        <p:tav tm="0">
                                          <p:val>
                                            <p:strVal val="#ppt_y+1"/>
                                          </p:val>
                                        </p:tav>
                                        <p:tav tm="100000">
                                          <p:val>
                                            <p:strVal val="#ppt_y-.03"/>
                                          </p:val>
                                        </p:tav>
                                      </p:tavLst>
                                    </p:anim>
                                    <p:anim calcmode="lin" valueType="num">
                                      <p:cBhvr>
                                        <p:cTn id="53" dur="1" accel="100000" fill="hold">
                                          <p:stCondLst>
                                            <p:cond delay="509"/>
                                          </p:stCondLst>
                                        </p:cTn>
                                        <p:tgtEl>
                                          <p:spTgt spid="38"/>
                                        </p:tgtEl>
                                        <p:attrNameLst>
                                          <p:attrName>ppt_y</p:attrName>
                                        </p:attrNameLst>
                                      </p:cBhvr>
                                      <p:tavLst>
                                        <p:tav tm="0">
                                          <p:val>
                                            <p:strVal val="#ppt_y-.03"/>
                                          </p:val>
                                        </p:tav>
                                        <p:tav tm="100000">
                                          <p:val>
                                            <p:strVal val="#ppt_y"/>
                                          </p:val>
                                        </p:tav>
                                      </p:tavLst>
                                    </p:anim>
                                  </p:childTnLst>
                                </p:cTn>
                              </p:par>
                            </p:childTnLst>
                          </p:cTn>
                        </p:par>
                        <p:par>
                          <p:cTn id="54" fill="hold">
                            <p:stCondLst>
                              <p:cond delay="6500"/>
                            </p:stCondLst>
                            <p:childTnLst>
                              <p:par>
                                <p:cTn id="55" presetID="53" presetClass="entr" presetSubtype="16" fill="hold" grpId="0" nodeType="afterEffect">
                                  <p:stCondLst>
                                    <p:cond delay="0"/>
                                  </p:stCondLst>
                                  <p:childTnLst>
                                    <p:set>
                                      <p:cBhvr>
                                        <p:cTn id="56" dur="1" fill="hold">
                                          <p:stCondLst>
                                            <p:cond delay="0"/>
                                          </p:stCondLst>
                                        </p:cTn>
                                        <p:tgtEl>
                                          <p:spTgt spid="39">
                                            <p:txEl>
                                              <p:pRg st="0" end="0"/>
                                            </p:txEl>
                                          </p:spTgt>
                                        </p:tgtEl>
                                        <p:attrNameLst>
                                          <p:attrName>style.visibility</p:attrName>
                                        </p:attrNameLst>
                                      </p:cBhvr>
                                      <p:to>
                                        <p:strVal val="visible"/>
                                      </p:to>
                                    </p:set>
                                    <p:anim calcmode="lin" valueType="num">
                                      <p:cBhvr>
                                        <p:cTn id="57" dur="510" fill="hold"/>
                                        <p:tgtEl>
                                          <p:spTgt spid="39">
                                            <p:txEl>
                                              <p:pRg st="0" end="0"/>
                                            </p:txEl>
                                          </p:spTgt>
                                        </p:tgtEl>
                                        <p:attrNameLst>
                                          <p:attrName>ppt_w</p:attrName>
                                        </p:attrNameLst>
                                      </p:cBhvr>
                                      <p:tavLst>
                                        <p:tav tm="0">
                                          <p:val>
                                            <p:fltVal val="0"/>
                                          </p:val>
                                        </p:tav>
                                        <p:tav tm="100000">
                                          <p:val>
                                            <p:strVal val="#ppt_w"/>
                                          </p:val>
                                        </p:tav>
                                      </p:tavLst>
                                    </p:anim>
                                    <p:anim calcmode="lin" valueType="num">
                                      <p:cBhvr>
                                        <p:cTn id="58" dur="51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59" dur="510"/>
                                        <p:tgtEl>
                                          <p:spTgt spid="39">
                                            <p:txEl>
                                              <p:pRg st="0" end="0"/>
                                            </p:txEl>
                                          </p:spTgt>
                                        </p:tgtEl>
                                      </p:cBhvr>
                                    </p:animEffect>
                                  </p:childTnLst>
                                </p:cTn>
                              </p:par>
                            </p:childTnLst>
                          </p:cTn>
                        </p:par>
                        <p:par>
                          <p:cTn id="60" fill="hold">
                            <p:stCondLst>
                              <p:cond delay="7500"/>
                            </p:stCondLst>
                            <p:childTnLst>
                              <p:par>
                                <p:cTn id="61" presetID="42" presetClass="entr" presetSubtype="0" fill="hold" grpId="0" nodeType="afterEffect">
                                  <p:stCondLst>
                                    <p:cond delay="0"/>
                                  </p:stCondLst>
                                  <p:childTnLst>
                                    <p:set>
                                      <p:cBhvr>
                                        <p:cTn id="62" dur="1" fill="hold">
                                          <p:stCondLst>
                                            <p:cond delay="0"/>
                                          </p:stCondLst>
                                        </p:cTn>
                                        <p:tgtEl>
                                          <p:spTgt spid="42">
                                            <p:txEl>
                                              <p:pRg st="0" end="0"/>
                                            </p:txEl>
                                          </p:spTgt>
                                        </p:tgtEl>
                                        <p:attrNameLst>
                                          <p:attrName>style.visibility</p:attrName>
                                        </p:attrNameLst>
                                      </p:cBhvr>
                                      <p:to>
                                        <p:strVal val="visible"/>
                                      </p:to>
                                    </p:set>
                                    <p:animEffect transition="in" filter="fade">
                                      <p:cBhvr>
                                        <p:cTn id="63" dur="510"/>
                                        <p:tgtEl>
                                          <p:spTgt spid="42">
                                            <p:txEl>
                                              <p:pRg st="0" end="0"/>
                                            </p:txEl>
                                          </p:spTgt>
                                        </p:tgtEl>
                                      </p:cBhvr>
                                    </p:animEffect>
                                    <p:anim calcmode="lin" valueType="num">
                                      <p:cBhvr>
                                        <p:cTn id="64" dur="510" fill="hold"/>
                                        <p:tgtEl>
                                          <p:spTgt spid="42">
                                            <p:txEl>
                                              <p:pRg st="0" end="0"/>
                                            </p:txEl>
                                          </p:spTgt>
                                        </p:tgtEl>
                                        <p:attrNameLst>
                                          <p:attrName>ppt_x</p:attrName>
                                        </p:attrNameLst>
                                      </p:cBhvr>
                                      <p:tavLst>
                                        <p:tav tm="0">
                                          <p:val>
                                            <p:strVal val="#ppt_x"/>
                                          </p:val>
                                        </p:tav>
                                        <p:tav tm="100000">
                                          <p:val>
                                            <p:strVal val="#ppt_x"/>
                                          </p:val>
                                        </p:tav>
                                      </p:tavLst>
                                    </p:anim>
                                    <p:anim calcmode="lin" valueType="num">
                                      <p:cBhvr>
                                        <p:cTn id="65" dur="510" fill="hold"/>
                                        <p:tgtEl>
                                          <p:spTgt spid="42">
                                            <p:txEl>
                                              <p:pRg st="0" end="0"/>
                                            </p:txEl>
                                          </p:spTgt>
                                        </p:tgtEl>
                                        <p:attrNameLst>
                                          <p:attrName>ppt_y</p:attrName>
                                        </p:attrNameLst>
                                      </p:cBhvr>
                                      <p:tavLst>
                                        <p:tav tm="0">
                                          <p:val>
                                            <p:strVal val="#ppt_y+.1"/>
                                          </p:val>
                                        </p:tav>
                                        <p:tav tm="100000">
                                          <p:val>
                                            <p:strVal val="#ppt_y"/>
                                          </p:val>
                                        </p:tav>
                                      </p:tavLst>
                                    </p:anim>
                                  </p:childTnLst>
                                </p:cTn>
                              </p:par>
                            </p:childTnLst>
                          </p:cTn>
                        </p:par>
                        <p:par>
                          <p:cTn id="66" fill="hold">
                            <p:stCondLst>
                              <p:cond delay="8500"/>
                            </p:stCondLst>
                            <p:childTnLst>
                              <p:par>
                                <p:cTn id="67" presetID="42" presetClass="entr" presetSubtype="0" fill="hold" grpId="0" nodeType="afterEffect">
                                  <p:stCondLst>
                                    <p:cond delay="0"/>
                                  </p:stCondLst>
                                  <p:childTnLst>
                                    <p:set>
                                      <p:cBhvr>
                                        <p:cTn id="68" dur="1" fill="hold">
                                          <p:stCondLst>
                                            <p:cond delay="0"/>
                                          </p:stCondLst>
                                        </p:cTn>
                                        <p:tgtEl>
                                          <p:spTgt spid="40">
                                            <p:txEl>
                                              <p:pRg st="0" end="0"/>
                                            </p:txEl>
                                          </p:spTgt>
                                        </p:tgtEl>
                                        <p:attrNameLst>
                                          <p:attrName>style.visibility</p:attrName>
                                        </p:attrNameLst>
                                      </p:cBhvr>
                                      <p:to>
                                        <p:strVal val="visible"/>
                                      </p:to>
                                    </p:set>
                                    <p:animEffect transition="in" filter="fade">
                                      <p:cBhvr>
                                        <p:cTn id="69" dur="510"/>
                                        <p:tgtEl>
                                          <p:spTgt spid="40">
                                            <p:txEl>
                                              <p:pRg st="0" end="0"/>
                                            </p:txEl>
                                          </p:spTgt>
                                        </p:tgtEl>
                                      </p:cBhvr>
                                    </p:animEffect>
                                    <p:anim calcmode="lin" valueType="num">
                                      <p:cBhvr>
                                        <p:cTn id="70" dur="510" fill="hold"/>
                                        <p:tgtEl>
                                          <p:spTgt spid="40">
                                            <p:txEl>
                                              <p:pRg st="0" end="0"/>
                                            </p:txEl>
                                          </p:spTgt>
                                        </p:tgtEl>
                                        <p:attrNameLst>
                                          <p:attrName>ppt_x</p:attrName>
                                        </p:attrNameLst>
                                      </p:cBhvr>
                                      <p:tavLst>
                                        <p:tav tm="0">
                                          <p:val>
                                            <p:strVal val="#ppt_x"/>
                                          </p:val>
                                        </p:tav>
                                        <p:tav tm="100000">
                                          <p:val>
                                            <p:strVal val="#ppt_x"/>
                                          </p:val>
                                        </p:tav>
                                      </p:tavLst>
                                    </p:anim>
                                    <p:anim calcmode="lin" valueType="num">
                                      <p:cBhvr>
                                        <p:cTn id="71" dur="510" fill="hold"/>
                                        <p:tgtEl>
                                          <p:spTgt spid="40">
                                            <p:txEl>
                                              <p:pRg st="0" end="0"/>
                                            </p:txEl>
                                          </p:spTgt>
                                        </p:tgtEl>
                                        <p:attrNameLst>
                                          <p:attrName>ppt_y</p:attrName>
                                        </p:attrNameLst>
                                      </p:cBhvr>
                                      <p:tavLst>
                                        <p:tav tm="0">
                                          <p:val>
                                            <p:strVal val="#ppt_y+.1"/>
                                          </p:val>
                                        </p:tav>
                                        <p:tav tm="100000">
                                          <p:val>
                                            <p:strVal val="#ppt_y"/>
                                          </p:val>
                                        </p:tav>
                                      </p:tavLst>
                                    </p:anim>
                                  </p:childTnLst>
                                </p:cTn>
                              </p:par>
                            </p:childTnLst>
                          </p:cTn>
                        </p:par>
                        <p:par>
                          <p:cTn id="72" fill="hold">
                            <p:stCondLst>
                              <p:cond delay="9500"/>
                            </p:stCondLst>
                            <p:childTnLst>
                              <p:par>
                                <p:cTn id="73" presetID="10" presetClass="entr" presetSubtype="0" fill="hold" grpId="0" nodeType="afterEffect">
                                  <p:stCondLst>
                                    <p:cond delay="0"/>
                                  </p:stCondLst>
                                  <p:childTnLst>
                                    <p:set>
                                      <p:cBhvr>
                                        <p:cTn id="74" dur="1" fill="hold">
                                          <p:stCondLst>
                                            <p:cond delay="0"/>
                                          </p:stCondLst>
                                        </p:cTn>
                                        <p:tgtEl>
                                          <p:spTgt spid="41">
                                            <p:txEl>
                                              <p:pRg st="0" end="0"/>
                                            </p:txEl>
                                          </p:spTgt>
                                        </p:tgtEl>
                                        <p:attrNameLst>
                                          <p:attrName>style.visibility</p:attrName>
                                        </p:attrNameLst>
                                      </p:cBhvr>
                                      <p:to>
                                        <p:strVal val="visible"/>
                                      </p:to>
                                    </p:set>
                                    <p:animEffect transition="in" filter="fade">
                                      <p:cBhvr>
                                        <p:cTn id="75" dur="510"/>
                                        <p:tgtEl>
                                          <p:spTgt spid="41">
                                            <p:txEl>
                                              <p:pRg st="0" end="0"/>
                                            </p:txEl>
                                          </p:spTgt>
                                        </p:tgtEl>
                                      </p:cBhvr>
                                    </p:animEffect>
                                  </p:childTnLst>
                                </p:cTn>
                              </p:par>
                            </p:childTnLst>
                          </p:cTn>
                        </p:par>
                        <p:par>
                          <p:cTn id="76" fill="hold">
                            <p:stCondLst>
                              <p:cond delay="10500"/>
                            </p:stCondLst>
                            <p:childTnLst>
                              <p:par>
                                <p:cTn id="77" presetID="37" presetClass="entr" presetSubtype="0" fill="hold" grpId="0" nodeType="afterEffect">
                                  <p:stCondLst>
                                    <p:cond delay="0"/>
                                  </p:stCondLst>
                                  <p:childTnLst>
                                    <p:set>
                                      <p:cBhvr>
                                        <p:cTn id="78" dur="1" fill="hold">
                                          <p:stCondLst>
                                            <p:cond delay="0"/>
                                          </p:stCondLst>
                                        </p:cTn>
                                        <p:tgtEl>
                                          <p:spTgt spid="43"/>
                                        </p:tgtEl>
                                        <p:attrNameLst>
                                          <p:attrName>style.visibility</p:attrName>
                                        </p:attrNameLst>
                                      </p:cBhvr>
                                      <p:to>
                                        <p:strVal val="visible"/>
                                      </p:to>
                                    </p:set>
                                    <p:animEffect transition="in" filter="fade">
                                      <p:cBhvr>
                                        <p:cTn id="79" dur="510"/>
                                        <p:tgtEl>
                                          <p:spTgt spid="43"/>
                                        </p:tgtEl>
                                      </p:cBhvr>
                                    </p:animEffect>
                                    <p:anim calcmode="lin" valueType="num">
                                      <p:cBhvr>
                                        <p:cTn id="80" dur="510" fill="hold"/>
                                        <p:tgtEl>
                                          <p:spTgt spid="43"/>
                                        </p:tgtEl>
                                        <p:attrNameLst>
                                          <p:attrName>ppt_x</p:attrName>
                                        </p:attrNameLst>
                                      </p:cBhvr>
                                      <p:tavLst>
                                        <p:tav tm="0">
                                          <p:val>
                                            <p:strVal val="#ppt_x"/>
                                          </p:val>
                                        </p:tav>
                                        <p:tav tm="100000">
                                          <p:val>
                                            <p:strVal val="#ppt_x"/>
                                          </p:val>
                                        </p:tav>
                                      </p:tavLst>
                                    </p:anim>
                                    <p:anim calcmode="lin" valueType="num">
                                      <p:cBhvr>
                                        <p:cTn id="81" dur="459" decel="100000" fill="hold"/>
                                        <p:tgtEl>
                                          <p:spTgt spid="43"/>
                                        </p:tgtEl>
                                        <p:attrNameLst>
                                          <p:attrName>ppt_y</p:attrName>
                                        </p:attrNameLst>
                                      </p:cBhvr>
                                      <p:tavLst>
                                        <p:tav tm="0">
                                          <p:val>
                                            <p:strVal val="#ppt_y+1"/>
                                          </p:val>
                                        </p:tav>
                                        <p:tav tm="100000">
                                          <p:val>
                                            <p:strVal val="#ppt_y-.03"/>
                                          </p:val>
                                        </p:tav>
                                      </p:tavLst>
                                    </p:anim>
                                    <p:anim calcmode="lin" valueType="num">
                                      <p:cBhvr>
                                        <p:cTn id="82" dur="1" accel="100000" fill="hold">
                                          <p:stCondLst>
                                            <p:cond delay="509"/>
                                          </p:stCondLst>
                                        </p:cTn>
                                        <p:tgtEl>
                                          <p:spTgt spid="43"/>
                                        </p:tgtEl>
                                        <p:attrNameLst>
                                          <p:attrName>ppt_y</p:attrName>
                                        </p:attrNameLst>
                                      </p:cBhvr>
                                      <p:tavLst>
                                        <p:tav tm="0">
                                          <p:val>
                                            <p:strVal val="#ppt_y-.03"/>
                                          </p:val>
                                        </p:tav>
                                        <p:tav tm="100000">
                                          <p:val>
                                            <p:strVal val="#ppt_y"/>
                                          </p:val>
                                        </p:tav>
                                      </p:tavLst>
                                    </p:anim>
                                  </p:childTnLst>
                                </p:cTn>
                              </p:par>
                            </p:childTnLst>
                          </p:cTn>
                        </p:par>
                        <p:par>
                          <p:cTn id="83" fill="hold">
                            <p:stCondLst>
                              <p:cond delay="11500"/>
                            </p:stCondLst>
                            <p:childTnLst>
                              <p:par>
                                <p:cTn id="84" presetID="53" presetClass="entr" presetSubtype="16" fill="hold" grpId="0" nodeType="afterEffect">
                                  <p:stCondLst>
                                    <p:cond delay="0"/>
                                  </p:stCondLst>
                                  <p:childTnLst>
                                    <p:set>
                                      <p:cBhvr>
                                        <p:cTn id="85" dur="1" fill="hold">
                                          <p:stCondLst>
                                            <p:cond delay="0"/>
                                          </p:stCondLst>
                                        </p:cTn>
                                        <p:tgtEl>
                                          <p:spTgt spid="44">
                                            <p:txEl>
                                              <p:pRg st="0" end="0"/>
                                            </p:txEl>
                                          </p:spTgt>
                                        </p:tgtEl>
                                        <p:attrNameLst>
                                          <p:attrName>style.visibility</p:attrName>
                                        </p:attrNameLst>
                                      </p:cBhvr>
                                      <p:to>
                                        <p:strVal val="visible"/>
                                      </p:to>
                                    </p:set>
                                    <p:anim calcmode="lin" valueType="num">
                                      <p:cBhvr>
                                        <p:cTn id="86" dur="510" fill="hold"/>
                                        <p:tgtEl>
                                          <p:spTgt spid="44">
                                            <p:txEl>
                                              <p:pRg st="0" end="0"/>
                                            </p:txEl>
                                          </p:spTgt>
                                        </p:tgtEl>
                                        <p:attrNameLst>
                                          <p:attrName>ppt_w</p:attrName>
                                        </p:attrNameLst>
                                      </p:cBhvr>
                                      <p:tavLst>
                                        <p:tav tm="0">
                                          <p:val>
                                            <p:fltVal val="0"/>
                                          </p:val>
                                        </p:tav>
                                        <p:tav tm="100000">
                                          <p:val>
                                            <p:strVal val="#ppt_w"/>
                                          </p:val>
                                        </p:tav>
                                      </p:tavLst>
                                    </p:anim>
                                    <p:anim calcmode="lin" valueType="num">
                                      <p:cBhvr>
                                        <p:cTn id="87" dur="51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88" dur="510"/>
                                        <p:tgtEl>
                                          <p:spTgt spid="44">
                                            <p:txEl>
                                              <p:pRg st="0" end="0"/>
                                            </p:txEl>
                                          </p:spTgt>
                                        </p:tgtEl>
                                      </p:cBhvr>
                                    </p:animEffect>
                                  </p:childTnLst>
                                </p:cTn>
                              </p:par>
                            </p:childTnLst>
                          </p:cTn>
                        </p:par>
                        <p:par>
                          <p:cTn id="89" fill="hold">
                            <p:stCondLst>
                              <p:cond delay="12500"/>
                            </p:stCondLst>
                            <p:childTnLst>
                              <p:par>
                                <p:cTn id="90" presetID="42" presetClass="entr" presetSubtype="0" fill="hold" grpId="0" nodeType="afterEffect">
                                  <p:stCondLst>
                                    <p:cond delay="0"/>
                                  </p:stCondLst>
                                  <p:childTnLst>
                                    <p:set>
                                      <p:cBhvr>
                                        <p:cTn id="91" dur="1" fill="hold">
                                          <p:stCondLst>
                                            <p:cond delay="0"/>
                                          </p:stCondLst>
                                        </p:cTn>
                                        <p:tgtEl>
                                          <p:spTgt spid="47">
                                            <p:txEl>
                                              <p:pRg st="0" end="0"/>
                                            </p:txEl>
                                          </p:spTgt>
                                        </p:tgtEl>
                                        <p:attrNameLst>
                                          <p:attrName>style.visibility</p:attrName>
                                        </p:attrNameLst>
                                      </p:cBhvr>
                                      <p:to>
                                        <p:strVal val="visible"/>
                                      </p:to>
                                    </p:set>
                                    <p:animEffect transition="in" filter="fade">
                                      <p:cBhvr>
                                        <p:cTn id="92" dur="510"/>
                                        <p:tgtEl>
                                          <p:spTgt spid="47">
                                            <p:txEl>
                                              <p:pRg st="0" end="0"/>
                                            </p:txEl>
                                          </p:spTgt>
                                        </p:tgtEl>
                                      </p:cBhvr>
                                    </p:animEffect>
                                    <p:anim calcmode="lin" valueType="num">
                                      <p:cBhvr>
                                        <p:cTn id="93" dur="510" fill="hold"/>
                                        <p:tgtEl>
                                          <p:spTgt spid="47">
                                            <p:txEl>
                                              <p:pRg st="0" end="0"/>
                                            </p:txEl>
                                          </p:spTgt>
                                        </p:tgtEl>
                                        <p:attrNameLst>
                                          <p:attrName>ppt_x</p:attrName>
                                        </p:attrNameLst>
                                      </p:cBhvr>
                                      <p:tavLst>
                                        <p:tav tm="0">
                                          <p:val>
                                            <p:strVal val="#ppt_x"/>
                                          </p:val>
                                        </p:tav>
                                        <p:tav tm="100000">
                                          <p:val>
                                            <p:strVal val="#ppt_x"/>
                                          </p:val>
                                        </p:tav>
                                      </p:tavLst>
                                    </p:anim>
                                    <p:anim calcmode="lin" valueType="num">
                                      <p:cBhvr>
                                        <p:cTn id="94" dur="510" fill="hold"/>
                                        <p:tgtEl>
                                          <p:spTgt spid="47">
                                            <p:txEl>
                                              <p:pRg st="0" end="0"/>
                                            </p:txEl>
                                          </p:spTgt>
                                        </p:tgtEl>
                                        <p:attrNameLst>
                                          <p:attrName>ppt_y</p:attrName>
                                        </p:attrNameLst>
                                      </p:cBhvr>
                                      <p:tavLst>
                                        <p:tav tm="0">
                                          <p:val>
                                            <p:strVal val="#ppt_y+.1"/>
                                          </p:val>
                                        </p:tav>
                                        <p:tav tm="100000">
                                          <p:val>
                                            <p:strVal val="#ppt_y"/>
                                          </p:val>
                                        </p:tav>
                                      </p:tavLst>
                                    </p:anim>
                                  </p:childTnLst>
                                </p:cTn>
                              </p:par>
                            </p:childTnLst>
                          </p:cTn>
                        </p:par>
                        <p:par>
                          <p:cTn id="95" fill="hold">
                            <p:stCondLst>
                              <p:cond delay="13500"/>
                            </p:stCondLst>
                            <p:childTnLst>
                              <p:par>
                                <p:cTn id="96" presetID="42" presetClass="entr" presetSubtype="0" fill="hold" grpId="0" nodeType="afterEffect">
                                  <p:stCondLst>
                                    <p:cond delay="0"/>
                                  </p:stCondLst>
                                  <p:childTnLst>
                                    <p:set>
                                      <p:cBhvr>
                                        <p:cTn id="97" dur="1" fill="hold">
                                          <p:stCondLst>
                                            <p:cond delay="0"/>
                                          </p:stCondLst>
                                        </p:cTn>
                                        <p:tgtEl>
                                          <p:spTgt spid="45">
                                            <p:txEl>
                                              <p:pRg st="0" end="0"/>
                                            </p:txEl>
                                          </p:spTgt>
                                        </p:tgtEl>
                                        <p:attrNameLst>
                                          <p:attrName>style.visibility</p:attrName>
                                        </p:attrNameLst>
                                      </p:cBhvr>
                                      <p:to>
                                        <p:strVal val="visible"/>
                                      </p:to>
                                    </p:set>
                                    <p:animEffect transition="in" filter="fade">
                                      <p:cBhvr>
                                        <p:cTn id="98" dur="510"/>
                                        <p:tgtEl>
                                          <p:spTgt spid="45">
                                            <p:txEl>
                                              <p:pRg st="0" end="0"/>
                                            </p:txEl>
                                          </p:spTgt>
                                        </p:tgtEl>
                                      </p:cBhvr>
                                    </p:animEffect>
                                    <p:anim calcmode="lin" valueType="num">
                                      <p:cBhvr>
                                        <p:cTn id="99" dur="510" fill="hold"/>
                                        <p:tgtEl>
                                          <p:spTgt spid="45">
                                            <p:txEl>
                                              <p:pRg st="0" end="0"/>
                                            </p:txEl>
                                          </p:spTgt>
                                        </p:tgtEl>
                                        <p:attrNameLst>
                                          <p:attrName>ppt_x</p:attrName>
                                        </p:attrNameLst>
                                      </p:cBhvr>
                                      <p:tavLst>
                                        <p:tav tm="0">
                                          <p:val>
                                            <p:strVal val="#ppt_x"/>
                                          </p:val>
                                        </p:tav>
                                        <p:tav tm="100000">
                                          <p:val>
                                            <p:strVal val="#ppt_x"/>
                                          </p:val>
                                        </p:tav>
                                      </p:tavLst>
                                    </p:anim>
                                    <p:anim calcmode="lin" valueType="num">
                                      <p:cBhvr>
                                        <p:cTn id="100" dur="510" fill="hold"/>
                                        <p:tgtEl>
                                          <p:spTgt spid="45">
                                            <p:txEl>
                                              <p:pRg st="0" end="0"/>
                                            </p:txEl>
                                          </p:spTgt>
                                        </p:tgtEl>
                                        <p:attrNameLst>
                                          <p:attrName>ppt_y</p:attrName>
                                        </p:attrNameLst>
                                      </p:cBhvr>
                                      <p:tavLst>
                                        <p:tav tm="0">
                                          <p:val>
                                            <p:strVal val="#ppt_y+.1"/>
                                          </p:val>
                                        </p:tav>
                                        <p:tav tm="100000">
                                          <p:val>
                                            <p:strVal val="#ppt_y"/>
                                          </p:val>
                                        </p:tav>
                                      </p:tavLst>
                                    </p:anim>
                                  </p:childTnLst>
                                </p:cTn>
                              </p:par>
                            </p:childTnLst>
                          </p:cTn>
                        </p:par>
                        <p:par>
                          <p:cTn id="101" fill="hold">
                            <p:stCondLst>
                              <p:cond delay="14500"/>
                            </p:stCondLst>
                            <p:childTnLst>
                              <p:par>
                                <p:cTn id="102" presetID="10" presetClass="entr" presetSubtype="0" fill="hold" grpId="0" nodeType="afterEffect">
                                  <p:stCondLst>
                                    <p:cond delay="0"/>
                                  </p:stCondLst>
                                  <p:childTnLst>
                                    <p:set>
                                      <p:cBhvr>
                                        <p:cTn id="103" dur="1" fill="hold">
                                          <p:stCondLst>
                                            <p:cond delay="0"/>
                                          </p:stCondLst>
                                        </p:cTn>
                                        <p:tgtEl>
                                          <p:spTgt spid="46">
                                            <p:txEl>
                                              <p:pRg st="0" end="0"/>
                                            </p:txEl>
                                          </p:spTgt>
                                        </p:tgtEl>
                                        <p:attrNameLst>
                                          <p:attrName>style.visibility</p:attrName>
                                        </p:attrNameLst>
                                      </p:cBhvr>
                                      <p:to>
                                        <p:strVal val="visible"/>
                                      </p:to>
                                    </p:set>
                                    <p:animEffect transition="in" filter="fade">
                                      <p:cBhvr>
                                        <p:cTn id="104" dur="510"/>
                                        <p:tgtEl>
                                          <p:spTgt spid="46">
                                            <p:txEl>
                                              <p:pRg st="0" end="0"/>
                                            </p:txEl>
                                          </p:spTgt>
                                        </p:tgtEl>
                                      </p:cBhvr>
                                    </p:animEffect>
                                  </p:childTnLst>
                                </p:cTn>
                              </p:par>
                            </p:childTnLst>
                          </p:cTn>
                        </p:par>
                        <p:par>
                          <p:cTn id="105" fill="hold">
                            <p:stCondLst>
                              <p:cond delay="15500"/>
                            </p:stCondLst>
                            <p:childTnLst>
                              <p:par>
                                <p:cTn id="106" presetID="53" presetClass="entr" presetSubtype="16" fill="hold" grpId="0" nodeType="afterEffect">
                                  <p:stCondLst>
                                    <p:cond delay="0"/>
                                  </p:stCondLst>
                                  <p:childTnLst>
                                    <p:set>
                                      <p:cBhvr>
                                        <p:cTn id="107" dur="1" fill="hold">
                                          <p:stCondLst>
                                            <p:cond delay="0"/>
                                          </p:stCondLst>
                                        </p:cTn>
                                        <p:tgtEl>
                                          <p:spTgt spid="23"/>
                                        </p:tgtEl>
                                        <p:attrNameLst>
                                          <p:attrName>style.visibility</p:attrName>
                                        </p:attrNameLst>
                                      </p:cBhvr>
                                      <p:to>
                                        <p:strVal val="visible"/>
                                      </p:to>
                                    </p:set>
                                    <p:anim calcmode="lin" valueType="num">
                                      <p:cBhvr>
                                        <p:cTn id="108" dur="500" fill="hold"/>
                                        <p:tgtEl>
                                          <p:spTgt spid="23"/>
                                        </p:tgtEl>
                                        <p:attrNameLst>
                                          <p:attrName>ppt_w</p:attrName>
                                        </p:attrNameLst>
                                      </p:cBhvr>
                                      <p:tavLst>
                                        <p:tav tm="0">
                                          <p:val>
                                            <p:fltVal val="0"/>
                                          </p:val>
                                        </p:tav>
                                        <p:tav tm="100000">
                                          <p:val>
                                            <p:strVal val="#ppt_w"/>
                                          </p:val>
                                        </p:tav>
                                      </p:tavLst>
                                    </p:anim>
                                    <p:anim calcmode="lin" valueType="num">
                                      <p:cBhvr>
                                        <p:cTn id="109" dur="500" fill="hold"/>
                                        <p:tgtEl>
                                          <p:spTgt spid="23"/>
                                        </p:tgtEl>
                                        <p:attrNameLst>
                                          <p:attrName>ppt_h</p:attrName>
                                        </p:attrNameLst>
                                      </p:cBhvr>
                                      <p:tavLst>
                                        <p:tav tm="0">
                                          <p:val>
                                            <p:fltVal val="0"/>
                                          </p:val>
                                        </p:tav>
                                        <p:tav tm="100000">
                                          <p:val>
                                            <p:strVal val="#ppt_h"/>
                                          </p:val>
                                        </p:tav>
                                      </p:tavLst>
                                    </p:anim>
                                    <p:animEffect transition="in" filter="fade">
                                      <p:cBhvr>
                                        <p:cTn id="110" dur="500"/>
                                        <p:tgtEl>
                                          <p:spTgt spid="23"/>
                                        </p:tgtEl>
                                      </p:cBhvr>
                                    </p:animEffect>
                                  </p:childTnLst>
                                </p:cTn>
                              </p:par>
                            </p:childTnLst>
                          </p:cTn>
                        </p:par>
                        <p:par>
                          <p:cTn id="111" fill="hold">
                            <p:stCondLst>
                              <p:cond delay="16000"/>
                            </p:stCondLst>
                            <p:childTnLst>
                              <p:par>
                                <p:cTn id="112" presetID="53" presetClass="entr" presetSubtype="16" fill="hold" grpId="0" nodeType="afterEffect">
                                  <p:stCondLst>
                                    <p:cond delay="0"/>
                                  </p:stCondLst>
                                  <p:childTnLst>
                                    <p:set>
                                      <p:cBhvr>
                                        <p:cTn id="113" dur="1" fill="hold">
                                          <p:stCondLst>
                                            <p:cond delay="0"/>
                                          </p:stCondLst>
                                        </p:cTn>
                                        <p:tgtEl>
                                          <p:spTgt spid="25"/>
                                        </p:tgtEl>
                                        <p:attrNameLst>
                                          <p:attrName>style.visibility</p:attrName>
                                        </p:attrNameLst>
                                      </p:cBhvr>
                                      <p:to>
                                        <p:strVal val="visible"/>
                                      </p:to>
                                    </p:set>
                                    <p:anim calcmode="lin" valueType="num">
                                      <p:cBhvr>
                                        <p:cTn id="114" dur="500" fill="hold"/>
                                        <p:tgtEl>
                                          <p:spTgt spid="25"/>
                                        </p:tgtEl>
                                        <p:attrNameLst>
                                          <p:attrName>ppt_w</p:attrName>
                                        </p:attrNameLst>
                                      </p:cBhvr>
                                      <p:tavLst>
                                        <p:tav tm="0">
                                          <p:val>
                                            <p:fltVal val="0"/>
                                          </p:val>
                                        </p:tav>
                                        <p:tav tm="100000">
                                          <p:val>
                                            <p:strVal val="#ppt_w"/>
                                          </p:val>
                                        </p:tav>
                                      </p:tavLst>
                                    </p:anim>
                                    <p:anim calcmode="lin" valueType="num">
                                      <p:cBhvr>
                                        <p:cTn id="115" dur="500" fill="hold"/>
                                        <p:tgtEl>
                                          <p:spTgt spid="25"/>
                                        </p:tgtEl>
                                        <p:attrNameLst>
                                          <p:attrName>ppt_h</p:attrName>
                                        </p:attrNameLst>
                                      </p:cBhvr>
                                      <p:tavLst>
                                        <p:tav tm="0">
                                          <p:val>
                                            <p:fltVal val="0"/>
                                          </p:val>
                                        </p:tav>
                                        <p:tav tm="100000">
                                          <p:val>
                                            <p:strVal val="#ppt_h"/>
                                          </p:val>
                                        </p:tav>
                                      </p:tavLst>
                                    </p:anim>
                                    <p:animEffect transition="in" filter="fade">
                                      <p:cBhvr>
                                        <p:cTn id="116" dur="500"/>
                                        <p:tgtEl>
                                          <p:spTgt spid="25"/>
                                        </p:tgtEl>
                                      </p:cBhvr>
                                    </p:animEffect>
                                  </p:childTnLst>
                                </p:cTn>
                              </p:par>
                            </p:childTnLst>
                          </p:cTn>
                        </p:par>
                        <p:par>
                          <p:cTn id="117" fill="hold">
                            <p:stCondLst>
                              <p:cond delay="16500"/>
                            </p:stCondLst>
                            <p:childTnLst>
                              <p:par>
                                <p:cTn id="118" presetID="53" presetClass="entr" presetSubtype="16" fill="hold" grpId="0" nodeType="afterEffect">
                                  <p:stCondLst>
                                    <p:cond delay="0"/>
                                  </p:stCondLst>
                                  <p:childTnLst>
                                    <p:set>
                                      <p:cBhvr>
                                        <p:cTn id="119" dur="1" fill="hold">
                                          <p:stCondLst>
                                            <p:cond delay="0"/>
                                          </p:stCondLst>
                                        </p:cTn>
                                        <p:tgtEl>
                                          <p:spTgt spid="30"/>
                                        </p:tgtEl>
                                        <p:attrNameLst>
                                          <p:attrName>style.visibility</p:attrName>
                                        </p:attrNameLst>
                                      </p:cBhvr>
                                      <p:to>
                                        <p:strVal val="visible"/>
                                      </p:to>
                                    </p:set>
                                    <p:anim calcmode="lin" valueType="num">
                                      <p:cBhvr>
                                        <p:cTn id="120" dur="500" fill="hold"/>
                                        <p:tgtEl>
                                          <p:spTgt spid="30"/>
                                        </p:tgtEl>
                                        <p:attrNameLst>
                                          <p:attrName>ppt_w</p:attrName>
                                        </p:attrNameLst>
                                      </p:cBhvr>
                                      <p:tavLst>
                                        <p:tav tm="0">
                                          <p:val>
                                            <p:fltVal val="0"/>
                                          </p:val>
                                        </p:tav>
                                        <p:tav tm="100000">
                                          <p:val>
                                            <p:strVal val="#ppt_w"/>
                                          </p:val>
                                        </p:tav>
                                      </p:tavLst>
                                    </p:anim>
                                    <p:anim calcmode="lin" valueType="num">
                                      <p:cBhvr>
                                        <p:cTn id="121" dur="500" fill="hold"/>
                                        <p:tgtEl>
                                          <p:spTgt spid="30"/>
                                        </p:tgtEl>
                                        <p:attrNameLst>
                                          <p:attrName>ppt_h</p:attrName>
                                        </p:attrNameLst>
                                      </p:cBhvr>
                                      <p:tavLst>
                                        <p:tav tm="0">
                                          <p:val>
                                            <p:fltVal val="0"/>
                                          </p:val>
                                        </p:tav>
                                        <p:tav tm="100000">
                                          <p:val>
                                            <p:strVal val="#ppt_h"/>
                                          </p:val>
                                        </p:tav>
                                      </p:tavLst>
                                    </p:anim>
                                    <p:animEffect transition="in" filter="fade">
                                      <p:cBhvr>
                                        <p:cTn id="122" dur="500"/>
                                        <p:tgtEl>
                                          <p:spTgt spid="30"/>
                                        </p:tgtEl>
                                      </p:cBhvr>
                                    </p:animEffect>
                                  </p:childTnLst>
                                </p:cTn>
                              </p:par>
                            </p:childTnLst>
                          </p:cTn>
                        </p:par>
                        <p:par>
                          <p:cTn id="123" fill="hold">
                            <p:stCondLst>
                              <p:cond delay="17000"/>
                            </p:stCondLst>
                            <p:childTnLst>
                              <p:par>
                                <p:cTn id="124" presetID="53" presetClass="entr" presetSubtype="16" fill="hold" grpId="0" nodeType="afterEffect">
                                  <p:stCondLst>
                                    <p:cond delay="0"/>
                                  </p:stCondLst>
                                  <p:childTnLst>
                                    <p:set>
                                      <p:cBhvr>
                                        <p:cTn id="125" dur="1" fill="hold">
                                          <p:stCondLst>
                                            <p:cond delay="0"/>
                                          </p:stCondLst>
                                        </p:cTn>
                                        <p:tgtEl>
                                          <p:spTgt spid="35"/>
                                        </p:tgtEl>
                                        <p:attrNameLst>
                                          <p:attrName>style.visibility</p:attrName>
                                        </p:attrNameLst>
                                      </p:cBhvr>
                                      <p:to>
                                        <p:strVal val="visible"/>
                                      </p:to>
                                    </p:set>
                                    <p:anim calcmode="lin" valueType="num">
                                      <p:cBhvr>
                                        <p:cTn id="126" dur="500" fill="hold"/>
                                        <p:tgtEl>
                                          <p:spTgt spid="35"/>
                                        </p:tgtEl>
                                        <p:attrNameLst>
                                          <p:attrName>ppt_w</p:attrName>
                                        </p:attrNameLst>
                                      </p:cBhvr>
                                      <p:tavLst>
                                        <p:tav tm="0">
                                          <p:val>
                                            <p:fltVal val="0"/>
                                          </p:val>
                                        </p:tav>
                                        <p:tav tm="100000">
                                          <p:val>
                                            <p:strVal val="#ppt_w"/>
                                          </p:val>
                                        </p:tav>
                                      </p:tavLst>
                                    </p:anim>
                                    <p:anim calcmode="lin" valueType="num">
                                      <p:cBhvr>
                                        <p:cTn id="127" dur="500" fill="hold"/>
                                        <p:tgtEl>
                                          <p:spTgt spid="35"/>
                                        </p:tgtEl>
                                        <p:attrNameLst>
                                          <p:attrName>ppt_h</p:attrName>
                                        </p:attrNameLst>
                                      </p:cBhvr>
                                      <p:tavLst>
                                        <p:tav tm="0">
                                          <p:val>
                                            <p:fltVal val="0"/>
                                          </p:val>
                                        </p:tav>
                                        <p:tav tm="100000">
                                          <p:val>
                                            <p:strVal val="#ppt_h"/>
                                          </p:val>
                                        </p:tav>
                                      </p:tavLst>
                                    </p:anim>
                                    <p:animEffect transition="in" filter="fade">
                                      <p:cBhvr>
                                        <p:cTn id="128" dur="500"/>
                                        <p:tgtEl>
                                          <p:spTgt spid="35"/>
                                        </p:tgtEl>
                                      </p:cBhvr>
                                    </p:animEffect>
                                  </p:childTnLst>
                                </p:cTn>
                              </p:par>
                            </p:childTnLst>
                          </p:cTn>
                        </p:par>
                        <p:par>
                          <p:cTn id="129" fill="hold">
                            <p:stCondLst>
                              <p:cond delay="17500"/>
                            </p:stCondLst>
                            <p:childTnLst>
                              <p:par>
                                <p:cTn id="130" presetID="53" presetClass="entr" presetSubtype="16" fill="hold" grpId="0" nodeType="afterEffect">
                                  <p:stCondLst>
                                    <p:cond delay="0"/>
                                  </p:stCondLst>
                                  <p:childTnLst>
                                    <p:set>
                                      <p:cBhvr>
                                        <p:cTn id="131" dur="1" fill="hold">
                                          <p:stCondLst>
                                            <p:cond delay="0"/>
                                          </p:stCondLst>
                                        </p:cTn>
                                        <p:tgtEl>
                                          <p:spTgt spid="37"/>
                                        </p:tgtEl>
                                        <p:attrNameLst>
                                          <p:attrName>style.visibility</p:attrName>
                                        </p:attrNameLst>
                                      </p:cBhvr>
                                      <p:to>
                                        <p:strVal val="visible"/>
                                      </p:to>
                                    </p:set>
                                    <p:anim calcmode="lin" valueType="num">
                                      <p:cBhvr>
                                        <p:cTn id="132" dur="500" fill="hold"/>
                                        <p:tgtEl>
                                          <p:spTgt spid="37"/>
                                        </p:tgtEl>
                                        <p:attrNameLst>
                                          <p:attrName>ppt_w</p:attrName>
                                        </p:attrNameLst>
                                      </p:cBhvr>
                                      <p:tavLst>
                                        <p:tav tm="0">
                                          <p:val>
                                            <p:fltVal val="0"/>
                                          </p:val>
                                        </p:tav>
                                        <p:tav tm="100000">
                                          <p:val>
                                            <p:strVal val="#ppt_w"/>
                                          </p:val>
                                        </p:tav>
                                      </p:tavLst>
                                    </p:anim>
                                    <p:anim calcmode="lin" valueType="num">
                                      <p:cBhvr>
                                        <p:cTn id="133" dur="500" fill="hold"/>
                                        <p:tgtEl>
                                          <p:spTgt spid="37"/>
                                        </p:tgtEl>
                                        <p:attrNameLst>
                                          <p:attrName>ppt_h</p:attrName>
                                        </p:attrNameLst>
                                      </p:cBhvr>
                                      <p:tavLst>
                                        <p:tav tm="0">
                                          <p:val>
                                            <p:fltVal val="0"/>
                                          </p:val>
                                        </p:tav>
                                        <p:tav tm="100000">
                                          <p:val>
                                            <p:strVal val="#ppt_h"/>
                                          </p:val>
                                        </p:tav>
                                      </p:tavLst>
                                    </p:anim>
                                    <p:animEffect transition="in" filter="fade">
                                      <p:cBhvr>
                                        <p:cTn id="134" dur="500"/>
                                        <p:tgtEl>
                                          <p:spTgt spid="37"/>
                                        </p:tgtEl>
                                      </p:cBhvr>
                                    </p:animEffect>
                                  </p:childTnLst>
                                </p:cTn>
                              </p:par>
                            </p:childTnLst>
                          </p:cTn>
                        </p:par>
                        <p:par>
                          <p:cTn id="135" fill="hold">
                            <p:stCondLst>
                              <p:cond delay="18000"/>
                            </p:stCondLst>
                            <p:childTnLst>
                              <p:par>
                                <p:cTn id="136" presetID="10" presetClass="entr" presetSubtype="0" fill="hold" grpId="0" nodeType="afterEffect" nodePh="1">
                                  <p:stCondLst>
                                    <p:cond delay="0"/>
                                  </p:stCondLst>
                                  <p:endCondLst>
                                    <p:cond evt="begin" delay="0">
                                      <p:tn val="136"/>
                                    </p:cond>
                                  </p:endCondLst>
                                  <p:childTnLst>
                                    <p:set>
                                      <p:cBhvr>
                                        <p:cTn id="137" dur="1" fill="hold">
                                          <p:stCondLst>
                                            <p:cond delay="0"/>
                                          </p:stCondLst>
                                        </p:cTn>
                                        <p:tgtEl>
                                          <p:spTgt spid="51"/>
                                        </p:tgtEl>
                                        <p:attrNameLst>
                                          <p:attrName>style.visibility</p:attrName>
                                        </p:attrNameLst>
                                      </p:cBhvr>
                                      <p:to>
                                        <p:strVal val="visible"/>
                                      </p:to>
                                    </p:set>
                                    <p:animEffect transition="in" filter="fade">
                                      <p:cBhvr>
                                        <p:cTn id="138" dur="500"/>
                                        <p:tgtEl>
                                          <p:spTgt spid="51"/>
                                        </p:tgtEl>
                                      </p:cBhvr>
                                    </p:animEffect>
                                  </p:childTnLst>
                                </p:cTn>
                              </p:par>
                            </p:childTnLst>
                          </p:cTn>
                        </p:par>
                        <p:par>
                          <p:cTn id="139" fill="hold">
                            <p:stCondLst>
                              <p:cond delay="18500"/>
                            </p:stCondLst>
                            <p:childTnLst>
                              <p:par>
                                <p:cTn id="140" presetID="10" presetClass="entr" presetSubtype="0" fill="hold" grpId="0" nodeType="afterEffect" nodePh="1">
                                  <p:stCondLst>
                                    <p:cond delay="0"/>
                                  </p:stCondLst>
                                  <p:endCondLst>
                                    <p:cond evt="begin" delay="0">
                                      <p:tn val="140"/>
                                    </p:cond>
                                  </p:endCondLst>
                                  <p:childTnLst>
                                    <p:set>
                                      <p:cBhvr>
                                        <p:cTn id="141" dur="1" fill="hold">
                                          <p:stCondLst>
                                            <p:cond delay="0"/>
                                          </p:stCondLst>
                                        </p:cTn>
                                        <p:tgtEl>
                                          <p:spTgt spid="52"/>
                                        </p:tgtEl>
                                        <p:attrNameLst>
                                          <p:attrName>style.visibility</p:attrName>
                                        </p:attrNameLst>
                                      </p:cBhvr>
                                      <p:to>
                                        <p:strVal val="visible"/>
                                      </p:to>
                                    </p:set>
                                    <p:animEffect transition="in" filter="fade">
                                      <p:cBhvr>
                                        <p:cTn id="142" dur="500"/>
                                        <p:tgtEl>
                                          <p:spTgt spid="52"/>
                                        </p:tgtEl>
                                      </p:cBhvr>
                                    </p:animEffect>
                                  </p:childTnLst>
                                </p:cTn>
                              </p:par>
                            </p:childTnLst>
                          </p:cTn>
                        </p:par>
                        <p:par>
                          <p:cTn id="143" fill="hold">
                            <p:stCondLst>
                              <p:cond delay="19000"/>
                            </p:stCondLst>
                            <p:childTnLst>
                              <p:par>
                                <p:cTn id="144" presetID="10" presetClass="entr" presetSubtype="0" fill="hold" grpId="0" nodeType="afterEffect" nodePh="1">
                                  <p:stCondLst>
                                    <p:cond delay="0"/>
                                  </p:stCondLst>
                                  <p:endCondLst>
                                    <p:cond evt="begin" delay="0">
                                      <p:tn val="144"/>
                                    </p:cond>
                                  </p:endCondLst>
                                  <p:childTnLst>
                                    <p:set>
                                      <p:cBhvr>
                                        <p:cTn id="145" dur="1" fill="hold">
                                          <p:stCondLst>
                                            <p:cond delay="0"/>
                                          </p:stCondLst>
                                        </p:cTn>
                                        <p:tgtEl>
                                          <p:spTgt spid="53"/>
                                        </p:tgtEl>
                                        <p:attrNameLst>
                                          <p:attrName>style.visibility</p:attrName>
                                        </p:attrNameLst>
                                      </p:cBhvr>
                                      <p:to>
                                        <p:strVal val="visible"/>
                                      </p:to>
                                    </p:set>
                                    <p:animEffect transition="in" filter="fade">
                                      <p:cBhvr>
                                        <p:cTn id="146" dur="500"/>
                                        <p:tgtEl>
                                          <p:spTgt spid="53"/>
                                        </p:tgtEl>
                                      </p:cBhvr>
                                    </p:animEffect>
                                  </p:childTnLst>
                                </p:cTn>
                              </p:par>
                            </p:childTnLst>
                          </p:cTn>
                        </p:par>
                        <p:par>
                          <p:cTn id="147" fill="hold">
                            <p:stCondLst>
                              <p:cond delay="19500"/>
                            </p:stCondLst>
                            <p:childTnLst>
                              <p:par>
                                <p:cTn id="148" presetID="53" presetClass="entr" presetSubtype="16" fill="hold" grpId="0" nodeType="afterEffect">
                                  <p:stCondLst>
                                    <p:cond delay="0"/>
                                  </p:stCondLst>
                                  <p:childTnLst>
                                    <p:set>
                                      <p:cBhvr>
                                        <p:cTn id="149" dur="1" fill="hold">
                                          <p:stCondLst>
                                            <p:cond delay="0"/>
                                          </p:stCondLst>
                                        </p:cTn>
                                        <p:tgtEl>
                                          <p:spTgt spid="54">
                                            <p:txEl>
                                              <p:pRg st="0" end="0"/>
                                            </p:txEl>
                                          </p:spTgt>
                                        </p:tgtEl>
                                        <p:attrNameLst>
                                          <p:attrName>style.visibility</p:attrName>
                                        </p:attrNameLst>
                                      </p:cBhvr>
                                      <p:to>
                                        <p:strVal val="visible"/>
                                      </p:to>
                                    </p:set>
                                    <p:anim calcmode="lin" valueType="num">
                                      <p:cBhvr>
                                        <p:cTn id="150" dur="300" fill="hold"/>
                                        <p:tgtEl>
                                          <p:spTgt spid="54">
                                            <p:txEl>
                                              <p:pRg st="0" end="0"/>
                                            </p:txEl>
                                          </p:spTgt>
                                        </p:tgtEl>
                                        <p:attrNameLst>
                                          <p:attrName>ppt_w</p:attrName>
                                        </p:attrNameLst>
                                      </p:cBhvr>
                                      <p:tavLst>
                                        <p:tav tm="0">
                                          <p:val>
                                            <p:fltVal val="0"/>
                                          </p:val>
                                        </p:tav>
                                        <p:tav tm="100000">
                                          <p:val>
                                            <p:strVal val="#ppt_w"/>
                                          </p:val>
                                        </p:tav>
                                      </p:tavLst>
                                    </p:anim>
                                    <p:anim calcmode="lin" valueType="num">
                                      <p:cBhvr>
                                        <p:cTn id="151" dur="300" fill="hold"/>
                                        <p:tgtEl>
                                          <p:spTgt spid="54">
                                            <p:txEl>
                                              <p:pRg st="0" end="0"/>
                                            </p:txEl>
                                          </p:spTgt>
                                        </p:tgtEl>
                                        <p:attrNameLst>
                                          <p:attrName>ppt_h</p:attrName>
                                        </p:attrNameLst>
                                      </p:cBhvr>
                                      <p:tavLst>
                                        <p:tav tm="0">
                                          <p:val>
                                            <p:fltVal val="0"/>
                                          </p:val>
                                        </p:tav>
                                        <p:tav tm="100000">
                                          <p:val>
                                            <p:strVal val="#ppt_h"/>
                                          </p:val>
                                        </p:tav>
                                      </p:tavLst>
                                    </p:anim>
                                    <p:animEffect transition="in" filter="fade">
                                      <p:cBhvr>
                                        <p:cTn id="152" dur="300"/>
                                        <p:tgtEl>
                                          <p:spTgt spid="54">
                                            <p:txEl>
                                              <p:pRg st="0" end="0"/>
                                            </p:txEl>
                                          </p:spTgt>
                                        </p:tgtEl>
                                      </p:cBhvr>
                                    </p:animEffect>
                                  </p:childTnLst>
                                </p:cTn>
                              </p:par>
                            </p:childTnLst>
                          </p:cTn>
                        </p:par>
                        <p:par>
                          <p:cTn id="153" fill="hold">
                            <p:stCondLst>
                              <p:cond delay="20000"/>
                            </p:stCondLst>
                            <p:childTnLst>
                              <p:par>
                                <p:cTn id="154" presetID="53" presetClass="entr" presetSubtype="16" fill="hold" grpId="0" nodeType="afterEffect">
                                  <p:stCondLst>
                                    <p:cond delay="0"/>
                                  </p:stCondLst>
                                  <p:childTnLst>
                                    <p:set>
                                      <p:cBhvr>
                                        <p:cTn id="155" dur="1" fill="hold">
                                          <p:stCondLst>
                                            <p:cond delay="0"/>
                                          </p:stCondLst>
                                        </p:cTn>
                                        <p:tgtEl>
                                          <p:spTgt spid="55">
                                            <p:txEl>
                                              <p:pRg st="0" end="0"/>
                                            </p:txEl>
                                          </p:spTgt>
                                        </p:tgtEl>
                                        <p:attrNameLst>
                                          <p:attrName>style.visibility</p:attrName>
                                        </p:attrNameLst>
                                      </p:cBhvr>
                                      <p:to>
                                        <p:strVal val="visible"/>
                                      </p:to>
                                    </p:set>
                                    <p:anim calcmode="lin" valueType="num">
                                      <p:cBhvr>
                                        <p:cTn id="156" dur="300" fill="hold"/>
                                        <p:tgtEl>
                                          <p:spTgt spid="55">
                                            <p:txEl>
                                              <p:pRg st="0" end="0"/>
                                            </p:txEl>
                                          </p:spTgt>
                                        </p:tgtEl>
                                        <p:attrNameLst>
                                          <p:attrName>ppt_w</p:attrName>
                                        </p:attrNameLst>
                                      </p:cBhvr>
                                      <p:tavLst>
                                        <p:tav tm="0">
                                          <p:val>
                                            <p:fltVal val="0"/>
                                          </p:val>
                                        </p:tav>
                                        <p:tav tm="100000">
                                          <p:val>
                                            <p:strVal val="#ppt_w"/>
                                          </p:val>
                                        </p:tav>
                                      </p:tavLst>
                                    </p:anim>
                                    <p:anim calcmode="lin" valueType="num">
                                      <p:cBhvr>
                                        <p:cTn id="157" dur="300" fill="hold"/>
                                        <p:tgtEl>
                                          <p:spTgt spid="55">
                                            <p:txEl>
                                              <p:pRg st="0" end="0"/>
                                            </p:txEl>
                                          </p:spTgt>
                                        </p:tgtEl>
                                        <p:attrNameLst>
                                          <p:attrName>ppt_h</p:attrName>
                                        </p:attrNameLst>
                                      </p:cBhvr>
                                      <p:tavLst>
                                        <p:tav tm="0">
                                          <p:val>
                                            <p:fltVal val="0"/>
                                          </p:val>
                                        </p:tav>
                                        <p:tav tm="100000">
                                          <p:val>
                                            <p:strVal val="#ppt_h"/>
                                          </p:val>
                                        </p:tav>
                                      </p:tavLst>
                                    </p:anim>
                                    <p:animEffect transition="in" filter="fade">
                                      <p:cBhvr>
                                        <p:cTn id="158" dur="300"/>
                                        <p:tgtEl>
                                          <p:spTgt spid="5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510" fill="hold"/>
                        <p:tgtEl>
                          <p:spTgt spid="13"/>
                        </p:tgtEl>
                        <p:attrNameLst>
                          <p:attrName>ppt_w</p:attrName>
                        </p:attrNameLst>
                      </p:cBhvr>
                      <p:tavLst>
                        <p:tav tm="0">
                          <p:val>
                            <p:fltVal val="0"/>
                          </p:val>
                        </p:tav>
                        <p:tav tm="100000">
                          <p:val>
                            <p:strVal val="#ppt_w"/>
                          </p:val>
                        </p:tav>
                      </p:tavLst>
                    </p:anim>
                    <p:anim calcmode="lin" valueType="num">
                      <p:cBhvr>
                        <p:cTn dur="510" fill="hold"/>
                        <p:tgtEl>
                          <p:spTgt spid="13"/>
                        </p:tgtEl>
                        <p:attrNameLst>
                          <p:attrName>ppt_h</p:attrName>
                        </p:attrNameLst>
                      </p:cBhvr>
                      <p:tavLst>
                        <p:tav tm="0">
                          <p:val>
                            <p:fltVal val="0"/>
                          </p:val>
                        </p:tav>
                        <p:tav tm="100000">
                          <p:val>
                            <p:strVal val="#ppt_h"/>
                          </p:val>
                        </p:tav>
                      </p:tavLst>
                    </p:anim>
                    <p:animEffect transition="in" filter="fade">
                      <p:cBhvr>
                        <p:cTn dur="510"/>
                        <p:tgtEl>
                          <p:spTgt spid="13"/>
                        </p:tgtEl>
                      </p:cBhvr>
                    </p:animEffect>
                  </p:childTnLst>
                </p:cTn>
              </p:par>
            </p:tnLst>
          </p:tmpl>
        </p:tmplLst>
      </p:bldP>
      <p:bldP spid="26" grpId="0" build="p">
        <p:tmplLst>
          <p:tmpl lvl="1">
            <p:tnLst>
              <p:par>
                <p:cTn presetID="42"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10"/>
                        <p:tgtEl>
                          <p:spTgt spid="26"/>
                        </p:tgtEl>
                      </p:cBhvr>
                    </p:animEffect>
                    <p:anim calcmode="lin" valueType="num">
                      <p:cBhvr>
                        <p:cTn dur="510" fill="hold"/>
                        <p:tgtEl>
                          <p:spTgt spid="26"/>
                        </p:tgtEl>
                        <p:attrNameLst>
                          <p:attrName>ppt_x</p:attrName>
                        </p:attrNameLst>
                      </p:cBhvr>
                      <p:tavLst>
                        <p:tav tm="0">
                          <p:val>
                            <p:strVal val="#ppt_x"/>
                          </p:val>
                        </p:tav>
                        <p:tav tm="100000">
                          <p:val>
                            <p:strVal val="#ppt_x"/>
                          </p:val>
                        </p:tav>
                      </p:tavLst>
                    </p:anim>
                    <p:anim calcmode="lin" valueType="num">
                      <p:cBhvr>
                        <p:cTn dur="51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10"/>
                        <p:tgtEl>
                          <p:spTgt spid="27"/>
                        </p:tgtEl>
                      </p:cBhvr>
                    </p:animEffect>
                  </p:childTnLst>
                </p:cTn>
              </p:par>
            </p:tnLst>
          </p:tmpl>
        </p:tmplLst>
      </p:bldP>
      <p:bldP spid="28" grpId="0" build="p">
        <p:tmplLst>
          <p:tmpl lvl="1">
            <p:tnLst>
              <p:par>
                <p:cTn presetID="42" presetClass="entr" presetSubtype="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10"/>
                        <p:tgtEl>
                          <p:spTgt spid="28"/>
                        </p:tgtEl>
                      </p:cBhvr>
                    </p:animEffect>
                    <p:anim calcmode="lin" valueType="num">
                      <p:cBhvr>
                        <p:cTn dur="510" fill="hold"/>
                        <p:tgtEl>
                          <p:spTgt spid="28"/>
                        </p:tgtEl>
                        <p:attrNameLst>
                          <p:attrName>ppt_x</p:attrName>
                        </p:attrNameLst>
                      </p:cBhvr>
                      <p:tavLst>
                        <p:tav tm="0">
                          <p:val>
                            <p:strVal val="#ppt_x"/>
                          </p:val>
                        </p:tav>
                        <p:tav tm="100000">
                          <p:val>
                            <p:strVal val="#ppt_x"/>
                          </p:val>
                        </p:tav>
                      </p:tavLst>
                    </p:anim>
                    <p:anim calcmode="lin" valueType="num">
                      <p:cBhvr>
                        <p:cTn dur="510" fill="hold"/>
                        <p:tgtEl>
                          <p:spTgt spid="28"/>
                        </p:tgtEl>
                        <p:attrNameLst>
                          <p:attrName>ppt_y</p:attrName>
                        </p:attrNameLst>
                      </p:cBhvr>
                      <p:tavLst>
                        <p:tav tm="0">
                          <p:val>
                            <p:strVal val="#ppt_y+.1"/>
                          </p:val>
                        </p:tav>
                        <p:tav tm="100000">
                          <p:val>
                            <p:strVal val="#ppt_y"/>
                          </p:val>
                        </p:tav>
                      </p:tavLst>
                    </p:anim>
                  </p:childTnLst>
                </p:cTn>
              </p:par>
            </p:tnLst>
          </p:tmpl>
        </p:tmplLst>
      </p:bldP>
      <p:bldP spid="38" grpId="0" animBg="1"/>
      <p:bldP spid="39" grpId="0" build="p">
        <p:tmplLst>
          <p:tmpl lvl="1">
            <p:tnLst>
              <p:par>
                <p:cTn presetID="53" presetClass="entr" presetSubtype="16"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p:cTn dur="510" fill="hold"/>
                        <p:tgtEl>
                          <p:spTgt spid="39"/>
                        </p:tgtEl>
                        <p:attrNameLst>
                          <p:attrName>ppt_w</p:attrName>
                        </p:attrNameLst>
                      </p:cBhvr>
                      <p:tavLst>
                        <p:tav tm="0">
                          <p:val>
                            <p:fltVal val="0"/>
                          </p:val>
                        </p:tav>
                        <p:tav tm="100000">
                          <p:val>
                            <p:strVal val="#ppt_w"/>
                          </p:val>
                        </p:tav>
                      </p:tavLst>
                    </p:anim>
                    <p:anim calcmode="lin" valueType="num">
                      <p:cBhvr>
                        <p:cTn dur="510" fill="hold"/>
                        <p:tgtEl>
                          <p:spTgt spid="39"/>
                        </p:tgtEl>
                        <p:attrNameLst>
                          <p:attrName>ppt_h</p:attrName>
                        </p:attrNameLst>
                      </p:cBhvr>
                      <p:tavLst>
                        <p:tav tm="0">
                          <p:val>
                            <p:fltVal val="0"/>
                          </p:val>
                        </p:tav>
                        <p:tav tm="100000">
                          <p:val>
                            <p:strVal val="#ppt_h"/>
                          </p:val>
                        </p:tav>
                      </p:tavLst>
                    </p:anim>
                    <p:animEffect transition="in" filter="fade">
                      <p:cBhvr>
                        <p:cTn dur="510"/>
                        <p:tgtEl>
                          <p:spTgt spid="39"/>
                        </p:tgtEl>
                      </p:cBhvr>
                    </p:animEffect>
                  </p:childTnLst>
                </p:cTn>
              </p:par>
            </p:tnLst>
          </p:tmpl>
        </p:tmplLst>
      </p:bldP>
      <p:bldP spid="40" grpId="0" build="p">
        <p:tmplLst>
          <p:tmpl lvl="1">
            <p:tnLst>
              <p:par>
                <p:cTn presetID="42" presetClass="entr" presetSubtype="0"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10"/>
                        <p:tgtEl>
                          <p:spTgt spid="40"/>
                        </p:tgtEl>
                      </p:cBhvr>
                    </p:animEffect>
                    <p:anim calcmode="lin" valueType="num">
                      <p:cBhvr>
                        <p:cTn dur="510" fill="hold"/>
                        <p:tgtEl>
                          <p:spTgt spid="40"/>
                        </p:tgtEl>
                        <p:attrNameLst>
                          <p:attrName>ppt_x</p:attrName>
                        </p:attrNameLst>
                      </p:cBhvr>
                      <p:tavLst>
                        <p:tav tm="0">
                          <p:val>
                            <p:strVal val="#ppt_x"/>
                          </p:val>
                        </p:tav>
                        <p:tav tm="100000">
                          <p:val>
                            <p:strVal val="#ppt_x"/>
                          </p:val>
                        </p:tav>
                      </p:tavLst>
                    </p:anim>
                    <p:anim calcmode="lin" valueType="num">
                      <p:cBhvr>
                        <p:cTn dur="510" fill="hold"/>
                        <p:tgtEl>
                          <p:spTgt spid="40"/>
                        </p:tgtEl>
                        <p:attrNameLst>
                          <p:attrName>ppt_y</p:attrName>
                        </p:attrNameLst>
                      </p:cBhvr>
                      <p:tavLst>
                        <p:tav tm="0">
                          <p:val>
                            <p:strVal val="#ppt_y+.1"/>
                          </p:val>
                        </p:tav>
                        <p:tav tm="100000">
                          <p:val>
                            <p:strVal val="#ppt_y"/>
                          </p:val>
                        </p:tav>
                      </p:tavLst>
                    </p:anim>
                  </p:childTnLst>
                </p:cTn>
              </p:par>
            </p:tnLst>
          </p:tmpl>
        </p:tmplLst>
      </p:bldP>
      <p:bldP spid="41" grpId="0" build="p">
        <p:tmplLst>
          <p:tmpl lvl="1">
            <p:tnLst>
              <p:par>
                <p:cTn presetID="10" presetClass="entr" presetSubtype="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10"/>
                        <p:tgtEl>
                          <p:spTgt spid="41"/>
                        </p:tgtEl>
                      </p:cBhvr>
                    </p:animEffect>
                  </p:childTnLst>
                </p:cTn>
              </p:par>
            </p:tnLst>
          </p:tmpl>
        </p:tmplLst>
      </p:bldP>
      <p:bldP spid="42" grpId="0" build="p">
        <p:tmplLst>
          <p:tmpl lvl="1">
            <p:tnLst>
              <p:par>
                <p:cTn presetID="42" presetClass="entr" presetSubtype="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10"/>
                        <p:tgtEl>
                          <p:spTgt spid="42"/>
                        </p:tgtEl>
                      </p:cBhvr>
                    </p:animEffect>
                    <p:anim calcmode="lin" valueType="num">
                      <p:cBhvr>
                        <p:cTn dur="510" fill="hold"/>
                        <p:tgtEl>
                          <p:spTgt spid="42"/>
                        </p:tgtEl>
                        <p:attrNameLst>
                          <p:attrName>ppt_x</p:attrName>
                        </p:attrNameLst>
                      </p:cBhvr>
                      <p:tavLst>
                        <p:tav tm="0">
                          <p:val>
                            <p:strVal val="#ppt_x"/>
                          </p:val>
                        </p:tav>
                        <p:tav tm="100000">
                          <p:val>
                            <p:strVal val="#ppt_x"/>
                          </p:val>
                        </p:tav>
                      </p:tavLst>
                    </p:anim>
                    <p:anim calcmode="lin" valueType="num">
                      <p:cBhvr>
                        <p:cTn dur="510" fill="hold"/>
                        <p:tgtEl>
                          <p:spTgt spid="42"/>
                        </p:tgtEl>
                        <p:attrNameLst>
                          <p:attrName>ppt_y</p:attrName>
                        </p:attrNameLst>
                      </p:cBhvr>
                      <p:tavLst>
                        <p:tav tm="0">
                          <p:val>
                            <p:strVal val="#ppt_y+.1"/>
                          </p:val>
                        </p:tav>
                        <p:tav tm="100000">
                          <p:val>
                            <p:strVal val="#ppt_y"/>
                          </p:val>
                        </p:tav>
                      </p:tavLst>
                    </p:anim>
                  </p:childTnLst>
                </p:cTn>
              </p:par>
            </p:tnLst>
          </p:tmpl>
        </p:tmplLst>
      </p:bldP>
      <p:bldP spid="43" grpId="0" animBg="1"/>
      <p:bldP spid="44" grpId="0" build="p">
        <p:tmplLst>
          <p:tmpl lvl="1">
            <p:tnLst>
              <p:par>
                <p:cTn presetID="53" presetClass="entr" presetSubtype="16"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p:cTn dur="510" fill="hold"/>
                        <p:tgtEl>
                          <p:spTgt spid="44"/>
                        </p:tgtEl>
                        <p:attrNameLst>
                          <p:attrName>ppt_w</p:attrName>
                        </p:attrNameLst>
                      </p:cBhvr>
                      <p:tavLst>
                        <p:tav tm="0">
                          <p:val>
                            <p:fltVal val="0"/>
                          </p:val>
                        </p:tav>
                        <p:tav tm="100000">
                          <p:val>
                            <p:strVal val="#ppt_w"/>
                          </p:val>
                        </p:tav>
                      </p:tavLst>
                    </p:anim>
                    <p:anim calcmode="lin" valueType="num">
                      <p:cBhvr>
                        <p:cTn dur="510" fill="hold"/>
                        <p:tgtEl>
                          <p:spTgt spid="44"/>
                        </p:tgtEl>
                        <p:attrNameLst>
                          <p:attrName>ppt_h</p:attrName>
                        </p:attrNameLst>
                      </p:cBhvr>
                      <p:tavLst>
                        <p:tav tm="0">
                          <p:val>
                            <p:fltVal val="0"/>
                          </p:val>
                        </p:tav>
                        <p:tav tm="100000">
                          <p:val>
                            <p:strVal val="#ppt_h"/>
                          </p:val>
                        </p:tav>
                      </p:tavLst>
                    </p:anim>
                    <p:animEffect transition="in" filter="fade">
                      <p:cBhvr>
                        <p:cTn dur="510"/>
                        <p:tgtEl>
                          <p:spTgt spid="44"/>
                        </p:tgtEl>
                      </p:cBhvr>
                    </p:animEffect>
                  </p:childTnLst>
                </p:cTn>
              </p:par>
            </p:tnLst>
          </p:tmpl>
        </p:tmplLst>
      </p:bldP>
      <p:bldP spid="45" grpId="0" build="p">
        <p:tmplLst>
          <p:tmpl lvl="1">
            <p:tnLst>
              <p:par>
                <p:cTn presetID="42" presetClass="entr" presetSubtype="0" fill="hold" nodeType="after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fade">
                      <p:cBhvr>
                        <p:cTn dur="510"/>
                        <p:tgtEl>
                          <p:spTgt spid="45"/>
                        </p:tgtEl>
                      </p:cBhvr>
                    </p:animEffect>
                    <p:anim calcmode="lin" valueType="num">
                      <p:cBhvr>
                        <p:cTn dur="510" fill="hold"/>
                        <p:tgtEl>
                          <p:spTgt spid="45"/>
                        </p:tgtEl>
                        <p:attrNameLst>
                          <p:attrName>ppt_x</p:attrName>
                        </p:attrNameLst>
                      </p:cBhvr>
                      <p:tavLst>
                        <p:tav tm="0">
                          <p:val>
                            <p:strVal val="#ppt_x"/>
                          </p:val>
                        </p:tav>
                        <p:tav tm="100000">
                          <p:val>
                            <p:strVal val="#ppt_x"/>
                          </p:val>
                        </p:tav>
                      </p:tavLst>
                    </p:anim>
                    <p:anim calcmode="lin" valueType="num">
                      <p:cBhvr>
                        <p:cTn dur="510" fill="hold"/>
                        <p:tgtEl>
                          <p:spTgt spid="45"/>
                        </p:tgtEl>
                        <p:attrNameLst>
                          <p:attrName>ppt_y</p:attrName>
                        </p:attrNameLst>
                      </p:cBhvr>
                      <p:tavLst>
                        <p:tav tm="0">
                          <p:val>
                            <p:strVal val="#ppt_y+.1"/>
                          </p:val>
                        </p:tav>
                        <p:tav tm="100000">
                          <p:val>
                            <p:strVal val="#ppt_y"/>
                          </p:val>
                        </p:tav>
                      </p:tavLst>
                    </p:anim>
                  </p:childTnLst>
                </p:cTn>
              </p:par>
            </p:tnLst>
          </p:tmpl>
        </p:tmplLst>
      </p:bldP>
      <p:bldP spid="46" grpId="0" build="p">
        <p:tmplLst>
          <p:tmpl lvl="1">
            <p:tnLst>
              <p:par>
                <p:cTn presetID="10" presetClass="entr" presetSubtype="0" fill="hold" nodeType="after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fade">
                      <p:cBhvr>
                        <p:cTn dur="510"/>
                        <p:tgtEl>
                          <p:spTgt spid="46"/>
                        </p:tgtEl>
                      </p:cBhvr>
                    </p:animEffect>
                  </p:childTnLst>
                </p:cTn>
              </p:par>
            </p:tnLst>
          </p:tmpl>
        </p:tmplLst>
      </p:bldP>
      <p:bldP spid="47" grpId="0" build="p">
        <p:tmplLst>
          <p:tmpl lvl="1">
            <p:tnLst>
              <p:par>
                <p:cTn presetID="42" presetClass="entr" presetSubtype="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Effect transition="in" filter="fade">
                      <p:cBhvr>
                        <p:cTn dur="510"/>
                        <p:tgtEl>
                          <p:spTgt spid="47"/>
                        </p:tgtEl>
                      </p:cBhvr>
                    </p:animEffect>
                    <p:anim calcmode="lin" valueType="num">
                      <p:cBhvr>
                        <p:cTn dur="510" fill="hold"/>
                        <p:tgtEl>
                          <p:spTgt spid="47"/>
                        </p:tgtEl>
                        <p:attrNameLst>
                          <p:attrName>ppt_x</p:attrName>
                        </p:attrNameLst>
                      </p:cBhvr>
                      <p:tavLst>
                        <p:tav tm="0">
                          <p:val>
                            <p:strVal val="#ppt_x"/>
                          </p:val>
                        </p:tav>
                        <p:tav tm="100000">
                          <p:val>
                            <p:strVal val="#ppt_x"/>
                          </p:val>
                        </p:tav>
                      </p:tavLst>
                    </p:anim>
                    <p:anim calcmode="lin" valueType="num">
                      <p:cBhvr>
                        <p:cTn dur="510" fill="hold"/>
                        <p:tgtEl>
                          <p:spTgt spid="47"/>
                        </p:tgtEl>
                        <p:attrNameLst>
                          <p:attrName>ppt_y</p:attrName>
                        </p:attrNameLst>
                      </p:cBhvr>
                      <p:tavLst>
                        <p:tav tm="0">
                          <p:val>
                            <p:strVal val="#ppt_y+.1"/>
                          </p:val>
                        </p:tav>
                        <p:tav tm="100000">
                          <p:val>
                            <p:strVal val="#ppt_y"/>
                          </p:val>
                        </p:tav>
                      </p:tavLst>
                    </p:anim>
                  </p:childTnLst>
                </p:cTn>
              </p:par>
            </p:tnLst>
          </p:tmpl>
        </p:tmplLst>
      </p:bldP>
      <p:bldP spid="23" grpId="0" animBg="1"/>
      <p:bldP spid="25" grpId="0" animBg="1"/>
      <p:bldP spid="30" grpId="0" animBg="1"/>
      <p:bldP spid="35" grpId="0" animBg="1"/>
      <p:bldP spid="37" grpId="0" animBg="1"/>
      <p:bldP spid="51" grpId="0"/>
      <p:bldP spid="52" grpId="0"/>
      <p:bldP spid="53" grpId="0"/>
      <p:bldP spid="54" grpId="0" build="p">
        <p:tmplLst>
          <p:tmpl lvl="1">
            <p:tnLst>
              <p:par>
                <p:cTn presetID="53" presetClass="entr" presetSubtype="16" fill="hold" nodeType="afterEffect">
                  <p:stCondLst>
                    <p:cond delay="0"/>
                  </p:stCondLst>
                  <p:childTnLst>
                    <p:set>
                      <p:cBhvr>
                        <p:cTn dur="1" fill="hold">
                          <p:stCondLst>
                            <p:cond delay="0"/>
                          </p:stCondLst>
                        </p:cTn>
                        <p:tgtEl>
                          <p:spTgt spid="54"/>
                        </p:tgtEl>
                        <p:attrNameLst>
                          <p:attrName>style.visibility</p:attrName>
                        </p:attrNameLst>
                      </p:cBhvr>
                      <p:to>
                        <p:strVal val="visible"/>
                      </p:to>
                    </p:set>
                    <p:anim calcmode="lin" valueType="num">
                      <p:cBhvr>
                        <p:cTn dur="300" fill="hold"/>
                        <p:tgtEl>
                          <p:spTgt spid="54"/>
                        </p:tgtEl>
                        <p:attrNameLst>
                          <p:attrName>ppt_w</p:attrName>
                        </p:attrNameLst>
                      </p:cBhvr>
                      <p:tavLst>
                        <p:tav tm="0">
                          <p:val>
                            <p:fltVal val="0"/>
                          </p:val>
                        </p:tav>
                        <p:tav tm="100000">
                          <p:val>
                            <p:strVal val="#ppt_w"/>
                          </p:val>
                        </p:tav>
                      </p:tavLst>
                    </p:anim>
                    <p:anim calcmode="lin" valueType="num">
                      <p:cBhvr>
                        <p:cTn dur="300" fill="hold"/>
                        <p:tgtEl>
                          <p:spTgt spid="54"/>
                        </p:tgtEl>
                        <p:attrNameLst>
                          <p:attrName>ppt_h</p:attrName>
                        </p:attrNameLst>
                      </p:cBhvr>
                      <p:tavLst>
                        <p:tav tm="0">
                          <p:val>
                            <p:fltVal val="0"/>
                          </p:val>
                        </p:tav>
                        <p:tav tm="100000">
                          <p:val>
                            <p:strVal val="#ppt_h"/>
                          </p:val>
                        </p:tav>
                      </p:tavLst>
                    </p:anim>
                    <p:animEffect transition="in" filter="fade">
                      <p:cBhvr>
                        <p:cTn dur="300"/>
                        <p:tgtEl>
                          <p:spTgt spid="54"/>
                        </p:tgtEl>
                      </p:cBhvr>
                    </p:animEffect>
                  </p:childTnLst>
                </p:cTn>
              </p:par>
            </p:tnLst>
          </p:tmpl>
        </p:tmplLst>
      </p:bldP>
      <p:bldP spid="55" grpId="0" build="p">
        <p:tmplLst>
          <p:tmpl lvl="1">
            <p:tnLst>
              <p:par>
                <p:cTn presetID="53" presetClass="entr" presetSubtype="16"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 calcmode="lin" valueType="num">
                      <p:cBhvr>
                        <p:cTn dur="300" fill="hold"/>
                        <p:tgtEl>
                          <p:spTgt spid="55"/>
                        </p:tgtEl>
                        <p:attrNameLst>
                          <p:attrName>ppt_w</p:attrName>
                        </p:attrNameLst>
                      </p:cBhvr>
                      <p:tavLst>
                        <p:tav tm="0">
                          <p:val>
                            <p:fltVal val="0"/>
                          </p:val>
                        </p:tav>
                        <p:tav tm="100000">
                          <p:val>
                            <p:strVal val="#ppt_w"/>
                          </p:val>
                        </p:tav>
                      </p:tavLst>
                    </p:anim>
                    <p:anim calcmode="lin" valueType="num">
                      <p:cBhvr>
                        <p:cTn dur="300" fill="hold"/>
                        <p:tgtEl>
                          <p:spTgt spid="55"/>
                        </p:tgtEl>
                        <p:attrNameLst>
                          <p:attrName>ppt_h</p:attrName>
                        </p:attrNameLst>
                      </p:cBhvr>
                      <p:tavLst>
                        <p:tav tm="0">
                          <p:val>
                            <p:fltVal val="0"/>
                          </p:val>
                        </p:tav>
                        <p:tav tm="100000">
                          <p:val>
                            <p:strVal val="#ppt_h"/>
                          </p:val>
                        </p:tav>
                      </p:tavLst>
                    </p:anim>
                    <p:animEffect transition="in" filter="fade">
                      <p:cBhvr>
                        <p:cTn dur="300"/>
                        <p:tgtEl>
                          <p:spTgt spid="55"/>
                        </p:tgtEl>
                      </p:cBhvr>
                    </p:animEffect>
                  </p:childTnLst>
                </p:cTn>
              </p:par>
            </p:tnLst>
          </p:tmpl>
        </p:tmplLst>
      </p:bldP>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Iconic list 6">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9" name="Group 18"/>
          <p:cNvGrpSpPr/>
          <p:nvPr userDrawn="1"/>
        </p:nvGrpSpPr>
        <p:grpSpPr>
          <a:xfrm>
            <a:off x="101309" y="385540"/>
            <a:ext cx="383999" cy="342172"/>
            <a:chOff x="5270500" y="1460500"/>
            <a:chExt cx="1701800" cy="2705100"/>
          </a:xfrm>
        </p:grpSpPr>
        <p:sp>
          <p:nvSpPr>
            <p:cNvPr id="20" name="Rounded Rectangle 19"/>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1" name="Rounded Rectangle 20"/>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2" name="Rounded Rectangle 21"/>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30" name="Teardrop 29"/>
          <p:cNvSpPr/>
          <p:nvPr userDrawn="1"/>
        </p:nvSpPr>
        <p:spPr>
          <a:xfrm rot="13482192">
            <a:off x="1282930" y="1573861"/>
            <a:ext cx="2709581" cy="2438623"/>
          </a:xfrm>
          <a:prstGeom prst="teardrop">
            <a:avLst>
              <a:gd name="adj" fmla="val 10795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id-ID" sz="1920" b="0" i="0" u="none" strike="noStrike" kern="1200" cap="none" spc="0" normalizeH="0" baseline="0" noProof="0">
              <a:ln>
                <a:noFill/>
              </a:ln>
              <a:solidFill>
                <a:prstClr val="white"/>
              </a:solidFill>
              <a:effectLst/>
              <a:uLnTx/>
              <a:uFillTx/>
              <a:latin typeface="Calibri"/>
              <a:ea typeface="+mn-ea"/>
              <a:cs typeface="+mn-cs"/>
            </a:endParaRPr>
          </a:p>
        </p:txBody>
      </p:sp>
      <p:sp>
        <p:nvSpPr>
          <p:cNvPr id="33" name="Teardrop 32"/>
          <p:cNvSpPr/>
          <p:nvPr userDrawn="1"/>
        </p:nvSpPr>
        <p:spPr>
          <a:xfrm rot="13482192">
            <a:off x="4993448" y="1573861"/>
            <a:ext cx="2709581" cy="2438623"/>
          </a:xfrm>
          <a:prstGeom prst="teardrop">
            <a:avLst>
              <a:gd name="adj" fmla="val 10795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id-ID" sz="1920" b="0" i="0" u="none" strike="noStrike" kern="1200" cap="none" spc="0" normalizeH="0" baseline="0" noProof="0">
              <a:ln>
                <a:noFill/>
              </a:ln>
              <a:solidFill>
                <a:prstClr val="white"/>
              </a:solidFill>
              <a:effectLst/>
              <a:uLnTx/>
              <a:uFillTx/>
              <a:latin typeface="Calibri"/>
              <a:ea typeface="+mn-ea"/>
              <a:cs typeface="+mn-cs"/>
            </a:endParaRPr>
          </a:p>
        </p:txBody>
      </p:sp>
      <p:sp>
        <p:nvSpPr>
          <p:cNvPr id="34" name="Teardrop 33"/>
          <p:cNvSpPr/>
          <p:nvPr userDrawn="1"/>
        </p:nvSpPr>
        <p:spPr>
          <a:xfrm rot="13482192">
            <a:off x="8921272" y="1573860"/>
            <a:ext cx="2709581" cy="2438623"/>
          </a:xfrm>
          <a:prstGeom prst="teardrop">
            <a:avLst>
              <a:gd name="adj" fmla="val 10795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id-ID" sz="1920" b="0" i="0" u="none" strike="noStrike" kern="1200" cap="none" spc="0" normalizeH="0" baseline="0" noProof="0">
              <a:ln>
                <a:noFill/>
              </a:ln>
              <a:solidFill>
                <a:prstClr val="white"/>
              </a:solidFill>
              <a:effectLst/>
              <a:uLnTx/>
              <a:uFillTx/>
              <a:latin typeface="Calibri"/>
              <a:ea typeface="+mn-ea"/>
              <a:cs typeface="+mn-cs"/>
            </a:endParaRPr>
          </a:p>
        </p:txBody>
      </p:sp>
      <p:sp>
        <p:nvSpPr>
          <p:cNvPr id="35" name="Text Placeholder 7"/>
          <p:cNvSpPr>
            <a:spLocks noGrp="1" noChangeAspect="1"/>
          </p:cNvSpPr>
          <p:nvPr>
            <p:ph type="body" sz="quarter" idx="39" hasCustomPrompt="1"/>
          </p:nvPr>
        </p:nvSpPr>
        <p:spPr>
          <a:xfrm>
            <a:off x="1751186" y="1897750"/>
            <a:ext cx="1803879" cy="1727989"/>
          </a:xfrm>
          <a:prstGeom prst="rect">
            <a:avLst/>
          </a:prstGeom>
        </p:spPr>
        <p:txBody>
          <a:bodyPr vert="horz" lIns="0" tIns="103884" rIns="0" bIns="103884" anchor="ctr"/>
          <a:lstStyle>
            <a:lvl1pPr marL="0" indent="0" algn="ctr">
              <a:lnSpc>
                <a:spcPct val="100000"/>
              </a:lnSpc>
              <a:spcBef>
                <a:spcPts val="0"/>
              </a:spcBef>
              <a:buNone/>
              <a:defRPr sz="6000" b="1">
                <a:solidFill>
                  <a:schemeClr val="bg1"/>
                </a:solidFill>
                <a:latin typeface="FontAwesome"/>
                <a:cs typeface="FontAwesome"/>
              </a:defRPr>
            </a:lvl1pPr>
          </a:lstStyle>
          <a:p>
            <a:pPr lvl="0"/>
            <a:r>
              <a:rPr lang="es-ES_tradnl" dirty="0" err="1" smtClean="0"/>
              <a:t>icon</a:t>
            </a:r>
            <a:endParaRPr lang="es-ES_tradnl" dirty="0" smtClean="0"/>
          </a:p>
        </p:txBody>
      </p:sp>
      <p:sp>
        <p:nvSpPr>
          <p:cNvPr id="36" name="Text Placeholder 7"/>
          <p:cNvSpPr>
            <a:spLocks noGrp="1" noChangeAspect="1"/>
          </p:cNvSpPr>
          <p:nvPr>
            <p:ph type="body" sz="quarter" idx="56" hasCustomPrompt="1"/>
          </p:nvPr>
        </p:nvSpPr>
        <p:spPr>
          <a:xfrm>
            <a:off x="5499097" y="1897750"/>
            <a:ext cx="1803879" cy="1727989"/>
          </a:xfrm>
          <a:prstGeom prst="rect">
            <a:avLst/>
          </a:prstGeom>
        </p:spPr>
        <p:txBody>
          <a:bodyPr vert="horz" lIns="0" tIns="103884" rIns="0" bIns="103884" anchor="ctr"/>
          <a:lstStyle>
            <a:lvl1pPr marL="0" indent="0" algn="ctr">
              <a:lnSpc>
                <a:spcPct val="100000"/>
              </a:lnSpc>
              <a:spcBef>
                <a:spcPts val="0"/>
              </a:spcBef>
              <a:buNone/>
              <a:defRPr sz="6000" b="1">
                <a:solidFill>
                  <a:schemeClr val="bg1"/>
                </a:solidFill>
                <a:latin typeface="FontAwesome"/>
                <a:cs typeface="FontAwesome"/>
              </a:defRPr>
            </a:lvl1pPr>
          </a:lstStyle>
          <a:p>
            <a:pPr lvl="0"/>
            <a:r>
              <a:rPr lang="es-ES_tradnl" dirty="0" err="1" smtClean="0"/>
              <a:t>icon</a:t>
            </a:r>
            <a:endParaRPr lang="es-ES_tradnl" dirty="0" smtClean="0"/>
          </a:p>
        </p:txBody>
      </p:sp>
      <p:sp>
        <p:nvSpPr>
          <p:cNvPr id="37" name="Text Placeholder 7"/>
          <p:cNvSpPr>
            <a:spLocks noGrp="1" noChangeAspect="1"/>
          </p:cNvSpPr>
          <p:nvPr>
            <p:ph type="body" sz="quarter" idx="60" hasCustomPrompt="1"/>
          </p:nvPr>
        </p:nvSpPr>
        <p:spPr>
          <a:xfrm>
            <a:off x="9319682" y="1897750"/>
            <a:ext cx="1803879" cy="1727989"/>
          </a:xfrm>
          <a:prstGeom prst="rect">
            <a:avLst/>
          </a:prstGeom>
        </p:spPr>
        <p:txBody>
          <a:bodyPr vert="horz" lIns="0" tIns="103884" rIns="0" bIns="103884" anchor="ctr"/>
          <a:lstStyle>
            <a:lvl1pPr marL="0" indent="0" algn="ctr">
              <a:lnSpc>
                <a:spcPct val="100000"/>
              </a:lnSpc>
              <a:spcBef>
                <a:spcPts val="0"/>
              </a:spcBef>
              <a:buNone/>
              <a:defRPr sz="6000" b="1">
                <a:solidFill>
                  <a:schemeClr val="bg1"/>
                </a:solidFill>
                <a:latin typeface="FontAwesome"/>
                <a:cs typeface="FontAwesome"/>
              </a:defRPr>
            </a:lvl1pPr>
          </a:lstStyle>
          <a:p>
            <a:pPr lvl="0"/>
            <a:r>
              <a:rPr lang="es-ES_tradnl" dirty="0" err="1" smtClean="0"/>
              <a:t>icon</a:t>
            </a:r>
            <a:endParaRPr lang="es-ES_tradnl" dirty="0" smtClean="0"/>
          </a:p>
        </p:txBody>
      </p:sp>
      <p:sp>
        <p:nvSpPr>
          <p:cNvPr id="48" name="Rounded Rectangle 47"/>
          <p:cNvSpPr/>
          <p:nvPr userDrawn="1"/>
        </p:nvSpPr>
        <p:spPr>
          <a:xfrm>
            <a:off x="1067504" y="4549516"/>
            <a:ext cx="405696" cy="2786004"/>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9" name="Text Placeholder 7"/>
          <p:cNvSpPr>
            <a:spLocks noGrp="1"/>
          </p:cNvSpPr>
          <p:nvPr>
            <p:ph type="body" sz="quarter" idx="19" hasCustomPrompt="1"/>
          </p:nvPr>
        </p:nvSpPr>
        <p:spPr>
          <a:xfrm>
            <a:off x="1608669" y="5134498"/>
            <a:ext cx="2500489" cy="228451"/>
          </a:xfrm>
          <a:prstGeom prst="rect">
            <a:avLst/>
          </a:prstGeom>
        </p:spPr>
        <p:txBody>
          <a:bodyPr vert="horz" lIns="0" tIns="40504" rIns="0" bIns="40504" anchor="ctr"/>
          <a:lstStyle>
            <a:lvl1pPr marL="0" indent="0" algn="l">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50" name="Text Placeholder 2"/>
          <p:cNvSpPr>
            <a:spLocks noGrp="1"/>
          </p:cNvSpPr>
          <p:nvPr>
            <p:ph type="body" sz="quarter" idx="16" hasCustomPrompt="1"/>
          </p:nvPr>
        </p:nvSpPr>
        <p:spPr>
          <a:xfrm>
            <a:off x="1608669" y="5499631"/>
            <a:ext cx="2500489"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a:t>
            </a:r>
          </a:p>
        </p:txBody>
      </p:sp>
      <p:sp>
        <p:nvSpPr>
          <p:cNvPr id="51" name="Text Placeholder 7"/>
          <p:cNvSpPr>
            <a:spLocks noGrp="1"/>
          </p:cNvSpPr>
          <p:nvPr>
            <p:ph type="body" sz="quarter" idx="55" hasCustomPrompt="1"/>
          </p:nvPr>
        </p:nvSpPr>
        <p:spPr>
          <a:xfrm>
            <a:off x="1608669" y="4554056"/>
            <a:ext cx="2500489" cy="431780"/>
          </a:xfrm>
          <a:prstGeom prst="rect">
            <a:avLst/>
          </a:prstGeom>
        </p:spPr>
        <p:txBody>
          <a:bodyPr vert="horz" lIns="0" tIns="40504" rIns="0" bIns="40504" anchor="ctr"/>
          <a:lstStyle>
            <a:lvl1pPr marL="0" indent="0" algn="l">
              <a:lnSpc>
                <a:spcPct val="100000"/>
              </a:lnSpc>
              <a:spcBef>
                <a:spcPts val="0"/>
              </a:spcBef>
              <a:buNone/>
              <a:defRPr sz="3000" b="1">
                <a:solidFill>
                  <a:schemeClr val="accent1">
                    <a:lumMod val="60000"/>
                    <a:lumOff val="40000"/>
                  </a:schemeClr>
                </a:solidFill>
                <a:latin typeface="Lato Light"/>
                <a:cs typeface="Lato Light"/>
              </a:defRPr>
            </a:lvl1pPr>
          </a:lstStyle>
          <a:p>
            <a:pPr lvl="0"/>
            <a:r>
              <a:rPr lang="es-ES_tradnl" dirty="0" smtClean="0"/>
              <a:t>80%</a:t>
            </a:r>
          </a:p>
        </p:txBody>
      </p:sp>
      <p:sp>
        <p:nvSpPr>
          <p:cNvPr id="52" name="Rounded Rectangle 51"/>
          <p:cNvSpPr/>
          <p:nvPr userDrawn="1"/>
        </p:nvSpPr>
        <p:spPr>
          <a:xfrm>
            <a:off x="4815415" y="4549516"/>
            <a:ext cx="405696" cy="2786004"/>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53" name="Text Placeholder 7"/>
          <p:cNvSpPr>
            <a:spLocks noGrp="1"/>
          </p:cNvSpPr>
          <p:nvPr>
            <p:ph type="body" sz="quarter" idx="57" hasCustomPrompt="1"/>
          </p:nvPr>
        </p:nvSpPr>
        <p:spPr>
          <a:xfrm>
            <a:off x="5356580" y="5134498"/>
            <a:ext cx="2500489" cy="228451"/>
          </a:xfrm>
          <a:prstGeom prst="rect">
            <a:avLst/>
          </a:prstGeom>
        </p:spPr>
        <p:txBody>
          <a:bodyPr vert="horz" lIns="0" tIns="40504" rIns="0" bIns="40504" anchor="ctr"/>
          <a:lstStyle>
            <a:lvl1pPr marL="0" indent="0" algn="l">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54" name="Text Placeholder 2"/>
          <p:cNvSpPr>
            <a:spLocks noGrp="1"/>
          </p:cNvSpPr>
          <p:nvPr>
            <p:ph type="body" sz="quarter" idx="58" hasCustomPrompt="1"/>
          </p:nvPr>
        </p:nvSpPr>
        <p:spPr>
          <a:xfrm>
            <a:off x="5356580" y="5499631"/>
            <a:ext cx="2500489"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a:t>
            </a:r>
          </a:p>
        </p:txBody>
      </p:sp>
      <p:sp>
        <p:nvSpPr>
          <p:cNvPr id="55" name="Text Placeholder 7"/>
          <p:cNvSpPr>
            <a:spLocks noGrp="1"/>
          </p:cNvSpPr>
          <p:nvPr>
            <p:ph type="body" sz="quarter" idx="59" hasCustomPrompt="1"/>
          </p:nvPr>
        </p:nvSpPr>
        <p:spPr>
          <a:xfrm>
            <a:off x="5356580" y="4554056"/>
            <a:ext cx="2500489" cy="431780"/>
          </a:xfrm>
          <a:prstGeom prst="rect">
            <a:avLst/>
          </a:prstGeom>
        </p:spPr>
        <p:txBody>
          <a:bodyPr vert="horz" lIns="0" tIns="40504" rIns="0" bIns="40504" anchor="ctr"/>
          <a:lstStyle>
            <a:lvl1pPr marL="0" indent="0" algn="l">
              <a:lnSpc>
                <a:spcPct val="100000"/>
              </a:lnSpc>
              <a:spcBef>
                <a:spcPts val="0"/>
              </a:spcBef>
              <a:buNone/>
              <a:defRPr sz="3000" b="1">
                <a:solidFill>
                  <a:schemeClr val="accent2"/>
                </a:solidFill>
                <a:latin typeface="Lato Light"/>
                <a:cs typeface="Lato Light"/>
              </a:defRPr>
            </a:lvl1pPr>
          </a:lstStyle>
          <a:p>
            <a:pPr lvl="0"/>
            <a:r>
              <a:rPr lang="es-ES_tradnl" dirty="0" smtClean="0"/>
              <a:t>80%</a:t>
            </a:r>
          </a:p>
        </p:txBody>
      </p:sp>
      <p:sp>
        <p:nvSpPr>
          <p:cNvPr id="56" name="Rounded Rectangle 55"/>
          <p:cNvSpPr/>
          <p:nvPr userDrawn="1"/>
        </p:nvSpPr>
        <p:spPr>
          <a:xfrm>
            <a:off x="8534400" y="4549514"/>
            <a:ext cx="405696" cy="2786005"/>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57" name="Text Placeholder 7"/>
          <p:cNvSpPr>
            <a:spLocks noGrp="1"/>
          </p:cNvSpPr>
          <p:nvPr>
            <p:ph type="body" sz="quarter" idx="61" hasCustomPrompt="1"/>
          </p:nvPr>
        </p:nvSpPr>
        <p:spPr>
          <a:xfrm>
            <a:off x="9075565" y="5134498"/>
            <a:ext cx="2500489" cy="228451"/>
          </a:xfrm>
          <a:prstGeom prst="rect">
            <a:avLst/>
          </a:prstGeom>
        </p:spPr>
        <p:txBody>
          <a:bodyPr vert="horz" lIns="0" tIns="40504" rIns="0" bIns="40504" anchor="ctr"/>
          <a:lstStyle>
            <a:lvl1pPr marL="0" indent="0" algn="l">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58" name="Text Placeholder 2"/>
          <p:cNvSpPr>
            <a:spLocks noGrp="1"/>
          </p:cNvSpPr>
          <p:nvPr>
            <p:ph type="body" sz="quarter" idx="62" hasCustomPrompt="1"/>
          </p:nvPr>
        </p:nvSpPr>
        <p:spPr>
          <a:xfrm>
            <a:off x="9075565" y="5499631"/>
            <a:ext cx="2500489"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a:t>
            </a:r>
          </a:p>
        </p:txBody>
      </p:sp>
      <p:sp>
        <p:nvSpPr>
          <p:cNvPr id="59" name="Text Placeholder 7"/>
          <p:cNvSpPr>
            <a:spLocks noGrp="1"/>
          </p:cNvSpPr>
          <p:nvPr>
            <p:ph type="body" sz="quarter" idx="63" hasCustomPrompt="1"/>
          </p:nvPr>
        </p:nvSpPr>
        <p:spPr>
          <a:xfrm>
            <a:off x="9075565" y="4554056"/>
            <a:ext cx="2500489" cy="431780"/>
          </a:xfrm>
          <a:prstGeom prst="rect">
            <a:avLst/>
          </a:prstGeom>
        </p:spPr>
        <p:txBody>
          <a:bodyPr vert="horz" lIns="0" tIns="40504" rIns="0" bIns="40504" anchor="ctr"/>
          <a:lstStyle>
            <a:lvl1pPr marL="0" indent="0" algn="l">
              <a:lnSpc>
                <a:spcPct val="100000"/>
              </a:lnSpc>
              <a:spcBef>
                <a:spcPts val="0"/>
              </a:spcBef>
              <a:buNone/>
              <a:defRPr sz="3000" b="1">
                <a:solidFill>
                  <a:schemeClr val="accent3"/>
                </a:solidFill>
                <a:latin typeface="Lato Light"/>
                <a:cs typeface="Lato Light"/>
              </a:defRPr>
            </a:lvl1pPr>
          </a:lstStyle>
          <a:p>
            <a:pPr lvl="0"/>
            <a:r>
              <a:rPr lang="es-ES_tradnl" dirty="0" smtClean="0"/>
              <a:t>80%</a:t>
            </a:r>
          </a:p>
        </p:txBody>
      </p:sp>
    </p:spTree>
    <p:extLst>
      <p:ext uri="{BB962C8B-B14F-4D97-AF65-F5344CB8AC3E}">
        <p14:creationId xmlns:p14="http://schemas.microsoft.com/office/powerpoint/2010/main" xmlns="" val="339305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fade">
                                      <p:cBhvr>
                                        <p:cTn id="21" dur="500"/>
                                        <p:tgtEl>
                                          <p:spTgt spid="30"/>
                                        </p:tgtEl>
                                      </p:cBhvr>
                                    </p:animEffect>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fade">
                                      <p:cBhvr>
                                        <p:cTn id="25" dur="500"/>
                                        <p:tgtEl>
                                          <p:spTgt spid="33"/>
                                        </p:tgtEl>
                                      </p:cBhvr>
                                    </p:animEffect>
                                  </p:childTnLst>
                                </p:cTn>
                              </p:par>
                            </p:childTnLst>
                          </p:cTn>
                        </p:par>
                        <p:par>
                          <p:cTn id="26" fill="hold">
                            <p:stCondLst>
                              <p:cond delay="1500"/>
                            </p:stCondLst>
                            <p:childTnLst>
                              <p:par>
                                <p:cTn id="27" presetID="10" presetClass="entr" presetSubtype="0" fill="hold" grpId="0" nodeType="after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fade">
                                      <p:cBhvr>
                                        <p:cTn id="29" dur="500"/>
                                        <p:tgtEl>
                                          <p:spTgt spid="34"/>
                                        </p:tgtEl>
                                      </p:cBhvr>
                                    </p:animEffect>
                                  </p:childTnLst>
                                </p:cTn>
                              </p:par>
                            </p:childTnLst>
                          </p:cTn>
                        </p:par>
                        <p:par>
                          <p:cTn id="30" fill="hold">
                            <p:stCondLst>
                              <p:cond delay="2000"/>
                            </p:stCondLst>
                            <p:childTnLst>
                              <p:par>
                                <p:cTn id="31" presetID="53" presetClass="entr" presetSubtype="16" fill="hold" grpId="0" nodeType="afterEffect">
                                  <p:stCondLst>
                                    <p:cond delay="0"/>
                                  </p:stCondLst>
                                  <p:childTnLst>
                                    <p:set>
                                      <p:cBhvr>
                                        <p:cTn id="32" dur="1" fill="hold">
                                          <p:stCondLst>
                                            <p:cond delay="0"/>
                                          </p:stCondLst>
                                        </p:cTn>
                                        <p:tgtEl>
                                          <p:spTgt spid="35">
                                            <p:txEl>
                                              <p:pRg st="0" end="0"/>
                                            </p:txEl>
                                          </p:spTgt>
                                        </p:tgtEl>
                                        <p:attrNameLst>
                                          <p:attrName>style.visibility</p:attrName>
                                        </p:attrNameLst>
                                      </p:cBhvr>
                                      <p:to>
                                        <p:strVal val="visible"/>
                                      </p:to>
                                    </p:set>
                                    <p:anim calcmode="lin" valueType="num">
                                      <p:cBhvr>
                                        <p:cTn id="33" dur="3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34" dur="3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35" dur="300"/>
                                        <p:tgtEl>
                                          <p:spTgt spid="35">
                                            <p:txEl>
                                              <p:pRg st="0" end="0"/>
                                            </p:txEl>
                                          </p:spTgt>
                                        </p:tgtEl>
                                      </p:cBhvr>
                                    </p:animEffect>
                                  </p:childTnLst>
                                </p:cTn>
                              </p:par>
                            </p:childTnLst>
                          </p:cTn>
                        </p:par>
                        <p:par>
                          <p:cTn id="36" fill="hold">
                            <p:stCondLst>
                              <p:cond delay="2500"/>
                            </p:stCondLst>
                            <p:childTnLst>
                              <p:par>
                                <p:cTn id="37" presetID="53" presetClass="entr" presetSubtype="16" fill="hold" grpId="0" nodeType="afterEffect">
                                  <p:stCondLst>
                                    <p:cond delay="0"/>
                                  </p:stCondLst>
                                  <p:childTnLst>
                                    <p:set>
                                      <p:cBhvr>
                                        <p:cTn id="38" dur="1" fill="hold">
                                          <p:stCondLst>
                                            <p:cond delay="0"/>
                                          </p:stCondLst>
                                        </p:cTn>
                                        <p:tgtEl>
                                          <p:spTgt spid="36">
                                            <p:txEl>
                                              <p:pRg st="0" end="0"/>
                                            </p:txEl>
                                          </p:spTgt>
                                        </p:tgtEl>
                                        <p:attrNameLst>
                                          <p:attrName>style.visibility</p:attrName>
                                        </p:attrNameLst>
                                      </p:cBhvr>
                                      <p:to>
                                        <p:strVal val="visible"/>
                                      </p:to>
                                    </p:set>
                                    <p:anim calcmode="lin" valueType="num">
                                      <p:cBhvr>
                                        <p:cTn id="39" dur="3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40" dur="3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41" dur="300"/>
                                        <p:tgtEl>
                                          <p:spTgt spid="36">
                                            <p:txEl>
                                              <p:pRg st="0" end="0"/>
                                            </p:txEl>
                                          </p:spTgt>
                                        </p:tgtEl>
                                      </p:cBhvr>
                                    </p:animEffect>
                                  </p:childTnLst>
                                </p:cTn>
                              </p:par>
                            </p:childTnLst>
                          </p:cTn>
                        </p:par>
                        <p:par>
                          <p:cTn id="42" fill="hold">
                            <p:stCondLst>
                              <p:cond delay="3000"/>
                            </p:stCondLst>
                            <p:childTnLst>
                              <p:par>
                                <p:cTn id="43" presetID="53" presetClass="entr" presetSubtype="16" fill="hold" grpId="0" nodeType="afterEffect">
                                  <p:stCondLst>
                                    <p:cond delay="0"/>
                                  </p:stCondLst>
                                  <p:childTnLst>
                                    <p:set>
                                      <p:cBhvr>
                                        <p:cTn id="44" dur="1" fill="hold">
                                          <p:stCondLst>
                                            <p:cond delay="0"/>
                                          </p:stCondLst>
                                        </p:cTn>
                                        <p:tgtEl>
                                          <p:spTgt spid="37">
                                            <p:txEl>
                                              <p:pRg st="0" end="0"/>
                                            </p:txEl>
                                          </p:spTgt>
                                        </p:tgtEl>
                                        <p:attrNameLst>
                                          <p:attrName>style.visibility</p:attrName>
                                        </p:attrNameLst>
                                      </p:cBhvr>
                                      <p:to>
                                        <p:strVal val="visible"/>
                                      </p:to>
                                    </p:set>
                                    <p:anim calcmode="lin" valueType="num">
                                      <p:cBhvr>
                                        <p:cTn id="45" dur="300" fill="hold"/>
                                        <p:tgtEl>
                                          <p:spTgt spid="37">
                                            <p:txEl>
                                              <p:pRg st="0" end="0"/>
                                            </p:txEl>
                                          </p:spTgt>
                                        </p:tgtEl>
                                        <p:attrNameLst>
                                          <p:attrName>ppt_w</p:attrName>
                                        </p:attrNameLst>
                                      </p:cBhvr>
                                      <p:tavLst>
                                        <p:tav tm="0">
                                          <p:val>
                                            <p:fltVal val="0"/>
                                          </p:val>
                                        </p:tav>
                                        <p:tav tm="100000">
                                          <p:val>
                                            <p:strVal val="#ppt_w"/>
                                          </p:val>
                                        </p:tav>
                                      </p:tavLst>
                                    </p:anim>
                                    <p:anim calcmode="lin" valueType="num">
                                      <p:cBhvr>
                                        <p:cTn id="46" dur="300" fill="hold"/>
                                        <p:tgtEl>
                                          <p:spTgt spid="37">
                                            <p:txEl>
                                              <p:pRg st="0" end="0"/>
                                            </p:txEl>
                                          </p:spTgt>
                                        </p:tgtEl>
                                        <p:attrNameLst>
                                          <p:attrName>ppt_h</p:attrName>
                                        </p:attrNameLst>
                                      </p:cBhvr>
                                      <p:tavLst>
                                        <p:tav tm="0">
                                          <p:val>
                                            <p:fltVal val="0"/>
                                          </p:val>
                                        </p:tav>
                                        <p:tav tm="100000">
                                          <p:val>
                                            <p:strVal val="#ppt_h"/>
                                          </p:val>
                                        </p:tav>
                                      </p:tavLst>
                                    </p:anim>
                                    <p:animEffect transition="in" filter="fade">
                                      <p:cBhvr>
                                        <p:cTn id="47" dur="300"/>
                                        <p:tgtEl>
                                          <p:spTgt spid="37">
                                            <p:txEl>
                                              <p:pRg st="0" end="0"/>
                                            </p:txEl>
                                          </p:spTgt>
                                        </p:tgtEl>
                                      </p:cBhvr>
                                    </p:animEffect>
                                  </p:childTnLst>
                                </p:cTn>
                              </p:par>
                            </p:childTnLst>
                          </p:cTn>
                        </p:par>
                        <p:par>
                          <p:cTn id="48" fill="hold">
                            <p:stCondLst>
                              <p:cond delay="3500"/>
                            </p:stCondLst>
                            <p:childTnLst>
                              <p:par>
                                <p:cTn id="49" presetID="37" presetClass="entr" presetSubtype="0" fill="hold" grpId="0" nodeType="afterEffect">
                                  <p:stCondLst>
                                    <p:cond delay="0"/>
                                  </p:stCondLst>
                                  <p:childTnLst>
                                    <p:set>
                                      <p:cBhvr>
                                        <p:cTn id="50" dur="1" fill="hold">
                                          <p:stCondLst>
                                            <p:cond delay="0"/>
                                          </p:stCondLst>
                                        </p:cTn>
                                        <p:tgtEl>
                                          <p:spTgt spid="48"/>
                                        </p:tgtEl>
                                        <p:attrNameLst>
                                          <p:attrName>style.visibility</p:attrName>
                                        </p:attrNameLst>
                                      </p:cBhvr>
                                      <p:to>
                                        <p:strVal val="visible"/>
                                      </p:to>
                                    </p:set>
                                    <p:animEffect transition="in" filter="fade">
                                      <p:cBhvr>
                                        <p:cTn id="51" dur="1000"/>
                                        <p:tgtEl>
                                          <p:spTgt spid="48"/>
                                        </p:tgtEl>
                                      </p:cBhvr>
                                    </p:animEffect>
                                    <p:anim calcmode="lin" valueType="num">
                                      <p:cBhvr>
                                        <p:cTn id="52" dur="1000" fill="hold"/>
                                        <p:tgtEl>
                                          <p:spTgt spid="48"/>
                                        </p:tgtEl>
                                        <p:attrNameLst>
                                          <p:attrName>ppt_x</p:attrName>
                                        </p:attrNameLst>
                                      </p:cBhvr>
                                      <p:tavLst>
                                        <p:tav tm="0">
                                          <p:val>
                                            <p:strVal val="#ppt_x"/>
                                          </p:val>
                                        </p:tav>
                                        <p:tav tm="100000">
                                          <p:val>
                                            <p:strVal val="#ppt_x"/>
                                          </p:val>
                                        </p:tav>
                                      </p:tavLst>
                                    </p:anim>
                                    <p:anim calcmode="lin" valueType="num">
                                      <p:cBhvr>
                                        <p:cTn id="53" dur="900" decel="100000" fill="hold"/>
                                        <p:tgtEl>
                                          <p:spTgt spid="48"/>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55" presetID="42" presetClass="entr" presetSubtype="0" fill="hold" grpId="0" nodeType="withEffect">
                                  <p:stCondLst>
                                    <p:cond delay="200"/>
                                  </p:stCondLst>
                                  <p:childTnLst>
                                    <p:set>
                                      <p:cBhvr>
                                        <p:cTn id="56" dur="1" fill="hold">
                                          <p:stCondLst>
                                            <p:cond delay="0"/>
                                          </p:stCondLst>
                                        </p:cTn>
                                        <p:tgtEl>
                                          <p:spTgt spid="49">
                                            <p:txEl>
                                              <p:pRg st="0" end="0"/>
                                            </p:txEl>
                                          </p:spTgt>
                                        </p:tgtEl>
                                        <p:attrNameLst>
                                          <p:attrName>style.visibility</p:attrName>
                                        </p:attrNameLst>
                                      </p:cBhvr>
                                      <p:to>
                                        <p:strVal val="visible"/>
                                      </p:to>
                                    </p:set>
                                    <p:animEffect transition="in" filter="fade">
                                      <p:cBhvr>
                                        <p:cTn id="57" dur="500"/>
                                        <p:tgtEl>
                                          <p:spTgt spid="49">
                                            <p:txEl>
                                              <p:pRg st="0" end="0"/>
                                            </p:txEl>
                                          </p:spTgt>
                                        </p:tgtEl>
                                      </p:cBhvr>
                                    </p:animEffect>
                                    <p:anim calcmode="lin" valueType="num">
                                      <p:cBhvr>
                                        <p:cTn id="58" dur="500" fill="hold"/>
                                        <p:tgtEl>
                                          <p:spTgt spid="49">
                                            <p:txEl>
                                              <p:pRg st="0" end="0"/>
                                            </p:txEl>
                                          </p:spTgt>
                                        </p:tgtEl>
                                        <p:attrNameLst>
                                          <p:attrName>ppt_x</p:attrName>
                                        </p:attrNameLst>
                                      </p:cBhvr>
                                      <p:tavLst>
                                        <p:tav tm="0">
                                          <p:val>
                                            <p:strVal val="#ppt_x"/>
                                          </p:val>
                                        </p:tav>
                                        <p:tav tm="100000">
                                          <p:val>
                                            <p:strVal val="#ppt_x"/>
                                          </p:val>
                                        </p:tav>
                                      </p:tavLst>
                                    </p:anim>
                                    <p:anim calcmode="lin" valueType="num">
                                      <p:cBhvr>
                                        <p:cTn id="59" dur="500" fill="hold"/>
                                        <p:tgtEl>
                                          <p:spTgt spid="49">
                                            <p:txEl>
                                              <p:pRg st="0" end="0"/>
                                            </p:txEl>
                                          </p:spTgt>
                                        </p:tgtEl>
                                        <p:attrNameLst>
                                          <p:attrName>ppt_y</p:attrName>
                                        </p:attrNameLst>
                                      </p:cBhvr>
                                      <p:tavLst>
                                        <p:tav tm="0">
                                          <p:val>
                                            <p:strVal val="#ppt_y+.1"/>
                                          </p:val>
                                        </p:tav>
                                        <p:tav tm="100000">
                                          <p:val>
                                            <p:strVal val="#ppt_y"/>
                                          </p:val>
                                        </p:tav>
                                      </p:tavLst>
                                    </p:anim>
                                  </p:childTnLst>
                                </p:cTn>
                              </p:par>
                              <p:par>
                                <p:cTn id="60" presetID="10" presetClass="entr" presetSubtype="0" fill="hold" grpId="0" nodeType="withEffect">
                                  <p:stCondLst>
                                    <p:cond delay="800"/>
                                  </p:stCondLst>
                                  <p:childTnLst>
                                    <p:set>
                                      <p:cBhvr>
                                        <p:cTn id="61" dur="1" fill="hold">
                                          <p:stCondLst>
                                            <p:cond delay="0"/>
                                          </p:stCondLst>
                                        </p:cTn>
                                        <p:tgtEl>
                                          <p:spTgt spid="50">
                                            <p:txEl>
                                              <p:pRg st="0" end="0"/>
                                            </p:txEl>
                                          </p:spTgt>
                                        </p:tgtEl>
                                        <p:attrNameLst>
                                          <p:attrName>style.visibility</p:attrName>
                                        </p:attrNameLst>
                                      </p:cBhvr>
                                      <p:to>
                                        <p:strVal val="visible"/>
                                      </p:to>
                                    </p:set>
                                    <p:animEffect transition="in" filter="fade">
                                      <p:cBhvr>
                                        <p:cTn id="62" dur="500"/>
                                        <p:tgtEl>
                                          <p:spTgt spid="50">
                                            <p:txEl>
                                              <p:pRg st="0" end="0"/>
                                            </p:txEl>
                                          </p:spTgt>
                                        </p:tgtEl>
                                      </p:cBhvr>
                                    </p:animEffect>
                                  </p:childTnLst>
                                </p:cTn>
                              </p:par>
                              <p:par>
                                <p:cTn id="63" presetID="42" presetClass="entr" presetSubtype="0" fill="hold" grpId="0" nodeType="withEffect">
                                  <p:stCondLst>
                                    <p:cond delay="200"/>
                                  </p:stCondLst>
                                  <p:childTnLst>
                                    <p:set>
                                      <p:cBhvr>
                                        <p:cTn id="64" dur="1" fill="hold">
                                          <p:stCondLst>
                                            <p:cond delay="0"/>
                                          </p:stCondLst>
                                        </p:cTn>
                                        <p:tgtEl>
                                          <p:spTgt spid="51">
                                            <p:txEl>
                                              <p:pRg st="0" end="0"/>
                                            </p:txEl>
                                          </p:spTgt>
                                        </p:tgtEl>
                                        <p:attrNameLst>
                                          <p:attrName>style.visibility</p:attrName>
                                        </p:attrNameLst>
                                      </p:cBhvr>
                                      <p:to>
                                        <p:strVal val="visible"/>
                                      </p:to>
                                    </p:set>
                                    <p:animEffect transition="in" filter="fade">
                                      <p:cBhvr>
                                        <p:cTn id="65" dur="400"/>
                                        <p:tgtEl>
                                          <p:spTgt spid="51">
                                            <p:txEl>
                                              <p:pRg st="0" end="0"/>
                                            </p:txEl>
                                          </p:spTgt>
                                        </p:tgtEl>
                                      </p:cBhvr>
                                    </p:animEffect>
                                    <p:anim calcmode="lin" valueType="num">
                                      <p:cBhvr>
                                        <p:cTn id="66" dur="400" fill="hold"/>
                                        <p:tgtEl>
                                          <p:spTgt spid="51">
                                            <p:txEl>
                                              <p:pRg st="0" end="0"/>
                                            </p:txEl>
                                          </p:spTgt>
                                        </p:tgtEl>
                                        <p:attrNameLst>
                                          <p:attrName>ppt_x</p:attrName>
                                        </p:attrNameLst>
                                      </p:cBhvr>
                                      <p:tavLst>
                                        <p:tav tm="0">
                                          <p:val>
                                            <p:strVal val="#ppt_x"/>
                                          </p:val>
                                        </p:tav>
                                        <p:tav tm="100000">
                                          <p:val>
                                            <p:strVal val="#ppt_x"/>
                                          </p:val>
                                        </p:tav>
                                      </p:tavLst>
                                    </p:anim>
                                    <p:anim calcmode="lin" valueType="num">
                                      <p:cBhvr>
                                        <p:cTn id="67" dur="400" fill="hold"/>
                                        <p:tgtEl>
                                          <p:spTgt spid="51">
                                            <p:txEl>
                                              <p:pRg st="0" end="0"/>
                                            </p:txEl>
                                          </p:spTgt>
                                        </p:tgtEl>
                                        <p:attrNameLst>
                                          <p:attrName>ppt_y</p:attrName>
                                        </p:attrNameLst>
                                      </p:cBhvr>
                                      <p:tavLst>
                                        <p:tav tm="0">
                                          <p:val>
                                            <p:strVal val="#ppt_y+.1"/>
                                          </p:val>
                                        </p:tav>
                                        <p:tav tm="100000">
                                          <p:val>
                                            <p:strVal val="#ppt_y"/>
                                          </p:val>
                                        </p:tav>
                                      </p:tavLst>
                                    </p:anim>
                                  </p:childTnLst>
                                </p:cTn>
                              </p:par>
                            </p:childTnLst>
                          </p:cTn>
                        </p:par>
                        <p:par>
                          <p:cTn id="68" fill="hold">
                            <p:stCondLst>
                              <p:cond delay="4500"/>
                            </p:stCondLst>
                            <p:childTnLst>
                              <p:par>
                                <p:cTn id="69" presetID="37" presetClass="entr" presetSubtype="0" fill="hold" grpId="0" nodeType="afterEffect">
                                  <p:stCondLst>
                                    <p:cond delay="0"/>
                                  </p:stCondLst>
                                  <p:childTnLst>
                                    <p:set>
                                      <p:cBhvr>
                                        <p:cTn id="70" dur="1" fill="hold">
                                          <p:stCondLst>
                                            <p:cond delay="0"/>
                                          </p:stCondLst>
                                        </p:cTn>
                                        <p:tgtEl>
                                          <p:spTgt spid="52"/>
                                        </p:tgtEl>
                                        <p:attrNameLst>
                                          <p:attrName>style.visibility</p:attrName>
                                        </p:attrNameLst>
                                      </p:cBhvr>
                                      <p:to>
                                        <p:strVal val="visible"/>
                                      </p:to>
                                    </p:set>
                                    <p:animEffect transition="in" filter="fade">
                                      <p:cBhvr>
                                        <p:cTn id="71" dur="1000"/>
                                        <p:tgtEl>
                                          <p:spTgt spid="52"/>
                                        </p:tgtEl>
                                      </p:cBhvr>
                                    </p:animEffect>
                                    <p:anim calcmode="lin" valueType="num">
                                      <p:cBhvr>
                                        <p:cTn id="72" dur="1000" fill="hold"/>
                                        <p:tgtEl>
                                          <p:spTgt spid="52"/>
                                        </p:tgtEl>
                                        <p:attrNameLst>
                                          <p:attrName>ppt_x</p:attrName>
                                        </p:attrNameLst>
                                      </p:cBhvr>
                                      <p:tavLst>
                                        <p:tav tm="0">
                                          <p:val>
                                            <p:strVal val="#ppt_x"/>
                                          </p:val>
                                        </p:tav>
                                        <p:tav tm="100000">
                                          <p:val>
                                            <p:strVal val="#ppt_x"/>
                                          </p:val>
                                        </p:tav>
                                      </p:tavLst>
                                    </p:anim>
                                    <p:anim calcmode="lin" valueType="num">
                                      <p:cBhvr>
                                        <p:cTn id="73" dur="900" decel="100000" fill="hold"/>
                                        <p:tgtEl>
                                          <p:spTgt spid="52"/>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52"/>
                                        </p:tgtEl>
                                        <p:attrNameLst>
                                          <p:attrName>ppt_y</p:attrName>
                                        </p:attrNameLst>
                                      </p:cBhvr>
                                      <p:tavLst>
                                        <p:tav tm="0">
                                          <p:val>
                                            <p:strVal val="#ppt_y-.03"/>
                                          </p:val>
                                        </p:tav>
                                        <p:tav tm="100000">
                                          <p:val>
                                            <p:strVal val="#ppt_y"/>
                                          </p:val>
                                        </p:tav>
                                      </p:tavLst>
                                    </p:anim>
                                  </p:childTnLst>
                                </p:cTn>
                              </p:par>
                              <p:par>
                                <p:cTn id="75" presetID="42" presetClass="entr" presetSubtype="0" fill="hold" grpId="0" nodeType="withEffect">
                                  <p:stCondLst>
                                    <p:cond delay="200"/>
                                  </p:stCondLst>
                                  <p:childTnLst>
                                    <p:set>
                                      <p:cBhvr>
                                        <p:cTn id="76" dur="1" fill="hold">
                                          <p:stCondLst>
                                            <p:cond delay="0"/>
                                          </p:stCondLst>
                                        </p:cTn>
                                        <p:tgtEl>
                                          <p:spTgt spid="53">
                                            <p:txEl>
                                              <p:pRg st="0" end="0"/>
                                            </p:txEl>
                                          </p:spTgt>
                                        </p:tgtEl>
                                        <p:attrNameLst>
                                          <p:attrName>style.visibility</p:attrName>
                                        </p:attrNameLst>
                                      </p:cBhvr>
                                      <p:to>
                                        <p:strVal val="visible"/>
                                      </p:to>
                                    </p:set>
                                    <p:animEffect transition="in" filter="fade">
                                      <p:cBhvr>
                                        <p:cTn id="77" dur="500"/>
                                        <p:tgtEl>
                                          <p:spTgt spid="53">
                                            <p:txEl>
                                              <p:pRg st="0" end="0"/>
                                            </p:txEl>
                                          </p:spTgt>
                                        </p:tgtEl>
                                      </p:cBhvr>
                                    </p:animEffect>
                                    <p:anim calcmode="lin" valueType="num">
                                      <p:cBhvr>
                                        <p:cTn id="78" dur="500" fill="hold"/>
                                        <p:tgtEl>
                                          <p:spTgt spid="53">
                                            <p:txEl>
                                              <p:pRg st="0" end="0"/>
                                            </p:txEl>
                                          </p:spTgt>
                                        </p:tgtEl>
                                        <p:attrNameLst>
                                          <p:attrName>ppt_x</p:attrName>
                                        </p:attrNameLst>
                                      </p:cBhvr>
                                      <p:tavLst>
                                        <p:tav tm="0">
                                          <p:val>
                                            <p:strVal val="#ppt_x"/>
                                          </p:val>
                                        </p:tav>
                                        <p:tav tm="100000">
                                          <p:val>
                                            <p:strVal val="#ppt_x"/>
                                          </p:val>
                                        </p:tav>
                                      </p:tavLst>
                                    </p:anim>
                                    <p:anim calcmode="lin" valueType="num">
                                      <p:cBhvr>
                                        <p:cTn id="79" dur="500" fill="hold"/>
                                        <p:tgtEl>
                                          <p:spTgt spid="53">
                                            <p:txEl>
                                              <p:pRg st="0" end="0"/>
                                            </p:txEl>
                                          </p:spTgt>
                                        </p:tgtEl>
                                        <p:attrNameLst>
                                          <p:attrName>ppt_y</p:attrName>
                                        </p:attrNameLst>
                                      </p:cBhvr>
                                      <p:tavLst>
                                        <p:tav tm="0">
                                          <p:val>
                                            <p:strVal val="#ppt_y+.1"/>
                                          </p:val>
                                        </p:tav>
                                        <p:tav tm="100000">
                                          <p:val>
                                            <p:strVal val="#ppt_y"/>
                                          </p:val>
                                        </p:tav>
                                      </p:tavLst>
                                    </p:anim>
                                  </p:childTnLst>
                                </p:cTn>
                              </p:par>
                              <p:par>
                                <p:cTn id="80" presetID="10" presetClass="entr" presetSubtype="0" fill="hold" grpId="0" nodeType="withEffect">
                                  <p:stCondLst>
                                    <p:cond delay="800"/>
                                  </p:stCondLst>
                                  <p:childTnLst>
                                    <p:set>
                                      <p:cBhvr>
                                        <p:cTn id="81" dur="1" fill="hold">
                                          <p:stCondLst>
                                            <p:cond delay="0"/>
                                          </p:stCondLst>
                                        </p:cTn>
                                        <p:tgtEl>
                                          <p:spTgt spid="54">
                                            <p:txEl>
                                              <p:pRg st="0" end="0"/>
                                            </p:txEl>
                                          </p:spTgt>
                                        </p:tgtEl>
                                        <p:attrNameLst>
                                          <p:attrName>style.visibility</p:attrName>
                                        </p:attrNameLst>
                                      </p:cBhvr>
                                      <p:to>
                                        <p:strVal val="visible"/>
                                      </p:to>
                                    </p:set>
                                    <p:animEffect transition="in" filter="fade">
                                      <p:cBhvr>
                                        <p:cTn id="82" dur="500"/>
                                        <p:tgtEl>
                                          <p:spTgt spid="54">
                                            <p:txEl>
                                              <p:pRg st="0" end="0"/>
                                            </p:txEl>
                                          </p:spTgt>
                                        </p:tgtEl>
                                      </p:cBhvr>
                                    </p:animEffect>
                                  </p:childTnLst>
                                </p:cTn>
                              </p:par>
                              <p:par>
                                <p:cTn id="83" presetID="42" presetClass="entr" presetSubtype="0" fill="hold" grpId="0" nodeType="withEffect">
                                  <p:stCondLst>
                                    <p:cond delay="200"/>
                                  </p:stCondLst>
                                  <p:childTnLst>
                                    <p:set>
                                      <p:cBhvr>
                                        <p:cTn id="84" dur="1" fill="hold">
                                          <p:stCondLst>
                                            <p:cond delay="0"/>
                                          </p:stCondLst>
                                        </p:cTn>
                                        <p:tgtEl>
                                          <p:spTgt spid="55">
                                            <p:txEl>
                                              <p:pRg st="0" end="0"/>
                                            </p:txEl>
                                          </p:spTgt>
                                        </p:tgtEl>
                                        <p:attrNameLst>
                                          <p:attrName>style.visibility</p:attrName>
                                        </p:attrNameLst>
                                      </p:cBhvr>
                                      <p:to>
                                        <p:strVal val="visible"/>
                                      </p:to>
                                    </p:set>
                                    <p:animEffect transition="in" filter="fade">
                                      <p:cBhvr>
                                        <p:cTn id="85" dur="400"/>
                                        <p:tgtEl>
                                          <p:spTgt spid="55">
                                            <p:txEl>
                                              <p:pRg st="0" end="0"/>
                                            </p:txEl>
                                          </p:spTgt>
                                        </p:tgtEl>
                                      </p:cBhvr>
                                    </p:animEffect>
                                    <p:anim calcmode="lin" valueType="num">
                                      <p:cBhvr>
                                        <p:cTn id="86" dur="400" fill="hold"/>
                                        <p:tgtEl>
                                          <p:spTgt spid="55">
                                            <p:txEl>
                                              <p:pRg st="0" end="0"/>
                                            </p:txEl>
                                          </p:spTgt>
                                        </p:tgtEl>
                                        <p:attrNameLst>
                                          <p:attrName>ppt_x</p:attrName>
                                        </p:attrNameLst>
                                      </p:cBhvr>
                                      <p:tavLst>
                                        <p:tav tm="0">
                                          <p:val>
                                            <p:strVal val="#ppt_x"/>
                                          </p:val>
                                        </p:tav>
                                        <p:tav tm="100000">
                                          <p:val>
                                            <p:strVal val="#ppt_x"/>
                                          </p:val>
                                        </p:tav>
                                      </p:tavLst>
                                    </p:anim>
                                    <p:anim calcmode="lin" valueType="num">
                                      <p:cBhvr>
                                        <p:cTn id="87" dur="400" fill="hold"/>
                                        <p:tgtEl>
                                          <p:spTgt spid="55">
                                            <p:txEl>
                                              <p:pRg st="0" end="0"/>
                                            </p:txEl>
                                          </p:spTgt>
                                        </p:tgtEl>
                                        <p:attrNameLst>
                                          <p:attrName>ppt_y</p:attrName>
                                        </p:attrNameLst>
                                      </p:cBhvr>
                                      <p:tavLst>
                                        <p:tav tm="0">
                                          <p:val>
                                            <p:strVal val="#ppt_y+.1"/>
                                          </p:val>
                                        </p:tav>
                                        <p:tav tm="100000">
                                          <p:val>
                                            <p:strVal val="#ppt_y"/>
                                          </p:val>
                                        </p:tav>
                                      </p:tavLst>
                                    </p:anim>
                                  </p:childTnLst>
                                </p:cTn>
                              </p:par>
                            </p:childTnLst>
                          </p:cTn>
                        </p:par>
                        <p:par>
                          <p:cTn id="88" fill="hold">
                            <p:stCondLst>
                              <p:cond delay="5500"/>
                            </p:stCondLst>
                            <p:childTnLst>
                              <p:par>
                                <p:cTn id="89" presetID="37" presetClass="entr" presetSubtype="0" fill="hold" grpId="0" nodeType="afterEffect">
                                  <p:stCondLst>
                                    <p:cond delay="0"/>
                                  </p:stCondLst>
                                  <p:childTnLst>
                                    <p:set>
                                      <p:cBhvr>
                                        <p:cTn id="90" dur="1" fill="hold">
                                          <p:stCondLst>
                                            <p:cond delay="0"/>
                                          </p:stCondLst>
                                        </p:cTn>
                                        <p:tgtEl>
                                          <p:spTgt spid="56"/>
                                        </p:tgtEl>
                                        <p:attrNameLst>
                                          <p:attrName>style.visibility</p:attrName>
                                        </p:attrNameLst>
                                      </p:cBhvr>
                                      <p:to>
                                        <p:strVal val="visible"/>
                                      </p:to>
                                    </p:set>
                                    <p:animEffect transition="in" filter="fade">
                                      <p:cBhvr>
                                        <p:cTn id="91" dur="1000"/>
                                        <p:tgtEl>
                                          <p:spTgt spid="56"/>
                                        </p:tgtEl>
                                      </p:cBhvr>
                                    </p:animEffect>
                                    <p:anim calcmode="lin" valueType="num">
                                      <p:cBhvr>
                                        <p:cTn id="92" dur="1000" fill="hold"/>
                                        <p:tgtEl>
                                          <p:spTgt spid="56"/>
                                        </p:tgtEl>
                                        <p:attrNameLst>
                                          <p:attrName>ppt_x</p:attrName>
                                        </p:attrNameLst>
                                      </p:cBhvr>
                                      <p:tavLst>
                                        <p:tav tm="0">
                                          <p:val>
                                            <p:strVal val="#ppt_x"/>
                                          </p:val>
                                        </p:tav>
                                        <p:tav tm="100000">
                                          <p:val>
                                            <p:strVal val="#ppt_x"/>
                                          </p:val>
                                        </p:tav>
                                      </p:tavLst>
                                    </p:anim>
                                    <p:anim calcmode="lin" valueType="num">
                                      <p:cBhvr>
                                        <p:cTn id="93" dur="900" decel="100000" fill="hold"/>
                                        <p:tgtEl>
                                          <p:spTgt spid="56"/>
                                        </p:tgtEl>
                                        <p:attrNameLst>
                                          <p:attrName>ppt_y</p:attrName>
                                        </p:attrNameLst>
                                      </p:cBhvr>
                                      <p:tavLst>
                                        <p:tav tm="0">
                                          <p:val>
                                            <p:strVal val="#ppt_y+1"/>
                                          </p:val>
                                        </p:tav>
                                        <p:tav tm="100000">
                                          <p:val>
                                            <p:strVal val="#ppt_y-.03"/>
                                          </p:val>
                                        </p:tav>
                                      </p:tavLst>
                                    </p:anim>
                                    <p:anim calcmode="lin" valueType="num">
                                      <p:cBhvr>
                                        <p:cTn id="94" dur="100" accel="100000" fill="hold">
                                          <p:stCondLst>
                                            <p:cond delay="900"/>
                                          </p:stCondLst>
                                        </p:cTn>
                                        <p:tgtEl>
                                          <p:spTgt spid="56"/>
                                        </p:tgtEl>
                                        <p:attrNameLst>
                                          <p:attrName>ppt_y</p:attrName>
                                        </p:attrNameLst>
                                      </p:cBhvr>
                                      <p:tavLst>
                                        <p:tav tm="0">
                                          <p:val>
                                            <p:strVal val="#ppt_y-.03"/>
                                          </p:val>
                                        </p:tav>
                                        <p:tav tm="100000">
                                          <p:val>
                                            <p:strVal val="#ppt_y"/>
                                          </p:val>
                                        </p:tav>
                                      </p:tavLst>
                                    </p:anim>
                                  </p:childTnLst>
                                </p:cTn>
                              </p:par>
                              <p:par>
                                <p:cTn id="95" presetID="42" presetClass="entr" presetSubtype="0" fill="hold" grpId="0" nodeType="withEffect">
                                  <p:stCondLst>
                                    <p:cond delay="200"/>
                                  </p:stCondLst>
                                  <p:childTnLst>
                                    <p:set>
                                      <p:cBhvr>
                                        <p:cTn id="96" dur="1" fill="hold">
                                          <p:stCondLst>
                                            <p:cond delay="0"/>
                                          </p:stCondLst>
                                        </p:cTn>
                                        <p:tgtEl>
                                          <p:spTgt spid="57">
                                            <p:txEl>
                                              <p:pRg st="0" end="0"/>
                                            </p:txEl>
                                          </p:spTgt>
                                        </p:tgtEl>
                                        <p:attrNameLst>
                                          <p:attrName>style.visibility</p:attrName>
                                        </p:attrNameLst>
                                      </p:cBhvr>
                                      <p:to>
                                        <p:strVal val="visible"/>
                                      </p:to>
                                    </p:set>
                                    <p:animEffect transition="in" filter="fade">
                                      <p:cBhvr>
                                        <p:cTn id="97" dur="500"/>
                                        <p:tgtEl>
                                          <p:spTgt spid="57">
                                            <p:txEl>
                                              <p:pRg st="0" end="0"/>
                                            </p:txEl>
                                          </p:spTgt>
                                        </p:tgtEl>
                                      </p:cBhvr>
                                    </p:animEffect>
                                    <p:anim calcmode="lin" valueType="num">
                                      <p:cBhvr>
                                        <p:cTn id="98" dur="500" fill="hold"/>
                                        <p:tgtEl>
                                          <p:spTgt spid="57">
                                            <p:txEl>
                                              <p:pRg st="0" end="0"/>
                                            </p:txEl>
                                          </p:spTgt>
                                        </p:tgtEl>
                                        <p:attrNameLst>
                                          <p:attrName>ppt_x</p:attrName>
                                        </p:attrNameLst>
                                      </p:cBhvr>
                                      <p:tavLst>
                                        <p:tav tm="0">
                                          <p:val>
                                            <p:strVal val="#ppt_x"/>
                                          </p:val>
                                        </p:tav>
                                        <p:tav tm="100000">
                                          <p:val>
                                            <p:strVal val="#ppt_x"/>
                                          </p:val>
                                        </p:tav>
                                      </p:tavLst>
                                    </p:anim>
                                    <p:anim calcmode="lin" valueType="num">
                                      <p:cBhvr>
                                        <p:cTn id="99" dur="500" fill="hold"/>
                                        <p:tgtEl>
                                          <p:spTgt spid="57">
                                            <p:txEl>
                                              <p:pRg st="0" end="0"/>
                                            </p:txEl>
                                          </p:spTgt>
                                        </p:tgtEl>
                                        <p:attrNameLst>
                                          <p:attrName>ppt_y</p:attrName>
                                        </p:attrNameLst>
                                      </p:cBhvr>
                                      <p:tavLst>
                                        <p:tav tm="0">
                                          <p:val>
                                            <p:strVal val="#ppt_y+.1"/>
                                          </p:val>
                                        </p:tav>
                                        <p:tav tm="100000">
                                          <p:val>
                                            <p:strVal val="#ppt_y"/>
                                          </p:val>
                                        </p:tav>
                                      </p:tavLst>
                                    </p:anim>
                                  </p:childTnLst>
                                </p:cTn>
                              </p:par>
                              <p:par>
                                <p:cTn id="100" presetID="10" presetClass="entr" presetSubtype="0" fill="hold" grpId="0" nodeType="withEffect">
                                  <p:stCondLst>
                                    <p:cond delay="800"/>
                                  </p:stCondLst>
                                  <p:childTnLst>
                                    <p:set>
                                      <p:cBhvr>
                                        <p:cTn id="101" dur="1" fill="hold">
                                          <p:stCondLst>
                                            <p:cond delay="0"/>
                                          </p:stCondLst>
                                        </p:cTn>
                                        <p:tgtEl>
                                          <p:spTgt spid="58">
                                            <p:txEl>
                                              <p:pRg st="0" end="0"/>
                                            </p:txEl>
                                          </p:spTgt>
                                        </p:tgtEl>
                                        <p:attrNameLst>
                                          <p:attrName>style.visibility</p:attrName>
                                        </p:attrNameLst>
                                      </p:cBhvr>
                                      <p:to>
                                        <p:strVal val="visible"/>
                                      </p:to>
                                    </p:set>
                                    <p:animEffect transition="in" filter="fade">
                                      <p:cBhvr>
                                        <p:cTn id="102" dur="500"/>
                                        <p:tgtEl>
                                          <p:spTgt spid="58">
                                            <p:txEl>
                                              <p:pRg st="0" end="0"/>
                                            </p:txEl>
                                          </p:spTgt>
                                        </p:tgtEl>
                                      </p:cBhvr>
                                    </p:animEffect>
                                  </p:childTnLst>
                                </p:cTn>
                              </p:par>
                              <p:par>
                                <p:cTn id="103" presetID="42" presetClass="entr" presetSubtype="0" fill="hold" grpId="0" nodeType="withEffect">
                                  <p:stCondLst>
                                    <p:cond delay="200"/>
                                  </p:stCondLst>
                                  <p:childTnLst>
                                    <p:set>
                                      <p:cBhvr>
                                        <p:cTn id="104" dur="1" fill="hold">
                                          <p:stCondLst>
                                            <p:cond delay="0"/>
                                          </p:stCondLst>
                                        </p:cTn>
                                        <p:tgtEl>
                                          <p:spTgt spid="59">
                                            <p:txEl>
                                              <p:pRg st="0" end="0"/>
                                            </p:txEl>
                                          </p:spTgt>
                                        </p:tgtEl>
                                        <p:attrNameLst>
                                          <p:attrName>style.visibility</p:attrName>
                                        </p:attrNameLst>
                                      </p:cBhvr>
                                      <p:to>
                                        <p:strVal val="visible"/>
                                      </p:to>
                                    </p:set>
                                    <p:animEffect transition="in" filter="fade">
                                      <p:cBhvr>
                                        <p:cTn id="105" dur="400"/>
                                        <p:tgtEl>
                                          <p:spTgt spid="59">
                                            <p:txEl>
                                              <p:pRg st="0" end="0"/>
                                            </p:txEl>
                                          </p:spTgt>
                                        </p:tgtEl>
                                      </p:cBhvr>
                                    </p:animEffect>
                                    <p:anim calcmode="lin" valueType="num">
                                      <p:cBhvr>
                                        <p:cTn id="106" dur="400" fill="hold"/>
                                        <p:tgtEl>
                                          <p:spTgt spid="59">
                                            <p:txEl>
                                              <p:pRg st="0" end="0"/>
                                            </p:txEl>
                                          </p:spTgt>
                                        </p:tgtEl>
                                        <p:attrNameLst>
                                          <p:attrName>ppt_x</p:attrName>
                                        </p:attrNameLst>
                                      </p:cBhvr>
                                      <p:tavLst>
                                        <p:tav tm="0">
                                          <p:val>
                                            <p:strVal val="#ppt_x"/>
                                          </p:val>
                                        </p:tav>
                                        <p:tav tm="100000">
                                          <p:val>
                                            <p:strVal val="#ppt_x"/>
                                          </p:val>
                                        </p:tav>
                                      </p:tavLst>
                                    </p:anim>
                                    <p:anim calcmode="lin" valueType="num">
                                      <p:cBhvr>
                                        <p:cTn id="107" dur="400" fill="hold"/>
                                        <p:tgtEl>
                                          <p:spTgt spid="5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0" grpId="0" animBg="1"/>
      <p:bldP spid="33" grpId="0" animBg="1"/>
      <p:bldP spid="34" grpId="0" animBg="1"/>
      <p:bldP spid="35" grpId="0" build="p">
        <p:tmplLst>
          <p:tmpl lvl="1">
            <p:tnLst>
              <p:par>
                <p:cTn presetID="53" presetClass="entr" presetSubtype="16"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p:cTn dur="300" fill="hold"/>
                        <p:tgtEl>
                          <p:spTgt spid="35"/>
                        </p:tgtEl>
                        <p:attrNameLst>
                          <p:attrName>ppt_w</p:attrName>
                        </p:attrNameLst>
                      </p:cBhvr>
                      <p:tavLst>
                        <p:tav tm="0">
                          <p:val>
                            <p:fltVal val="0"/>
                          </p:val>
                        </p:tav>
                        <p:tav tm="100000">
                          <p:val>
                            <p:strVal val="#ppt_w"/>
                          </p:val>
                        </p:tav>
                      </p:tavLst>
                    </p:anim>
                    <p:anim calcmode="lin" valueType="num">
                      <p:cBhvr>
                        <p:cTn dur="300" fill="hold"/>
                        <p:tgtEl>
                          <p:spTgt spid="35"/>
                        </p:tgtEl>
                        <p:attrNameLst>
                          <p:attrName>ppt_h</p:attrName>
                        </p:attrNameLst>
                      </p:cBhvr>
                      <p:tavLst>
                        <p:tav tm="0">
                          <p:val>
                            <p:fltVal val="0"/>
                          </p:val>
                        </p:tav>
                        <p:tav tm="100000">
                          <p:val>
                            <p:strVal val="#ppt_h"/>
                          </p:val>
                        </p:tav>
                      </p:tavLst>
                    </p:anim>
                    <p:animEffect transition="in" filter="fade">
                      <p:cBhvr>
                        <p:cTn dur="300"/>
                        <p:tgtEl>
                          <p:spTgt spid="35"/>
                        </p:tgtEl>
                      </p:cBhvr>
                    </p:animEffect>
                  </p:childTnLst>
                </p:cTn>
              </p:par>
            </p:tnLst>
          </p:tmpl>
        </p:tmplLst>
      </p:bldP>
      <p:bldP spid="36" grpId="0" build="p">
        <p:tmplLst>
          <p:tmpl lvl="1">
            <p:tnLst>
              <p:par>
                <p:cTn presetID="53" presetClass="entr" presetSubtype="16"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p:cTn dur="300" fill="hold"/>
                        <p:tgtEl>
                          <p:spTgt spid="36"/>
                        </p:tgtEl>
                        <p:attrNameLst>
                          <p:attrName>ppt_w</p:attrName>
                        </p:attrNameLst>
                      </p:cBhvr>
                      <p:tavLst>
                        <p:tav tm="0">
                          <p:val>
                            <p:fltVal val="0"/>
                          </p:val>
                        </p:tav>
                        <p:tav tm="100000">
                          <p:val>
                            <p:strVal val="#ppt_w"/>
                          </p:val>
                        </p:tav>
                      </p:tavLst>
                    </p:anim>
                    <p:anim calcmode="lin" valueType="num">
                      <p:cBhvr>
                        <p:cTn dur="300" fill="hold"/>
                        <p:tgtEl>
                          <p:spTgt spid="36"/>
                        </p:tgtEl>
                        <p:attrNameLst>
                          <p:attrName>ppt_h</p:attrName>
                        </p:attrNameLst>
                      </p:cBhvr>
                      <p:tavLst>
                        <p:tav tm="0">
                          <p:val>
                            <p:fltVal val="0"/>
                          </p:val>
                        </p:tav>
                        <p:tav tm="100000">
                          <p:val>
                            <p:strVal val="#ppt_h"/>
                          </p:val>
                        </p:tav>
                      </p:tavLst>
                    </p:anim>
                    <p:animEffect transition="in" filter="fade">
                      <p:cBhvr>
                        <p:cTn dur="300"/>
                        <p:tgtEl>
                          <p:spTgt spid="36"/>
                        </p:tgtEl>
                      </p:cBhvr>
                    </p:animEffect>
                  </p:childTnLst>
                </p:cTn>
              </p:par>
            </p:tnLst>
          </p:tmpl>
        </p:tmplLst>
      </p:bldP>
      <p:bldP spid="37" grpId="0" build="p">
        <p:tmplLst>
          <p:tmpl lvl="1">
            <p:tnLst>
              <p:par>
                <p:cTn presetID="53" presetClass="entr" presetSubtype="16"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p:cTn dur="300" fill="hold"/>
                        <p:tgtEl>
                          <p:spTgt spid="37"/>
                        </p:tgtEl>
                        <p:attrNameLst>
                          <p:attrName>ppt_w</p:attrName>
                        </p:attrNameLst>
                      </p:cBhvr>
                      <p:tavLst>
                        <p:tav tm="0">
                          <p:val>
                            <p:fltVal val="0"/>
                          </p:val>
                        </p:tav>
                        <p:tav tm="100000">
                          <p:val>
                            <p:strVal val="#ppt_w"/>
                          </p:val>
                        </p:tav>
                      </p:tavLst>
                    </p:anim>
                    <p:anim calcmode="lin" valueType="num">
                      <p:cBhvr>
                        <p:cTn dur="300" fill="hold"/>
                        <p:tgtEl>
                          <p:spTgt spid="37"/>
                        </p:tgtEl>
                        <p:attrNameLst>
                          <p:attrName>ppt_h</p:attrName>
                        </p:attrNameLst>
                      </p:cBhvr>
                      <p:tavLst>
                        <p:tav tm="0">
                          <p:val>
                            <p:fltVal val="0"/>
                          </p:val>
                        </p:tav>
                        <p:tav tm="100000">
                          <p:val>
                            <p:strVal val="#ppt_h"/>
                          </p:val>
                        </p:tav>
                      </p:tavLst>
                    </p:anim>
                    <p:animEffect transition="in" filter="fade">
                      <p:cBhvr>
                        <p:cTn dur="300"/>
                        <p:tgtEl>
                          <p:spTgt spid="37"/>
                        </p:tgtEl>
                      </p:cBhvr>
                    </p:animEffect>
                  </p:childTnLst>
                </p:cTn>
              </p:par>
            </p:tnLst>
          </p:tmpl>
        </p:tmplLst>
      </p:bldP>
      <p:bldP spid="48" grpId="0" animBg="1"/>
      <p:bldP spid="49" grpId="0" build="p">
        <p:tmplLst>
          <p:tmpl lvl="1">
            <p:tnLst>
              <p:par>
                <p:cTn presetID="42" presetClass="entr" presetSubtype="0" fill="hold" nodeType="withEffect">
                  <p:stCondLst>
                    <p:cond delay="20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anim calcmode="lin" valueType="num">
                      <p:cBhvr>
                        <p:cTn dur="500" fill="hold"/>
                        <p:tgtEl>
                          <p:spTgt spid="49"/>
                        </p:tgtEl>
                        <p:attrNameLst>
                          <p:attrName>ppt_x</p:attrName>
                        </p:attrNameLst>
                      </p:cBhvr>
                      <p:tavLst>
                        <p:tav tm="0">
                          <p:val>
                            <p:strVal val="#ppt_x"/>
                          </p:val>
                        </p:tav>
                        <p:tav tm="100000">
                          <p:val>
                            <p:strVal val="#ppt_x"/>
                          </p:val>
                        </p:tav>
                      </p:tavLst>
                    </p:anim>
                    <p:anim calcmode="lin" valueType="num">
                      <p:cBhvr>
                        <p:cTn dur="500" fill="hold"/>
                        <p:tgtEl>
                          <p:spTgt spid="49"/>
                        </p:tgtEl>
                        <p:attrNameLst>
                          <p:attrName>ppt_y</p:attrName>
                        </p:attrNameLst>
                      </p:cBhvr>
                      <p:tavLst>
                        <p:tav tm="0">
                          <p:val>
                            <p:strVal val="#ppt_y+.1"/>
                          </p:val>
                        </p:tav>
                        <p:tav tm="100000">
                          <p:val>
                            <p:strVal val="#ppt_y"/>
                          </p:val>
                        </p:tav>
                      </p:tavLst>
                    </p:anim>
                  </p:childTnLst>
                </p:cTn>
              </p:par>
            </p:tnLst>
          </p:tmpl>
        </p:tmplLst>
      </p:bldP>
      <p:bldP spid="50" grpId="0" build="p">
        <p:tmplLst>
          <p:tmpl lvl="1">
            <p:tnLst>
              <p:par>
                <p:cTn presetID="10" presetClass="entr" presetSubtype="0" fill="hold" nodeType="withEffect">
                  <p:stCondLst>
                    <p:cond delay="800"/>
                  </p:stCondLst>
                  <p:childTnLst>
                    <p:set>
                      <p:cBhvr>
                        <p:cTn dur="1" fill="hold">
                          <p:stCondLst>
                            <p:cond delay="0"/>
                          </p:stCondLst>
                        </p:cTn>
                        <p:tgtEl>
                          <p:spTgt spid="50"/>
                        </p:tgtEl>
                        <p:attrNameLst>
                          <p:attrName>style.visibility</p:attrName>
                        </p:attrNameLst>
                      </p:cBhvr>
                      <p:to>
                        <p:strVal val="visible"/>
                      </p:to>
                    </p:set>
                    <p:animEffect transition="in" filter="fade">
                      <p:cBhvr>
                        <p:cTn dur="500"/>
                        <p:tgtEl>
                          <p:spTgt spid="50"/>
                        </p:tgtEl>
                      </p:cBhvr>
                    </p:animEffect>
                  </p:childTnLst>
                </p:cTn>
              </p:par>
            </p:tnLst>
          </p:tmpl>
        </p:tmplLst>
      </p:bldP>
      <p:bldP spid="51" grpId="0" build="p">
        <p:tmplLst>
          <p:tmpl lvl="1">
            <p:tnLst>
              <p:par>
                <p:cTn presetID="42" presetClass="entr" presetSubtype="0" fill="hold" nodeType="withEffect">
                  <p:stCondLst>
                    <p:cond delay="200"/>
                  </p:stCondLst>
                  <p:childTnLst>
                    <p:set>
                      <p:cBhvr>
                        <p:cTn dur="1" fill="hold">
                          <p:stCondLst>
                            <p:cond delay="0"/>
                          </p:stCondLst>
                        </p:cTn>
                        <p:tgtEl>
                          <p:spTgt spid="51"/>
                        </p:tgtEl>
                        <p:attrNameLst>
                          <p:attrName>style.visibility</p:attrName>
                        </p:attrNameLst>
                      </p:cBhvr>
                      <p:to>
                        <p:strVal val="visible"/>
                      </p:to>
                    </p:set>
                    <p:animEffect transition="in" filter="fade">
                      <p:cBhvr>
                        <p:cTn dur="400"/>
                        <p:tgtEl>
                          <p:spTgt spid="51"/>
                        </p:tgtEl>
                      </p:cBhvr>
                    </p:animEffect>
                    <p:anim calcmode="lin" valueType="num">
                      <p:cBhvr>
                        <p:cTn dur="400" fill="hold"/>
                        <p:tgtEl>
                          <p:spTgt spid="51"/>
                        </p:tgtEl>
                        <p:attrNameLst>
                          <p:attrName>ppt_x</p:attrName>
                        </p:attrNameLst>
                      </p:cBhvr>
                      <p:tavLst>
                        <p:tav tm="0">
                          <p:val>
                            <p:strVal val="#ppt_x"/>
                          </p:val>
                        </p:tav>
                        <p:tav tm="100000">
                          <p:val>
                            <p:strVal val="#ppt_x"/>
                          </p:val>
                        </p:tav>
                      </p:tavLst>
                    </p:anim>
                    <p:anim calcmode="lin" valueType="num">
                      <p:cBhvr>
                        <p:cTn dur="400" fill="hold"/>
                        <p:tgtEl>
                          <p:spTgt spid="51"/>
                        </p:tgtEl>
                        <p:attrNameLst>
                          <p:attrName>ppt_y</p:attrName>
                        </p:attrNameLst>
                      </p:cBhvr>
                      <p:tavLst>
                        <p:tav tm="0">
                          <p:val>
                            <p:strVal val="#ppt_y+.1"/>
                          </p:val>
                        </p:tav>
                        <p:tav tm="100000">
                          <p:val>
                            <p:strVal val="#ppt_y"/>
                          </p:val>
                        </p:tav>
                      </p:tavLst>
                    </p:anim>
                  </p:childTnLst>
                </p:cTn>
              </p:par>
            </p:tnLst>
          </p:tmpl>
        </p:tmplLst>
      </p:bldP>
      <p:bldP spid="52" grpId="0" animBg="1"/>
      <p:bldP spid="53" grpId="0" build="p">
        <p:tmplLst>
          <p:tmpl lvl="1">
            <p:tnLst>
              <p:par>
                <p:cTn presetID="42" presetClass="entr" presetSubtype="0" fill="hold" nodeType="withEffect">
                  <p:stCondLst>
                    <p:cond delay="200"/>
                  </p:stCondLst>
                  <p:childTnLst>
                    <p:set>
                      <p:cBhvr>
                        <p:cTn dur="1" fill="hold">
                          <p:stCondLst>
                            <p:cond delay="0"/>
                          </p:stCondLst>
                        </p:cTn>
                        <p:tgtEl>
                          <p:spTgt spid="53"/>
                        </p:tgtEl>
                        <p:attrNameLst>
                          <p:attrName>style.visibility</p:attrName>
                        </p:attrNameLst>
                      </p:cBhvr>
                      <p:to>
                        <p:strVal val="visible"/>
                      </p:to>
                    </p:set>
                    <p:animEffect transition="in" filter="fade">
                      <p:cBhvr>
                        <p:cTn dur="500"/>
                        <p:tgtEl>
                          <p:spTgt spid="53"/>
                        </p:tgtEl>
                      </p:cBhvr>
                    </p:animEffect>
                    <p:anim calcmode="lin" valueType="num">
                      <p:cBhvr>
                        <p:cTn dur="500" fill="hold"/>
                        <p:tgtEl>
                          <p:spTgt spid="53"/>
                        </p:tgtEl>
                        <p:attrNameLst>
                          <p:attrName>ppt_x</p:attrName>
                        </p:attrNameLst>
                      </p:cBhvr>
                      <p:tavLst>
                        <p:tav tm="0">
                          <p:val>
                            <p:strVal val="#ppt_x"/>
                          </p:val>
                        </p:tav>
                        <p:tav tm="100000">
                          <p:val>
                            <p:strVal val="#ppt_x"/>
                          </p:val>
                        </p:tav>
                      </p:tavLst>
                    </p:anim>
                    <p:anim calcmode="lin" valueType="num">
                      <p:cBhvr>
                        <p:cTn dur="500" fill="hold"/>
                        <p:tgtEl>
                          <p:spTgt spid="53"/>
                        </p:tgtEl>
                        <p:attrNameLst>
                          <p:attrName>ppt_y</p:attrName>
                        </p:attrNameLst>
                      </p:cBhvr>
                      <p:tavLst>
                        <p:tav tm="0">
                          <p:val>
                            <p:strVal val="#ppt_y+.1"/>
                          </p:val>
                        </p:tav>
                        <p:tav tm="100000">
                          <p:val>
                            <p:strVal val="#ppt_y"/>
                          </p:val>
                        </p:tav>
                      </p:tavLst>
                    </p:anim>
                  </p:childTnLst>
                </p:cTn>
              </p:par>
            </p:tnLst>
          </p:tmpl>
        </p:tmplLst>
      </p:bldP>
      <p:bldP spid="54" grpId="0" build="p">
        <p:tmplLst>
          <p:tmpl lvl="1">
            <p:tnLst>
              <p:par>
                <p:cTn presetID="10" presetClass="entr" presetSubtype="0" fill="hold" nodeType="withEffect">
                  <p:stCondLst>
                    <p:cond delay="800"/>
                  </p:stCondLst>
                  <p:childTnLst>
                    <p:set>
                      <p:cBhvr>
                        <p:cTn dur="1" fill="hold">
                          <p:stCondLst>
                            <p:cond delay="0"/>
                          </p:stCondLst>
                        </p:cTn>
                        <p:tgtEl>
                          <p:spTgt spid="54"/>
                        </p:tgtEl>
                        <p:attrNameLst>
                          <p:attrName>style.visibility</p:attrName>
                        </p:attrNameLst>
                      </p:cBhvr>
                      <p:to>
                        <p:strVal val="visible"/>
                      </p:to>
                    </p:set>
                    <p:animEffect transition="in" filter="fade">
                      <p:cBhvr>
                        <p:cTn dur="500"/>
                        <p:tgtEl>
                          <p:spTgt spid="54"/>
                        </p:tgtEl>
                      </p:cBhvr>
                    </p:animEffect>
                  </p:childTnLst>
                </p:cTn>
              </p:par>
            </p:tnLst>
          </p:tmpl>
        </p:tmplLst>
      </p:bldP>
      <p:bldP spid="55" grpId="0" build="p">
        <p:tmplLst>
          <p:tmpl lvl="1">
            <p:tnLst>
              <p:par>
                <p:cTn presetID="42" presetClass="entr" presetSubtype="0" fill="hold" nodeType="withEffect">
                  <p:stCondLst>
                    <p:cond delay="200"/>
                  </p:stCondLst>
                  <p:childTnLst>
                    <p:set>
                      <p:cBhvr>
                        <p:cTn dur="1" fill="hold">
                          <p:stCondLst>
                            <p:cond delay="0"/>
                          </p:stCondLst>
                        </p:cTn>
                        <p:tgtEl>
                          <p:spTgt spid="55"/>
                        </p:tgtEl>
                        <p:attrNameLst>
                          <p:attrName>style.visibility</p:attrName>
                        </p:attrNameLst>
                      </p:cBhvr>
                      <p:to>
                        <p:strVal val="visible"/>
                      </p:to>
                    </p:set>
                    <p:animEffect transition="in" filter="fade">
                      <p:cBhvr>
                        <p:cTn dur="400"/>
                        <p:tgtEl>
                          <p:spTgt spid="55"/>
                        </p:tgtEl>
                      </p:cBhvr>
                    </p:animEffect>
                    <p:anim calcmode="lin" valueType="num">
                      <p:cBhvr>
                        <p:cTn dur="400" fill="hold"/>
                        <p:tgtEl>
                          <p:spTgt spid="55"/>
                        </p:tgtEl>
                        <p:attrNameLst>
                          <p:attrName>ppt_x</p:attrName>
                        </p:attrNameLst>
                      </p:cBhvr>
                      <p:tavLst>
                        <p:tav tm="0">
                          <p:val>
                            <p:strVal val="#ppt_x"/>
                          </p:val>
                        </p:tav>
                        <p:tav tm="100000">
                          <p:val>
                            <p:strVal val="#ppt_x"/>
                          </p:val>
                        </p:tav>
                      </p:tavLst>
                    </p:anim>
                    <p:anim calcmode="lin" valueType="num">
                      <p:cBhvr>
                        <p:cTn dur="400" fill="hold"/>
                        <p:tgtEl>
                          <p:spTgt spid="55"/>
                        </p:tgtEl>
                        <p:attrNameLst>
                          <p:attrName>ppt_y</p:attrName>
                        </p:attrNameLst>
                      </p:cBhvr>
                      <p:tavLst>
                        <p:tav tm="0">
                          <p:val>
                            <p:strVal val="#ppt_y+.1"/>
                          </p:val>
                        </p:tav>
                        <p:tav tm="100000">
                          <p:val>
                            <p:strVal val="#ppt_y"/>
                          </p:val>
                        </p:tav>
                      </p:tavLst>
                    </p:anim>
                  </p:childTnLst>
                </p:cTn>
              </p:par>
            </p:tnLst>
          </p:tmpl>
        </p:tmplLst>
      </p:bldP>
      <p:bldP spid="56" grpId="0" animBg="1"/>
      <p:bldP spid="57" grpId="0" build="p">
        <p:tmplLst>
          <p:tmpl lvl="1">
            <p:tnLst>
              <p:par>
                <p:cTn presetID="42" presetClass="entr" presetSubtype="0" fill="hold" nodeType="withEffect">
                  <p:stCondLst>
                    <p:cond delay="20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anim calcmode="lin" valueType="num">
                      <p:cBhvr>
                        <p:cTn dur="500" fill="hold"/>
                        <p:tgtEl>
                          <p:spTgt spid="57"/>
                        </p:tgtEl>
                        <p:attrNameLst>
                          <p:attrName>ppt_x</p:attrName>
                        </p:attrNameLst>
                      </p:cBhvr>
                      <p:tavLst>
                        <p:tav tm="0">
                          <p:val>
                            <p:strVal val="#ppt_x"/>
                          </p:val>
                        </p:tav>
                        <p:tav tm="100000">
                          <p:val>
                            <p:strVal val="#ppt_x"/>
                          </p:val>
                        </p:tav>
                      </p:tavLst>
                    </p:anim>
                    <p:anim calcmode="lin" valueType="num">
                      <p:cBhvr>
                        <p:cTn dur="500" fill="hold"/>
                        <p:tgtEl>
                          <p:spTgt spid="57"/>
                        </p:tgtEl>
                        <p:attrNameLst>
                          <p:attrName>ppt_y</p:attrName>
                        </p:attrNameLst>
                      </p:cBhvr>
                      <p:tavLst>
                        <p:tav tm="0">
                          <p:val>
                            <p:strVal val="#ppt_y+.1"/>
                          </p:val>
                        </p:tav>
                        <p:tav tm="100000">
                          <p:val>
                            <p:strVal val="#ppt_y"/>
                          </p:val>
                        </p:tav>
                      </p:tavLst>
                    </p:anim>
                  </p:childTnLst>
                </p:cTn>
              </p:par>
            </p:tnLst>
          </p:tmpl>
        </p:tmplLst>
      </p:bldP>
      <p:bldP spid="58" grpId="0" build="p">
        <p:tmplLst>
          <p:tmpl lvl="1">
            <p:tnLst>
              <p:par>
                <p:cTn presetID="10" presetClass="entr" presetSubtype="0" fill="hold" nodeType="withEffect">
                  <p:stCondLst>
                    <p:cond delay="80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59" grpId="0" build="p">
        <p:tmplLst>
          <p:tmpl lvl="1">
            <p:tnLst>
              <p:par>
                <p:cTn presetID="42" presetClass="entr" presetSubtype="0" fill="hold" nodeType="withEffect">
                  <p:stCondLst>
                    <p:cond delay="200"/>
                  </p:stCondLst>
                  <p:childTnLst>
                    <p:set>
                      <p:cBhvr>
                        <p:cTn dur="1" fill="hold">
                          <p:stCondLst>
                            <p:cond delay="0"/>
                          </p:stCondLst>
                        </p:cTn>
                        <p:tgtEl>
                          <p:spTgt spid="59"/>
                        </p:tgtEl>
                        <p:attrNameLst>
                          <p:attrName>style.visibility</p:attrName>
                        </p:attrNameLst>
                      </p:cBhvr>
                      <p:to>
                        <p:strVal val="visible"/>
                      </p:to>
                    </p:set>
                    <p:animEffect transition="in" filter="fade">
                      <p:cBhvr>
                        <p:cTn dur="400"/>
                        <p:tgtEl>
                          <p:spTgt spid="59"/>
                        </p:tgtEl>
                      </p:cBhvr>
                    </p:animEffect>
                    <p:anim calcmode="lin" valueType="num">
                      <p:cBhvr>
                        <p:cTn dur="400" fill="hold"/>
                        <p:tgtEl>
                          <p:spTgt spid="59"/>
                        </p:tgtEl>
                        <p:attrNameLst>
                          <p:attrName>ppt_x</p:attrName>
                        </p:attrNameLst>
                      </p:cBhvr>
                      <p:tavLst>
                        <p:tav tm="0">
                          <p:val>
                            <p:strVal val="#ppt_x"/>
                          </p:val>
                        </p:tav>
                        <p:tav tm="100000">
                          <p:val>
                            <p:strVal val="#ppt_x"/>
                          </p:val>
                        </p:tav>
                      </p:tavLst>
                    </p:anim>
                    <p:anim calcmode="lin" valueType="num">
                      <p:cBhvr>
                        <p:cTn dur="400" fill="hold"/>
                        <p:tgtEl>
                          <p:spTgt spid="59"/>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Iconic list 2">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 name="Rounded Rectangle 2"/>
          <p:cNvSpPr/>
          <p:nvPr userDrawn="1"/>
        </p:nvSpPr>
        <p:spPr>
          <a:xfrm>
            <a:off x="-406400" y="1715377"/>
            <a:ext cx="1879600" cy="782954"/>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3" name="Text Placeholder 7"/>
          <p:cNvSpPr>
            <a:spLocks noGrp="1"/>
          </p:cNvSpPr>
          <p:nvPr>
            <p:ph type="body" sz="quarter" idx="39" hasCustomPrompt="1"/>
          </p:nvPr>
        </p:nvSpPr>
        <p:spPr>
          <a:xfrm>
            <a:off x="684392" y="1761099"/>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26" name="Text Placeholder 7"/>
          <p:cNvSpPr>
            <a:spLocks noGrp="1"/>
          </p:cNvSpPr>
          <p:nvPr>
            <p:ph type="body" sz="quarter" idx="19" hasCustomPrompt="1"/>
          </p:nvPr>
        </p:nvSpPr>
        <p:spPr>
          <a:xfrm>
            <a:off x="1805518" y="1544321"/>
            <a:ext cx="4121149" cy="440148"/>
          </a:xfrm>
          <a:prstGeom prst="rect">
            <a:avLst/>
          </a:prstGeom>
        </p:spPr>
        <p:txBody>
          <a:bodyPr vert="horz" lIns="0" tIns="40504" rIns="0" bIns="40504" anchor="ctr"/>
          <a:lstStyle>
            <a:lvl1pPr marL="0" indent="0" algn="l">
              <a:lnSpc>
                <a:spcPct val="100000"/>
              </a:lnSpc>
              <a:spcBef>
                <a:spcPts val="0"/>
              </a:spcBef>
              <a:spcAft>
                <a:spcPts val="0"/>
              </a:spcAft>
              <a:buNone/>
              <a:defRPr sz="24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7" name="Text Placeholder 2"/>
          <p:cNvSpPr>
            <a:spLocks noGrp="1"/>
          </p:cNvSpPr>
          <p:nvPr>
            <p:ph type="body" sz="quarter" idx="16" hasCustomPrompt="1"/>
          </p:nvPr>
        </p:nvSpPr>
        <p:spPr>
          <a:xfrm>
            <a:off x="1805519" y="2025112"/>
            <a:ext cx="4121148"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sp>
        <p:nvSpPr>
          <p:cNvPr id="32" name="Rounded Rectangle 31"/>
          <p:cNvSpPr/>
          <p:nvPr userDrawn="1"/>
        </p:nvSpPr>
        <p:spPr>
          <a:xfrm>
            <a:off x="-406400" y="3193657"/>
            <a:ext cx="1879600" cy="782954"/>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3" name="Text Placeholder 7"/>
          <p:cNvSpPr>
            <a:spLocks noGrp="1"/>
          </p:cNvSpPr>
          <p:nvPr>
            <p:ph type="body" sz="quarter" idx="43" hasCustomPrompt="1"/>
          </p:nvPr>
        </p:nvSpPr>
        <p:spPr>
          <a:xfrm>
            <a:off x="684392" y="3239379"/>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34" name="Text Placeholder 7"/>
          <p:cNvSpPr>
            <a:spLocks noGrp="1"/>
          </p:cNvSpPr>
          <p:nvPr>
            <p:ph type="body" sz="quarter" idx="44" hasCustomPrompt="1"/>
          </p:nvPr>
        </p:nvSpPr>
        <p:spPr>
          <a:xfrm>
            <a:off x="1805518" y="3022601"/>
            <a:ext cx="4121149" cy="440148"/>
          </a:xfrm>
          <a:prstGeom prst="rect">
            <a:avLst/>
          </a:prstGeom>
        </p:spPr>
        <p:txBody>
          <a:bodyPr vert="horz" lIns="0" tIns="40504" rIns="0" bIns="40504" anchor="ctr"/>
          <a:lstStyle>
            <a:lvl1pPr marL="0" indent="0" algn="l">
              <a:lnSpc>
                <a:spcPct val="100000"/>
              </a:lnSpc>
              <a:spcBef>
                <a:spcPts val="0"/>
              </a:spcBef>
              <a:spcAft>
                <a:spcPts val="0"/>
              </a:spcAft>
              <a:buNone/>
              <a:defRPr sz="24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5" name="Text Placeholder 2"/>
          <p:cNvSpPr>
            <a:spLocks noGrp="1"/>
          </p:cNvSpPr>
          <p:nvPr>
            <p:ph type="body" sz="quarter" idx="45" hasCustomPrompt="1"/>
          </p:nvPr>
        </p:nvSpPr>
        <p:spPr>
          <a:xfrm>
            <a:off x="1805519" y="3503390"/>
            <a:ext cx="4121148"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sp>
        <p:nvSpPr>
          <p:cNvPr id="40" name="Rounded Rectangle 39"/>
          <p:cNvSpPr/>
          <p:nvPr userDrawn="1"/>
        </p:nvSpPr>
        <p:spPr>
          <a:xfrm>
            <a:off x="-406400" y="4671937"/>
            <a:ext cx="1879600" cy="782954"/>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1" name="Text Placeholder 7"/>
          <p:cNvSpPr>
            <a:spLocks noGrp="1"/>
          </p:cNvSpPr>
          <p:nvPr>
            <p:ph type="body" sz="quarter" idx="49" hasCustomPrompt="1"/>
          </p:nvPr>
        </p:nvSpPr>
        <p:spPr>
          <a:xfrm>
            <a:off x="684392" y="4717659"/>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42" name="Text Placeholder 7"/>
          <p:cNvSpPr>
            <a:spLocks noGrp="1"/>
          </p:cNvSpPr>
          <p:nvPr>
            <p:ph type="body" sz="quarter" idx="50" hasCustomPrompt="1"/>
          </p:nvPr>
        </p:nvSpPr>
        <p:spPr>
          <a:xfrm>
            <a:off x="1805518" y="4500881"/>
            <a:ext cx="4121149" cy="440148"/>
          </a:xfrm>
          <a:prstGeom prst="rect">
            <a:avLst/>
          </a:prstGeom>
        </p:spPr>
        <p:txBody>
          <a:bodyPr vert="horz" lIns="0" tIns="40504" rIns="0" bIns="40504" anchor="ctr"/>
          <a:lstStyle>
            <a:lvl1pPr marL="0" indent="0" algn="l">
              <a:lnSpc>
                <a:spcPct val="100000"/>
              </a:lnSpc>
              <a:spcBef>
                <a:spcPts val="0"/>
              </a:spcBef>
              <a:spcAft>
                <a:spcPts val="0"/>
              </a:spcAft>
              <a:buNone/>
              <a:defRPr sz="24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3" name="Text Placeholder 2"/>
          <p:cNvSpPr>
            <a:spLocks noGrp="1"/>
          </p:cNvSpPr>
          <p:nvPr>
            <p:ph type="body" sz="quarter" idx="51" hasCustomPrompt="1"/>
          </p:nvPr>
        </p:nvSpPr>
        <p:spPr>
          <a:xfrm>
            <a:off x="1805519" y="4981672"/>
            <a:ext cx="4121148"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grpSp>
        <p:nvGrpSpPr>
          <p:cNvPr id="16" name="Group 15"/>
          <p:cNvGrpSpPr/>
          <p:nvPr userDrawn="1"/>
        </p:nvGrpSpPr>
        <p:grpSpPr>
          <a:xfrm>
            <a:off x="101309" y="385540"/>
            <a:ext cx="383999" cy="342172"/>
            <a:chOff x="5270500" y="1460500"/>
            <a:chExt cx="1701800" cy="2705100"/>
          </a:xfrm>
        </p:grpSpPr>
        <p:sp>
          <p:nvSpPr>
            <p:cNvPr id="17" name="Rounded Rectangle 16"/>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8" name="Rounded Rectangle 17"/>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9" name="Rounded Rectangle 18"/>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xmlns="" val="64024240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500"/>
                            </p:stCondLst>
                            <p:childTnLst>
                              <p:par>
                                <p:cTn id="19" presetID="53" presetClass="entr" presetSubtype="16"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400" fill="hold"/>
                                        <p:tgtEl>
                                          <p:spTgt spid="3"/>
                                        </p:tgtEl>
                                        <p:attrNameLst>
                                          <p:attrName>ppt_w</p:attrName>
                                        </p:attrNameLst>
                                      </p:cBhvr>
                                      <p:tavLst>
                                        <p:tav tm="0">
                                          <p:val>
                                            <p:fltVal val="0"/>
                                          </p:val>
                                        </p:tav>
                                        <p:tav tm="100000">
                                          <p:val>
                                            <p:strVal val="#ppt_w"/>
                                          </p:val>
                                        </p:tav>
                                      </p:tavLst>
                                    </p:anim>
                                    <p:anim calcmode="lin" valueType="num">
                                      <p:cBhvr>
                                        <p:cTn id="22" dur="400" fill="hold"/>
                                        <p:tgtEl>
                                          <p:spTgt spid="3"/>
                                        </p:tgtEl>
                                        <p:attrNameLst>
                                          <p:attrName>ppt_h</p:attrName>
                                        </p:attrNameLst>
                                      </p:cBhvr>
                                      <p:tavLst>
                                        <p:tav tm="0">
                                          <p:val>
                                            <p:fltVal val="0"/>
                                          </p:val>
                                        </p:tav>
                                        <p:tav tm="100000">
                                          <p:val>
                                            <p:strVal val="#ppt_h"/>
                                          </p:val>
                                        </p:tav>
                                      </p:tavLst>
                                    </p:anim>
                                    <p:animEffect transition="in" filter="fade">
                                      <p:cBhvr>
                                        <p:cTn id="23" dur="400"/>
                                        <p:tgtEl>
                                          <p:spTgt spid="3"/>
                                        </p:tgtEl>
                                      </p:cBhvr>
                                    </p:animEffect>
                                  </p:childTnLst>
                                </p:cTn>
                              </p:par>
                            </p:childTnLst>
                          </p:cTn>
                        </p:par>
                        <p:par>
                          <p:cTn id="24" fill="hold">
                            <p:stCondLst>
                              <p:cond delay="1000"/>
                            </p:stCondLst>
                            <p:childTnLst>
                              <p:par>
                                <p:cTn id="25" presetID="53" presetClass="entr" presetSubtype="16" fill="hold" grpId="0" nodeType="afterEffect">
                                  <p:stCondLst>
                                    <p:cond delay="0"/>
                                  </p:stCondLst>
                                  <p:childTnLst>
                                    <p:set>
                                      <p:cBhvr>
                                        <p:cTn id="26" dur="1" fill="hold">
                                          <p:stCondLst>
                                            <p:cond delay="0"/>
                                          </p:stCondLst>
                                        </p:cTn>
                                        <p:tgtEl>
                                          <p:spTgt spid="13">
                                            <p:txEl>
                                              <p:pRg st="0" end="0"/>
                                            </p:txEl>
                                          </p:spTgt>
                                        </p:tgtEl>
                                        <p:attrNameLst>
                                          <p:attrName>style.visibility</p:attrName>
                                        </p:attrNameLst>
                                      </p:cBhvr>
                                      <p:to>
                                        <p:strVal val="visible"/>
                                      </p:to>
                                    </p:set>
                                    <p:anim calcmode="lin" valueType="num">
                                      <p:cBhvr>
                                        <p:cTn id="27"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8"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29" dur="300"/>
                                        <p:tgtEl>
                                          <p:spTgt spid="13">
                                            <p:txEl>
                                              <p:pRg st="0" end="0"/>
                                            </p:txEl>
                                          </p:spTgt>
                                        </p:tgtEl>
                                      </p:cBhvr>
                                    </p:animEffect>
                                  </p:childTnLst>
                                </p:cTn>
                              </p:par>
                              <p:par>
                                <p:cTn id="30" presetID="42" presetClass="entr" presetSubtype="0" fill="hold" grpId="0" nodeType="withEffect">
                                  <p:stCondLst>
                                    <p:cond delay="200"/>
                                  </p:stCondLst>
                                  <p:childTnLst>
                                    <p:set>
                                      <p:cBhvr>
                                        <p:cTn id="31" dur="1" fill="hold">
                                          <p:stCondLst>
                                            <p:cond delay="0"/>
                                          </p:stCondLst>
                                        </p:cTn>
                                        <p:tgtEl>
                                          <p:spTgt spid="26">
                                            <p:txEl>
                                              <p:pRg st="0" end="0"/>
                                            </p:txEl>
                                          </p:spTgt>
                                        </p:tgtEl>
                                        <p:attrNameLst>
                                          <p:attrName>style.visibility</p:attrName>
                                        </p:attrNameLst>
                                      </p:cBhvr>
                                      <p:to>
                                        <p:strVal val="visible"/>
                                      </p:to>
                                    </p:set>
                                    <p:animEffect transition="in" filter="fade">
                                      <p:cBhvr>
                                        <p:cTn id="32" dur="500"/>
                                        <p:tgtEl>
                                          <p:spTgt spid="26">
                                            <p:txEl>
                                              <p:pRg st="0" end="0"/>
                                            </p:txEl>
                                          </p:spTgt>
                                        </p:tgtEl>
                                      </p:cBhvr>
                                    </p:animEffect>
                                    <p:anim calcmode="lin" valueType="num">
                                      <p:cBhvr>
                                        <p:cTn id="33"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34" dur="500" fill="hold"/>
                                        <p:tgtEl>
                                          <p:spTgt spid="26">
                                            <p:txEl>
                                              <p:pRg st="0" end="0"/>
                                            </p:txEl>
                                          </p:spTgt>
                                        </p:tgtEl>
                                        <p:attrNameLst>
                                          <p:attrName>ppt_y</p:attrName>
                                        </p:attrNameLst>
                                      </p:cBhvr>
                                      <p:tavLst>
                                        <p:tav tm="0">
                                          <p:val>
                                            <p:strVal val="#ppt_y+.1"/>
                                          </p:val>
                                        </p:tav>
                                        <p:tav tm="100000">
                                          <p:val>
                                            <p:strVal val="#ppt_y"/>
                                          </p:val>
                                        </p:tav>
                                      </p:tavLst>
                                    </p:anim>
                                  </p:childTnLst>
                                </p:cTn>
                              </p:par>
                              <p:par>
                                <p:cTn id="35" presetID="10" presetClass="entr" presetSubtype="0" fill="hold" grpId="0" nodeType="withEffect">
                                  <p:stCondLst>
                                    <p:cond delay="800"/>
                                  </p:stCondLst>
                                  <p:childTnLst>
                                    <p:set>
                                      <p:cBhvr>
                                        <p:cTn id="36" dur="1" fill="hold">
                                          <p:stCondLst>
                                            <p:cond delay="0"/>
                                          </p:stCondLst>
                                        </p:cTn>
                                        <p:tgtEl>
                                          <p:spTgt spid="27">
                                            <p:txEl>
                                              <p:pRg st="0" end="0"/>
                                            </p:txEl>
                                          </p:spTgt>
                                        </p:tgtEl>
                                        <p:attrNameLst>
                                          <p:attrName>style.visibility</p:attrName>
                                        </p:attrNameLst>
                                      </p:cBhvr>
                                      <p:to>
                                        <p:strVal val="visible"/>
                                      </p:to>
                                    </p:set>
                                    <p:animEffect transition="in" filter="fade">
                                      <p:cBhvr>
                                        <p:cTn id="37" dur="500"/>
                                        <p:tgtEl>
                                          <p:spTgt spid="27">
                                            <p:txEl>
                                              <p:pRg st="0" end="0"/>
                                            </p:txEl>
                                          </p:spTgt>
                                        </p:tgtEl>
                                      </p:cBhvr>
                                    </p:animEffect>
                                  </p:childTnLst>
                                </p:cTn>
                              </p:par>
                            </p:childTnLst>
                          </p:cTn>
                        </p:par>
                        <p:par>
                          <p:cTn id="38" fill="hold">
                            <p:stCondLst>
                              <p:cond delay="1500"/>
                            </p:stCondLst>
                            <p:childTnLst>
                              <p:par>
                                <p:cTn id="39" presetID="53" presetClass="entr" presetSubtype="16"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p:cTn id="41" dur="400" fill="hold"/>
                                        <p:tgtEl>
                                          <p:spTgt spid="32"/>
                                        </p:tgtEl>
                                        <p:attrNameLst>
                                          <p:attrName>ppt_w</p:attrName>
                                        </p:attrNameLst>
                                      </p:cBhvr>
                                      <p:tavLst>
                                        <p:tav tm="0">
                                          <p:val>
                                            <p:fltVal val="0"/>
                                          </p:val>
                                        </p:tav>
                                        <p:tav tm="100000">
                                          <p:val>
                                            <p:strVal val="#ppt_w"/>
                                          </p:val>
                                        </p:tav>
                                      </p:tavLst>
                                    </p:anim>
                                    <p:anim calcmode="lin" valueType="num">
                                      <p:cBhvr>
                                        <p:cTn id="42" dur="400" fill="hold"/>
                                        <p:tgtEl>
                                          <p:spTgt spid="32"/>
                                        </p:tgtEl>
                                        <p:attrNameLst>
                                          <p:attrName>ppt_h</p:attrName>
                                        </p:attrNameLst>
                                      </p:cBhvr>
                                      <p:tavLst>
                                        <p:tav tm="0">
                                          <p:val>
                                            <p:fltVal val="0"/>
                                          </p:val>
                                        </p:tav>
                                        <p:tav tm="100000">
                                          <p:val>
                                            <p:strVal val="#ppt_h"/>
                                          </p:val>
                                        </p:tav>
                                      </p:tavLst>
                                    </p:anim>
                                    <p:animEffect transition="in" filter="fade">
                                      <p:cBhvr>
                                        <p:cTn id="43" dur="400"/>
                                        <p:tgtEl>
                                          <p:spTgt spid="32"/>
                                        </p:tgtEl>
                                      </p:cBhvr>
                                    </p:animEffect>
                                  </p:childTnLst>
                                </p:cTn>
                              </p:par>
                            </p:childTnLst>
                          </p:cTn>
                        </p:par>
                        <p:par>
                          <p:cTn id="44" fill="hold">
                            <p:stCondLst>
                              <p:cond delay="2000"/>
                            </p:stCondLst>
                            <p:childTnLst>
                              <p:par>
                                <p:cTn id="45" presetID="53" presetClass="entr" presetSubtype="16" fill="hold" grpId="0" nodeType="afterEffect">
                                  <p:stCondLst>
                                    <p:cond delay="0"/>
                                  </p:stCondLst>
                                  <p:childTnLst>
                                    <p:set>
                                      <p:cBhvr>
                                        <p:cTn id="46" dur="1" fill="hold">
                                          <p:stCondLst>
                                            <p:cond delay="0"/>
                                          </p:stCondLst>
                                        </p:cTn>
                                        <p:tgtEl>
                                          <p:spTgt spid="33">
                                            <p:txEl>
                                              <p:pRg st="0" end="0"/>
                                            </p:txEl>
                                          </p:spTgt>
                                        </p:tgtEl>
                                        <p:attrNameLst>
                                          <p:attrName>style.visibility</p:attrName>
                                        </p:attrNameLst>
                                      </p:cBhvr>
                                      <p:to>
                                        <p:strVal val="visible"/>
                                      </p:to>
                                    </p:set>
                                    <p:anim calcmode="lin" valueType="num">
                                      <p:cBhvr>
                                        <p:cTn id="47" dur="3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48" dur="3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49" dur="300"/>
                                        <p:tgtEl>
                                          <p:spTgt spid="33">
                                            <p:txEl>
                                              <p:pRg st="0" end="0"/>
                                            </p:txEl>
                                          </p:spTgt>
                                        </p:tgtEl>
                                      </p:cBhvr>
                                    </p:animEffect>
                                  </p:childTnLst>
                                </p:cTn>
                              </p:par>
                              <p:par>
                                <p:cTn id="50" presetID="42" presetClass="entr" presetSubtype="0" fill="hold" grpId="0" nodeType="withEffect">
                                  <p:stCondLst>
                                    <p:cond delay="200"/>
                                  </p:stCondLst>
                                  <p:childTnLst>
                                    <p:set>
                                      <p:cBhvr>
                                        <p:cTn id="51" dur="1" fill="hold">
                                          <p:stCondLst>
                                            <p:cond delay="0"/>
                                          </p:stCondLst>
                                        </p:cTn>
                                        <p:tgtEl>
                                          <p:spTgt spid="34">
                                            <p:txEl>
                                              <p:pRg st="0" end="0"/>
                                            </p:txEl>
                                          </p:spTgt>
                                        </p:tgtEl>
                                        <p:attrNameLst>
                                          <p:attrName>style.visibility</p:attrName>
                                        </p:attrNameLst>
                                      </p:cBhvr>
                                      <p:to>
                                        <p:strVal val="visible"/>
                                      </p:to>
                                    </p:set>
                                    <p:animEffect transition="in" filter="fade">
                                      <p:cBhvr>
                                        <p:cTn id="52" dur="500"/>
                                        <p:tgtEl>
                                          <p:spTgt spid="34">
                                            <p:txEl>
                                              <p:pRg st="0" end="0"/>
                                            </p:txEl>
                                          </p:spTgt>
                                        </p:tgtEl>
                                      </p:cBhvr>
                                    </p:animEffect>
                                    <p:anim calcmode="lin" valueType="num">
                                      <p:cBhvr>
                                        <p:cTn id="53"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p:cTn id="54" dur="500" fill="hold"/>
                                        <p:tgtEl>
                                          <p:spTgt spid="34">
                                            <p:txEl>
                                              <p:pRg st="0" end="0"/>
                                            </p:txEl>
                                          </p:spTgt>
                                        </p:tgtEl>
                                        <p:attrNameLst>
                                          <p:attrName>ppt_y</p:attrName>
                                        </p:attrNameLst>
                                      </p:cBhvr>
                                      <p:tavLst>
                                        <p:tav tm="0">
                                          <p:val>
                                            <p:strVal val="#ppt_y+.1"/>
                                          </p:val>
                                        </p:tav>
                                        <p:tav tm="100000">
                                          <p:val>
                                            <p:strVal val="#ppt_y"/>
                                          </p:val>
                                        </p:tav>
                                      </p:tavLst>
                                    </p:anim>
                                  </p:childTnLst>
                                </p:cTn>
                              </p:par>
                              <p:par>
                                <p:cTn id="55" presetID="10" presetClass="entr" presetSubtype="0" fill="hold" grpId="0" nodeType="withEffect">
                                  <p:stCondLst>
                                    <p:cond delay="800"/>
                                  </p:stCondLst>
                                  <p:childTnLst>
                                    <p:set>
                                      <p:cBhvr>
                                        <p:cTn id="56" dur="1" fill="hold">
                                          <p:stCondLst>
                                            <p:cond delay="0"/>
                                          </p:stCondLst>
                                        </p:cTn>
                                        <p:tgtEl>
                                          <p:spTgt spid="35">
                                            <p:txEl>
                                              <p:pRg st="0" end="0"/>
                                            </p:txEl>
                                          </p:spTgt>
                                        </p:tgtEl>
                                        <p:attrNameLst>
                                          <p:attrName>style.visibility</p:attrName>
                                        </p:attrNameLst>
                                      </p:cBhvr>
                                      <p:to>
                                        <p:strVal val="visible"/>
                                      </p:to>
                                    </p:set>
                                    <p:animEffect transition="in" filter="fade">
                                      <p:cBhvr>
                                        <p:cTn id="57" dur="500"/>
                                        <p:tgtEl>
                                          <p:spTgt spid="35">
                                            <p:txEl>
                                              <p:pRg st="0" end="0"/>
                                            </p:txEl>
                                          </p:spTgt>
                                        </p:tgtEl>
                                      </p:cBhvr>
                                    </p:animEffect>
                                  </p:childTnLst>
                                </p:cTn>
                              </p:par>
                            </p:childTnLst>
                          </p:cTn>
                        </p:par>
                        <p:par>
                          <p:cTn id="58" fill="hold">
                            <p:stCondLst>
                              <p:cond delay="2500"/>
                            </p:stCondLst>
                            <p:childTnLst>
                              <p:par>
                                <p:cTn id="59" presetID="53" presetClass="entr" presetSubtype="16" fill="hold" grpId="0" nodeType="afterEffect">
                                  <p:stCondLst>
                                    <p:cond delay="0"/>
                                  </p:stCondLst>
                                  <p:childTnLst>
                                    <p:set>
                                      <p:cBhvr>
                                        <p:cTn id="60" dur="1" fill="hold">
                                          <p:stCondLst>
                                            <p:cond delay="0"/>
                                          </p:stCondLst>
                                        </p:cTn>
                                        <p:tgtEl>
                                          <p:spTgt spid="40"/>
                                        </p:tgtEl>
                                        <p:attrNameLst>
                                          <p:attrName>style.visibility</p:attrName>
                                        </p:attrNameLst>
                                      </p:cBhvr>
                                      <p:to>
                                        <p:strVal val="visible"/>
                                      </p:to>
                                    </p:set>
                                    <p:anim calcmode="lin" valueType="num">
                                      <p:cBhvr>
                                        <p:cTn id="61" dur="400" fill="hold"/>
                                        <p:tgtEl>
                                          <p:spTgt spid="40"/>
                                        </p:tgtEl>
                                        <p:attrNameLst>
                                          <p:attrName>ppt_w</p:attrName>
                                        </p:attrNameLst>
                                      </p:cBhvr>
                                      <p:tavLst>
                                        <p:tav tm="0">
                                          <p:val>
                                            <p:fltVal val="0"/>
                                          </p:val>
                                        </p:tav>
                                        <p:tav tm="100000">
                                          <p:val>
                                            <p:strVal val="#ppt_w"/>
                                          </p:val>
                                        </p:tav>
                                      </p:tavLst>
                                    </p:anim>
                                    <p:anim calcmode="lin" valueType="num">
                                      <p:cBhvr>
                                        <p:cTn id="62" dur="400" fill="hold"/>
                                        <p:tgtEl>
                                          <p:spTgt spid="40"/>
                                        </p:tgtEl>
                                        <p:attrNameLst>
                                          <p:attrName>ppt_h</p:attrName>
                                        </p:attrNameLst>
                                      </p:cBhvr>
                                      <p:tavLst>
                                        <p:tav tm="0">
                                          <p:val>
                                            <p:fltVal val="0"/>
                                          </p:val>
                                        </p:tav>
                                        <p:tav tm="100000">
                                          <p:val>
                                            <p:strVal val="#ppt_h"/>
                                          </p:val>
                                        </p:tav>
                                      </p:tavLst>
                                    </p:anim>
                                    <p:animEffect transition="in" filter="fade">
                                      <p:cBhvr>
                                        <p:cTn id="63" dur="400"/>
                                        <p:tgtEl>
                                          <p:spTgt spid="40"/>
                                        </p:tgtEl>
                                      </p:cBhvr>
                                    </p:animEffect>
                                  </p:childTnLst>
                                </p:cTn>
                              </p:par>
                            </p:childTnLst>
                          </p:cTn>
                        </p:par>
                        <p:par>
                          <p:cTn id="64" fill="hold">
                            <p:stCondLst>
                              <p:cond delay="3000"/>
                            </p:stCondLst>
                            <p:childTnLst>
                              <p:par>
                                <p:cTn id="65" presetID="53" presetClass="entr" presetSubtype="16" fill="hold" grpId="0" nodeType="afterEffect">
                                  <p:stCondLst>
                                    <p:cond delay="0"/>
                                  </p:stCondLst>
                                  <p:childTnLst>
                                    <p:set>
                                      <p:cBhvr>
                                        <p:cTn id="66" dur="1" fill="hold">
                                          <p:stCondLst>
                                            <p:cond delay="0"/>
                                          </p:stCondLst>
                                        </p:cTn>
                                        <p:tgtEl>
                                          <p:spTgt spid="41">
                                            <p:txEl>
                                              <p:pRg st="0" end="0"/>
                                            </p:txEl>
                                          </p:spTgt>
                                        </p:tgtEl>
                                        <p:attrNameLst>
                                          <p:attrName>style.visibility</p:attrName>
                                        </p:attrNameLst>
                                      </p:cBhvr>
                                      <p:to>
                                        <p:strVal val="visible"/>
                                      </p:to>
                                    </p:set>
                                    <p:anim calcmode="lin" valueType="num">
                                      <p:cBhvr>
                                        <p:cTn id="67" dur="300" fill="hold"/>
                                        <p:tgtEl>
                                          <p:spTgt spid="41">
                                            <p:txEl>
                                              <p:pRg st="0" end="0"/>
                                            </p:txEl>
                                          </p:spTgt>
                                        </p:tgtEl>
                                        <p:attrNameLst>
                                          <p:attrName>ppt_w</p:attrName>
                                        </p:attrNameLst>
                                      </p:cBhvr>
                                      <p:tavLst>
                                        <p:tav tm="0">
                                          <p:val>
                                            <p:fltVal val="0"/>
                                          </p:val>
                                        </p:tav>
                                        <p:tav tm="100000">
                                          <p:val>
                                            <p:strVal val="#ppt_w"/>
                                          </p:val>
                                        </p:tav>
                                      </p:tavLst>
                                    </p:anim>
                                    <p:anim calcmode="lin" valueType="num">
                                      <p:cBhvr>
                                        <p:cTn id="68" dur="300" fill="hold"/>
                                        <p:tgtEl>
                                          <p:spTgt spid="41">
                                            <p:txEl>
                                              <p:pRg st="0" end="0"/>
                                            </p:txEl>
                                          </p:spTgt>
                                        </p:tgtEl>
                                        <p:attrNameLst>
                                          <p:attrName>ppt_h</p:attrName>
                                        </p:attrNameLst>
                                      </p:cBhvr>
                                      <p:tavLst>
                                        <p:tav tm="0">
                                          <p:val>
                                            <p:fltVal val="0"/>
                                          </p:val>
                                        </p:tav>
                                        <p:tav tm="100000">
                                          <p:val>
                                            <p:strVal val="#ppt_h"/>
                                          </p:val>
                                        </p:tav>
                                      </p:tavLst>
                                    </p:anim>
                                    <p:animEffect transition="in" filter="fade">
                                      <p:cBhvr>
                                        <p:cTn id="69" dur="300"/>
                                        <p:tgtEl>
                                          <p:spTgt spid="41">
                                            <p:txEl>
                                              <p:pRg st="0" end="0"/>
                                            </p:txEl>
                                          </p:spTgt>
                                        </p:tgtEl>
                                      </p:cBhvr>
                                    </p:animEffect>
                                  </p:childTnLst>
                                </p:cTn>
                              </p:par>
                              <p:par>
                                <p:cTn id="70" presetID="42" presetClass="entr" presetSubtype="0" fill="hold" grpId="0" nodeType="withEffect">
                                  <p:stCondLst>
                                    <p:cond delay="200"/>
                                  </p:stCondLst>
                                  <p:childTnLst>
                                    <p:set>
                                      <p:cBhvr>
                                        <p:cTn id="71" dur="1" fill="hold">
                                          <p:stCondLst>
                                            <p:cond delay="0"/>
                                          </p:stCondLst>
                                        </p:cTn>
                                        <p:tgtEl>
                                          <p:spTgt spid="42">
                                            <p:txEl>
                                              <p:pRg st="0" end="0"/>
                                            </p:txEl>
                                          </p:spTgt>
                                        </p:tgtEl>
                                        <p:attrNameLst>
                                          <p:attrName>style.visibility</p:attrName>
                                        </p:attrNameLst>
                                      </p:cBhvr>
                                      <p:to>
                                        <p:strVal val="visible"/>
                                      </p:to>
                                    </p:set>
                                    <p:animEffect transition="in" filter="fade">
                                      <p:cBhvr>
                                        <p:cTn id="72" dur="500"/>
                                        <p:tgtEl>
                                          <p:spTgt spid="42">
                                            <p:txEl>
                                              <p:pRg st="0" end="0"/>
                                            </p:txEl>
                                          </p:spTgt>
                                        </p:tgtEl>
                                      </p:cBhvr>
                                    </p:animEffect>
                                    <p:anim calcmode="lin" valueType="num">
                                      <p:cBhvr>
                                        <p:cTn id="73"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p:cTn id="74" dur="500" fill="hold"/>
                                        <p:tgtEl>
                                          <p:spTgt spid="42">
                                            <p:txEl>
                                              <p:pRg st="0" end="0"/>
                                            </p:txEl>
                                          </p:spTgt>
                                        </p:tgtEl>
                                        <p:attrNameLst>
                                          <p:attrName>ppt_y</p:attrName>
                                        </p:attrNameLst>
                                      </p:cBhvr>
                                      <p:tavLst>
                                        <p:tav tm="0">
                                          <p:val>
                                            <p:strVal val="#ppt_y+.1"/>
                                          </p:val>
                                        </p:tav>
                                        <p:tav tm="100000">
                                          <p:val>
                                            <p:strVal val="#ppt_y"/>
                                          </p:val>
                                        </p:tav>
                                      </p:tavLst>
                                    </p:anim>
                                  </p:childTnLst>
                                </p:cTn>
                              </p:par>
                              <p:par>
                                <p:cTn id="75" presetID="10" presetClass="entr" presetSubtype="0" fill="hold" grpId="0" nodeType="withEffect">
                                  <p:stCondLst>
                                    <p:cond delay="800"/>
                                  </p:stCondLst>
                                  <p:childTnLst>
                                    <p:set>
                                      <p:cBhvr>
                                        <p:cTn id="76" dur="1" fill="hold">
                                          <p:stCondLst>
                                            <p:cond delay="0"/>
                                          </p:stCondLst>
                                        </p:cTn>
                                        <p:tgtEl>
                                          <p:spTgt spid="43">
                                            <p:txEl>
                                              <p:pRg st="0" end="0"/>
                                            </p:txEl>
                                          </p:spTgt>
                                        </p:tgtEl>
                                        <p:attrNameLst>
                                          <p:attrName>style.visibility</p:attrName>
                                        </p:attrNameLst>
                                      </p:cBhvr>
                                      <p:to>
                                        <p:strVal val="visible"/>
                                      </p:to>
                                    </p:set>
                                    <p:animEffect transition="in" filter="fade">
                                      <p:cBhvr>
                                        <p:cTn id="77" dur="500"/>
                                        <p:tgtEl>
                                          <p:spTgt spid="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26" grpId="0" build="p">
        <p:tmplLst>
          <p:tmpl lvl="1">
            <p:tnLst>
              <p:par>
                <p:cTn presetID="42" presetClass="entr" presetSubtype="0"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withEffect">
                  <p:stCondLst>
                    <p:cond delay="8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32" grpId="0" animBg="1"/>
      <p:bldP spid="33" grpId="0" build="p">
        <p:tmplLst>
          <p:tmpl lvl="1">
            <p:tnLst>
              <p:par>
                <p:cTn presetID="53" presetClass="entr" presetSubtype="16"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p:cTn dur="300" fill="hold"/>
                        <p:tgtEl>
                          <p:spTgt spid="33"/>
                        </p:tgtEl>
                        <p:attrNameLst>
                          <p:attrName>ppt_w</p:attrName>
                        </p:attrNameLst>
                      </p:cBhvr>
                      <p:tavLst>
                        <p:tav tm="0">
                          <p:val>
                            <p:fltVal val="0"/>
                          </p:val>
                        </p:tav>
                        <p:tav tm="100000">
                          <p:val>
                            <p:strVal val="#ppt_w"/>
                          </p:val>
                        </p:tav>
                      </p:tavLst>
                    </p:anim>
                    <p:anim calcmode="lin" valueType="num">
                      <p:cBhvr>
                        <p:cTn dur="300" fill="hold"/>
                        <p:tgtEl>
                          <p:spTgt spid="33"/>
                        </p:tgtEl>
                        <p:attrNameLst>
                          <p:attrName>ppt_h</p:attrName>
                        </p:attrNameLst>
                      </p:cBhvr>
                      <p:tavLst>
                        <p:tav tm="0">
                          <p:val>
                            <p:fltVal val="0"/>
                          </p:val>
                        </p:tav>
                        <p:tav tm="100000">
                          <p:val>
                            <p:strVal val="#ppt_h"/>
                          </p:val>
                        </p:tav>
                      </p:tavLst>
                    </p:anim>
                    <p:animEffect transition="in" filter="fade">
                      <p:cBhvr>
                        <p:cTn dur="300"/>
                        <p:tgtEl>
                          <p:spTgt spid="33"/>
                        </p:tgtEl>
                      </p:cBhvr>
                    </p:animEffect>
                  </p:childTnLst>
                </p:cTn>
              </p:par>
            </p:tnLst>
          </p:tmpl>
        </p:tmplLst>
      </p:bldP>
      <p:bldP spid="34" grpId="0" build="p">
        <p:tmplLst>
          <p:tmpl lvl="1">
            <p:tnLst>
              <p:par>
                <p:cTn presetID="42" presetClass="entr" presetSubtype="0"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anim calcmode="lin" valueType="num">
                      <p:cBhvr>
                        <p:cTn dur="500" fill="hold"/>
                        <p:tgtEl>
                          <p:spTgt spid="34"/>
                        </p:tgtEl>
                        <p:attrNameLst>
                          <p:attrName>ppt_x</p:attrName>
                        </p:attrNameLst>
                      </p:cBhvr>
                      <p:tavLst>
                        <p:tav tm="0">
                          <p:val>
                            <p:strVal val="#ppt_x"/>
                          </p:val>
                        </p:tav>
                        <p:tav tm="100000">
                          <p:val>
                            <p:strVal val="#ppt_x"/>
                          </p:val>
                        </p:tav>
                      </p:tavLst>
                    </p:anim>
                    <p:anim calcmode="lin" valueType="num">
                      <p:cBhvr>
                        <p:cTn dur="500" fill="hold"/>
                        <p:tgtEl>
                          <p:spTgt spid="34"/>
                        </p:tgtEl>
                        <p:attrNameLst>
                          <p:attrName>ppt_y</p:attrName>
                        </p:attrNameLst>
                      </p:cBhvr>
                      <p:tavLst>
                        <p:tav tm="0">
                          <p:val>
                            <p:strVal val="#ppt_y+.1"/>
                          </p:val>
                        </p:tav>
                        <p:tav tm="100000">
                          <p:val>
                            <p:strVal val="#ppt_y"/>
                          </p:val>
                        </p:tav>
                      </p:tavLst>
                    </p:anim>
                  </p:childTnLst>
                </p:cTn>
              </p:par>
            </p:tnLst>
          </p:tmpl>
        </p:tmplLst>
      </p:bldP>
      <p:bldP spid="35" grpId="0" build="p">
        <p:tmplLst>
          <p:tmpl lvl="1">
            <p:tnLst>
              <p:par>
                <p:cTn presetID="10" presetClass="entr" presetSubtype="0" fill="hold" nodeType="withEffect">
                  <p:stCondLst>
                    <p:cond delay="8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40" grpId="0" animBg="1"/>
      <p:bldP spid="41" grpId="0" build="p">
        <p:tmplLst>
          <p:tmpl lvl="1">
            <p:tnLst>
              <p:par>
                <p:cTn presetID="53" presetClass="entr" presetSubtype="16"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p:cTn dur="300" fill="hold"/>
                        <p:tgtEl>
                          <p:spTgt spid="41"/>
                        </p:tgtEl>
                        <p:attrNameLst>
                          <p:attrName>ppt_w</p:attrName>
                        </p:attrNameLst>
                      </p:cBhvr>
                      <p:tavLst>
                        <p:tav tm="0">
                          <p:val>
                            <p:fltVal val="0"/>
                          </p:val>
                        </p:tav>
                        <p:tav tm="100000">
                          <p:val>
                            <p:strVal val="#ppt_w"/>
                          </p:val>
                        </p:tav>
                      </p:tavLst>
                    </p:anim>
                    <p:anim calcmode="lin" valueType="num">
                      <p:cBhvr>
                        <p:cTn dur="300" fill="hold"/>
                        <p:tgtEl>
                          <p:spTgt spid="41"/>
                        </p:tgtEl>
                        <p:attrNameLst>
                          <p:attrName>ppt_h</p:attrName>
                        </p:attrNameLst>
                      </p:cBhvr>
                      <p:tavLst>
                        <p:tav tm="0">
                          <p:val>
                            <p:fltVal val="0"/>
                          </p:val>
                        </p:tav>
                        <p:tav tm="100000">
                          <p:val>
                            <p:strVal val="#ppt_h"/>
                          </p:val>
                        </p:tav>
                      </p:tavLst>
                    </p:anim>
                    <p:animEffect transition="in" filter="fade">
                      <p:cBhvr>
                        <p:cTn dur="300"/>
                        <p:tgtEl>
                          <p:spTgt spid="41"/>
                        </p:tgtEl>
                      </p:cBhvr>
                    </p:animEffect>
                  </p:childTnLst>
                </p:cTn>
              </p:par>
            </p:tnLst>
          </p:tmpl>
        </p:tmplLst>
      </p:bldP>
      <p:bldP spid="42" grpId="0" build="p">
        <p:tmplLst>
          <p:tmpl lvl="1">
            <p:tnLst>
              <p:par>
                <p:cTn presetID="42" presetClass="entr" presetSubtype="0"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anim calcmode="lin" valueType="num">
                      <p:cBhvr>
                        <p:cTn dur="500" fill="hold"/>
                        <p:tgtEl>
                          <p:spTgt spid="42"/>
                        </p:tgtEl>
                        <p:attrNameLst>
                          <p:attrName>ppt_x</p:attrName>
                        </p:attrNameLst>
                      </p:cBhvr>
                      <p:tavLst>
                        <p:tav tm="0">
                          <p:val>
                            <p:strVal val="#ppt_x"/>
                          </p:val>
                        </p:tav>
                        <p:tav tm="100000">
                          <p:val>
                            <p:strVal val="#ppt_x"/>
                          </p:val>
                        </p:tav>
                      </p:tavLst>
                    </p:anim>
                    <p:anim calcmode="lin" valueType="num">
                      <p:cBhvr>
                        <p:cTn dur="500" fill="hold"/>
                        <p:tgtEl>
                          <p:spTgt spid="42"/>
                        </p:tgtEl>
                        <p:attrNameLst>
                          <p:attrName>ppt_y</p:attrName>
                        </p:attrNameLst>
                      </p:cBhvr>
                      <p:tavLst>
                        <p:tav tm="0">
                          <p:val>
                            <p:strVal val="#ppt_y+.1"/>
                          </p:val>
                        </p:tav>
                        <p:tav tm="100000">
                          <p:val>
                            <p:strVal val="#ppt_y"/>
                          </p:val>
                        </p:tav>
                      </p:tavLst>
                    </p:anim>
                  </p:childTnLst>
                </p:cTn>
              </p:par>
            </p:tnLst>
          </p:tmpl>
        </p:tmplLst>
      </p:bldP>
      <p:bldP spid="43" grpId="0" build="p">
        <p:tmplLst>
          <p:tmpl lvl="1">
            <p:tnLst>
              <p:par>
                <p:cTn presetID="10" presetClass="entr" presetSubtype="0" fill="hold" nodeType="withEffect">
                  <p:stCondLst>
                    <p:cond delay="80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Iconic list 2">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 name="Rounded Rectangle 2"/>
          <p:cNvSpPr/>
          <p:nvPr userDrawn="1"/>
        </p:nvSpPr>
        <p:spPr>
          <a:xfrm>
            <a:off x="10706102" y="1852537"/>
            <a:ext cx="2027765" cy="782954"/>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3" name="Text Placeholder 7"/>
          <p:cNvSpPr>
            <a:spLocks noGrp="1"/>
          </p:cNvSpPr>
          <p:nvPr>
            <p:ph type="body" sz="quarter" idx="39" hasCustomPrompt="1"/>
          </p:nvPr>
        </p:nvSpPr>
        <p:spPr>
          <a:xfrm>
            <a:off x="10787243" y="1898259"/>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26" name="Text Placeholder 7"/>
          <p:cNvSpPr>
            <a:spLocks noGrp="1"/>
          </p:cNvSpPr>
          <p:nvPr>
            <p:ph type="body" sz="quarter" idx="19" hasCustomPrompt="1"/>
          </p:nvPr>
        </p:nvSpPr>
        <p:spPr>
          <a:xfrm>
            <a:off x="6421968" y="1681481"/>
            <a:ext cx="4121149" cy="440148"/>
          </a:xfrm>
          <a:prstGeom prst="rect">
            <a:avLst/>
          </a:prstGeom>
        </p:spPr>
        <p:txBody>
          <a:bodyPr vert="horz" lIns="0" tIns="40504" rIns="0" bIns="40504" anchor="ctr"/>
          <a:lstStyle>
            <a:lvl1pPr marL="0" indent="0" algn="r">
              <a:lnSpc>
                <a:spcPct val="100000"/>
              </a:lnSpc>
              <a:spcBef>
                <a:spcPts val="0"/>
              </a:spcBef>
              <a:spcAft>
                <a:spcPts val="0"/>
              </a:spcAft>
              <a:buNone/>
              <a:defRPr sz="24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7" name="Text Placeholder 2"/>
          <p:cNvSpPr>
            <a:spLocks noGrp="1"/>
          </p:cNvSpPr>
          <p:nvPr>
            <p:ph type="body" sz="quarter" idx="16" hasCustomPrompt="1"/>
          </p:nvPr>
        </p:nvSpPr>
        <p:spPr>
          <a:xfrm>
            <a:off x="6421971" y="2162272"/>
            <a:ext cx="4121148" cy="779972"/>
          </a:xfrm>
          <a:prstGeom prst="rect">
            <a:avLst/>
          </a:prstGeom>
        </p:spPr>
        <p:txBody>
          <a:bodyPr vert="horz" lIns="0" tIns="0" rIns="0" bIns="0"/>
          <a:lstStyle>
            <a:lvl1pPr marL="0" indent="0" algn="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sp>
        <p:nvSpPr>
          <p:cNvPr id="32" name="Rounded Rectangle 31"/>
          <p:cNvSpPr/>
          <p:nvPr userDrawn="1"/>
        </p:nvSpPr>
        <p:spPr>
          <a:xfrm>
            <a:off x="10706102" y="3330817"/>
            <a:ext cx="2027765" cy="782954"/>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3" name="Text Placeholder 7"/>
          <p:cNvSpPr>
            <a:spLocks noGrp="1"/>
          </p:cNvSpPr>
          <p:nvPr>
            <p:ph type="body" sz="quarter" idx="43" hasCustomPrompt="1"/>
          </p:nvPr>
        </p:nvSpPr>
        <p:spPr>
          <a:xfrm>
            <a:off x="10787243" y="3376539"/>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34" name="Text Placeholder 7"/>
          <p:cNvSpPr>
            <a:spLocks noGrp="1"/>
          </p:cNvSpPr>
          <p:nvPr>
            <p:ph type="body" sz="quarter" idx="44" hasCustomPrompt="1"/>
          </p:nvPr>
        </p:nvSpPr>
        <p:spPr>
          <a:xfrm>
            <a:off x="6421968" y="3159761"/>
            <a:ext cx="4121149" cy="440148"/>
          </a:xfrm>
          <a:prstGeom prst="rect">
            <a:avLst/>
          </a:prstGeom>
        </p:spPr>
        <p:txBody>
          <a:bodyPr vert="horz" lIns="0" tIns="40504" rIns="0" bIns="40504" anchor="ctr"/>
          <a:lstStyle>
            <a:lvl1pPr marL="0" indent="0" algn="r">
              <a:lnSpc>
                <a:spcPct val="100000"/>
              </a:lnSpc>
              <a:spcBef>
                <a:spcPts val="0"/>
              </a:spcBef>
              <a:spcAft>
                <a:spcPts val="0"/>
              </a:spcAft>
              <a:buNone/>
              <a:defRPr sz="24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5" name="Text Placeholder 2"/>
          <p:cNvSpPr>
            <a:spLocks noGrp="1"/>
          </p:cNvSpPr>
          <p:nvPr>
            <p:ph type="body" sz="quarter" idx="45" hasCustomPrompt="1"/>
          </p:nvPr>
        </p:nvSpPr>
        <p:spPr>
          <a:xfrm>
            <a:off x="6421971" y="3640552"/>
            <a:ext cx="4121148" cy="779972"/>
          </a:xfrm>
          <a:prstGeom prst="rect">
            <a:avLst/>
          </a:prstGeom>
        </p:spPr>
        <p:txBody>
          <a:bodyPr vert="horz" lIns="0" tIns="0" rIns="0" bIns="0"/>
          <a:lstStyle>
            <a:lvl1pPr marL="0" indent="0" algn="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sp>
        <p:nvSpPr>
          <p:cNvPr id="40" name="Rounded Rectangle 39"/>
          <p:cNvSpPr/>
          <p:nvPr userDrawn="1"/>
        </p:nvSpPr>
        <p:spPr>
          <a:xfrm>
            <a:off x="10706102" y="4809097"/>
            <a:ext cx="2027765" cy="782954"/>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1" name="Text Placeholder 7"/>
          <p:cNvSpPr>
            <a:spLocks noGrp="1"/>
          </p:cNvSpPr>
          <p:nvPr>
            <p:ph type="body" sz="quarter" idx="49" hasCustomPrompt="1"/>
          </p:nvPr>
        </p:nvSpPr>
        <p:spPr>
          <a:xfrm>
            <a:off x="10787243" y="4854819"/>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42" name="Text Placeholder 7"/>
          <p:cNvSpPr>
            <a:spLocks noGrp="1"/>
          </p:cNvSpPr>
          <p:nvPr>
            <p:ph type="body" sz="quarter" idx="50" hasCustomPrompt="1"/>
          </p:nvPr>
        </p:nvSpPr>
        <p:spPr>
          <a:xfrm>
            <a:off x="6421968" y="4638041"/>
            <a:ext cx="4121149" cy="440148"/>
          </a:xfrm>
          <a:prstGeom prst="rect">
            <a:avLst/>
          </a:prstGeom>
        </p:spPr>
        <p:txBody>
          <a:bodyPr vert="horz" lIns="0" tIns="40504" rIns="0" bIns="40504" anchor="ctr"/>
          <a:lstStyle>
            <a:lvl1pPr marL="0" indent="0" algn="r">
              <a:lnSpc>
                <a:spcPct val="100000"/>
              </a:lnSpc>
              <a:spcBef>
                <a:spcPts val="0"/>
              </a:spcBef>
              <a:spcAft>
                <a:spcPts val="0"/>
              </a:spcAft>
              <a:buNone/>
              <a:defRPr sz="24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3" name="Text Placeholder 2"/>
          <p:cNvSpPr>
            <a:spLocks noGrp="1"/>
          </p:cNvSpPr>
          <p:nvPr>
            <p:ph type="body" sz="quarter" idx="51" hasCustomPrompt="1"/>
          </p:nvPr>
        </p:nvSpPr>
        <p:spPr>
          <a:xfrm>
            <a:off x="6421971" y="5118832"/>
            <a:ext cx="4121148" cy="779972"/>
          </a:xfrm>
          <a:prstGeom prst="rect">
            <a:avLst/>
          </a:prstGeom>
        </p:spPr>
        <p:txBody>
          <a:bodyPr vert="horz" lIns="0" tIns="0" rIns="0" bIns="0"/>
          <a:lstStyle>
            <a:lvl1pPr marL="0" indent="0" algn="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grpSp>
        <p:nvGrpSpPr>
          <p:cNvPr id="16" name="Group 15"/>
          <p:cNvGrpSpPr/>
          <p:nvPr userDrawn="1"/>
        </p:nvGrpSpPr>
        <p:grpSpPr>
          <a:xfrm>
            <a:off x="101309" y="385540"/>
            <a:ext cx="383999" cy="342172"/>
            <a:chOff x="5270500" y="1460500"/>
            <a:chExt cx="1701800" cy="2705100"/>
          </a:xfrm>
        </p:grpSpPr>
        <p:sp>
          <p:nvSpPr>
            <p:cNvPr id="17" name="Rounded Rectangle 16"/>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8" name="Rounded Rectangle 17"/>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9" name="Rounded Rectangle 18"/>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xmlns="" val="395715876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500"/>
                            </p:stCondLst>
                            <p:childTnLst>
                              <p:par>
                                <p:cTn id="19" presetID="53" presetClass="entr" presetSubtype="16"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400" fill="hold"/>
                                        <p:tgtEl>
                                          <p:spTgt spid="3"/>
                                        </p:tgtEl>
                                        <p:attrNameLst>
                                          <p:attrName>ppt_w</p:attrName>
                                        </p:attrNameLst>
                                      </p:cBhvr>
                                      <p:tavLst>
                                        <p:tav tm="0">
                                          <p:val>
                                            <p:fltVal val="0"/>
                                          </p:val>
                                        </p:tav>
                                        <p:tav tm="100000">
                                          <p:val>
                                            <p:strVal val="#ppt_w"/>
                                          </p:val>
                                        </p:tav>
                                      </p:tavLst>
                                    </p:anim>
                                    <p:anim calcmode="lin" valueType="num">
                                      <p:cBhvr>
                                        <p:cTn id="22" dur="400" fill="hold"/>
                                        <p:tgtEl>
                                          <p:spTgt spid="3"/>
                                        </p:tgtEl>
                                        <p:attrNameLst>
                                          <p:attrName>ppt_h</p:attrName>
                                        </p:attrNameLst>
                                      </p:cBhvr>
                                      <p:tavLst>
                                        <p:tav tm="0">
                                          <p:val>
                                            <p:fltVal val="0"/>
                                          </p:val>
                                        </p:tav>
                                        <p:tav tm="100000">
                                          <p:val>
                                            <p:strVal val="#ppt_h"/>
                                          </p:val>
                                        </p:tav>
                                      </p:tavLst>
                                    </p:anim>
                                    <p:animEffect transition="in" filter="fade">
                                      <p:cBhvr>
                                        <p:cTn id="23" dur="400"/>
                                        <p:tgtEl>
                                          <p:spTgt spid="3"/>
                                        </p:tgtEl>
                                      </p:cBhvr>
                                    </p:animEffect>
                                  </p:childTnLst>
                                </p:cTn>
                              </p:par>
                            </p:childTnLst>
                          </p:cTn>
                        </p:par>
                        <p:par>
                          <p:cTn id="24" fill="hold">
                            <p:stCondLst>
                              <p:cond delay="1000"/>
                            </p:stCondLst>
                            <p:childTnLst>
                              <p:par>
                                <p:cTn id="25" presetID="53" presetClass="entr" presetSubtype="16" fill="hold" grpId="0" nodeType="afterEffect">
                                  <p:stCondLst>
                                    <p:cond delay="0"/>
                                  </p:stCondLst>
                                  <p:childTnLst>
                                    <p:set>
                                      <p:cBhvr>
                                        <p:cTn id="26" dur="1" fill="hold">
                                          <p:stCondLst>
                                            <p:cond delay="0"/>
                                          </p:stCondLst>
                                        </p:cTn>
                                        <p:tgtEl>
                                          <p:spTgt spid="13">
                                            <p:txEl>
                                              <p:pRg st="0" end="0"/>
                                            </p:txEl>
                                          </p:spTgt>
                                        </p:tgtEl>
                                        <p:attrNameLst>
                                          <p:attrName>style.visibility</p:attrName>
                                        </p:attrNameLst>
                                      </p:cBhvr>
                                      <p:to>
                                        <p:strVal val="visible"/>
                                      </p:to>
                                    </p:set>
                                    <p:anim calcmode="lin" valueType="num">
                                      <p:cBhvr>
                                        <p:cTn id="27"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8"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29" dur="300"/>
                                        <p:tgtEl>
                                          <p:spTgt spid="13">
                                            <p:txEl>
                                              <p:pRg st="0" end="0"/>
                                            </p:txEl>
                                          </p:spTgt>
                                        </p:tgtEl>
                                      </p:cBhvr>
                                    </p:animEffect>
                                  </p:childTnLst>
                                </p:cTn>
                              </p:par>
                              <p:par>
                                <p:cTn id="30" presetID="42" presetClass="entr" presetSubtype="0" fill="hold" grpId="0" nodeType="withEffect">
                                  <p:stCondLst>
                                    <p:cond delay="200"/>
                                  </p:stCondLst>
                                  <p:childTnLst>
                                    <p:set>
                                      <p:cBhvr>
                                        <p:cTn id="31" dur="1" fill="hold">
                                          <p:stCondLst>
                                            <p:cond delay="0"/>
                                          </p:stCondLst>
                                        </p:cTn>
                                        <p:tgtEl>
                                          <p:spTgt spid="26">
                                            <p:txEl>
                                              <p:pRg st="0" end="0"/>
                                            </p:txEl>
                                          </p:spTgt>
                                        </p:tgtEl>
                                        <p:attrNameLst>
                                          <p:attrName>style.visibility</p:attrName>
                                        </p:attrNameLst>
                                      </p:cBhvr>
                                      <p:to>
                                        <p:strVal val="visible"/>
                                      </p:to>
                                    </p:set>
                                    <p:animEffect transition="in" filter="fade">
                                      <p:cBhvr>
                                        <p:cTn id="32" dur="500"/>
                                        <p:tgtEl>
                                          <p:spTgt spid="26">
                                            <p:txEl>
                                              <p:pRg st="0" end="0"/>
                                            </p:txEl>
                                          </p:spTgt>
                                        </p:tgtEl>
                                      </p:cBhvr>
                                    </p:animEffect>
                                    <p:anim calcmode="lin" valueType="num">
                                      <p:cBhvr>
                                        <p:cTn id="33"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34" dur="500" fill="hold"/>
                                        <p:tgtEl>
                                          <p:spTgt spid="26">
                                            <p:txEl>
                                              <p:pRg st="0" end="0"/>
                                            </p:txEl>
                                          </p:spTgt>
                                        </p:tgtEl>
                                        <p:attrNameLst>
                                          <p:attrName>ppt_y</p:attrName>
                                        </p:attrNameLst>
                                      </p:cBhvr>
                                      <p:tavLst>
                                        <p:tav tm="0">
                                          <p:val>
                                            <p:strVal val="#ppt_y+.1"/>
                                          </p:val>
                                        </p:tav>
                                        <p:tav tm="100000">
                                          <p:val>
                                            <p:strVal val="#ppt_y"/>
                                          </p:val>
                                        </p:tav>
                                      </p:tavLst>
                                    </p:anim>
                                  </p:childTnLst>
                                </p:cTn>
                              </p:par>
                              <p:par>
                                <p:cTn id="35" presetID="10" presetClass="entr" presetSubtype="0" fill="hold" grpId="0" nodeType="withEffect">
                                  <p:stCondLst>
                                    <p:cond delay="800"/>
                                  </p:stCondLst>
                                  <p:childTnLst>
                                    <p:set>
                                      <p:cBhvr>
                                        <p:cTn id="36" dur="1" fill="hold">
                                          <p:stCondLst>
                                            <p:cond delay="0"/>
                                          </p:stCondLst>
                                        </p:cTn>
                                        <p:tgtEl>
                                          <p:spTgt spid="27">
                                            <p:txEl>
                                              <p:pRg st="0" end="0"/>
                                            </p:txEl>
                                          </p:spTgt>
                                        </p:tgtEl>
                                        <p:attrNameLst>
                                          <p:attrName>style.visibility</p:attrName>
                                        </p:attrNameLst>
                                      </p:cBhvr>
                                      <p:to>
                                        <p:strVal val="visible"/>
                                      </p:to>
                                    </p:set>
                                    <p:animEffect transition="in" filter="fade">
                                      <p:cBhvr>
                                        <p:cTn id="37" dur="500"/>
                                        <p:tgtEl>
                                          <p:spTgt spid="27">
                                            <p:txEl>
                                              <p:pRg st="0" end="0"/>
                                            </p:txEl>
                                          </p:spTgt>
                                        </p:tgtEl>
                                      </p:cBhvr>
                                    </p:animEffect>
                                  </p:childTnLst>
                                </p:cTn>
                              </p:par>
                            </p:childTnLst>
                          </p:cTn>
                        </p:par>
                        <p:par>
                          <p:cTn id="38" fill="hold">
                            <p:stCondLst>
                              <p:cond delay="1500"/>
                            </p:stCondLst>
                            <p:childTnLst>
                              <p:par>
                                <p:cTn id="39" presetID="53" presetClass="entr" presetSubtype="16"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p:cTn id="41" dur="400" fill="hold"/>
                                        <p:tgtEl>
                                          <p:spTgt spid="32"/>
                                        </p:tgtEl>
                                        <p:attrNameLst>
                                          <p:attrName>ppt_w</p:attrName>
                                        </p:attrNameLst>
                                      </p:cBhvr>
                                      <p:tavLst>
                                        <p:tav tm="0">
                                          <p:val>
                                            <p:fltVal val="0"/>
                                          </p:val>
                                        </p:tav>
                                        <p:tav tm="100000">
                                          <p:val>
                                            <p:strVal val="#ppt_w"/>
                                          </p:val>
                                        </p:tav>
                                      </p:tavLst>
                                    </p:anim>
                                    <p:anim calcmode="lin" valueType="num">
                                      <p:cBhvr>
                                        <p:cTn id="42" dur="400" fill="hold"/>
                                        <p:tgtEl>
                                          <p:spTgt spid="32"/>
                                        </p:tgtEl>
                                        <p:attrNameLst>
                                          <p:attrName>ppt_h</p:attrName>
                                        </p:attrNameLst>
                                      </p:cBhvr>
                                      <p:tavLst>
                                        <p:tav tm="0">
                                          <p:val>
                                            <p:fltVal val="0"/>
                                          </p:val>
                                        </p:tav>
                                        <p:tav tm="100000">
                                          <p:val>
                                            <p:strVal val="#ppt_h"/>
                                          </p:val>
                                        </p:tav>
                                      </p:tavLst>
                                    </p:anim>
                                    <p:animEffect transition="in" filter="fade">
                                      <p:cBhvr>
                                        <p:cTn id="43" dur="400"/>
                                        <p:tgtEl>
                                          <p:spTgt spid="32"/>
                                        </p:tgtEl>
                                      </p:cBhvr>
                                    </p:animEffect>
                                  </p:childTnLst>
                                </p:cTn>
                              </p:par>
                            </p:childTnLst>
                          </p:cTn>
                        </p:par>
                        <p:par>
                          <p:cTn id="44" fill="hold">
                            <p:stCondLst>
                              <p:cond delay="2000"/>
                            </p:stCondLst>
                            <p:childTnLst>
                              <p:par>
                                <p:cTn id="45" presetID="53" presetClass="entr" presetSubtype="16" fill="hold" grpId="0" nodeType="afterEffect">
                                  <p:stCondLst>
                                    <p:cond delay="0"/>
                                  </p:stCondLst>
                                  <p:childTnLst>
                                    <p:set>
                                      <p:cBhvr>
                                        <p:cTn id="46" dur="1" fill="hold">
                                          <p:stCondLst>
                                            <p:cond delay="0"/>
                                          </p:stCondLst>
                                        </p:cTn>
                                        <p:tgtEl>
                                          <p:spTgt spid="33">
                                            <p:txEl>
                                              <p:pRg st="0" end="0"/>
                                            </p:txEl>
                                          </p:spTgt>
                                        </p:tgtEl>
                                        <p:attrNameLst>
                                          <p:attrName>style.visibility</p:attrName>
                                        </p:attrNameLst>
                                      </p:cBhvr>
                                      <p:to>
                                        <p:strVal val="visible"/>
                                      </p:to>
                                    </p:set>
                                    <p:anim calcmode="lin" valueType="num">
                                      <p:cBhvr>
                                        <p:cTn id="47" dur="3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48" dur="3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49" dur="300"/>
                                        <p:tgtEl>
                                          <p:spTgt spid="33">
                                            <p:txEl>
                                              <p:pRg st="0" end="0"/>
                                            </p:txEl>
                                          </p:spTgt>
                                        </p:tgtEl>
                                      </p:cBhvr>
                                    </p:animEffect>
                                  </p:childTnLst>
                                </p:cTn>
                              </p:par>
                              <p:par>
                                <p:cTn id="50" presetID="42" presetClass="entr" presetSubtype="0" fill="hold" grpId="0" nodeType="withEffect">
                                  <p:stCondLst>
                                    <p:cond delay="200"/>
                                  </p:stCondLst>
                                  <p:childTnLst>
                                    <p:set>
                                      <p:cBhvr>
                                        <p:cTn id="51" dur="1" fill="hold">
                                          <p:stCondLst>
                                            <p:cond delay="0"/>
                                          </p:stCondLst>
                                        </p:cTn>
                                        <p:tgtEl>
                                          <p:spTgt spid="34">
                                            <p:txEl>
                                              <p:pRg st="0" end="0"/>
                                            </p:txEl>
                                          </p:spTgt>
                                        </p:tgtEl>
                                        <p:attrNameLst>
                                          <p:attrName>style.visibility</p:attrName>
                                        </p:attrNameLst>
                                      </p:cBhvr>
                                      <p:to>
                                        <p:strVal val="visible"/>
                                      </p:to>
                                    </p:set>
                                    <p:animEffect transition="in" filter="fade">
                                      <p:cBhvr>
                                        <p:cTn id="52" dur="500"/>
                                        <p:tgtEl>
                                          <p:spTgt spid="34">
                                            <p:txEl>
                                              <p:pRg st="0" end="0"/>
                                            </p:txEl>
                                          </p:spTgt>
                                        </p:tgtEl>
                                      </p:cBhvr>
                                    </p:animEffect>
                                    <p:anim calcmode="lin" valueType="num">
                                      <p:cBhvr>
                                        <p:cTn id="53"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p:cTn id="54" dur="500" fill="hold"/>
                                        <p:tgtEl>
                                          <p:spTgt spid="34">
                                            <p:txEl>
                                              <p:pRg st="0" end="0"/>
                                            </p:txEl>
                                          </p:spTgt>
                                        </p:tgtEl>
                                        <p:attrNameLst>
                                          <p:attrName>ppt_y</p:attrName>
                                        </p:attrNameLst>
                                      </p:cBhvr>
                                      <p:tavLst>
                                        <p:tav tm="0">
                                          <p:val>
                                            <p:strVal val="#ppt_y+.1"/>
                                          </p:val>
                                        </p:tav>
                                        <p:tav tm="100000">
                                          <p:val>
                                            <p:strVal val="#ppt_y"/>
                                          </p:val>
                                        </p:tav>
                                      </p:tavLst>
                                    </p:anim>
                                  </p:childTnLst>
                                </p:cTn>
                              </p:par>
                              <p:par>
                                <p:cTn id="55" presetID="10" presetClass="entr" presetSubtype="0" fill="hold" grpId="0" nodeType="withEffect">
                                  <p:stCondLst>
                                    <p:cond delay="800"/>
                                  </p:stCondLst>
                                  <p:childTnLst>
                                    <p:set>
                                      <p:cBhvr>
                                        <p:cTn id="56" dur="1" fill="hold">
                                          <p:stCondLst>
                                            <p:cond delay="0"/>
                                          </p:stCondLst>
                                        </p:cTn>
                                        <p:tgtEl>
                                          <p:spTgt spid="35">
                                            <p:txEl>
                                              <p:pRg st="0" end="0"/>
                                            </p:txEl>
                                          </p:spTgt>
                                        </p:tgtEl>
                                        <p:attrNameLst>
                                          <p:attrName>style.visibility</p:attrName>
                                        </p:attrNameLst>
                                      </p:cBhvr>
                                      <p:to>
                                        <p:strVal val="visible"/>
                                      </p:to>
                                    </p:set>
                                    <p:animEffect transition="in" filter="fade">
                                      <p:cBhvr>
                                        <p:cTn id="57" dur="500"/>
                                        <p:tgtEl>
                                          <p:spTgt spid="35">
                                            <p:txEl>
                                              <p:pRg st="0" end="0"/>
                                            </p:txEl>
                                          </p:spTgt>
                                        </p:tgtEl>
                                      </p:cBhvr>
                                    </p:animEffect>
                                  </p:childTnLst>
                                </p:cTn>
                              </p:par>
                            </p:childTnLst>
                          </p:cTn>
                        </p:par>
                        <p:par>
                          <p:cTn id="58" fill="hold">
                            <p:stCondLst>
                              <p:cond delay="2500"/>
                            </p:stCondLst>
                            <p:childTnLst>
                              <p:par>
                                <p:cTn id="59" presetID="53" presetClass="entr" presetSubtype="16" fill="hold" grpId="0" nodeType="afterEffect">
                                  <p:stCondLst>
                                    <p:cond delay="0"/>
                                  </p:stCondLst>
                                  <p:childTnLst>
                                    <p:set>
                                      <p:cBhvr>
                                        <p:cTn id="60" dur="1" fill="hold">
                                          <p:stCondLst>
                                            <p:cond delay="0"/>
                                          </p:stCondLst>
                                        </p:cTn>
                                        <p:tgtEl>
                                          <p:spTgt spid="40"/>
                                        </p:tgtEl>
                                        <p:attrNameLst>
                                          <p:attrName>style.visibility</p:attrName>
                                        </p:attrNameLst>
                                      </p:cBhvr>
                                      <p:to>
                                        <p:strVal val="visible"/>
                                      </p:to>
                                    </p:set>
                                    <p:anim calcmode="lin" valueType="num">
                                      <p:cBhvr>
                                        <p:cTn id="61" dur="400" fill="hold"/>
                                        <p:tgtEl>
                                          <p:spTgt spid="40"/>
                                        </p:tgtEl>
                                        <p:attrNameLst>
                                          <p:attrName>ppt_w</p:attrName>
                                        </p:attrNameLst>
                                      </p:cBhvr>
                                      <p:tavLst>
                                        <p:tav tm="0">
                                          <p:val>
                                            <p:fltVal val="0"/>
                                          </p:val>
                                        </p:tav>
                                        <p:tav tm="100000">
                                          <p:val>
                                            <p:strVal val="#ppt_w"/>
                                          </p:val>
                                        </p:tav>
                                      </p:tavLst>
                                    </p:anim>
                                    <p:anim calcmode="lin" valueType="num">
                                      <p:cBhvr>
                                        <p:cTn id="62" dur="400" fill="hold"/>
                                        <p:tgtEl>
                                          <p:spTgt spid="40"/>
                                        </p:tgtEl>
                                        <p:attrNameLst>
                                          <p:attrName>ppt_h</p:attrName>
                                        </p:attrNameLst>
                                      </p:cBhvr>
                                      <p:tavLst>
                                        <p:tav tm="0">
                                          <p:val>
                                            <p:fltVal val="0"/>
                                          </p:val>
                                        </p:tav>
                                        <p:tav tm="100000">
                                          <p:val>
                                            <p:strVal val="#ppt_h"/>
                                          </p:val>
                                        </p:tav>
                                      </p:tavLst>
                                    </p:anim>
                                    <p:animEffect transition="in" filter="fade">
                                      <p:cBhvr>
                                        <p:cTn id="63" dur="400"/>
                                        <p:tgtEl>
                                          <p:spTgt spid="40"/>
                                        </p:tgtEl>
                                      </p:cBhvr>
                                    </p:animEffect>
                                  </p:childTnLst>
                                </p:cTn>
                              </p:par>
                            </p:childTnLst>
                          </p:cTn>
                        </p:par>
                        <p:par>
                          <p:cTn id="64" fill="hold">
                            <p:stCondLst>
                              <p:cond delay="3000"/>
                            </p:stCondLst>
                            <p:childTnLst>
                              <p:par>
                                <p:cTn id="65" presetID="53" presetClass="entr" presetSubtype="16" fill="hold" grpId="0" nodeType="afterEffect">
                                  <p:stCondLst>
                                    <p:cond delay="0"/>
                                  </p:stCondLst>
                                  <p:childTnLst>
                                    <p:set>
                                      <p:cBhvr>
                                        <p:cTn id="66" dur="1" fill="hold">
                                          <p:stCondLst>
                                            <p:cond delay="0"/>
                                          </p:stCondLst>
                                        </p:cTn>
                                        <p:tgtEl>
                                          <p:spTgt spid="41">
                                            <p:txEl>
                                              <p:pRg st="0" end="0"/>
                                            </p:txEl>
                                          </p:spTgt>
                                        </p:tgtEl>
                                        <p:attrNameLst>
                                          <p:attrName>style.visibility</p:attrName>
                                        </p:attrNameLst>
                                      </p:cBhvr>
                                      <p:to>
                                        <p:strVal val="visible"/>
                                      </p:to>
                                    </p:set>
                                    <p:anim calcmode="lin" valueType="num">
                                      <p:cBhvr>
                                        <p:cTn id="67" dur="300" fill="hold"/>
                                        <p:tgtEl>
                                          <p:spTgt spid="41">
                                            <p:txEl>
                                              <p:pRg st="0" end="0"/>
                                            </p:txEl>
                                          </p:spTgt>
                                        </p:tgtEl>
                                        <p:attrNameLst>
                                          <p:attrName>ppt_w</p:attrName>
                                        </p:attrNameLst>
                                      </p:cBhvr>
                                      <p:tavLst>
                                        <p:tav tm="0">
                                          <p:val>
                                            <p:fltVal val="0"/>
                                          </p:val>
                                        </p:tav>
                                        <p:tav tm="100000">
                                          <p:val>
                                            <p:strVal val="#ppt_w"/>
                                          </p:val>
                                        </p:tav>
                                      </p:tavLst>
                                    </p:anim>
                                    <p:anim calcmode="lin" valueType="num">
                                      <p:cBhvr>
                                        <p:cTn id="68" dur="300" fill="hold"/>
                                        <p:tgtEl>
                                          <p:spTgt spid="41">
                                            <p:txEl>
                                              <p:pRg st="0" end="0"/>
                                            </p:txEl>
                                          </p:spTgt>
                                        </p:tgtEl>
                                        <p:attrNameLst>
                                          <p:attrName>ppt_h</p:attrName>
                                        </p:attrNameLst>
                                      </p:cBhvr>
                                      <p:tavLst>
                                        <p:tav tm="0">
                                          <p:val>
                                            <p:fltVal val="0"/>
                                          </p:val>
                                        </p:tav>
                                        <p:tav tm="100000">
                                          <p:val>
                                            <p:strVal val="#ppt_h"/>
                                          </p:val>
                                        </p:tav>
                                      </p:tavLst>
                                    </p:anim>
                                    <p:animEffect transition="in" filter="fade">
                                      <p:cBhvr>
                                        <p:cTn id="69" dur="300"/>
                                        <p:tgtEl>
                                          <p:spTgt spid="41">
                                            <p:txEl>
                                              <p:pRg st="0" end="0"/>
                                            </p:txEl>
                                          </p:spTgt>
                                        </p:tgtEl>
                                      </p:cBhvr>
                                    </p:animEffect>
                                  </p:childTnLst>
                                </p:cTn>
                              </p:par>
                              <p:par>
                                <p:cTn id="70" presetID="42" presetClass="entr" presetSubtype="0" fill="hold" grpId="0" nodeType="withEffect">
                                  <p:stCondLst>
                                    <p:cond delay="200"/>
                                  </p:stCondLst>
                                  <p:childTnLst>
                                    <p:set>
                                      <p:cBhvr>
                                        <p:cTn id="71" dur="1" fill="hold">
                                          <p:stCondLst>
                                            <p:cond delay="0"/>
                                          </p:stCondLst>
                                        </p:cTn>
                                        <p:tgtEl>
                                          <p:spTgt spid="42">
                                            <p:txEl>
                                              <p:pRg st="0" end="0"/>
                                            </p:txEl>
                                          </p:spTgt>
                                        </p:tgtEl>
                                        <p:attrNameLst>
                                          <p:attrName>style.visibility</p:attrName>
                                        </p:attrNameLst>
                                      </p:cBhvr>
                                      <p:to>
                                        <p:strVal val="visible"/>
                                      </p:to>
                                    </p:set>
                                    <p:animEffect transition="in" filter="fade">
                                      <p:cBhvr>
                                        <p:cTn id="72" dur="500"/>
                                        <p:tgtEl>
                                          <p:spTgt spid="42">
                                            <p:txEl>
                                              <p:pRg st="0" end="0"/>
                                            </p:txEl>
                                          </p:spTgt>
                                        </p:tgtEl>
                                      </p:cBhvr>
                                    </p:animEffect>
                                    <p:anim calcmode="lin" valueType="num">
                                      <p:cBhvr>
                                        <p:cTn id="73"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p:cTn id="74" dur="500" fill="hold"/>
                                        <p:tgtEl>
                                          <p:spTgt spid="42">
                                            <p:txEl>
                                              <p:pRg st="0" end="0"/>
                                            </p:txEl>
                                          </p:spTgt>
                                        </p:tgtEl>
                                        <p:attrNameLst>
                                          <p:attrName>ppt_y</p:attrName>
                                        </p:attrNameLst>
                                      </p:cBhvr>
                                      <p:tavLst>
                                        <p:tav tm="0">
                                          <p:val>
                                            <p:strVal val="#ppt_y+.1"/>
                                          </p:val>
                                        </p:tav>
                                        <p:tav tm="100000">
                                          <p:val>
                                            <p:strVal val="#ppt_y"/>
                                          </p:val>
                                        </p:tav>
                                      </p:tavLst>
                                    </p:anim>
                                  </p:childTnLst>
                                </p:cTn>
                              </p:par>
                              <p:par>
                                <p:cTn id="75" presetID="10" presetClass="entr" presetSubtype="0" fill="hold" grpId="0" nodeType="withEffect">
                                  <p:stCondLst>
                                    <p:cond delay="800"/>
                                  </p:stCondLst>
                                  <p:childTnLst>
                                    <p:set>
                                      <p:cBhvr>
                                        <p:cTn id="76" dur="1" fill="hold">
                                          <p:stCondLst>
                                            <p:cond delay="0"/>
                                          </p:stCondLst>
                                        </p:cTn>
                                        <p:tgtEl>
                                          <p:spTgt spid="43">
                                            <p:txEl>
                                              <p:pRg st="0" end="0"/>
                                            </p:txEl>
                                          </p:spTgt>
                                        </p:tgtEl>
                                        <p:attrNameLst>
                                          <p:attrName>style.visibility</p:attrName>
                                        </p:attrNameLst>
                                      </p:cBhvr>
                                      <p:to>
                                        <p:strVal val="visible"/>
                                      </p:to>
                                    </p:set>
                                    <p:animEffect transition="in" filter="fade">
                                      <p:cBhvr>
                                        <p:cTn id="77" dur="500"/>
                                        <p:tgtEl>
                                          <p:spTgt spid="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26" grpId="0" build="p">
        <p:tmplLst>
          <p:tmpl lvl="1">
            <p:tnLst>
              <p:par>
                <p:cTn presetID="42" presetClass="entr" presetSubtype="0"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withEffect">
                  <p:stCondLst>
                    <p:cond delay="8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32" grpId="0" animBg="1"/>
      <p:bldP spid="33" grpId="0" build="p">
        <p:tmplLst>
          <p:tmpl lvl="1">
            <p:tnLst>
              <p:par>
                <p:cTn presetID="53" presetClass="entr" presetSubtype="16"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p:cTn dur="300" fill="hold"/>
                        <p:tgtEl>
                          <p:spTgt spid="33"/>
                        </p:tgtEl>
                        <p:attrNameLst>
                          <p:attrName>ppt_w</p:attrName>
                        </p:attrNameLst>
                      </p:cBhvr>
                      <p:tavLst>
                        <p:tav tm="0">
                          <p:val>
                            <p:fltVal val="0"/>
                          </p:val>
                        </p:tav>
                        <p:tav tm="100000">
                          <p:val>
                            <p:strVal val="#ppt_w"/>
                          </p:val>
                        </p:tav>
                      </p:tavLst>
                    </p:anim>
                    <p:anim calcmode="lin" valueType="num">
                      <p:cBhvr>
                        <p:cTn dur="300" fill="hold"/>
                        <p:tgtEl>
                          <p:spTgt spid="33"/>
                        </p:tgtEl>
                        <p:attrNameLst>
                          <p:attrName>ppt_h</p:attrName>
                        </p:attrNameLst>
                      </p:cBhvr>
                      <p:tavLst>
                        <p:tav tm="0">
                          <p:val>
                            <p:fltVal val="0"/>
                          </p:val>
                        </p:tav>
                        <p:tav tm="100000">
                          <p:val>
                            <p:strVal val="#ppt_h"/>
                          </p:val>
                        </p:tav>
                      </p:tavLst>
                    </p:anim>
                    <p:animEffect transition="in" filter="fade">
                      <p:cBhvr>
                        <p:cTn dur="300"/>
                        <p:tgtEl>
                          <p:spTgt spid="33"/>
                        </p:tgtEl>
                      </p:cBhvr>
                    </p:animEffect>
                  </p:childTnLst>
                </p:cTn>
              </p:par>
            </p:tnLst>
          </p:tmpl>
        </p:tmplLst>
      </p:bldP>
      <p:bldP spid="34" grpId="0" build="p">
        <p:tmplLst>
          <p:tmpl lvl="1">
            <p:tnLst>
              <p:par>
                <p:cTn presetID="42" presetClass="entr" presetSubtype="0"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anim calcmode="lin" valueType="num">
                      <p:cBhvr>
                        <p:cTn dur="500" fill="hold"/>
                        <p:tgtEl>
                          <p:spTgt spid="34"/>
                        </p:tgtEl>
                        <p:attrNameLst>
                          <p:attrName>ppt_x</p:attrName>
                        </p:attrNameLst>
                      </p:cBhvr>
                      <p:tavLst>
                        <p:tav tm="0">
                          <p:val>
                            <p:strVal val="#ppt_x"/>
                          </p:val>
                        </p:tav>
                        <p:tav tm="100000">
                          <p:val>
                            <p:strVal val="#ppt_x"/>
                          </p:val>
                        </p:tav>
                      </p:tavLst>
                    </p:anim>
                    <p:anim calcmode="lin" valueType="num">
                      <p:cBhvr>
                        <p:cTn dur="500" fill="hold"/>
                        <p:tgtEl>
                          <p:spTgt spid="34"/>
                        </p:tgtEl>
                        <p:attrNameLst>
                          <p:attrName>ppt_y</p:attrName>
                        </p:attrNameLst>
                      </p:cBhvr>
                      <p:tavLst>
                        <p:tav tm="0">
                          <p:val>
                            <p:strVal val="#ppt_y+.1"/>
                          </p:val>
                        </p:tav>
                        <p:tav tm="100000">
                          <p:val>
                            <p:strVal val="#ppt_y"/>
                          </p:val>
                        </p:tav>
                      </p:tavLst>
                    </p:anim>
                  </p:childTnLst>
                </p:cTn>
              </p:par>
            </p:tnLst>
          </p:tmpl>
        </p:tmplLst>
      </p:bldP>
      <p:bldP spid="35" grpId="0" build="p">
        <p:tmplLst>
          <p:tmpl lvl="1">
            <p:tnLst>
              <p:par>
                <p:cTn presetID="10" presetClass="entr" presetSubtype="0" fill="hold" nodeType="withEffect">
                  <p:stCondLst>
                    <p:cond delay="8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40" grpId="0" animBg="1"/>
      <p:bldP spid="41" grpId="0" build="p">
        <p:tmplLst>
          <p:tmpl lvl="1">
            <p:tnLst>
              <p:par>
                <p:cTn presetID="53" presetClass="entr" presetSubtype="16"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p:cTn dur="300" fill="hold"/>
                        <p:tgtEl>
                          <p:spTgt spid="41"/>
                        </p:tgtEl>
                        <p:attrNameLst>
                          <p:attrName>ppt_w</p:attrName>
                        </p:attrNameLst>
                      </p:cBhvr>
                      <p:tavLst>
                        <p:tav tm="0">
                          <p:val>
                            <p:fltVal val="0"/>
                          </p:val>
                        </p:tav>
                        <p:tav tm="100000">
                          <p:val>
                            <p:strVal val="#ppt_w"/>
                          </p:val>
                        </p:tav>
                      </p:tavLst>
                    </p:anim>
                    <p:anim calcmode="lin" valueType="num">
                      <p:cBhvr>
                        <p:cTn dur="300" fill="hold"/>
                        <p:tgtEl>
                          <p:spTgt spid="41"/>
                        </p:tgtEl>
                        <p:attrNameLst>
                          <p:attrName>ppt_h</p:attrName>
                        </p:attrNameLst>
                      </p:cBhvr>
                      <p:tavLst>
                        <p:tav tm="0">
                          <p:val>
                            <p:fltVal val="0"/>
                          </p:val>
                        </p:tav>
                        <p:tav tm="100000">
                          <p:val>
                            <p:strVal val="#ppt_h"/>
                          </p:val>
                        </p:tav>
                      </p:tavLst>
                    </p:anim>
                    <p:animEffect transition="in" filter="fade">
                      <p:cBhvr>
                        <p:cTn dur="300"/>
                        <p:tgtEl>
                          <p:spTgt spid="41"/>
                        </p:tgtEl>
                      </p:cBhvr>
                    </p:animEffect>
                  </p:childTnLst>
                </p:cTn>
              </p:par>
            </p:tnLst>
          </p:tmpl>
        </p:tmplLst>
      </p:bldP>
      <p:bldP spid="42" grpId="0" build="p">
        <p:tmplLst>
          <p:tmpl lvl="1">
            <p:tnLst>
              <p:par>
                <p:cTn presetID="42" presetClass="entr" presetSubtype="0"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anim calcmode="lin" valueType="num">
                      <p:cBhvr>
                        <p:cTn dur="500" fill="hold"/>
                        <p:tgtEl>
                          <p:spTgt spid="42"/>
                        </p:tgtEl>
                        <p:attrNameLst>
                          <p:attrName>ppt_x</p:attrName>
                        </p:attrNameLst>
                      </p:cBhvr>
                      <p:tavLst>
                        <p:tav tm="0">
                          <p:val>
                            <p:strVal val="#ppt_x"/>
                          </p:val>
                        </p:tav>
                        <p:tav tm="100000">
                          <p:val>
                            <p:strVal val="#ppt_x"/>
                          </p:val>
                        </p:tav>
                      </p:tavLst>
                    </p:anim>
                    <p:anim calcmode="lin" valueType="num">
                      <p:cBhvr>
                        <p:cTn dur="500" fill="hold"/>
                        <p:tgtEl>
                          <p:spTgt spid="42"/>
                        </p:tgtEl>
                        <p:attrNameLst>
                          <p:attrName>ppt_y</p:attrName>
                        </p:attrNameLst>
                      </p:cBhvr>
                      <p:tavLst>
                        <p:tav tm="0">
                          <p:val>
                            <p:strVal val="#ppt_y+.1"/>
                          </p:val>
                        </p:tav>
                        <p:tav tm="100000">
                          <p:val>
                            <p:strVal val="#ppt_y"/>
                          </p:val>
                        </p:tav>
                      </p:tavLst>
                    </p:anim>
                  </p:childTnLst>
                </p:cTn>
              </p:par>
            </p:tnLst>
          </p:tmpl>
        </p:tmplLst>
      </p:bldP>
      <p:bldP spid="43" grpId="0" build="p">
        <p:tmplLst>
          <p:tmpl lvl="1">
            <p:tnLst>
              <p:par>
                <p:cTn presetID="10" presetClass="entr" presetSubtype="0" fill="hold" nodeType="withEffect">
                  <p:stCondLst>
                    <p:cond delay="80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ircle infographic">
    <p:spTree>
      <p:nvGrpSpPr>
        <p:cNvPr id="1" name=""/>
        <p:cNvGrpSpPr/>
        <p:nvPr/>
      </p:nvGrpSpPr>
      <p:grpSpPr>
        <a:xfrm>
          <a:off x="0" y="0"/>
          <a:ext cx="0" cy="0"/>
          <a:chOff x="0" y="0"/>
          <a:chExt cx="0" cy="0"/>
        </a:xfrm>
      </p:grpSpPr>
      <p:sp>
        <p:nvSpPr>
          <p:cNvPr id="53" name="Oval 52"/>
          <p:cNvSpPr>
            <a:spLocks noChangeAspect="1"/>
          </p:cNvSpPr>
          <p:nvPr userDrawn="1"/>
        </p:nvSpPr>
        <p:spPr>
          <a:xfrm>
            <a:off x="861369" y="1766844"/>
            <a:ext cx="3120004" cy="2808000"/>
          </a:xfrm>
          <a:prstGeom prst="ellipse">
            <a:avLst/>
          </a:prstGeom>
          <a:ln w="381000" cap="rnd" cmpd="sng">
            <a:solidFill>
              <a:schemeClr val="accent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6" name="Group 15"/>
          <p:cNvGrpSpPr/>
          <p:nvPr userDrawn="1"/>
        </p:nvGrpSpPr>
        <p:grpSpPr>
          <a:xfrm>
            <a:off x="101309" y="385540"/>
            <a:ext cx="383999" cy="342172"/>
            <a:chOff x="5270500" y="1460500"/>
            <a:chExt cx="1701800" cy="2705100"/>
          </a:xfrm>
        </p:grpSpPr>
        <p:sp>
          <p:nvSpPr>
            <p:cNvPr id="17" name="Rounded Rectangle 16"/>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8" name="Rounded Rectangle 17"/>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9" name="Rounded Rectangle 18"/>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28" name="Text Placeholder 7"/>
          <p:cNvSpPr>
            <a:spLocks noGrp="1"/>
          </p:cNvSpPr>
          <p:nvPr>
            <p:ph type="body" sz="quarter" idx="20" hasCustomPrompt="1"/>
          </p:nvPr>
        </p:nvSpPr>
        <p:spPr>
          <a:xfrm>
            <a:off x="964496" y="5151591"/>
            <a:ext cx="2941464" cy="228451"/>
          </a:xfrm>
          <a:prstGeom prst="rect">
            <a:avLst/>
          </a:prstGeom>
        </p:spPr>
        <p:txBody>
          <a:bodyPr vert="horz" lIns="0" tIns="40504" rIns="0" bIns="40504" anchor="ctr"/>
          <a:lstStyle>
            <a:lvl1pPr marL="0" indent="0" algn="ct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9" name="Text Placeholder 2"/>
          <p:cNvSpPr>
            <a:spLocks noGrp="1"/>
          </p:cNvSpPr>
          <p:nvPr>
            <p:ph type="body" sz="quarter" idx="16" hasCustomPrompt="1"/>
          </p:nvPr>
        </p:nvSpPr>
        <p:spPr>
          <a:xfrm>
            <a:off x="964501" y="5461324"/>
            <a:ext cx="2941463" cy="779972"/>
          </a:xfrm>
          <a:prstGeom prst="rect">
            <a:avLst/>
          </a:prstGeom>
        </p:spPr>
        <p:txBody>
          <a:bodyPr vert="horz" lIns="0" tIns="0" rIns="0" bIns="0"/>
          <a:lstStyle>
            <a:lvl1pPr marL="0" indent="0" algn="ct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t>
            </a:r>
            <a:r>
              <a:rPr lang="en-US" dirty="0" smtClean="0"/>
              <a:t>. </a:t>
            </a:r>
          </a:p>
        </p:txBody>
      </p:sp>
      <p:sp>
        <p:nvSpPr>
          <p:cNvPr id="21" name="Picture Placeholder 2"/>
          <p:cNvSpPr>
            <a:spLocks noGrp="1" noChangeAspect="1"/>
          </p:cNvSpPr>
          <p:nvPr>
            <p:ph type="pic" sz="quarter" idx="17"/>
          </p:nvPr>
        </p:nvSpPr>
        <p:spPr>
          <a:xfrm>
            <a:off x="1099962" y="1991361"/>
            <a:ext cx="2639997" cy="2375998"/>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25" name="Oval 24"/>
          <p:cNvSpPr>
            <a:spLocks noChangeAspect="1"/>
          </p:cNvSpPr>
          <p:nvPr userDrawn="1"/>
        </p:nvSpPr>
        <p:spPr>
          <a:xfrm>
            <a:off x="4518970" y="1766844"/>
            <a:ext cx="3120004" cy="2808000"/>
          </a:xfrm>
          <a:prstGeom prst="ellipse">
            <a:avLst/>
          </a:prstGeom>
          <a:ln w="381000" cap="rnd" cmpd="sng">
            <a:solidFill>
              <a:schemeClr val="accent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26" name="Text Placeholder 7"/>
          <p:cNvSpPr>
            <a:spLocks noGrp="1"/>
          </p:cNvSpPr>
          <p:nvPr>
            <p:ph type="body" sz="quarter" idx="21" hasCustomPrompt="1"/>
          </p:nvPr>
        </p:nvSpPr>
        <p:spPr>
          <a:xfrm>
            <a:off x="4622088" y="5151591"/>
            <a:ext cx="2941464" cy="228451"/>
          </a:xfrm>
          <a:prstGeom prst="rect">
            <a:avLst/>
          </a:prstGeom>
        </p:spPr>
        <p:txBody>
          <a:bodyPr vert="horz" lIns="0" tIns="40504" rIns="0" bIns="40504" anchor="ctr"/>
          <a:lstStyle>
            <a:lvl1pPr marL="0" indent="0" algn="ct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7" name="Text Placeholder 2"/>
          <p:cNvSpPr>
            <a:spLocks noGrp="1"/>
          </p:cNvSpPr>
          <p:nvPr>
            <p:ph type="body" sz="quarter" idx="22" hasCustomPrompt="1"/>
          </p:nvPr>
        </p:nvSpPr>
        <p:spPr>
          <a:xfrm>
            <a:off x="4622093" y="5461324"/>
            <a:ext cx="2941463" cy="779972"/>
          </a:xfrm>
          <a:prstGeom prst="rect">
            <a:avLst/>
          </a:prstGeom>
        </p:spPr>
        <p:txBody>
          <a:bodyPr vert="horz" lIns="0" tIns="0" rIns="0" bIns="0"/>
          <a:lstStyle>
            <a:lvl1pPr marL="0" indent="0" algn="ct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t>
            </a:r>
            <a:r>
              <a:rPr lang="en-US" dirty="0" smtClean="0"/>
              <a:t>. </a:t>
            </a:r>
          </a:p>
        </p:txBody>
      </p:sp>
      <p:sp>
        <p:nvSpPr>
          <p:cNvPr id="32" name="Picture Placeholder 2"/>
          <p:cNvSpPr>
            <a:spLocks noGrp="1" noChangeAspect="1"/>
          </p:cNvSpPr>
          <p:nvPr>
            <p:ph type="pic" sz="quarter" idx="18"/>
          </p:nvPr>
        </p:nvSpPr>
        <p:spPr>
          <a:xfrm>
            <a:off x="4757555" y="1991361"/>
            <a:ext cx="2639997" cy="2375998"/>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34" name="Oval 33"/>
          <p:cNvSpPr>
            <a:spLocks noChangeAspect="1"/>
          </p:cNvSpPr>
          <p:nvPr userDrawn="1"/>
        </p:nvSpPr>
        <p:spPr>
          <a:xfrm>
            <a:off x="8199147" y="1766844"/>
            <a:ext cx="3120004" cy="2808000"/>
          </a:xfrm>
          <a:prstGeom prst="ellipse">
            <a:avLst/>
          </a:prstGeom>
          <a:ln w="381000" cap="rnd" cmpd="sng">
            <a:solidFill>
              <a:schemeClr val="accent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35" name="Text Placeholder 7"/>
          <p:cNvSpPr>
            <a:spLocks noGrp="1"/>
          </p:cNvSpPr>
          <p:nvPr>
            <p:ph type="body" sz="quarter" idx="23" hasCustomPrompt="1"/>
          </p:nvPr>
        </p:nvSpPr>
        <p:spPr>
          <a:xfrm>
            <a:off x="8295917" y="5151591"/>
            <a:ext cx="2941464" cy="228451"/>
          </a:xfrm>
          <a:prstGeom prst="rect">
            <a:avLst/>
          </a:prstGeom>
        </p:spPr>
        <p:txBody>
          <a:bodyPr vert="horz" lIns="0" tIns="40504" rIns="0" bIns="40504" anchor="ctr"/>
          <a:lstStyle>
            <a:lvl1pPr marL="0" indent="0" algn="ct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6" name="Text Placeholder 2"/>
          <p:cNvSpPr>
            <a:spLocks noGrp="1"/>
          </p:cNvSpPr>
          <p:nvPr>
            <p:ph type="body" sz="quarter" idx="24" hasCustomPrompt="1"/>
          </p:nvPr>
        </p:nvSpPr>
        <p:spPr>
          <a:xfrm>
            <a:off x="8295922" y="5461324"/>
            <a:ext cx="2941463" cy="779972"/>
          </a:xfrm>
          <a:prstGeom prst="rect">
            <a:avLst/>
          </a:prstGeom>
        </p:spPr>
        <p:txBody>
          <a:bodyPr vert="horz" lIns="0" tIns="0" rIns="0" bIns="0"/>
          <a:lstStyle>
            <a:lvl1pPr marL="0" indent="0" algn="ct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t>
            </a:r>
            <a:r>
              <a:rPr lang="en-US" dirty="0" smtClean="0"/>
              <a:t>. </a:t>
            </a:r>
          </a:p>
        </p:txBody>
      </p:sp>
      <p:sp>
        <p:nvSpPr>
          <p:cNvPr id="37" name="Picture Placeholder 2"/>
          <p:cNvSpPr>
            <a:spLocks noGrp="1" noChangeAspect="1"/>
          </p:cNvSpPr>
          <p:nvPr>
            <p:ph type="pic" sz="quarter" idx="19"/>
          </p:nvPr>
        </p:nvSpPr>
        <p:spPr>
          <a:xfrm>
            <a:off x="8453962" y="1991361"/>
            <a:ext cx="2639997" cy="2375998"/>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Tree>
    <p:extLst>
      <p:ext uri="{BB962C8B-B14F-4D97-AF65-F5344CB8AC3E}">
        <p14:creationId xmlns:p14="http://schemas.microsoft.com/office/powerpoint/2010/main" xmlns="" val="153727470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28">
                                            <p:txEl>
                                              <p:pRg st="0" end="0"/>
                                            </p:txEl>
                                          </p:spTgt>
                                        </p:tgtEl>
                                        <p:attrNameLst>
                                          <p:attrName>style.visibility</p:attrName>
                                        </p:attrNameLst>
                                      </p:cBhvr>
                                      <p:to>
                                        <p:strVal val="visible"/>
                                      </p:to>
                                    </p:set>
                                    <p:animEffect transition="in" filter="fade">
                                      <p:cBhvr>
                                        <p:cTn id="20" dur="500"/>
                                        <p:tgtEl>
                                          <p:spTgt spid="28">
                                            <p:txEl>
                                              <p:pRg st="0" end="0"/>
                                            </p:txEl>
                                          </p:spTgt>
                                        </p:tgtEl>
                                      </p:cBhvr>
                                    </p:animEffect>
                                    <p:anim calcmode="lin" valueType="num">
                                      <p:cBhvr>
                                        <p:cTn id="21"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22" dur="500" fill="hold"/>
                                        <p:tgtEl>
                                          <p:spTgt spid="28">
                                            <p:txEl>
                                              <p:pRg st="0" end="0"/>
                                            </p:txEl>
                                          </p:spTgt>
                                        </p:tgtEl>
                                        <p:attrNameLst>
                                          <p:attrName>ppt_y</p:attrName>
                                        </p:attrNameLst>
                                      </p:cBhvr>
                                      <p:tavLst>
                                        <p:tav tm="0">
                                          <p:val>
                                            <p:strVal val="#ppt_y+.1"/>
                                          </p:val>
                                        </p:tav>
                                        <p:tav tm="100000">
                                          <p:val>
                                            <p:strVal val="#ppt_y"/>
                                          </p:val>
                                        </p:tav>
                                      </p:tavLst>
                                    </p:anim>
                                  </p:childTnLst>
                                </p:cTn>
                              </p:par>
                              <p:par>
                                <p:cTn id="23" presetID="10" presetClass="entr" presetSubtype="0" fill="hold" grpId="0" nodeType="withEffect">
                                  <p:stCondLst>
                                    <p:cond delay="800"/>
                                  </p:stCondLst>
                                  <p:childTnLst>
                                    <p:set>
                                      <p:cBhvr>
                                        <p:cTn id="24" dur="1" fill="hold">
                                          <p:stCondLst>
                                            <p:cond delay="0"/>
                                          </p:stCondLst>
                                        </p:cTn>
                                        <p:tgtEl>
                                          <p:spTgt spid="29">
                                            <p:txEl>
                                              <p:pRg st="0" end="0"/>
                                            </p:txEl>
                                          </p:spTgt>
                                        </p:tgtEl>
                                        <p:attrNameLst>
                                          <p:attrName>style.visibility</p:attrName>
                                        </p:attrNameLst>
                                      </p:cBhvr>
                                      <p:to>
                                        <p:strVal val="visible"/>
                                      </p:to>
                                    </p:set>
                                    <p:animEffect transition="in" filter="fade">
                                      <p:cBhvr>
                                        <p:cTn id="25" dur="500"/>
                                        <p:tgtEl>
                                          <p:spTgt spid="29">
                                            <p:txEl>
                                              <p:pRg st="0" end="0"/>
                                            </p:txEl>
                                          </p:spTgt>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53"/>
                                        </p:tgtEl>
                                        <p:attrNameLst>
                                          <p:attrName>style.visibility</p:attrName>
                                        </p:attrNameLst>
                                      </p:cBhvr>
                                      <p:to>
                                        <p:strVal val="visible"/>
                                      </p:to>
                                    </p:set>
                                    <p:anim calcmode="lin" valueType="num">
                                      <p:cBhvr>
                                        <p:cTn id="28" dur="500" fill="hold"/>
                                        <p:tgtEl>
                                          <p:spTgt spid="53"/>
                                        </p:tgtEl>
                                        <p:attrNameLst>
                                          <p:attrName>ppt_w</p:attrName>
                                        </p:attrNameLst>
                                      </p:cBhvr>
                                      <p:tavLst>
                                        <p:tav tm="0">
                                          <p:val>
                                            <p:fltVal val="0"/>
                                          </p:val>
                                        </p:tav>
                                        <p:tav tm="100000">
                                          <p:val>
                                            <p:strVal val="#ppt_w"/>
                                          </p:val>
                                        </p:tav>
                                      </p:tavLst>
                                    </p:anim>
                                    <p:anim calcmode="lin" valueType="num">
                                      <p:cBhvr>
                                        <p:cTn id="29" dur="500" fill="hold"/>
                                        <p:tgtEl>
                                          <p:spTgt spid="53"/>
                                        </p:tgtEl>
                                        <p:attrNameLst>
                                          <p:attrName>ppt_h</p:attrName>
                                        </p:attrNameLst>
                                      </p:cBhvr>
                                      <p:tavLst>
                                        <p:tav tm="0">
                                          <p:val>
                                            <p:fltVal val="0"/>
                                          </p:val>
                                        </p:tav>
                                        <p:tav tm="100000">
                                          <p:val>
                                            <p:strVal val="#ppt_h"/>
                                          </p:val>
                                        </p:tav>
                                      </p:tavLst>
                                    </p:anim>
                                    <p:animEffect transition="in" filter="fade">
                                      <p:cBhvr>
                                        <p:cTn id="30" dur="500"/>
                                        <p:tgtEl>
                                          <p:spTgt spid="53"/>
                                        </p:tgtEl>
                                      </p:cBhvr>
                                    </p:animEffect>
                                  </p:childTnLst>
                                </p:cTn>
                              </p:par>
                            </p:childTnLst>
                          </p:cTn>
                        </p:par>
                        <p:par>
                          <p:cTn id="31" fill="hold">
                            <p:stCondLst>
                              <p:cond delay="500"/>
                            </p:stCondLst>
                            <p:childTnLst>
                              <p:par>
                                <p:cTn id="32" presetID="53" presetClass="entr" presetSubtype="16" fill="hold" grpId="0" nodeType="afterEffect" nodePh="1">
                                  <p:stCondLst>
                                    <p:cond delay="0"/>
                                  </p:stCondLst>
                                  <p:endCondLst>
                                    <p:cond evt="begin" delay="0">
                                      <p:tn val="32"/>
                                    </p:cond>
                                  </p:endCondLst>
                                  <p:childTnLst>
                                    <p:set>
                                      <p:cBhvr>
                                        <p:cTn id="33" dur="1" fill="hold">
                                          <p:stCondLst>
                                            <p:cond delay="0"/>
                                          </p:stCondLst>
                                        </p:cTn>
                                        <p:tgtEl>
                                          <p:spTgt spid="21"/>
                                        </p:tgtEl>
                                        <p:attrNameLst>
                                          <p:attrName>style.visibility</p:attrName>
                                        </p:attrNameLst>
                                      </p:cBhvr>
                                      <p:to>
                                        <p:strVal val="visible"/>
                                      </p:to>
                                    </p:set>
                                    <p:anim calcmode="lin" valueType="num">
                                      <p:cBhvr>
                                        <p:cTn id="34" dur="500" fill="hold"/>
                                        <p:tgtEl>
                                          <p:spTgt spid="21"/>
                                        </p:tgtEl>
                                        <p:attrNameLst>
                                          <p:attrName>ppt_w</p:attrName>
                                        </p:attrNameLst>
                                      </p:cBhvr>
                                      <p:tavLst>
                                        <p:tav tm="0">
                                          <p:val>
                                            <p:fltVal val="0"/>
                                          </p:val>
                                        </p:tav>
                                        <p:tav tm="100000">
                                          <p:val>
                                            <p:strVal val="#ppt_w"/>
                                          </p:val>
                                        </p:tav>
                                      </p:tavLst>
                                    </p:anim>
                                    <p:anim calcmode="lin" valueType="num">
                                      <p:cBhvr>
                                        <p:cTn id="35" dur="500" fill="hold"/>
                                        <p:tgtEl>
                                          <p:spTgt spid="21"/>
                                        </p:tgtEl>
                                        <p:attrNameLst>
                                          <p:attrName>ppt_h</p:attrName>
                                        </p:attrNameLst>
                                      </p:cBhvr>
                                      <p:tavLst>
                                        <p:tav tm="0">
                                          <p:val>
                                            <p:fltVal val="0"/>
                                          </p:val>
                                        </p:tav>
                                        <p:tav tm="100000">
                                          <p:val>
                                            <p:strVal val="#ppt_h"/>
                                          </p:val>
                                        </p:tav>
                                      </p:tavLst>
                                    </p:anim>
                                    <p:animEffect transition="in" filter="fade">
                                      <p:cBhvr>
                                        <p:cTn id="36" dur="500"/>
                                        <p:tgtEl>
                                          <p:spTgt spid="21"/>
                                        </p:tgtEl>
                                      </p:cBhvr>
                                    </p:animEffect>
                                  </p:childTnLst>
                                </p:cTn>
                              </p:par>
                              <p:par>
                                <p:cTn id="37" presetID="42" presetClass="entr" presetSubtype="0" fill="hold" grpId="0" nodeType="withEffect">
                                  <p:stCondLst>
                                    <p:cond delay="200"/>
                                  </p:stCondLst>
                                  <p:childTnLst>
                                    <p:set>
                                      <p:cBhvr>
                                        <p:cTn id="38" dur="1" fill="hold">
                                          <p:stCondLst>
                                            <p:cond delay="0"/>
                                          </p:stCondLst>
                                        </p:cTn>
                                        <p:tgtEl>
                                          <p:spTgt spid="26">
                                            <p:txEl>
                                              <p:pRg st="0" end="0"/>
                                            </p:txEl>
                                          </p:spTgt>
                                        </p:tgtEl>
                                        <p:attrNameLst>
                                          <p:attrName>style.visibility</p:attrName>
                                        </p:attrNameLst>
                                      </p:cBhvr>
                                      <p:to>
                                        <p:strVal val="visible"/>
                                      </p:to>
                                    </p:set>
                                    <p:animEffect transition="in" filter="fade">
                                      <p:cBhvr>
                                        <p:cTn id="39" dur="500"/>
                                        <p:tgtEl>
                                          <p:spTgt spid="26">
                                            <p:txEl>
                                              <p:pRg st="0" end="0"/>
                                            </p:txEl>
                                          </p:spTgt>
                                        </p:tgtEl>
                                      </p:cBhvr>
                                    </p:animEffect>
                                    <p:anim calcmode="lin" valueType="num">
                                      <p:cBhvr>
                                        <p:cTn id="40"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26">
                                            <p:txEl>
                                              <p:pRg st="0" end="0"/>
                                            </p:txEl>
                                          </p:spTgt>
                                        </p:tgtEl>
                                        <p:attrNameLst>
                                          <p:attrName>ppt_y</p:attrName>
                                        </p:attrNameLst>
                                      </p:cBhvr>
                                      <p:tavLst>
                                        <p:tav tm="0">
                                          <p:val>
                                            <p:strVal val="#ppt_y+.1"/>
                                          </p:val>
                                        </p:tav>
                                        <p:tav tm="100000">
                                          <p:val>
                                            <p:strVal val="#ppt_y"/>
                                          </p:val>
                                        </p:tav>
                                      </p:tavLst>
                                    </p:anim>
                                  </p:childTnLst>
                                </p:cTn>
                              </p:par>
                              <p:par>
                                <p:cTn id="42" presetID="10" presetClass="entr" presetSubtype="0" fill="hold" grpId="0" nodeType="withEffect">
                                  <p:stCondLst>
                                    <p:cond delay="800"/>
                                  </p:stCondLst>
                                  <p:childTnLst>
                                    <p:set>
                                      <p:cBhvr>
                                        <p:cTn id="43" dur="1" fill="hold">
                                          <p:stCondLst>
                                            <p:cond delay="0"/>
                                          </p:stCondLst>
                                        </p:cTn>
                                        <p:tgtEl>
                                          <p:spTgt spid="27">
                                            <p:txEl>
                                              <p:pRg st="0" end="0"/>
                                            </p:txEl>
                                          </p:spTgt>
                                        </p:tgtEl>
                                        <p:attrNameLst>
                                          <p:attrName>style.visibility</p:attrName>
                                        </p:attrNameLst>
                                      </p:cBhvr>
                                      <p:to>
                                        <p:strVal val="visible"/>
                                      </p:to>
                                    </p:set>
                                    <p:animEffect transition="in" filter="fade">
                                      <p:cBhvr>
                                        <p:cTn id="44" dur="500"/>
                                        <p:tgtEl>
                                          <p:spTgt spid="27">
                                            <p:txEl>
                                              <p:pRg st="0" end="0"/>
                                            </p:txEl>
                                          </p:spTgt>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anim calcmode="lin" valueType="num">
                                      <p:cBhvr>
                                        <p:cTn id="47" dur="500" fill="hold"/>
                                        <p:tgtEl>
                                          <p:spTgt spid="25"/>
                                        </p:tgtEl>
                                        <p:attrNameLst>
                                          <p:attrName>ppt_w</p:attrName>
                                        </p:attrNameLst>
                                      </p:cBhvr>
                                      <p:tavLst>
                                        <p:tav tm="0">
                                          <p:val>
                                            <p:fltVal val="0"/>
                                          </p:val>
                                        </p:tav>
                                        <p:tav tm="100000">
                                          <p:val>
                                            <p:strVal val="#ppt_w"/>
                                          </p:val>
                                        </p:tav>
                                      </p:tavLst>
                                    </p:anim>
                                    <p:anim calcmode="lin" valueType="num">
                                      <p:cBhvr>
                                        <p:cTn id="48" dur="500" fill="hold"/>
                                        <p:tgtEl>
                                          <p:spTgt spid="25"/>
                                        </p:tgtEl>
                                        <p:attrNameLst>
                                          <p:attrName>ppt_h</p:attrName>
                                        </p:attrNameLst>
                                      </p:cBhvr>
                                      <p:tavLst>
                                        <p:tav tm="0">
                                          <p:val>
                                            <p:fltVal val="0"/>
                                          </p:val>
                                        </p:tav>
                                        <p:tav tm="100000">
                                          <p:val>
                                            <p:strVal val="#ppt_h"/>
                                          </p:val>
                                        </p:tav>
                                      </p:tavLst>
                                    </p:anim>
                                    <p:animEffect transition="in" filter="fade">
                                      <p:cBhvr>
                                        <p:cTn id="49" dur="500"/>
                                        <p:tgtEl>
                                          <p:spTgt spid="25"/>
                                        </p:tgtEl>
                                      </p:cBhvr>
                                    </p:animEffect>
                                  </p:childTnLst>
                                </p:cTn>
                              </p:par>
                            </p:childTnLst>
                          </p:cTn>
                        </p:par>
                        <p:par>
                          <p:cTn id="50" fill="hold">
                            <p:stCondLst>
                              <p:cond delay="1000"/>
                            </p:stCondLst>
                            <p:childTnLst>
                              <p:par>
                                <p:cTn id="51" presetID="53" presetClass="entr" presetSubtype="16" fill="hold" grpId="0" nodeType="afterEffect" nodePh="1">
                                  <p:stCondLst>
                                    <p:cond delay="0"/>
                                  </p:stCondLst>
                                  <p:endCondLst>
                                    <p:cond evt="begin" delay="0">
                                      <p:tn val="51"/>
                                    </p:cond>
                                  </p:endCondLst>
                                  <p:childTnLst>
                                    <p:set>
                                      <p:cBhvr>
                                        <p:cTn id="52" dur="1" fill="hold">
                                          <p:stCondLst>
                                            <p:cond delay="0"/>
                                          </p:stCondLst>
                                        </p:cTn>
                                        <p:tgtEl>
                                          <p:spTgt spid="32"/>
                                        </p:tgtEl>
                                        <p:attrNameLst>
                                          <p:attrName>style.visibility</p:attrName>
                                        </p:attrNameLst>
                                      </p:cBhvr>
                                      <p:to>
                                        <p:strVal val="visible"/>
                                      </p:to>
                                    </p:set>
                                    <p:anim calcmode="lin" valueType="num">
                                      <p:cBhvr>
                                        <p:cTn id="53" dur="500" fill="hold"/>
                                        <p:tgtEl>
                                          <p:spTgt spid="32"/>
                                        </p:tgtEl>
                                        <p:attrNameLst>
                                          <p:attrName>ppt_w</p:attrName>
                                        </p:attrNameLst>
                                      </p:cBhvr>
                                      <p:tavLst>
                                        <p:tav tm="0">
                                          <p:val>
                                            <p:fltVal val="0"/>
                                          </p:val>
                                        </p:tav>
                                        <p:tav tm="100000">
                                          <p:val>
                                            <p:strVal val="#ppt_w"/>
                                          </p:val>
                                        </p:tav>
                                      </p:tavLst>
                                    </p:anim>
                                    <p:anim calcmode="lin" valueType="num">
                                      <p:cBhvr>
                                        <p:cTn id="54" dur="500" fill="hold"/>
                                        <p:tgtEl>
                                          <p:spTgt spid="32"/>
                                        </p:tgtEl>
                                        <p:attrNameLst>
                                          <p:attrName>ppt_h</p:attrName>
                                        </p:attrNameLst>
                                      </p:cBhvr>
                                      <p:tavLst>
                                        <p:tav tm="0">
                                          <p:val>
                                            <p:fltVal val="0"/>
                                          </p:val>
                                        </p:tav>
                                        <p:tav tm="100000">
                                          <p:val>
                                            <p:strVal val="#ppt_h"/>
                                          </p:val>
                                        </p:tav>
                                      </p:tavLst>
                                    </p:anim>
                                    <p:animEffect transition="in" filter="fade">
                                      <p:cBhvr>
                                        <p:cTn id="55" dur="500"/>
                                        <p:tgtEl>
                                          <p:spTgt spid="32"/>
                                        </p:tgtEl>
                                      </p:cBhvr>
                                    </p:animEffect>
                                  </p:childTnLst>
                                </p:cTn>
                              </p:par>
                              <p:par>
                                <p:cTn id="56" presetID="42" presetClass="entr" presetSubtype="0" fill="hold" grpId="0" nodeType="withEffect">
                                  <p:stCondLst>
                                    <p:cond delay="200"/>
                                  </p:stCondLst>
                                  <p:childTnLst>
                                    <p:set>
                                      <p:cBhvr>
                                        <p:cTn id="57" dur="1" fill="hold">
                                          <p:stCondLst>
                                            <p:cond delay="0"/>
                                          </p:stCondLst>
                                        </p:cTn>
                                        <p:tgtEl>
                                          <p:spTgt spid="35">
                                            <p:txEl>
                                              <p:pRg st="0" end="0"/>
                                            </p:txEl>
                                          </p:spTgt>
                                        </p:tgtEl>
                                        <p:attrNameLst>
                                          <p:attrName>style.visibility</p:attrName>
                                        </p:attrNameLst>
                                      </p:cBhvr>
                                      <p:to>
                                        <p:strVal val="visible"/>
                                      </p:to>
                                    </p:set>
                                    <p:animEffect transition="in" filter="fade">
                                      <p:cBhvr>
                                        <p:cTn id="58" dur="500"/>
                                        <p:tgtEl>
                                          <p:spTgt spid="35">
                                            <p:txEl>
                                              <p:pRg st="0" end="0"/>
                                            </p:txEl>
                                          </p:spTgt>
                                        </p:tgtEl>
                                      </p:cBhvr>
                                    </p:animEffect>
                                    <p:anim calcmode="lin" valueType="num">
                                      <p:cBhvr>
                                        <p:cTn id="59"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p:cTn id="60" dur="500" fill="hold"/>
                                        <p:tgtEl>
                                          <p:spTgt spid="35">
                                            <p:txEl>
                                              <p:pRg st="0" end="0"/>
                                            </p:txEl>
                                          </p:spTgt>
                                        </p:tgtEl>
                                        <p:attrNameLst>
                                          <p:attrName>ppt_y</p:attrName>
                                        </p:attrNameLst>
                                      </p:cBhvr>
                                      <p:tavLst>
                                        <p:tav tm="0">
                                          <p:val>
                                            <p:strVal val="#ppt_y+.1"/>
                                          </p:val>
                                        </p:tav>
                                        <p:tav tm="100000">
                                          <p:val>
                                            <p:strVal val="#ppt_y"/>
                                          </p:val>
                                        </p:tav>
                                      </p:tavLst>
                                    </p:anim>
                                  </p:childTnLst>
                                </p:cTn>
                              </p:par>
                              <p:par>
                                <p:cTn id="61" presetID="10" presetClass="entr" presetSubtype="0" fill="hold" grpId="0" nodeType="withEffect">
                                  <p:stCondLst>
                                    <p:cond delay="800"/>
                                  </p:stCondLst>
                                  <p:childTnLst>
                                    <p:set>
                                      <p:cBhvr>
                                        <p:cTn id="62" dur="1" fill="hold">
                                          <p:stCondLst>
                                            <p:cond delay="0"/>
                                          </p:stCondLst>
                                        </p:cTn>
                                        <p:tgtEl>
                                          <p:spTgt spid="36">
                                            <p:txEl>
                                              <p:pRg st="0" end="0"/>
                                            </p:txEl>
                                          </p:spTgt>
                                        </p:tgtEl>
                                        <p:attrNameLst>
                                          <p:attrName>style.visibility</p:attrName>
                                        </p:attrNameLst>
                                      </p:cBhvr>
                                      <p:to>
                                        <p:strVal val="visible"/>
                                      </p:to>
                                    </p:set>
                                    <p:animEffect transition="in" filter="fade">
                                      <p:cBhvr>
                                        <p:cTn id="63" dur="500"/>
                                        <p:tgtEl>
                                          <p:spTgt spid="36">
                                            <p:txEl>
                                              <p:pRg st="0" end="0"/>
                                            </p:txEl>
                                          </p:spTgt>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p:cTn id="66" dur="500" fill="hold"/>
                                        <p:tgtEl>
                                          <p:spTgt spid="34"/>
                                        </p:tgtEl>
                                        <p:attrNameLst>
                                          <p:attrName>ppt_w</p:attrName>
                                        </p:attrNameLst>
                                      </p:cBhvr>
                                      <p:tavLst>
                                        <p:tav tm="0">
                                          <p:val>
                                            <p:fltVal val="0"/>
                                          </p:val>
                                        </p:tav>
                                        <p:tav tm="100000">
                                          <p:val>
                                            <p:strVal val="#ppt_w"/>
                                          </p:val>
                                        </p:tav>
                                      </p:tavLst>
                                    </p:anim>
                                    <p:anim calcmode="lin" valueType="num">
                                      <p:cBhvr>
                                        <p:cTn id="67" dur="500" fill="hold"/>
                                        <p:tgtEl>
                                          <p:spTgt spid="34"/>
                                        </p:tgtEl>
                                        <p:attrNameLst>
                                          <p:attrName>ppt_h</p:attrName>
                                        </p:attrNameLst>
                                      </p:cBhvr>
                                      <p:tavLst>
                                        <p:tav tm="0">
                                          <p:val>
                                            <p:fltVal val="0"/>
                                          </p:val>
                                        </p:tav>
                                        <p:tav tm="100000">
                                          <p:val>
                                            <p:strVal val="#ppt_h"/>
                                          </p:val>
                                        </p:tav>
                                      </p:tavLst>
                                    </p:anim>
                                    <p:animEffect transition="in" filter="fade">
                                      <p:cBhvr>
                                        <p:cTn id="68" dur="500"/>
                                        <p:tgtEl>
                                          <p:spTgt spid="34"/>
                                        </p:tgtEl>
                                      </p:cBhvr>
                                    </p:animEffect>
                                  </p:childTnLst>
                                </p:cTn>
                              </p:par>
                            </p:childTnLst>
                          </p:cTn>
                        </p:par>
                        <p:par>
                          <p:cTn id="69" fill="hold">
                            <p:stCondLst>
                              <p:cond delay="1500"/>
                            </p:stCondLst>
                            <p:childTnLst>
                              <p:par>
                                <p:cTn id="70" presetID="53" presetClass="entr" presetSubtype="16" fill="hold" grpId="0" nodeType="afterEffect" nodePh="1">
                                  <p:stCondLst>
                                    <p:cond delay="0"/>
                                  </p:stCondLst>
                                  <p:endCondLst>
                                    <p:cond evt="begin" delay="0">
                                      <p:tn val="70"/>
                                    </p:cond>
                                  </p:endCondLst>
                                  <p:childTnLst>
                                    <p:set>
                                      <p:cBhvr>
                                        <p:cTn id="71" dur="1" fill="hold">
                                          <p:stCondLst>
                                            <p:cond delay="0"/>
                                          </p:stCondLst>
                                        </p:cTn>
                                        <p:tgtEl>
                                          <p:spTgt spid="37"/>
                                        </p:tgtEl>
                                        <p:attrNameLst>
                                          <p:attrName>style.visibility</p:attrName>
                                        </p:attrNameLst>
                                      </p:cBhvr>
                                      <p:to>
                                        <p:strVal val="visible"/>
                                      </p:to>
                                    </p:set>
                                    <p:anim calcmode="lin" valueType="num">
                                      <p:cBhvr>
                                        <p:cTn id="72" dur="500" fill="hold"/>
                                        <p:tgtEl>
                                          <p:spTgt spid="37"/>
                                        </p:tgtEl>
                                        <p:attrNameLst>
                                          <p:attrName>ppt_w</p:attrName>
                                        </p:attrNameLst>
                                      </p:cBhvr>
                                      <p:tavLst>
                                        <p:tav tm="0">
                                          <p:val>
                                            <p:fltVal val="0"/>
                                          </p:val>
                                        </p:tav>
                                        <p:tav tm="100000">
                                          <p:val>
                                            <p:strVal val="#ppt_w"/>
                                          </p:val>
                                        </p:tav>
                                      </p:tavLst>
                                    </p:anim>
                                    <p:anim calcmode="lin" valueType="num">
                                      <p:cBhvr>
                                        <p:cTn id="73" dur="500" fill="hold"/>
                                        <p:tgtEl>
                                          <p:spTgt spid="37"/>
                                        </p:tgtEl>
                                        <p:attrNameLst>
                                          <p:attrName>ppt_h</p:attrName>
                                        </p:attrNameLst>
                                      </p:cBhvr>
                                      <p:tavLst>
                                        <p:tav tm="0">
                                          <p:val>
                                            <p:fltVal val="0"/>
                                          </p:val>
                                        </p:tav>
                                        <p:tav tm="100000">
                                          <p:val>
                                            <p:strVal val="#ppt_h"/>
                                          </p:val>
                                        </p:tav>
                                      </p:tavLst>
                                    </p:anim>
                                    <p:animEffect transition="in" filter="fade">
                                      <p:cBhvr>
                                        <p:cTn id="74"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28" grpId="0" build="p">
        <p:tmplLst>
          <p:tmpl lvl="1">
            <p:tnLst>
              <p:par>
                <p:cTn presetID="42" presetClass="entr" presetSubtype="0"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anim calcmode="lin" valueType="num">
                      <p:cBhvr>
                        <p:cTn dur="500" fill="hold"/>
                        <p:tgtEl>
                          <p:spTgt spid="28"/>
                        </p:tgtEl>
                        <p:attrNameLst>
                          <p:attrName>ppt_x</p:attrName>
                        </p:attrNameLst>
                      </p:cBhvr>
                      <p:tavLst>
                        <p:tav tm="0">
                          <p:val>
                            <p:strVal val="#ppt_x"/>
                          </p:val>
                        </p:tav>
                        <p:tav tm="100000">
                          <p:val>
                            <p:strVal val="#ppt_x"/>
                          </p:val>
                        </p:tav>
                      </p:tavLst>
                    </p:anim>
                    <p:anim calcmode="lin" valueType="num">
                      <p:cBhvr>
                        <p:cTn dur="500" fill="hold"/>
                        <p:tgtEl>
                          <p:spTgt spid="28"/>
                        </p:tgtEl>
                        <p:attrNameLst>
                          <p:attrName>ppt_y</p:attrName>
                        </p:attrNameLst>
                      </p:cBhvr>
                      <p:tavLst>
                        <p:tav tm="0">
                          <p:val>
                            <p:strVal val="#ppt_y+.1"/>
                          </p:val>
                        </p:tav>
                        <p:tav tm="100000">
                          <p:val>
                            <p:strVal val="#ppt_y"/>
                          </p:val>
                        </p:tav>
                      </p:tavLst>
                    </p:anim>
                  </p:childTnLst>
                </p:cTn>
              </p:par>
            </p:tnLst>
          </p:tmpl>
        </p:tmplLst>
      </p:bldP>
      <p:bldP spid="29" grpId="0" build="p">
        <p:tmplLst>
          <p:tmpl lvl="1">
            <p:tnLst>
              <p:par>
                <p:cTn presetID="10" presetClass="entr" presetSubtype="0" fill="hold" nodeType="withEffect">
                  <p:stCondLst>
                    <p:cond delay="8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21" grpId="0"/>
      <p:bldP spid="25" grpId="0" animBg="1"/>
      <p:bldP spid="26" grpId="0" build="p">
        <p:tmplLst>
          <p:tmpl lvl="1">
            <p:tnLst>
              <p:par>
                <p:cTn presetID="42" presetClass="entr" presetSubtype="0"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withEffect">
                  <p:stCondLst>
                    <p:cond delay="8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32" grpId="0"/>
      <p:bldP spid="34" grpId="0" animBg="1"/>
      <p:bldP spid="35" grpId="0" build="p">
        <p:tmplLst>
          <p:tmpl lvl="1">
            <p:tnLst>
              <p:par>
                <p:cTn presetID="42" presetClass="entr" presetSubtype="0"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anim calcmode="lin" valueType="num">
                      <p:cBhvr>
                        <p:cTn dur="500" fill="hold"/>
                        <p:tgtEl>
                          <p:spTgt spid="35"/>
                        </p:tgtEl>
                        <p:attrNameLst>
                          <p:attrName>ppt_x</p:attrName>
                        </p:attrNameLst>
                      </p:cBhvr>
                      <p:tavLst>
                        <p:tav tm="0">
                          <p:val>
                            <p:strVal val="#ppt_x"/>
                          </p:val>
                        </p:tav>
                        <p:tav tm="100000">
                          <p:val>
                            <p:strVal val="#ppt_x"/>
                          </p:val>
                        </p:tav>
                      </p:tavLst>
                    </p:anim>
                    <p:anim calcmode="lin" valueType="num">
                      <p:cBhvr>
                        <p:cTn dur="500" fill="hold"/>
                        <p:tgtEl>
                          <p:spTgt spid="35"/>
                        </p:tgtEl>
                        <p:attrNameLst>
                          <p:attrName>ppt_y</p:attrName>
                        </p:attrNameLst>
                      </p:cBhvr>
                      <p:tavLst>
                        <p:tav tm="0">
                          <p:val>
                            <p:strVal val="#ppt_y+.1"/>
                          </p:val>
                        </p:tav>
                        <p:tav tm="100000">
                          <p:val>
                            <p:strVal val="#ppt_y"/>
                          </p:val>
                        </p:tav>
                      </p:tavLst>
                    </p:anim>
                  </p:childTnLst>
                </p:cTn>
              </p:par>
            </p:tnLst>
          </p:tmpl>
        </p:tmplLst>
      </p:bldP>
      <p:bldP spid="36" grpId="0" build="p">
        <p:tmplLst>
          <p:tmpl lvl="1">
            <p:tnLst>
              <p:par>
                <p:cTn presetID="10" presetClass="entr" presetSubtype="0" fill="hold" nodeType="withEffect">
                  <p:stCondLst>
                    <p:cond delay="8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Round bars chart">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6" name="Group 15"/>
          <p:cNvGrpSpPr/>
          <p:nvPr userDrawn="1"/>
        </p:nvGrpSpPr>
        <p:grpSpPr>
          <a:xfrm>
            <a:off x="101309" y="385540"/>
            <a:ext cx="383999" cy="342172"/>
            <a:chOff x="5270500" y="1460500"/>
            <a:chExt cx="1701800" cy="2705100"/>
          </a:xfrm>
        </p:grpSpPr>
        <p:sp>
          <p:nvSpPr>
            <p:cNvPr id="17" name="Rounded Rectangle 16"/>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8" name="Rounded Rectangle 17"/>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9" name="Rounded Rectangle 18"/>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28" name="Text Placeholder 7"/>
          <p:cNvSpPr>
            <a:spLocks noGrp="1"/>
          </p:cNvSpPr>
          <p:nvPr>
            <p:ph type="body" sz="quarter" idx="20" hasCustomPrompt="1"/>
          </p:nvPr>
        </p:nvSpPr>
        <p:spPr>
          <a:xfrm>
            <a:off x="964496" y="5151591"/>
            <a:ext cx="2941464" cy="228451"/>
          </a:xfrm>
          <a:prstGeom prst="rect">
            <a:avLst/>
          </a:prstGeom>
        </p:spPr>
        <p:txBody>
          <a:bodyPr vert="horz" lIns="0" tIns="40504" rIns="0" bIns="40504" anchor="ctr"/>
          <a:lstStyle>
            <a:lvl1pPr marL="0" indent="0" algn="ct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9" name="Text Placeholder 2"/>
          <p:cNvSpPr>
            <a:spLocks noGrp="1"/>
          </p:cNvSpPr>
          <p:nvPr>
            <p:ph type="body" sz="quarter" idx="16" hasCustomPrompt="1"/>
          </p:nvPr>
        </p:nvSpPr>
        <p:spPr>
          <a:xfrm>
            <a:off x="964501" y="5461324"/>
            <a:ext cx="2941463" cy="779972"/>
          </a:xfrm>
          <a:prstGeom prst="rect">
            <a:avLst/>
          </a:prstGeom>
        </p:spPr>
        <p:txBody>
          <a:bodyPr vert="horz" lIns="0" tIns="0" rIns="0" bIns="0"/>
          <a:lstStyle>
            <a:lvl1pPr marL="0" indent="0" algn="ct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t>
            </a:r>
            <a:r>
              <a:rPr lang="en-US" dirty="0" smtClean="0"/>
              <a:t>. </a:t>
            </a:r>
          </a:p>
        </p:txBody>
      </p:sp>
      <p:sp>
        <p:nvSpPr>
          <p:cNvPr id="44" name="Text Placeholder 7"/>
          <p:cNvSpPr>
            <a:spLocks noGrp="1"/>
          </p:cNvSpPr>
          <p:nvPr>
            <p:ph type="body" sz="quarter" idx="21" hasCustomPrompt="1"/>
          </p:nvPr>
        </p:nvSpPr>
        <p:spPr>
          <a:xfrm>
            <a:off x="4622088" y="5151591"/>
            <a:ext cx="2941464" cy="228451"/>
          </a:xfrm>
          <a:prstGeom prst="rect">
            <a:avLst/>
          </a:prstGeom>
        </p:spPr>
        <p:txBody>
          <a:bodyPr vert="horz" lIns="0" tIns="40504" rIns="0" bIns="40504" anchor="ctr"/>
          <a:lstStyle>
            <a:lvl1pPr marL="0" indent="0" algn="ct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5" name="Text Placeholder 2"/>
          <p:cNvSpPr>
            <a:spLocks noGrp="1"/>
          </p:cNvSpPr>
          <p:nvPr>
            <p:ph type="body" sz="quarter" idx="22" hasCustomPrompt="1"/>
          </p:nvPr>
        </p:nvSpPr>
        <p:spPr>
          <a:xfrm>
            <a:off x="4622093" y="5461324"/>
            <a:ext cx="2941463" cy="779972"/>
          </a:xfrm>
          <a:prstGeom prst="rect">
            <a:avLst/>
          </a:prstGeom>
        </p:spPr>
        <p:txBody>
          <a:bodyPr vert="horz" lIns="0" tIns="0" rIns="0" bIns="0"/>
          <a:lstStyle>
            <a:lvl1pPr marL="0" indent="0" algn="ct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t>
            </a:r>
            <a:r>
              <a:rPr lang="en-US" dirty="0" smtClean="0"/>
              <a:t>. </a:t>
            </a:r>
          </a:p>
        </p:txBody>
      </p:sp>
      <p:sp>
        <p:nvSpPr>
          <p:cNvPr id="49" name="Text Placeholder 7"/>
          <p:cNvSpPr>
            <a:spLocks noGrp="1"/>
          </p:cNvSpPr>
          <p:nvPr>
            <p:ph type="body" sz="quarter" idx="23" hasCustomPrompt="1"/>
          </p:nvPr>
        </p:nvSpPr>
        <p:spPr>
          <a:xfrm>
            <a:off x="8295917" y="5151591"/>
            <a:ext cx="2941464" cy="228451"/>
          </a:xfrm>
          <a:prstGeom prst="rect">
            <a:avLst/>
          </a:prstGeom>
        </p:spPr>
        <p:txBody>
          <a:bodyPr vert="horz" lIns="0" tIns="40504" rIns="0" bIns="40504" anchor="ctr"/>
          <a:lstStyle>
            <a:lvl1pPr marL="0" indent="0" algn="ct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50" name="Text Placeholder 2"/>
          <p:cNvSpPr>
            <a:spLocks noGrp="1"/>
          </p:cNvSpPr>
          <p:nvPr>
            <p:ph type="body" sz="quarter" idx="24" hasCustomPrompt="1"/>
          </p:nvPr>
        </p:nvSpPr>
        <p:spPr>
          <a:xfrm>
            <a:off x="8295922" y="5461324"/>
            <a:ext cx="2941463" cy="779972"/>
          </a:xfrm>
          <a:prstGeom prst="rect">
            <a:avLst/>
          </a:prstGeom>
        </p:spPr>
        <p:txBody>
          <a:bodyPr vert="horz" lIns="0" tIns="0" rIns="0" bIns="0"/>
          <a:lstStyle>
            <a:lvl1pPr marL="0" indent="0" algn="ct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t>
            </a:r>
            <a:r>
              <a:rPr lang="en-US" dirty="0" smtClean="0"/>
              <a:t>. </a:t>
            </a:r>
          </a:p>
        </p:txBody>
      </p:sp>
      <p:grpSp>
        <p:nvGrpSpPr>
          <p:cNvPr id="5" name="Group 4"/>
          <p:cNvGrpSpPr/>
          <p:nvPr userDrawn="1"/>
        </p:nvGrpSpPr>
        <p:grpSpPr>
          <a:xfrm>
            <a:off x="603251" y="1767848"/>
            <a:ext cx="10972800" cy="2833612"/>
            <a:chOff x="452438" y="1473206"/>
            <a:chExt cx="8229600" cy="2361343"/>
          </a:xfrm>
        </p:grpSpPr>
        <p:sp>
          <p:nvSpPr>
            <p:cNvPr id="2" name="TextBox 1"/>
            <p:cNvSpPr txBox="1"/>
            <p:nvPr userDrawn="1"/>
          </p:nvSpPr>
          <p:spPr>
            <a:xfrm>
              <a:off x="452438" y="1473206"/>
              <a:ext cx="347691" cy="261610"/>
            </a:xfrm>
            <a:prstGeom prst="rect">
              <a:avLst/>
            </a:prstGeom>
            <a:noFill/>
          </p:spPr>
          <p:txBody>
            <a:bodyPr wrap="none" rtlCol="0">
              <a:spAutoFit/>
            </a:bodyPr>
            <a:lstStyle/>
            <a:p>
              <a:pPr marL="0" marR="0" lvl="0" indent="0" algn="l" defTabSz="485394" rtl="0" eaLnBrk="1" fontAlgn="auto" latinLnBrk="0" hangingPunct="1">
                <a:lnSpc>
                  <a:spcPct val="100000"/>
                </a:lnSpc>
                <a:spcBef>
                  <a:spcPts val="0"/>
                </a:spcBef>
                <a:spcAft>
                  <a:spcPts val="0"/>
                </a:spcAft>
                <a:buClrTx/>
                <a:buSzTx/>
                <a:buFontTx/>
                <a:buNone/>
                <a:tabLst/>
                <a:defRPr/>
              </a:pPr>
              <a:r>
                <a:rPr kumimoji="0" lang="en-US" sz="1440" b="0" i="0" u="none" strike="noStrike" kern="1200" cap="none" spc="0" normalizeH="0" baseline="0" noProof="0" dirty="0" smtClean="0">
                  <a:ln>
                    <a:noFill/>
                  </a:ln>
                  <a:solidFill>
                    <a:srgbClr val="5B9BD5"/>
                  </a:solidFill>
                  <a:effectLst/>
                  <a:uLnTx/>
                  <a:uFillTx/>
                  <a:latin typeface="Lato Regular"/>
                  <a:ea typeface="+mn-ea"/>
                  <a:cs typeface="Lato Regular"/>
                </a:rPr>
                <a:t>100</a:t>
              </a:r>
              <a:endParaRPr kumimoji="0" lang="en-US" sz="1440" b="0" i="0" u="none" strike="noStrike" kern="1200" cap="none" spc="0" normalizeH="0" baseline="0" noProof="0" dirty="0">
                <a:ln>
                  <a:noFill/>
                </a:ln>
                <a:solidFill>
                  <a:srgbClr val="5B9BD5"/>
                </a:solidFill>
                <a:effectLst/>
                <a:uLnTx/>
                <a:uFillTx/>
                <a:latin typeface="Lato Regular"/>
                <a:ea typeface="+mn-ea"/>
                <a:cs typeface="Lato Regular"/>
              </a:endParaRPr>
            </a:p>
          </p:txBody>
        </p:sp>
        <p:cxnSp>
          <p:nvCxnSpPr>
            <p:cNvPr id="4" name="Straight Connector 3"/>
            <p:cNvCxnSpPr/>
            <p:nvPr userDrawn="1"/>
          </p:nvCxnSpPr>
          <p:spPr>
            <a:xfrm>
              <a:off x="906408" y="1645572"/>
              <a:ext cx="7775630" cy="13900"/>
            </a:xfrm>
            <a:prstGeom prst="line">
              <a:avLst/>
            </a:prstGeom>
            <a:ln>
              <a:prstDash val="sysDash"/>
            </a:ln>
            <a:effectLst/>
          </p:spPr>
          <p:style>
            <a:lnRef idx="2">
              <a:schemeClr val="accent1"/>
            </a:lnRef>
            <a:fillRef idx="0">
              <a:schemeClr val="accent1"/>
            </a:fillRef>
            <a:effectRef idx="1">
              <a:schemeClr val="accent1"/>
            </a:effectRef>
            <a:fontRef idx="minor">
              <a:schemeClr val="tx1"/>
            </a:fontRef>
          </p:style>
        </p:cxnSp>
        <p:sp>
          <p:nvSpPr>
            <p:cNvPr id="24" name="TextBox 23"/>
            <p:cNvSpPr txBox="1"/>
            <p:nvPr userDrawn="1"/>
          </p:nvSpPr>
          <p:spPr>
            <a:xfrm>
              <a:off x="452438" y="3572939"/>
              <a:ext cx="208230" cy="261610"/>
            </a:xfrm>
            <a:prstGeom prst="rect">
              <a:avLst/>
            </a:prstGeom>
            <a:noFill/>
          </p:spPr>
          <p:txBody>
            <a:bodyPr wrap="none" rtlCol="0">
              <a:spAutoFit/>
            </a:bodyPr>
            <a:lstStyle/>
            <a:p>
              <a:pPr marL="0" marR="0" lvl="0" indent="0" algn="l" defTabSz="485394" rtl="0" eaLnBrk="1" fontAlgn="auto" latinLnBrk="0" hangingPunct="1">
                <a:lnSpc>
                  <a:spcPct val="100000"/>
                </a:lnSpc>
                <a:spcBef>
                  <a:spcPts val="0"/>
                </a:spcBef>
                <a:spcAft>
                  <a:spcPts val="0"/>
                </a:spcAft>
                <a:buClrTx/>
                <a:buSzTx/>
                <a:buFontTx/>
                <a:buNone/>
                <a:tabLst/>
                <a:defRPr/>
              </a:pPr>
              <a:r>
                <a:rPr kumimoji="0" lang="en-US" sz="1440" b="0" i="0" u="none" strike="noStrike" kern="1200" cap="none" spc="0" normalizeH="0" baseline="0" noProof="0" dirty="0" smtClean="0">
                  <a:ln>
                    <a:noFill/>
                  </a:ln>
                  <a:solidFill>
                    <a:srgbClr val="5B9BD5"/>
                  </a:solidFill>
                  <a:effectLst/>
                  <a:uLnTx/>
                  <a:uFillTx/>
                  <a:latin typeface="Lato Regular"/>
                  <a:ea typeface="+mn-ea"/>
                  <a:cs typeface="Lato Regular"/>
                </a:rPr>
                <a:t>0</a:t>
              </a:r>
              <a:endParaRPr kumimoji="0" lang="en-US" sz="1440" b="0" i="0" u="none" strike="noStrike" kern="1200" cap="none" spc="0" normalizeH="0" baseline="0" noProof="0" dirty="0">
                <a:ln>
                  <a:noFill/>
                </a:ln>
                <a:solidFill>
                  <a:srgbClr val="5B9BD5"/>
                </a:solidFill>
                <a:effectLst/>
                <a:uLnTx/>
                <a:uFillTx/>
                <a:latin typeface="Lato Regular"/>
                <a:ea typeface="+mn-ea"/>
                <a:cs typeface="Lato Regular"/>
              </a:endParaRPr>
            </a:p>
          </p:txBody>
        </p:sp>
        <p:cxnSp>
          <p:nvCxnSpPr>
            <p:cNvPr id="25" name="Straight Connector 24"/>
            <p:cNvCxnSpPr/>
            <p:nvPr userDrawn="1"/>
          </p:nvCxnSpPr>
          <p:spPr>
            <a:xfrm>
              <a:off x="906408" y="3745305"/>
              <a:ext cx="7775630" cy="13900"/>
            </a:xfrm>
            <a:prstGeom prst="line">
              <a:avLst/>
            </a:prstGeom>
            <a:ln>
              <a:prstDash val="sysDash"/>
            </a:ln>
            <a:effectLst/>
          </p:spPr>
          <p:style>
            <a:lnRef idx="2">
              <a:schemeClr val="accent1"/>
            </a:lnRef>
            <a:fillRef idx="0">
              <a:schemeClr val="accent1"/>
            </a:fillRef>
            <a:effectRef idx="1">
              <a:schemeClr val="accent1"/>
            </a:effectRef>
            <a:fontRef idx="minor">
              <a:schemeClr val="tx1"/>
            </a:fontRef>
          </p:style>
        </p:cxnSp>
        <p:sp>
          <p:nvSpPr>
            <p:cNvPr id="26" name="TextBox 25"/>
            <p:cNvSpPr txBox="1"/>
            <p:nvPr userDrawn="1"/>
          </p:nvSpPr>
          <p:spPr>
            <a:xfrm>
              <a:off x="452438" y="2540006"/>
              <a:ext cx="277961" cy="261610"/>
            </a:xfrm>
            <a:prstGeom prst="rect">
              <a:avLst/>
            </a:prstGeom>
            <a:noFill/>
          </p:spPr>
          <p:txBody>
            <a:bodyPr wrap="none" rtlCol="0">
              <a:spAutoFit/>
            </a:bodyPr>
            <a:lstStyle/>
            <a:p>
              <a:pPr marL="0" marR="0" lvl="0" indent="0" algn="l" defTabSz="485394" rtl="0" eaLnBrk="1" fontAlgn="auto" latinLnBrk="0" hangingPunct="1">
                <a:lnSpc>
                  <a:spcPct val="100000"/>
                </a:lnSpc>
                <a:spcBef>
                  <a:spcPts val="0"/>
                </a:spcBef>
                <a:spcAft>
                  <a:spcPts val="0"/>
                </a:spcAft>
                <a:buClrTx/>
                <a:buSzTx/>
                <a:buFontTx/>
                <a:buNone/>
                <a:tabLst/>
                <a:defRPr/>
              </a:pPr>
              <a:r>
                <a:rPr kumimoji="0" lang="en-US" sz="1440" b="0" i="0" u="none" strike="noStrike" kern="1200" cap="none" spc="0" normalizeH="0" baseline="0" noProof="0" dirty="0" smtClean="0">
                  <a:ln>
                    <a:noFill/>
                  </a:ln>
                  <a:solidFill>
                    <a:srgbClr val="5B9BD5"/>
                  </a:solidFill>
                  <a:effectLst/>
                  <a:uLnTx/>
                  <a:uFillTx/>
                  <a:latin typeface="Lato Regular"/>
                  <a:ea typeface="+mn-ea"/>
                  <a:cs typeface="Lato Regular"/>
                </a:rPr>
                <a:t>50</a:t>
              </a:r>
              <a:endParaRPr kumimoji="0" lang="en-US" sz="1440" b="0" i="0" u="none" strike="noStrike" kern="1200" cap="none" spc="0" normalizeH="0" baseline="0" noProof="0" dirty="0">
                <a:ln>
                  <a:noFill/>
                </a:ln>
                <a:solidFill>
                  <a:srgbClr val="5B9BD5"/>
                </a:solidFill>
                <a:effectLst/>
                <a:uLnTx/>
                <a:uFillTx/>
                <a:latin typeface="Lato Regular"/>
                <a:ea typeface="+mn-ea"/>
                <a:cs typeface="Lato Regular"/>
              </a:endParaRPr>
            </a:p>
          </p:txBody>
        </p:sp>
        <p:cxnSp>
          <p:nvCxnSpPr>
            <p:cNvPr id="27" name="Straight Connector 26"/>
            <p:cNvCxnSpPr/>
            <p:nvPr userDrawn="1"/>
          </p:nvCxnSpPr>
          <p:spPr>
            <a:xfrm>
              <a:off x="906408" y="2712372"/>
              <a:ext cx="7775630" cy="13900"/>
            </a:xfrm>
            <a:prstGeom prst="line">
              <a:avLst/>
            </a:prstGeom>
            <a:ln>
              <a:prstDash val="sysDash"/>
            </a:ln>
            <a:effectLst/>
          </p:spPr>
          <p:style>
            <a:lnRef idx="2">
              <a:schemeClr val="accent1"/>
            </a:lnRef>
            <a:fillRef idx="0">
              <a:schemeClr val="accent1"/>
            </a:fillRef>
            <a:effectRef idx="1">
              <a:schemeClr val="accent1"/>
            </a:effectRef>
            <a:fontRef idx="minor">
              <a:schemeClr val="tx1"/>
            </a:fontRef>
          </p:style>
        </p:cxnSp>
        <p:sp>
          <p:nvSpPr>
            <p:cNvPr id="30" name="TextBox 29"/>
            <p:cNvSpPr txBox="1"/>
            <p:nvPr userDrawn="1"/>
          </p:nvSpPr>
          <p:spPr>
            <a:xfrm>
              <a:off x="452438" y="2032006"/>
              <a:ext cx="277961" cy="261610"/>
            </a:xfrm>
            <a:prstGeom prst="rect">
              <a:avLst/>
            </a:prstGeom>
            <a:noFill/>
          </p:spPr>
          <p:txBody>
            <a:bodyPr wrap="none" rtlCol="0">
              <a:spAutoFit/>
            </a:bodyPr>
            <a:lstStyle/>
            <a:p>
              <a:pPr marL="0" marR="0" lvl="0" indent="0" algn="l" defTabSz="485394" rtl="0" eaLnBrk="1" fontAlgn="auto" latinLnBrk="0" hangingPunct="1">
                <a:lnSpc>
                  <a:spcPct val="100000"/>
                </a:lnSpc>
                <a:spcBef>
                  <a:spcPts val="0"/>
                </a:spcBef>
                <a:spcAft>
                  <a:spcPts val="0"/>
                </a:spcAft>
                <a:buClrTx/>
                <a:buSzTx/>
                <a:buFontTx/>
                <a:buNone/>
                <a:tabLst/>
                <a:defRPr/>
              </a:pPr>
              <a:r>
                <a:rPr kumimoji="0" lang="en-US" sz="1440" b="0" i="0" u="none" strike="noStrike" kern="1200" cap="none" spc="0" normalizeH="0" baseline="0" noProof="0" dirty="0" smtClean="0">
                  <a:ln>
                    <a:noFill/>
                  </a:ln>
                  <a:solidFill>
                    <a:srgbClr val="5B9BD5"/>
                  </a:solidFill>
                  <a:effectLst/>
                  <a:uLnTx/>
                  <a:uFillTx/>
                  <a:latin typeface="Lato Regular"/>
                  <a:ea typeface="+mn-ea"/>
                  <a:cs typeface="Lato Regular"/>
                </a:rPr>
                <a:t>75</a:t>
              </a:r>
              <a:endParaRPr kumimoji="0" lang="en-US" sz="1440" b="0" i="0" u="none" strike="noStrike" kern="1200" cap="none" spc="0" normalizeH="0" baseline="0" noProof="0" dirty="0">
                <a:ln>
                  <a:noFill/>
                </a:ln>
                <a:solidFill>
                  <a:srgbClr val="5B9BD5"/>
                </a:solidFill>
                <a:effectLst/>
                <a:uLnTx/>
                <a:uFillTx/>
                <a:latin typeface="Lato Regular"/>
                <a:ea typeface="+mn-ea"/>
                <a:cs typeface="Lato Regular"/>
              </a:endParaRPr>
            </a:p>
          </p:txBody>
        </p:sp>
        <p:cxnSp>
          <p:nvCxnSpPr>
            <p:cNvPr id="31" name="Straight Connector 30"/>
            <p:cNvCxnSpPr/>
            <p:nvPr userDrawn="1"/>
          </p:nvCxnSpPr>
          <p:spPr>
            <a:xfrm>
              <a:off x="906408" y="2204372"/>
              <a:ext cx="7775630" cy="13900"/>
            </a:xfrm>
            <a:prstGeom prst="line">
              <a:avLst/>
            </a:prstGeom>
            <a:ln>
              <a:prstDash val="sysDash"/>
            </a:ln>
            <a:effectLst/>
          </p:spPr>
          <p:style>
            <a:lnRef idx="2">
              <a:schemeClr val="accent1"/>
            </a:lnRef>
            <a:fillRef idx="0">
              <a:schemeClr val="accent1"/>
            </a:fillRef>
            <a:effectRef idx="1">
              <a:schemeClr val="accent1"/>
            </a:effectRef>
            <a:fontRef idx="minor">
              <a:schemeClr val="tx1"/>
            </a:fontRef>
          </p:style>
        </p:cxnSp>
        <p:sp>
          <p:nvSpPr>
            <p:cNvPr id="32" name="TextBox 31"/>
            <p:cNvSpPr txBox="1"/>
            <p:nvPr userDrawn="1"/>
          </p:nvSpPr>
          <p:spPr>
            <a:xfrm>
              <a:off x="452438" y="3064940"/>
              <a:ext cx="277961" cy="261610"/>
            </a:xfrm>
            <a:prstGeom prst="rect">
              <a:avLst/>
            </a:prstGeom>
            <a:noFill/>
          </p:spPr>
          <p:txBody>
            <a:bodyPr wrap="none" rtlCol="0">
              <a:spAutoFit/>
            </a:bodyPr>
            <a:lstStyle/>
            <a:p>
              <a:pPr marL="0" marR="0" lvl="0" indent="0" algn="l" defTabSz="485394" rtl="0" eaLnBrk="1" fontAlgn="auto" latinLnBrk="0" hangingPunct="1">
                <a:lnSpc>
                  <a:spcPct val="100000"/>
                </a:lnSpc>
                <a:spcBef>
                  <a:spcPts val="0"/>
                </a:spcBef>
                <a:spcAft>
                  <a:spcPts val="0"/>
                </a:spcAft>
                <a:buClrTx/>
                <a:buSzTx/>
                <a:buFontTx/>
                <a:buNone/>
                <a:tabLst/>
                <a:defRPr/>
              </a:pPr>
              <a:r>
                <a:rPr kumimoji="0" lang="en-US" sz="1440" b="0" i="0" u="none" strike="noStrike" kern="1200" cap="none" spc="0" normalizeH="0" baseline="0" noProof="0" dirty="0" smtClean="0">
                  <a:ln>
                    <a:noFill/>
                  </a:ln>
                  <a:solidFill>
                    <a:srgbClr val="5B9BD5"/>
                  </a:solidFill>
                  <a:effectLst/>
                  <a:uLnTx/>
                  <a:uFillTx/>
                  <a:latin typeface="Lato Regular"/>
                  <a:ea typeface="+mn-ea"/>
                  <a:cs typeface="Lato Regular"/>
                </a:rPr>
                <a:t>25</a:t>
              </a:r>
              <a:endParaRPr kumimoji="0" lang="en-US" sz="1440" b="0" i="0" u="none" strike="noStrike" kern="1200" cap="none" spc="0" normalizeH="0" baseline="0" noProof="0" dirty="0">
                <a:ln>
                  <a:noFill/>
                </a:ln>
                <a:solidFill>
                  <a:srgbClr val="5B9BD5"/>
                </a:solidFill>
                <a:effectLst/>
                <a:uLnTx/>
                <a:uFillTx/>
                <a:latin typeface="Lato Regular"/>
                <a:ea typeface="+mn-ea"/>
                <a:cs typeface="Lato Regular"/>
              </a:endParaRPr>
            </a:p>
          </p:txBody>
        </p:sp>
        <p:cxnSp>
          <p:nvCxnSpPr>
            <p:cNvPr id="33" name="Straight Connector 32"/>
            <p:cNvCxnSpPr/>
            <p:nvPr userDrawn="1"/>
          </p:nvCxnSpPr>
          <p:spPr>
            <a:xfrm>
              <a:off x="906408" y="3237306"/>
              <a:ext cx="7775630" cy="13900"/>
            </a:xfrm>
            <a:prstGeom prst="line">
              <a:avLst/>
            </a:prstGeom>
            <a:ln>
              <a:prstDash val="sysDash"/>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xmlns="" val="223693559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28">
                                            <p:txEl>
                                              <p:pRg st="0" end="0"/>
                                            </p:txEl>
                                          </p:spTgt>
                                        </p:tgtEl>
                                        <p:attrNameLst>
                                          <p:attrName>style.visibility</p:attrName>
                                        </p:attrNameLst>
                                      </p:cBhvr>
                                      <p:to>
                                        <p:strVal val="visible"/>
                                      </p:to>
                                    </p:set>
                                    <p:animEffect transition="in" filter="fade">
                                      <p:cBhvr>
                                        <p:cTn id="20" dur="500"/>
                                        <p:tgtEl>
                                          <p:spTgt spid="28">
                                            <p:txEl>
                                              <p:pRg st="0" end="0"/>
                                            </p:txEl>
                                          </p:spTgt>
                                        </p:tgtEl>
                                      </p:cBhvr>
                                    </p:animEffect>
                                    <p:anim calcmode="lin" valueType="num">
                                      <p:cBhvr>
                                        <p:cTn id="21"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22" dur="500" fill="hold"/>
                                        <p:tgtEl>
                                          <p:spTgt spid="28">
                                            <p:txEl>
                                              <p:pRg st="0" end="0"/>
                                            </p:txEl>
                                          </p:spTgt>
                                        </p:tgtEl>
                                        <p:attrNameLst>
                                          <p:attrName>ppt_y</p:attrName>
                                        </p:attrNameLst>
                                      </p:cBhvr>
                                      <p:tavLst>
                                        <p:tav tm="0">
                                          <p:val>
                                            <p:strVal val="#ppt_y+.1"/>
                                          </p:val>
                                        </p:tav>
                                        <p:tav tm="100000">
                                          <p:val>
                                            <p:strVal val="#ppt_y"/>
                                          </p:val>
                                        </p:tav>
                                      </p:tavLst>
                                    </p:anim>
                                  </p:childTnLst>
                                </p:cTn>
                              </p:par>
                              <p:par>
                                <p:cTn id="23" presetID="10" presetClass="entr" presetSubtype="0" fill="hold" grpId="0" nodeType="withEffect">
                                  <p:stCondLst>
                                    <p:cond delay="800"/>
                                  </p:stCondLst>
                                  <p:childTnLst>
                                    <p:set>
                                      <p:cBhvr>
                                        <p:cTn id="24" dur="1" fill="hold">
                                          <p:stCondLst>
                                            <p:cond delay="0"/>
                                          </p:stCondLst>
                                        </p:cTn>
                                        <p:tgtEl>
                                          <p:spTgt spid="29">
                                            <p:txEl>
                                              <p:pRg st="0" end="0"/>
                                            </p:txEl>
                                          </p:spTgt>
                                        </p:tgtEl>
                                        <p:attrNameLst>
                                          <p:attrName>style.visibility</p:attrName>
                                        </p:attrNameLst>
                                      </p:cBhvr>
                                      <p:to>
                                        <p:strVal val="visible"/>
                                      </p:to>
                                    </p:set>
                                    <p:animEffect transition="in" filter="fade">
                                      <p:cBhvr>
                                        <p:cTn id="25" dur="500"/>
                                        <p:tgtEl>
                                          <p:spTgt spid="29">
                                            <p:txEl>
                                              <p:pRg st="0" end="0"/>
                                            </p:txEl>
                                          </p:spTgt>
                                        </p:tgtEl>
                                      </p:cBhvr>
                                    </p:animEffect>
                                  </p:childTnLst>
                                </p:cTn>
                              </p:par>
                              <p:par>
                                <p:cTn id="26" presetID="42" presetClass="entr" presetSubtype="0" fill="hold" grpId="0" nodeType="withEffect">
                                  <p:stCondLst>
                                    <p:cond delay="200"/>
                                  </p:stCondLst>
                                  <p:childTnLst>
                                    <p:set>
                                      <p:cBhvr>
                                        <p:cTn id="27" dur="1" fill="hold">
                                          <p:stCondLst>
                                            <p:cond delay="0"/>
                                          </p:stCondLst>
                                        </p:cTn>
                                        <p:tgtEl>
                                          <p:spTgt spid="44">
                                            <p:txEl>
                                              <p:pRg st="0" end="0"/>
                                            </p:txEl>
                                          </p:spTgt>
                                        </p:tgtEl>
                                        <p:attrNameLst>
                                          <p:attrName>style.visibility</p:attrName>
                                        </p:attrNameLst>
                                      </p:cBhvr>
                                      <p:to>
                                        <p:strVal val="visible"/>
                                      </p:to>
                                    </p:set>
                                    <p:animEffect transition="in" filter="fade">
                                      <p:cBhvr>
                                        <p:cTn id="28" dur="500"/>
                                        <p:tgtEl>
                                          <p:spTgt spid="44">
                                            <p:txEl>
                                              <p:pRg st="0" end="0"/>
                                            </p:txEl>
                                          </p:spTgt>
                                        </p:tgtEl>
                                      </p:cBhvr>
                                    </p:animEffect>
                                    <p:anim calcmode="lin" valueType="num">
                                      <p:cBhvr>
                                        <p:cTn id="29" dur="500" fill="hold"/>
                                        <p:tgtEl>
                                          <p:spTgt spid="44">
                                            <p:txEl>
                                              <p:pRg st="0" end="0"/>
                                            </p:txEl>
                                          </p:spTgt>
                                        </p:tgtEl>
                                        <p:attrNameLst>
                                          <p:attrName>ppt_x</p:attrName>
                                        </p:attrNameLst>
                                      </p:cBhvr>
                                      <p:tavLst>
                                        <p:tav tm="0">
                                          <p:val>
                                            <p:strVal val="#ppt_x"/>
                                          </p:val>
                                        </p:tav>
                                        <p:tav tm="100000">
                                          <p:val>
                                            <p:strVal val="#ppt_x"/>
                                          </p:val>
                                        </p:tav>
                                      </p:tavLst>
                                    </p:anim>
                                    <p:anim calcmode="lin" valueType="num">
                                      <p:cBhvr>
                                        <p:cTn id="30" dur="500" fill="hold"/>
                                        <p:tgtEl>
                                          <p:spTgt spid="44">
                                            <p:txEl>
                                              <p:pRg st="0" end="0"/>
                                            </p:txEl>
                                          </p:spTgt>
                                        </p:tgtEl>
                                        <p:attrNameLst>
                                          <p:attrName>ppt_y</p:attrName>
                                        </p:attrNameLst>
                                      </p:cBhvr>
                                      <p:tavLst>
                                        <p:tav tm="0">
                                          <p:val>
                                            <p:strVal val="#ppt_y+.1"/>
                                          </p:val>
                                        </p:tav>
                                        <p:tav tm="100000">
                                          <p:val>
                                            <p:strVal val="#ppt_y"/>
                                          </p:val>
                                        </p:tav>
                                      </p:tavLst>
                                    </p:anim>
                                  </p:childTnLst>
                                </p:cTn>
                              </p:par>
                              <p:par>
                                <p:cTn id="31" presetID="10" presetClass="entr" presetSubtype="0" fill="hold" grpId="0" nodeType="withEffect">
                                  <p:stCondLst>
                                    <p:cond delay="800"/>
                                  </p:stCondLst>
                                  <p:childTnLst>
                                    <p:set>
                                      <p:cBhvr>
                                        <p:cTn id="32" dur="1" fill="hold">
                                          <p:stCondLst>
                                            <p:cond delay="0"/>
                                          </p:stCondLst>
                                        </p:cTn>
                                        <p:tgtEl>
                                          <p:spTgt spid="45">
                                            <p:txEl>
                                              <p:pRg st="0" end="0"/>
                                            </p:txEl>
                                          </p:spTgt>
                                        </p:tgtEl>
                                        <p:attrNameLst>
                                          <p:attrName>style.visibility</p:attrName>
                                        </p:attrNameLst>
                                      </p:cBhvr>
                                      <p:to>
                                        <p:strVal val="visible"/>
                                      </p:to>
                                    </p:set>
                                    <p:animEffect transition="in" filter="fade">
                                      <p:cBhvr>
                                        <p:cTn id="33" dur="500"/>
                                        <p:tgtEl>
                                          <p:spTgt spid="45">
                                            <p:txEl>
                                              <p:pRg st="0" end="0"/>
                                            </p:txEl>
                                          </p:spTgt>
                                        </p:tgtEl>
                                      </p:cBhvr>
                                    </p:animEffect>
                                  </p:childTnLst>
                                </p:cTn>
                              </p:par>
                              <p:par>
                                <p:cTn id="34" presetID="42" presetClass="entr" presetSubtype="0" fill="hold" grpId="0" nodeType="withEffect">
                                  <p:stCondLst>
                                    <p:cond delay="200"/>
                                  </p:stCondLst>
                                  <p:childTnLst>
                                    <p:set>
                                      <p:cBhvr>
                                        <p:cTn id="35" dur="1" fill="hold">
                                          <p:stCondLst>
                                            <p:cond delay="0"/>
                                          </p:stCondLst>
                                        </p:cTn>
                                        <p:tgtEl>
                                          <p:spTgt spid="49">
                                            <p:txEl>
                                              <p:pRg st="0" end="0"/>
                                            </p:txEl>
                                          </p:spTgt>
                                        </p:tgtEl>
                                        <p:attrNameLst>
                                          <p:attrName>style.visibility</p:attrName>
                                        </p:attrNameLst>
                                      </p:cBhvr>
                                      <p:to>
                                        <p:strVal val="visible"/>
                                      </p:to>
                                    </p:set>
                                    <p:animEffect transition="in" filter="fade">
                                      <p:cBhvr>
                                        <p:cTn id="36" dur="500"/>
                                        <p:tgtEl>
                                          <p:spTgt spid="49">
                                            <p:txEl>
                                              <p:pRg st="0" end="0"/>
                                            </p:txEl>
                                          </p:spTgt>
                                        </p:tgtEl>
                                      </p:cBhvr>
                                    </p:animEffect>
                                    <p:anim calcmode="lin" valueType="num">
                                      <p:cBhvr>
                                        <p:cTn id="37" dur="500" fill="hold"/>
                                        <p:tgtEl>
                                          <p:spTgt spid="49">
                                            <p:txEl>
                                              <p:pRg st="0" end="0"/>
                                            </p:txEl>
                                          </p:spTgt>
                                        </p:tgtEl>
                                        <p:attrNameLst>
                                          <p:attrName>ppt_x</p:attrName>
                                        </p:attrNameLst>
                                      </p:cBhvr>
                                      <p:tavLst>
                                        <p:tav tm="0">
                                          <p:val>
                                            <p:strVal val="#ppt_x"/>
                                          </p:val>
                                        </p:tav>
                                        <p:tav tm="100000">
                                          <p:val>
                                            <p:strVal val="#ppt_x"/>
                                          </p:val>
                                        </p:tav>
                                      </p:tavLst>
                                    </p:anim>
                                    <p:anim calcmode="lin" valueType="num">
                                      <p:cBhvr>
                                        <p:cTn id="38" dur="500" fill="hold"/>
                                        <p:tgtEl>
                                          <p:spTgt spid="49">
                                            <p:txEl>
                                              <p:pRg st="0" end="0"/>
                                            </p:txEl>
                                          </p:spTgt>
                                        </p:tgtEl>
                                        <p:attrNameLst>
                                          <p:attrName>ppt_y</p:attrName>
                                        </p:attrNameLst>
                                      </p:cBhvr>
                                      <p:tavLst>
                                        <p:tav tm="0">
                                          <p:val>
                                            <p:strVal val="#ppt_y+.1"/>
                                          </p:val>
                                        </p:tav>
                                        <p:tav tm="100000">
                                          <p:val>
                                            <p:strVal val="#ppt_y"/>
                                          </p:val>
                                        </p:tav>
                                      </p:tavLst>
                                    </p:anim>
                                  </p:childTnLst>
                                </p:cTn>
                              </p:par>
                              <p:par>
                                <p:cTn id="39" presetID="10" presetClass="entr" presetSubtype="0" fill="hold" grpId="0" nodeType="withEffect">
                                  <p:stCondLst>
                                    <p:cond delay="800"/>
                                  </p:stCondLst>
                                  <p:childTnLst>
                                    <p:set>
                                      <p:cBhvr>
                                        <p:cTn id="40" dur="1" fill="hold">
                                          <p:stCondLst>
                                            <p:cond delay="0"/>
                                          </p:stCondLst>
                                        </p:cTn>
                                        <p:tgtEl>
                                          <p:spTgt spid="50">
                                            <p:txEl>
                                              <p:pRg st="0" end="0"/>
                                            </p:txEl>
                                          </p:spTgt>
                                        </p:tgtEl>
                                        <p:attrNameLst>
                                          <p:attrName>style.visibility</p:attrName>
                                        </p:attrNameLst>
                                      </p:cBhvr>
                                      <p:to>
                                        <p:strVal val="visible"/>
                                      </p:to>
                                    </p:set>
                                    <p:animEffect transition="in" filter="fade">
                                      <p:cBhvr>
                                        <p:cTn id="41" dur="500"/>
                                        <p:tgtEl>
                                          <p:spTgt spid="50">
                                            <p:txEl>
                                              <p:pRg st="0" end="0"/>
                                            </p:txEl>
                                          </p:spTgt>
                                        </p:tgtEl>
                                      </p:cBhvr>
                                    </p:animEffect>
                                  </p:childTnLst>
                                </p:cTn>
                              </p:par>
                            </p:childTnLst>
                          </p:cTn>
                        </p:par>
                        <p:par>
                          <p:cTn id="42" fill="hold">
                            <p:stCondLst>
                              <p:cond delay="500"/>
                            </p:stCondLst>
                            <p:childTnLst>
                              <p:par>
                                <p:cTn id="43" presetID="22" presetClass="entr" presetSubtype="8" fill="hold" nodeType="after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wipe(left)">
                                      <p:cBhvr>
                                        <p:cTn id="45" dur="9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28" grpId="0" build="p">
        <p:tmplLst>
          <p:tmpl lvl="1">
            <p:tnLst>
              <p:par>
                <p:cTn presetID="42" presetClass="entr" presetSubtype="0"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anim calcmode="lin" valueType="num">
                      <p:cBhvr>
                        <p:cTn dur="500" fill="hold"/>
                        <p:tgtEl>
                          <p:spTgt spid="28"/>
                        </p:tgtEl>
                        <p:attrNameLst>
                          <p:attrName>ppt_x</p:attrName>
                        </p:attrNameLst>
                      </p:cBhvr>
                      <p:tavLst>
                        <p:tav tm="0">
                          <p:val>
                            <p:strVal val="#ppt_x"/>
                          </p:val>
                        </p:tav>
                        <p:tav tm="100000">
                          <p:val>
                            <p:strVal val="#ppt_x"/>
                          </p:val>
                        </p:tav>
                      </p:tavLst>
                    </p:anim>
                    <p:anim calcmode="lin" valueType="num">
                      <p:cBhvr>
                        <p:cTn dur="500" fill="hold"/>
                        <p:tgtEl>
                          <p:spTgt spid="28"/>
                        </p:tgtEl>
                        <p:attrNameLst>
                          <p:attrName>ppt_y</p:attrName>
                        </p:attrNameLst>
                      </p:cBhvr>
                      <p:tavLst>
                        <p:tav tm="0">
                          <p:val>
                            <p:strVal val="#ppt_y+.1"/>
                          </p:val>
                        </p:tav>
                        <p:tav tm="100000">
                          <p:val>
                            <p:strVal val="#ppt_y"/>
                          </p:val>
                        </p:tav>
                      </p:tavLst>
                    </p:anim>
                  </p:childTnLst>
                </p:cTn>
              </p:par>
            </p:tnLst>
          </p:tmpl>
        </p:tmplLst>
      </p:bldP>
      <p:bldP spid="29" grpId="0" build="p">
        <p:tmplLst>
          <p:tmpl lvl="1">
            <p:tnLst>
              <p:par>
                <p:cTn presetID="10" presetClass="entr" presetSubtype="0" fill="hold" nodeType="withEffect">
                  <p:stCondLst>
                    <p:cond delay="8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44" grpId="0" build="p">
        <p:tmplLst>
          <p:tmpl lvl="1">
            <p:tnLst>
              <p:par>
                <p:cTn presetID="42" presetClass="entr" presetSubtype="0"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anim calcmode="lin" valueType="num">
                      <p:cBhvr>
                        <p:cTn dur="500" fill="hold"/>
                        <p:tgtEl>
                          <p:spTgt spid="44"/>
                        </p:tgtEl>
                        <p:attrNameLst>
                          <p:attrName>ppt_x</p:attrName>
                        </p:attrNameLst>
                      </p:cBhvr>
                      <p:tavLst>
                        <p:tav tm="0">
                          <p:val>
                            <p:strVal val="#ppt_x"/>
                          </p:val>
                        </p:tav>
                        <p:tav tm="100000">
                          <p:val>
                            <p:strVal val="#ppt_x"/>
                          </p:val>
                        </p:tav>
                      </p:tavLst>
                    </p:anim>
                    <p:anim calcmode="lin" valueType="num">
                      <p:cBhvr>
                        <p:cTn dur="500" fill="hold"/>
                        <p:tgtEl>
                          <p:spTgt spid="44"/>
                        </p:tgtEl>
                        <p:attrNameLst>
                          <p:attrName>ppt_y</p:attrName>
                        </p:attrNameLst>
                      </p:cBhvr>
                      <p:tavLst>
                        <p:tav tm="0">
                          <p:val>
                            <p:strVal val="#ppt_y+.1"/>
                          </p:val>
                        </p:tav>
                        <p:tav tm="100000">
                          <p:val>
                            <p:strVal val="#ppt_y"/>
                          </p:val>
                        </p:tav>
                      </p:tavLst>
                    </p:anim>
                  </p:childTnLst>
                </p:cTn>
              </p:par>
            </p:tnLst>
          </p:tmpl>
        </p:tmplLst>
      </p:bldP>
      <p:bldP spid="45" grpId="0" build="p">
        <p:tmplLst>
          <p:tmpl lvl="1">
            <p:tnLst>
              <p:par>
                <p:cTn presetID="10" presetClass="entr" presetSubtype="0" fill="hold" nodeType="withEffect">
                  <p:stCondLst>
                    <p:cond delay="800"/>
                  </p:stCondLst>
                  <p:childTnLst>
                    <p:set>
                      <p:cBhvr>
                        <p:cTn dur="1" fill="hold">
                          <p:stCondLst>
                            <p:cond delay="0"/>
                          </p:stCondLst>
                        </p:cTn>
                        <p:tgtEl>
                          <p:spTgt spid="45"/>
                        </p:tgtEl>
                        <p:attrNameLst>
                          <p:attrName>style.visibility</p:attrName>
                        </p:attrNameLst>
                      </p:cBhvr>
                      <p:to>
                        <p:strVal val="visible"/>
                      </p:to>
                    </p:set>
                    <p:animEffect transition="in" filter="fade">
                      <p:cBhvr>
                        <p:cTn dur="500"/>
                        <p:tgtEl>
                          <p:spTgt spid="45"/>
                        </p:tgtEl>
                      </p:cBhvr>
                    </p:animEffect>
                  </p:childTnLst>
                </p:cTn>
              </p:par>
            </p:tnLst>
          </p:tmpl>
        </p:tmplLst>
      </p:bldP>
      <p:bldP spid="49" grpId="0" build="p">
        <p:tmplLst>
          <p:tmpl lvl="1">
            <p:tnLst>
              <p:par>
                <p:cTn presetID="42" presetClass="entr" presetSubtype="0" fill="hold" nodeType="withEffect">
                  <p:stCondLst>
                    <p:cond delay="20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anim calcmode="lin" valueType="num">
                      <p:cBhvr>
                        <p:cTn dur="500" fill="hold"/>
                        <p:tgtEl>
                          <p:spTgt spid="49"/>
                        </p:tgtEl>
                        <p:attrNameLst>
                          <p:attrName>ppt_x</p:attrName>
                        </p:attrNameLst>
                      </p:cBhvr>
                      <p:tavLst>
                        <p:tav tm="0">
                          <p:val>
                            <p:strVal val="#ppt_x"/>
                          </p:val>
                        </p:tav>
                        <p:tav tm="100000">
                          <p:val>
                            <p:strVal val="#ppt_x"/>
                          </p:val>
                        </p:tav>
                      </p:tavLst>
                    </p:anim>
                    <p:anim calcmode="lin" valueType="num">
                      <p:cBhvr>
                        <p:cTn dur="500" fill="hold"/>
                        <p:tgtEl>
                          <p:spTgt spid="49"/>
                        </p:tgtEl>
                        <p:attrNameLst>
                          <p:attrName>ppt_y</p:attrName>
                        </p:attrNameLst>
                      </p:cBhvr>
                      <p:tavLst>
                        <p:tav tm="0">
                          <p:val>
                            <p:strVal val="#ppt_y+.1"/>
                          </p:val>
                        </p:tav>
                        <p:tav tm="100000">
                          <p:val>
                            <p:strVal val="#ppt_y"/>
                          </p:val>
                        </p:tav>
                      </p:tavLst>
                    </p:anim>
                  </p:childTnLst>
                </p:cTn>
              </p:par>
            </p:tnLst>
          </p:tmpl>
        </p:tmplLst>
      </p:bldP>
      <p:bldP spid="50" grpId="0" build="p">
        <p:tmplLst>
          <p:tmpl lvl="1">
            <p:tnLst>
              <p:par>
                <p:cTn presetID="10" presetClass="entr" presetSubtype="0" fill="hold" nodeType="withEffect">
                  <p:stCondLst>
                    <p:cond delay="800"/>
                  </p:stCondLst>
                  <p:childTnLst>
                    <p:set>
                      <p:cBhvr>
                        <p:cTn dur="1" fill="hold">
                          <p:stCondLst>
                            <p:cond delay="0"/>
                          </p:stCondLst>
                        </p:cTn>
                        <p:tgtEl>
                          <p:spTgt spid="50"/>
                        </p:tgtEl>
                        <p:attrNameLst>
                          <p:attrName>style.visibility</p:attrName>
                        </p:attrNameLst>
                      </p:cBhvr>
                      <p:to>
                        <p:strVal val="visible"/>
                      </p:to>
                    </p:set>
                    <p:animEffect transition="in" filter="fade">
                      <p:cBhvr>
                        <p:cTn dur="500"/>
                        <p:tgtEl>
                          <p:spTgt spid="50"/>
                        </p:tgtEl>
                      </p:cBhvr>
                    </p:animEffect>
                  </p:childTnLst>
                </p:cTn>
              </p:par>
            </p:tnLst>
          </p:tmpl>
        </p:tmplLst>
      </p:bldP>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Right column with dates">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 name="Text Placeholder 2"/>
          <p:cNvSpPr>
            <a:spLocks noGrp="1"/>
          </p:cNvSpPr>
          <p:nvPr>
            <p:ph type="body" sz="quarter" idx="64" hasCustomPrompt="1"/>
          </p:nvPr>
        </p:nvSpPr>
        <p:spPr>
          <a:xfrm>
            <a:off x="6331655" y="2145650"/>
            <a:ext cx="2360789"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5" name="Text Placeholder 7"/>
          <p:cNvSpPr>
            <a:spLocks noGrp="1"/>
          </p:cNvSpPr>
          <p:nvPr>
            <p:ph type="body" sz="quarter" idx="18" hasCustomPrompt="1"/>
          </p:nvPr>
        </p:nvSpPr>
        <p:spPr>
          <a:xfrm>
            <a:off x="6738048" y="1527880"/>
            <a:ext cx="1967997"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bg1"/>
                </a:solidFill>
                <a:latin typeface="Lato Regular"/>
                <a:cs typeface="Lato Regular"/>
              </a:defRPr>
            </a:lvl1pPr>
          </a:lstStyle>
          <a:p>
            <a:pPr lvl="0"/>
            <a:r>
              <a:rPr lang="es-ES_tradnl" dirty="0" smtClean="0"/>
              <a:t>2000</a:t>
            </a:r>
          </a:p>
        </p:txBody>
      </p:sp>
      <p:sp>
        <p:nvSpPr>
          <p:cNvPr id="7" name="Text Placeholder 7"/>
          <p:cNvSpPr>
            <a:spLocks noGrp="1"/>
          </p:cNvSpPr>
          <p:nvPr>
            <p:ph type="body" sz="quarter" idx="65" hasCustomPrompt="1"/>
          </p:nvPr>
        </p:nvSpPr>
        <p:spPr>
          <a:xfrm>
            <a:off x="6331655" y="1898830"/>
            <a:ext cx="2360789"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8" name="Text Placeholder 2"/>
          <p:cNvSpPr>
            <a:spLocks noGrp="1"/>
          </p:cNvSpPr>
          <p:nvPr>
            <p:ph type="body" sz="quarter" idx="66" hasCustomPrompt="1"/>
          </p:nvPr>
        </p:nvSpPr>
        <p:spPr>
          <a:xfrm>
            <a:off x="9215262" y="2145650"/>
            <a:ext cx="2360789"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19" name="Text Placeholder 7"/>
          <p:cNvSpPr>
            <a:spLocks noGrp="1"/>
          </p:cNvSpPr>
          <p:nvPr>
            <p:ph type="body" sz="quarter" idx="67" hasCustomPrompt="1"/>
          </p:nvPr>
        </p:nvSpPr>
        <p:spPr>
          <a:xfrm>
            <a:off x="9621655" y="1527880"/>
            <a:ext cx="1967997"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bg1"/>
                </a:solidFill>
                <a:latin typeface="Lato Regular"/>
                <a:cs typeface="Lato Regular"/>
              </a:defRPr>
            </a:lvl1pPr>
          </a:lstStyle>
          <a:p>
            <a:pPr lvl="0"/>
            <a:r>
              <a:rPr lang="es-ES_tradnl" dirty="0" smtClean="0"/>
              <a:t>2000</a:t>
            </a:r>
          </a:p>
        </p:txBody>
      </p:sp>
      <p:sp>
        <p:nvSpPr>
          <p:cNvPr id="20" name="Text Placeholder 7"/>
          <p:cNvSpPr>
            <a:spLocks noGrp="1"/>
          </p:cNvSpPr>
          <p:nvPr>
            <p:ph type="body" sz="quarter" idx="68" hasCustomPrompt="1"/>
          </p:nvPr>
        </p:nvSpPr>
        <p:spPr>
          <a:xfrm>
            <a:off x="9215262" y="1898830"/>
            <a:ext cx="2360789"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1" name="Text Placeholder 2"/>
          <p:cNvSpPr>
            <a:spLocks noGrp="1"/>
          </p:cNvSpPr>
          <p:nvPr>
            <p:ph type="body" sz="quarter" idx="69" hasCustomPrompt="1"/>
          </p:nvPr>
        </p:nvSpPr>
        <p:spPr>
          <a:xfrm>
            <a:off x="6331655" y="3762176"/>
            <a:ext cx="2360789"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22" name="Text Placeholder 7"/>
          <p:cNvSpPr>
            <a:spLocks noGrp="1"/>
          </p:cNvSpPr>
          <p:nvPr>
            <p:ph type="body" sz="quarter" idx="70" hasCustomPrompt="1"/>
          </p:nvPr>
        </p:nvSpPr>
        <p:spPr>
          <a:xfrm>
            <a:off x="6738048" y="3144408"/>
            <a:ext cx="1967997"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bg1"/>
                </a:solidFill>
                <a:latin typeface="Lato Regular"/>
                <a:cs typeface="Lato Regular"/>
              </a:defRPr>
            </a:lvl1pPr>
          </a:lstStyle>
          <a:p>
            <a:pPr lvl="0"/>
            <a:r>
              <a:rPr lang="es-ES_tradnl" dirty="0" smtClean="0"/>
              <a:t>2000</a:t>
            </a:r>
          </a:p>
        </p:txBody>
      </p:sp>
      <p:sp>
        <p:nvSpPr>
          <p:cNvPr id="23" name="Text Placeholder 7"/>
          <p:cNvSpPr>
            <a:spLocks noGrp="1"/>
          </p:cNvSpPr>
          <p:nvPr>
            <p:ph type="body" sz="quarter" idx="71" hasCustomPrompt="1"/>
          </p:nvPr>
        </p:nvSpPr>
        <p:spPr>
          <a:xfrm>
            <a:off x="6331655" y="3515357"/>
            <a:ext cx="2360789"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4" name="Text Placeholder 2"/>
          <p:cNvSpPr>
            <a:spLocks noGrp="1"/>
          </p:cNvSpPr>
          <p:nvPr>
            <p:ph type="body" sz="quarter" idx="72" hasCustomPrompt="1"/>
          </p:nvPr>
        </p:nvSpPr>
        <p:spPr>
          <a:xfrm>
            <a:off x="9215262" y="3762176"/>
            <a:ext cx="2360789"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25" name="Text Placeholder 7"/>
          <p:cNvSpPr>
            <a:spLocks noGrp="1"/>
          </p:cNvSpPr>
          <p:nvPr>
            <p:ph type="body" sz="quarter" idx="73" hasCustomPrompt="1"/>
          </p:nvPr>
        </p:nvSpPr>
        <p:spPr>
          <a:xfrm>
            <a:off x="9621655" y="3144408"/>
            <a:ext cx="1967997"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bg1"/>
                </a:solidFill>
                <a:latin typeface="Lato Regular"/>
                <a:cs typeface="Lato Regular"/>
              </a:defRPr>
            </a:lvl1pPr>
          </a:lstStyle>
          <a:p>
            <a:pPr lvl="0"/>
            <a:r>
              <a:rPr lang="es-ES_tradnl" dirty="0" smtClean="0"/>
              <a:t>2000</a:t>
            </a:r>
          </a:p>
        </p:txBody>
      </p:sp>
      <p:sp>
        <p:nvSpPr>
          <p:cNvPr id="26" name="Text Placeholder 7"/>
          <p:cNvSpPr>
            <a:spLocks noGrp="1"/>
          </p:cNvSpPr>
          <p:nvPr>
            <p:ph type="body" sz="quarter" idx="74" hasCustomPrompt="1"/>
          </p:nvPr>
        </p:nvSpPr>
        <p:spPr>
          <a:xfrm>
            <a:off x="9215262" y="3515357"/>
            <a:ext cx="2360789"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7" name="Text Placeholder 2"/>
          <p:cNvSpPr>
            <a:spLocks noGrp="1"/>
          </p:cNvSpPr>
          <p:nvPr>
            <p:ph type="body" sz="quarter" idx="75" hasCustomPrompt="1"/>
          </p:nvPr>
        </p:nvSpPr>
        <p:spPr>
          <a:xfrm>
            <a:off x="6331655" y="5344250"/>
            <a:ext cx="2360789"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28" name="Text Placeholder 7"/>
          <p:cNvSpPr>
            <a:spLocks noGrp="1"/>
          </p:cNvSpPr>
          <p:nvPr>
            <p:ph type="body" sz="quarter" idx="76" hasCustomPrompt="1"/>
          </p:nvPr>
        </p:nvSpPr>
        <p:spPr>
          <a:xfrm>
            <a:off x="6738048" y="4746930"/>
            <a:ext cx="1967997"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bg1"/>
                </a:solidFill>
                <a:latin typeface="Lato Regular"/>
                <a:cs typeface="Lato Regular"/>
              </a:defRPr>
            </a:lvl1pPr>
          </a:lstStyle>
          <a:p>
            <a:pPr lvl="0"/>
            <a:r>
              <a:rPr lang="es-ES_tradnl" dirty="0" smtClean="0"/>
              <a:t>2000</a:t>
            </a:r>
          </a:p>
        </p:txBody>
      </p:sp>
      <p:sp>
        <p:nvSpPr>
          <p:cNvPr id="29" name="Text Placeholder 7"/>
          <p:cNvSpPr>
            <a:spLocks noGrp="1"/>
          </p:cNvSpPr>
          <p:nvPr>
            <p:ph type="body" sz="quarter" idx="77" hasCustomPrompt="1"/>
          </p:nvPr>
        </p:nvSpPr>
        <p:spPr>
          <a:xfrm>
            <a:off x="6331655" y="5097430"/>
            <a:ext cx="2360789"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0" name="Text Placeholder 2"/>
          <p:cNvSpPr>
            <a:spLocks noGrp="1"/>
          </p:cNvSpPr>
          <p:nvPr>
            <p:ph type="body" sz="quarter" idx="78" hasCustomPrompt="1"/>
          </p:nvPr>
        </p:nvSpPr>
        <p:spPr>
          <a:xfrm>
            <a:off x="9215262" y="5344250"/>
            <a:ext cx="2360789"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31" name="Text Placeholder 7"/>
          <p:cNvSpPr>
            <a:spLocks noGrp="1"/>
          </p:cNvSpPr>
          <p:nvPr>
            <p:ph type="body" sz="quarter" idx="79" hasCustomPrompt="1"/>
          </p:nvPr>
        </p:nvSpPr>
        <p:spPr>
          <a:xfrm>
            <a:off x="9621655" y="4746930"/>
            <a:ext cx="1967997"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bg1"/>
                </a:solidFill>
                <a:latin typeface="Lato Regular"/>
                <a:cs typeface="Lato Regular"/>
              </a:defRPr>
            </a:lvl1pPr>
          </a:lstStyle>
          <a:p>
            <a:pPr lvl="0"/>
            <a:r>
              <a:rPr lang="es-ES_tradnl" dirty="0" smtClean="0"/>
              <a:t>2000</a:t>
            </a:r>
          </a:p>
        </p:txBody>
      </p:sp>
      <p:sp>
        <p:nvSpPr>
          <p:cNvPr id="32" name="Text Placeholder 7"/>
          <p:cNvSpPr>
            <a:spLocks noGrp="1"/>
          </p:cNvSpPr>
          <p:nvPr>
            <p:ph type="body" sz="quarter" idx="80" hasCustomPrompt="1"/>
          </p:nvPr>
        </p:nvSpPr>
        <p:spPr>
          <a:xfrm>
            <a:off x="9215262" y="5097430"/>
            <a:ext cx="2360789"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33" name="Group 32"/>
          <p:cNvGrpSpPr/>
          <p:nvPr userDrawn="1"/>
        </p:nvGrpSpPr>
        <p:grpSpPr>
          <a:xfrm>
            <a:off x="101309" y="385540"/>
            <a:ext cx="383999" cy="342172"/>
            <a:chOff x="5270500" y="1460500"/>
            <a:chExt cx="1701800" cy="2705100"/>
          </a:xfrm>
        </p:grpSpPr>
        <p:sp>
          <p:nvSpPr>
            <p:cNvPr id="34" name="Rounded Rectangle 33"/>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5" name="Rounded Rectangle 34"/>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6" name="Rounded Rectangle 35"/>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37" name="Oval 36"/>
          <p:cNvSpPr>
            <a:spLocks noChangeAspect="1"/>
          </p:cNvSpPr>
          <p:nvPr userDrawn="1"/>
        </p:nvSpPr>
        <p:spPr>
          <a:xfrm flipH="1">
            <a:off x="6331655" y="1568515"/>
            <a:ext cx="288000" cy="259200"/>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8" name="Oval 37"/>
          <p:cNvSpPr>
            <a:spLocks noChangeAspect="1"/>
          </p:cNvSpPr>
          <p:nvPr userDrawn="1"/>
        </p:nvSpPr>
        <p:spPr>
          <a:xfrm flipH="1">
            <a:off x="9215261" y="1568515"/>
            <a:ext cx="288000" cy="259200"/>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9" name="Oval 38"/>
          <p:cNvSpPr>
            <a:spLocks noChangeAspect="1"/>
          </p:cNvSpPr>
          <p:nvPr userDrawn="1"/>
        </p:nvSpPr>
        <p:spPr>
          <a:xfrm flipH="1">
            <a:off x="6331655" y="3174886"/>
            <a:ext cx="288000" cy="259200"/>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0" name="Oval 39"/>
          <p:cNvSpPr>
            <a:spLocks noChangeAspect="1"/>
          </p:cNvSpPr>
          <p:nvPr userDrawn="1"/>
        </p:nvSpPr>
        <p:spPr>
          <a:xfrm flipH="1">
            <a:off x="9215261" y="3174886"/>
            <a:ext cx="288000" cy="259200"/>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1" name="Oval 40"/>
          <p:cNvSpPr>
            <a:spLocks noChangeAspect="1"/>
          </p:cNvSpPr>
          <p:nvPr userDrawn="1"/>
        </p:nvSpPr>
        <p:spPr>
          <a:xfrm flipH="1">
            <a:off x="6331655" y="4762168"/>
            <a:ext cx="288000" cy="259200"/>
          </a:xfrm>
          <a:prstGeom prst="ellipse">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2" name="Oval 41"/>
          <p:cNvSpPr>
            <a:spLocks noChangeAspect="1"/>
          </p:cNvSpPr>
          <p:nvPr userDrawn="1"/>
        </p:nvSpPr>
        <p:spPr>
          <a:xfrm flipH="1">
            <a:off x="9215261" y="4762168"/>
            <a:ext cx="288000" cy="259200"/>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xmlns="" val="267828860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4">
                                            <p:txEl>
                                              <p:pRg st="0" end="0"/>
                                            </p:txEl>
                                          </p:spTgt>
                                        </p:tgtEl>
                                        <p:attrNameLst>
                                          <p:attrName>style.visibility</p:attrName>
                                        </p:attrNameLst>
                                      </p:cBhvr>
                                      <p:to>
                                        <p:strVal val="visible"/>
                                      </p:to>
                                    </p:set>
                                    <p:animEffect transition="in" filter="fade">
                                      <p:cBhvr>
                                        <p:cTn id="20" dur="500"/>
                                        <p:tgtEl>
                                          <p:spTgt spid="4">
                                            <p:txEl>
                                              <p:pRg st="0" end="0"/>
                                            </p:txEl>
                                          </p:spTgt>
                                        </p:tgtEl>
                                      </p:cBhvr>
                                    </p:animEffect>
                                  </p:childTnLst>
                                </p:cTn>
                              </p:par>
                              <p:par>
                                <p:cTn id="21" presetID="42" presetClass="entr" presetSubtype="0" fill="hold" grpId="0" nodeType="withEffect">
                                  <p:stCondLst>
                                    <p:cond delay="200"/>
                                  </p:stCondLst>
                                  <p:childTnLst>
                                    <p:set>
                                      <p:cBhvr>
                                        <p:cTn id="22" dur="1" fill="hold">
                                          <p:stCondLst>
                                            <p:cond delay="0"/>
                                          </p:stCondLst>
                                        </p:cTn>
                                        <p:tgtEl>
                                          <p:spTgt spid="5">
                                            <p:txEl>
                                              <p:pRg st="0" end="0"/>
                                            </p:txEl>
                                          </p:spTgt>
                                        </p:tgtEl>
                                        <p:attrNameLst>
                                          <p:attrName>style.visibility</p:attrName>
                                        </p:attrNameLst>
                                      </p:cBhvr>
                                      <p:to>
                                        <p:strVal val="visible"/>
                                      </p:to>
                                    </p:set>
                                    <p:animEffect transition="in" filter="fade">
                                      <p:cBhvr>
                                        <p:cTn id="23" dur="400"/>
                                        <p:tgtEl>
                                          <p:spTgt spid="5">
                                            <p:txEl>
                                              <p:pRg st="0" end="0"/>
                                            </p:txEl>
                                          </p:spTgt>
                                        </p:tgtEl>
                                      </p:cBhvr>
                                    </p:animEffect>
                                    <p:anim calcmode="lin" valueType="num">
                                      <p:cBhvr>
                                        <p:cTn id="24"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5" dur="400" fill="hold"/>
                                        <p:tgtEl>
                                          <p:spTgt spid="5">
                                            <p:txEl>
                                              <p:pRg st="0" end="0"/>
                                            </p:txEl>
                                          </p:spTgt>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200"/>
                                  </p:stCondLst>
                                  <p:childTnLst>
                                    <p:set>
                                      <p:cBhvr>
                                        <p:cTn id="27" dur="1" fill="hold">
                                          <p:stCondLst>
                                            <p:cond delay="0"/>
                                          </p:stCondLst>
                                        </p:cTn>
                                        <p:tgtEl>
                                          <p:spTgt spid="7">
                                            <p:txEl>
                                              <p:pRg st="0" end="0"/>
                                            </p:txEl>
                                          </p:spTgt>
                                        </p:tgtEl>
                                        <p:attrNameLst>
                                          <p:attrName>style.visibility</p:attrName>
                                        </p:attrNameLst>
                                      </p:cBhvr>
                                      <p:to>
                                        <p:strVal val="visible"/>
                                      </p:to>
                                    </p:set>
                                    <p:animEffect transition="in" filter="fade">
                                      <p:cBhvr>
                                        <p:cTn id="28" dur="500"/>
                                        <p:tgtEl>
                                          <p:spTgt spid="7">
                                            <p:txEl>
                                              <p:pRg st="0" end="0"/>
                                            </p:txEl>
                                          </p:spTgt>
                                        </p:tgtEl>
                                      </p:cBhvr>
                                    </p:animEffect>
                                    <p:anim calcmode="lin" valueType="num">
                                      <p:cBhvr>
                                        <p:cTn id="2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30" dur="500" fill="hold"/>
                                        <p:tgtEl>
                                          <p:spTgt spid="7">
                                            <p:txEl>
                                              <p:pRg st="0" end="0"/>
                                            </p:txEl>
                                          </p:spTgt>
                                        </p:tgtEl>
                                        <p:attrNameLst>
                                          <p:attrName>ppt_y</p:attrName>
                                        </p:attrNameLst>
                                      </p:cBhvr>
                                      <p:tavLst>
                                        <p:tav tm="0">
                                          <p:val>
                                            <p:strVal val="#ppt_y+.1"/>
                                          </p:val>
                                        </p:tav>
                                        <p:tav tm="100000">
                                          <p:val>
                                            <p:strVal val="#ppt_y"/>
                                          </p:val>
                                        </p:tav>
                                      </p:tavLst>
                                    </p:anim>
                                  </p:childTnLst>
                                </p:cTn>
                              </p:par>
                              <p:par>
                                <p:cTn id="31" presetID="10" presetClass="entr" presetSubtype="0" fill="hold" grpId="0" nodeType="withEffect">
                                  <p:stCondLst>
                                    <p:cond delay="800"/>
                                  </p:stCondLst>
                                  <p:childTnLst>
                                    <p:set>
                                      <p:cBhvr>
                                        <p:cTn id="32" dur="1" fill="hold">
                                          <p:stCondLst>
                                            <p:cond delay="0"/>
                                          </p:stCondLst>
                                        </p:cTn>
                                        <p:tgtEl>
                                          <p:spTgt spid="18">
                                            <p:txEl>
                                              <p:pRg st="0" end="0"/>
                                            </p:txEl>
                                          </p:spTgt>
                                        </p:tgtEl>
                                        <p:attrNameLst>
                                          <p:attrName>style.visibility</p:attrName>
                                        </p:attrNameLst>
                                      </p:cBhvr>
                                      <p:to>
                                        <p:strVal val="visible"/>
                                      </p:to>
                                    </p:set>
                                    <p:animEffect transition="in" filter="fade">
                                      <p:cBhvr>
                                        <p:cTn id="33" dur="500"/>
                                        <p:tgtEl>
                                          <p:spTgt spid="18">
                                            <p:txEl>
                                              <p:pRg st="0" end="0"/>
                                            </p:txEl>
                                          </p:spTgt>
                                        </p:tgtEl>
                                      </p:cBhvr>
                                    </p:animEffect>
                                  </p:childTnLst>
                                </p:cTn>
                              </p:par>
                              <p:par>
                                <p:cTn id="34" presetID="42" presetClass="entr" presetSubtype="0" fill="hold" grpId="0" nodeType="withEffect">
                                  <p:stCondLst>
                                    <p:cond delay="200"/>
                                  </p:stCondLst>
                                  <p:childTnLst>
                                    <p:set>
                                      <p:cBhvr>
                                        <p:cTn id="35" dur="1" fill="hold">
                                          <p:stCondLst>
                                            <p:cond delay="0"/>
                                          </p:stCondLst>
                                        </p:cTn>
                                        <p:tgtEl>
                                          <p:spTgt spid="19">
                                            <p:txEl>
                                              <p:pRg st="0" end="0"/>
                                            </p:txEl>
                                          </p:spTgt>
                                        </p:tgtEl>
                                        <p:attrNameLst>
                                          <p:attrName>style.visibility</p:attrName>
                                        </p:attrNameLst>
                                      </p:cBhvr>
                                      <p:to>
                                        <p:strVal val="visible"/>
                                      </p:to>
                                    </p:set>
                                    <p:animEffect transition="in" filter="fade">
                                      <p:cBhvr>
                                        <p:cTn id="36" dur="400"/>
                                        <p:tgtEl>
                                          <p:spTgt spid="19">
                                            <p:txEl>
                                              <p:pRg st="0" end="0"/>
                                            </p:txEl>
                                          </p:spTgt>
                                        </p:tgtEl>
                                      </p:cBhvr>
                                    </p:animEffect>
                                    <p:anim calcmode="lin" valueType="num">
                                      <p:cBhvr>
                                        <p:cTn id="37" dur="400" fill="hold"/>
                                        <p:tgtEl>
                                          <p:spTgt spid="19">
                                            <p:txEl>
                                              <p:pRg st="0" end="0"/>
                                            </p:txEl>
                                          </p:spTgt>
                                        </p:tgtEl>
                                        <p:attrNameLst>
                                          <p:attrName>ppt_x</p:attrName>
                                        </p:attrNameLst>
                                      </p:cBhvr>
                                      <p:tavLst>
                                        <p:tav tm="0">
                                          <p:val>
                                            <p:strVal val="#ppt_x"/>
                                          </p:val>
                                        </p:tav>
                                        <p:tav tm="100000">
                                          <p:val>
                                            <p:strVal val="#ppt_x"/>
                                          </p:val>
                                        </p:tav>
                                      </p:tavLst>
                                    </p:anim>
                                    <p:anim calcmode="lin" valueType="num">
                                      <p:cBhvr>
                                        <p:cTn id="38" dur="400" fill="hold"/>
                                        <p:tgtEl>
                                          <p:spTgt spid="19">
                                            <p:txEl>
                                              <p:pRg st="0" end="0"/>
                                            </p:txEl>
                                          </p:spTgt>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00"/>
                                  </p:stCondLst>
                                  <p:childTnLst>
                                    <p:set>
                                      <p:cBhvr>
                                        <p:cTn id="40" dur="1" fill="hold">
                                          <p:stCondLst>
                                            <p:cond delay="0"/>
                                          </p:stCondLst>
                                        </p:cTn>
                                        <p:tgtEl>
                                          <p:spTgt spid="20">
                                            <p:txEl>
                                              <p:pRg st="0" end="0"/>
                                            </p:txEl>
                                          </p:spTgt>
                                        </p:tgtEl>
                                        <p:attrNameLst>
                                          <p:attrName>style.visibility</p:attrName>
                                        </p:attrNameLst>
                                      </p:cBhvr>
                                      <p:to>
                                        <p:strVal val="visible"/>
                                      </p:to>
                                    </p:set>
                                    <p:animEffect transition="in" filter="fade">
                                      <p:cBhvr>
                                        <p:cTn id="41" dur="500"/>
                                        <p:tgtEl>
                                          <p:spTgt spid="20">
                                            <p:txEl>
                                              <p:pRg st="0" end="0"/>
                                            </p:txEl>
                                          </p:spTgt>
                                        </p:tgtEl>
                                      </p:cBhvr>
                                    </p:animEffect>
                                    <p:anim calcmode="lin" valueType="num">
                                      <p:cBhvr>
                                        <p:cTn id="42"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p:cTn id="43" dur="500" fill="hold"/>
                                        <p:tgtEl>
                                          <p:spTgt spid="20">
                                            <p:txEl>
                                              <p:pRg st="0" end="0"/>
                                            </p:txEl>
                                          </p:spTgt>
                                        </p:tgtEl>
                                        <p:attrNameLst>
                                          <p:attrName>ppt_y</p:attrName>
                                        </p:attrNameLst>
                                      </p:cBhvr>
                                      <p:tavLst>
                                        <p:tav tm="0">
                                          <p:val>
                                            <p:strVal val="#ppt_y+.1"/>
                                          </p:val>
                                        </p:tav>
                                        <p:tav tm="100000">
                                          <p:val>
                                            <p:strVal val="#ppt_y"/>
                                          </p:val>
                                        </p:tav>
                                      </p:tavLst>
                                    </p:anim>
                                  </p:childTnLst>
                                </p:cTn>
                              </p:par>
                              <p:par>
                                <p:cTn id="44" presetID="10" presetClass="entr" presetSubtype="0" fill="hold" grpId="0" nodeType="withEffect">
                                  <p:stCondLst>
                                    <p:cond delay="800"/>
                                  </p:stCondLst>
                                  <p:childTnLst>
                                    <p:set>
                                      <p:cBhvr>
                                        <p:cTn id="45" dur="1" fill="hold">
                                          <p:stCondLst>
                                            <p:cond delay="0"/>
                                          </p:stCondLst>
                                        </p:cTn>
                                        <p:tgtEl>
                                          <p:spTgt spid="21">
                                            <p:txEl>
                                              <p:pRg st="0" end="0"/>
                                            </p:txEl>
                                          </p:spTgt>
                                        </p:tgtEl>
                                        <p:attrNameLst>
                                          <p:attrName>style.visibility</p:attrName>
                                        </p:attrNameLst>
                                      </p:cBhvr>
                                      <p:to>
                                        <p:strVal val="visible"/>
                                      </p:to>
                                    </p:set>
                                    <p:animEffect transition="in" filter="fade">
                                      <p:cBhvr>
                                        <p:cTn id="46" dur="500"/>
                                        <p:tgtEl>
                                          <p:spTgt spid="21">
                                            <p:txEl>
                                              <p:pRg st="0" end="0"/>
                                            </p:txEl>
                                          </p:spTgt>
                                        </p:tgtEl>
                                      </p:cBhvr>
                                    </p:animEffect>
                                  </p:childTnLst>
                                </p:cTn>
                              </p:par>
                              <p:par>
                                <p:cTn id="47" presetID="42" presetClass="entr" presetSubtype="0" fill="hold" grpId="0" nodeType="withEffect">
                                  <p:stCondLst>
                                    <p:cond delay="200"/>
                                  </p:stCondLst>
                                  <p:childTnLst>
                                    <p:set>
                                      <p:cBhvr>
                                        <p:cTn id="48" dur="1" fill="hold">
                                          <p:stCondLst>
                                            <p:cond delay="0"/>
                                          </p:stCondLst>
                                        </p:cTn>
                                        <p:tgtEl>
                                          <p:spTgt spid="22">
                                            <p:txEl>
                                              <p:pRg st="0" end="0"/>
                                            </p:txEl>
                                          </p:spTgt>
                                        </p:tgtEl>
                                        <p:attrNameLst>
                                          <p:attrName>style.visibility</p:attrName>
                                        </p:attrNameLst>
                                      </p:cBhvr>
                                      <p:to>
                                        <p:strVal val="visible"/>
                                      </p:to>
                                    </p:set>
                                    <p:animEffect transition="in" filter="fade">
                                      <p:cBhvr>
                                        <p:cTn id="49" dur="400"/>
                                        <p:tgtEl>
                                          <p:spTgt spid="22">
                                            <p:txEl>
                                              <p:pRg st="0" end="0"/>
                                            </p:txEl>
                                          </p:spTgt>
                                        </p:tgtEl>
                                      </p:cBhvr>
                                    </p:animEffect>
                                    <p:anim calcmode="lin" valueType="num">
                                      <p:cBhvr>
                                        <p:cTn id="50" dur="400" fill="hold"/>
                                        <p:tgtEl>
                                          <p:spTgt spid="22">
                                            <p:txEl>
                                              <p:pRg st="0" end="0"/>
                                            </p:txEl>
                                          </p:spTgt>
                                        </p:tgtEl>
                                        <p:attrNameLst>
                                          <p:attrName>ppt_x</p:attrName>
                                        </p:attrNameLst>
                                      </p:cBhvr>
                                      <p:tavLst>
                                        <p:tav tm="0">
                                          <p:val>
                                            <p:strVal val="#ppt_x"/>
                                          </p:val>
                                        </p:tav>
                                        <p:tav tm="100000">
                                          <p:val>
                                            <p:strVal val="#ppt_x"/>
                                          </p:val>
                                        </p:tav>
                                      </p:tavLst>
                                    </p:anim>
                                    <p:anim calcmode="lin" valueType="num">
                                      <p:cBhvr>
                                        <p:cTn id="51" dur="400" fill="hold"/>
                                        <p:tgtEl>
                                          <p:spTgt spid="22">
                                            <p:txEl>
                                              <p:pRg st="0" end="0"/>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200"/>
                                  </p:stCondLst>
                                  <p:childTnLst>
                                    <p:set>
                                      <p:cBhvr>
                                        <p:cTn id="53" dur="1" fill="hold">
                                          <p:stCondLst>
                                            <p:cond delay="0"/>
                                          </p:stCondLst>
                                        </p:cTn>
                                        <p:tgtEl>
                                          <p:spTgt spid="23">
                                            <p:txEl>
                                              <p:pRg st="0" end="0"/>
                                            </p:txEl>
                                          </p:spTgt>
                                        </p:tgtEl>
                                        <p:attrNameLst>
                                          <p:attrName>style.visibility</p:attrName>
                                        </p:attrNameLst>
                                      </p:cBhvr>
                                      <p:to>
                                        <p:strVal val="visible"/>
                                      </p:to>
                                    </p:set>
                                    <p:animEffect transition="in" filter="fade">
                                      <p:cBhvr>
                                        <p:cTn id="54" dur="500"/>
                                        <p:tgtEl>
                                          <p:spTgt spid="23">
                                            <p:txEl>
                                              <p:pRg st="0" end="0"/>
                                            </p:txEl>
                                          </p:spTgt>
                                        </p:tgtEl>
                                      </p:cBhvr>
                                    </p:animEffect>
                                    <p:anim calcmode="lin" valueType="num">
                                      <p:cBhvr>
                                        <p:cTn id="55"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23">
                                            <p:txEl>
                                              <p:pRg st="0" end="0"/>
                                            </p:txEl>
                                          </p:spTgt>
                                        </p:tgtEl>
                                        <p:attrNameLst>
                                          <p:attrName>ppt_y</p:attrName>
                                        </p:attrNameLst>
                                      </p:cBhvr>
                                      <p:tavLst>
                                        <p:tav tm="0">
                                          <p:val>
                                            <p:strVal val="#ppt_y+.1"/>
                                          </p:val>
                                        </p:tav>
                                        <p:tav tm="100000">
                                          <p:val>
                                            <p:strVal val="#ppt_y"/>
                                          </p:val>
                                        </p:tav>
                                      </p:tavLst>
                                    </p:anim>
                                  </p:childTnLst>
                                </p:cTn>
                              </p:par>
                              <p:par>
                                <p:cTn id="57" presetID="10" presetClass="entr" presetSubtype="0" fill="hold" grpId="0" nodeType="withEffect">
                                  <p:stCondLst>
                                    <p:cond delay="800"/>
                                  </p:stCondLst>
                                  <p:childTnLst>
                                    <p:set>
                                      <p:cBhvr>
                                        <p:cTn id="58" dur="1" fill="hold">
                                          <p:stCondLst>
                                            <p:cond delay="0"/>
                                          </p:stCondLst>
                                        </p:cTn>
                                        <p:tgtEl>
                                          <p:spTgt spid="24">
                                            <p:txEl>
                                              <p:pRg st="0" end="0"/>
                                            </p:txEl>
                                          </p:spTgt>
                                        </p:tgtEl>
                                        <p:attrNameLst>
                                          <p:attrName>style.visibility</p:attrName>
                                        </p:attrNameLst>
                                      </p:cBhvr>
                                      <p:to>
                                        <p:strVal val="visible"/>
                                      </p:to>
                                    </p:set>
                                    <p:animEffect transition="in" filter="fade">
                                      <p:cBhvr>
                                        <p:cTn id="59" dur="500"/>
                                        <p:tgtEl>
                                          <p:spTgt spid="24">
                                            <p:txEl>
                                              <p:pRg st="0" end="0"/>
                                            </p:txEl>
                                          </p:spTgt>
                                        </p:tgtEl>
                                      </p:cBhvr>
                                    </p:animEffect>
                                  </p:childTnLst>
                                </p:cTn>
                              </p:par>
                              <p:par>
                                <p:cTn id="60" presetID="42" presetClass="entr" presetSubtype="0" fill="hold" grpId="0" nodeType="withEffect">
                                  <p:stCondLst>
                                    <p:cond delay="200"/>
                                  </p:stCondLst>
                                  <p:childTnLst>
                                    <p:set>
                                      <p:cBhvr>
                                        <p:cTn id="61" dur="1" fill="hold">
                                          <p:stCondLst>
                                            <p:cond delay="0"/>
                                          </p:stCondLst>
                                        </p:cTn>
                                        <p:tgtEl>
                                          <p:spTgt spid="25">
                                            <p:txEl>
                                              <p:pRg st="0" end="0"/>
                                            </p:txEl>
                                          </p:spTgt>
                                        </p:tgtEl>
                                        <p:attrNameLst>
                                          <p:attrName>style.visibility</p:attrName>
                                        </p:attrNameLst>
                                      </p:cBhvr>
                                      <p:to>
                                        <p:strVal val="visible"/>
                                      </p:to>
                                    </p:set>
                                    <p:animEffect transition="in" filter="fade">
                                      <p:cBhvr>
                                        <p:cTn id="62" dur="400"/>
                                        <p:tgtEl>
                                          <p:spTgt spid="25">
                                            <p:txEl>
                                              <p:pRg st="0" end="0"/>
                                            </p:txEl>
                                          </p:spTgt>
                                        </p:tgtEl>
                                      </p:cBhvr>
                                    </p:animEffect>
                                    <p:anim calcmode="lin" valueType="num">
                                      <p:cBhvr>
                                        <p:cTn id="63" dur="400" fill="hold"/>
                                        <p:tgtEl>
                                          <p:spTgt spid="25">
                                            <p:txEl>
                                              <p:pRg st="0" end="0"/>
                                            </p:txEl>
                                          </p:spTgt>
                                        </p:tgtEl>
                                        <p:attrNameLst>
                                          <p:attrName>ppt_x</p:attrName>
                                        </p:attrNameLst>
                                      </p:cBhvr>
                                      <p:tavLst>
                                        <p:tav tm="0">
                                          <p:val>
                                            <p:strVal val="#ppt_x"/>
                                          </p:val>
                                        </p:tav>
                                        <p:tav tm="100000">
                                          <p:val>
                                            <p:strVal val="#ppt_x"/>
                                          </p:val>
                                        </p:tav>
                                      </p:tavLst>
                                    </p:anim>
                                    <p:anim calcmode="lin" valueType="num">
                                      <p:cBhvr>
                                        <p:cTn id="64" dur="400" fill="hold"/>
                                        <p:tgtEl>
                                          <p:spTgt spid="25">
                                            <p:txEl>
                                              <p:pRg st="0" end="0"/>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200"/>
                                  </p:stCondLst>
                                  <p:childTnLst>
                                    <p:set>
                                      <p:cBhvr>
                                        <p:cTn id="66" dur="1" fill="hold">
                                          <p:stCondLst>
                                            <p:cond delay="0"/>
                                          </p:stCondLst>
                                        </p:cTn>
                                        <p:tgtEl>
                                          <p:spTgt spid="26">
                                            <p:txEl>
                                              <p:pRg st="0" end="0"/>
                                            </p:txEl>
                                          </p:spTgt>
                                        </p:tgtEl>
                                        <p:attrNameLst>
                                          <p:attrName>style.visibility</p:attrName>
                                        </p:attrNameLst>
                                      </p:cBhvr>
                                      <p:to>
                                        <p:strVal val="visible"/>
                                      </p:to>
                                    </p:set>
                                    <p:animEffect transition="in" filter="fade">
                                      <p:cBhvr>
                                        <p:cTn id="67" dur="500"/>
                                        <p:tgtEl>
                                          <p:spTgt spid="26">
                                            <p:txEl>
                                              <p:pRg st="0" end="0"/>
                                            </p:txEl>
                                          </p:spTgt>
                                        </p:tgtEl>
                                      </p:cBhvr>
                                    </p:animEffect>
                                    <p:anim calcmode="lin" valueType="num">
                                      <p:cBhvr>
                                        <p:cTn id="6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6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70" presetID="10" presetClass="entr" presetSubtype="0" fill="hold" grpId="0" nodeType="withEffect">
                                  <p:stCondLst>
                                    <p:cond delay="800"/>
                                  </p:stCondLst>
                                  <p:childTnLst>
                                    <p:set>
                                      <p:cBhvr>
                                        <p:cTn id="71" dur="1" fill="hold">
                                          <p:stCondLst>
                                            <p:cond delay="0"/>
                                          </p:stCondLst>
                                        </p:cTn>
                                        <p:tgtEl>
                                          <p:spTgt spid="27">
                                            <p:txEl>
                                              <p:pRg st="0" end="0"/>
                                            </p:txEl>
                                          </p:spTgt>
                                        </p:tgtEl>
                                        <p:attrNameLst>
                                          <p:attrName>style.visibility</p:attrName>
                                        </p:attrNameLst>
                                      </p:cBhvr>
                                      <p:to>
                                        <p:strVal val="visible"/>
                                      </p:to>
                                    </p:set>
                                    <p:animEffect transition="in" filter="fade">
                                      <p:cBhvr>
                                        <p:cTn id="72" dur="500"/>
                                        <p:tgtEl>
                                          <p:spTgt spid="27">
                                            <p:txEl>
                                              <p:pRg st="0" end="0"/>
                                            </p:txEl>
                                          </p:spTgt>
                                        </p:tgtEl>
                                      </p:cBhvr>
                                    </p:animEffect>
                                  </p:childTnLst>
                                </p:cTn>
                              </p:par>
                              <p:par>
                                <p:cTn id="73" presetID="42" presetClass="entr" presetSubtype="0" fill="hold" grpId="0" nodeType="withEffect">
                                  <p:stCondLst>
                                    <p:cond delay="200"/>
                                  </p:stCondLst>
                                  <p:childTnLst>
                                    <p:set>
                                      <p:cBhvr>
                                        <p:cTn id="74" dur="1" fill="hold">
                                          <p:stCondLst>
                                            <p:cond delay="0"/>
                                          </p:stCondLst>
                                        </p:cTn>
                                        <p:tgtEl>
                                          <p:spTgt spid="28">
                                            <p:txEl>
                                              <p:pRg st="0" end="0"/>
                                            </p:txEl>
                                          </p:spTgt>
                                        </p:tgtEl>
                                        <p:attrNameLst>
                                          <p:attrName>style.visibility</p:attrName>
                                        </p:attrNameLst>
                                      </p:cBhvr>
                                      <p:to>
                                        <p:strVal val="visible"/>
                                      </p:to>
                                    </p:set>
                                    <p:animEffect transition="in" filter="fade">
                                      <p:cBhvr>
                                        <p:cTn id="75" dur="400"/>
                                        <p:tgtEl>
                                          <p:spTgt spid="28">
                                            <p:txEl>
                                              <p:pRg st="0" end="0"/>
                                            </p:txEl>
                                          </p:spTgt>
                                        </p:tgtEl>
                                      </p:cBhvr>
                                    </p:animEffect>
                                    <p:anim calcmode="lin" valueType="num">
                                      <p:cBhvr>
                                        <p:cTn id="76" dur="4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77" dur="400" fill="hold"/>
                                        <p:tgtEl>
                                          <p:spTgt spid="28">
                                            <p:txEl>
                                              <p:pRg st="0" end="0"/>
                                            </p:txEl>
                                          </p:spTgt>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200"/>
                                  </p:stCondLst>
                                  <p:childTnLst>
                                    <p:set>
                                      <p:cBhvr>
                                        <p:cTn id="79" dur="1" fill="hold">
                                          <p:stCondLst>
                                            <p:cond delay="0"/>
                                          </p:stCondLst>
                                        </p:cTn>
                                        <p:tgtEl>
                                          <p:spTgt spid="29">
                                            <p:txEl>
                                              <p:pRg st="0" end="0"/>
                                            </p:txEl>
                                          </p:spTgt>
                                        </p:tgtEl>
                                        <p:attrNameLst>
                                          <p:attrName>style.visibility</p:attrName>
                                        </p:attrNameLst>
                                      </p:cBhvr>
                                      <p:to>
                                        <p:strVal val="visible"/>
                                      </p:to>
                                    </p:set>
                                    <p:animEffect transition="in" filter="fade">
                                      <p:cBhvr>
                                        <p:cTn id="80" dur="500"/>
                                        <p:tgtEl>
                                          <p:spTgt spid="29">
                                            <p:txEl>
                                              <p:pRg st="0" end="0"/>
                                            </p:txEl>
                                          </p:spTgt>
                                        </p:tgtEl>
                                      </p:cBhvr>
                                    </p:animEffect>
                                    <p:anim calcmode="lin" valueType="num">
                                      <p:cBhvr>
                                        <p:cTn id="81"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p:cTn id="82" dur="500" fill="hold"/>
                                        <p:tgtEl>
                                          <p:spTgt spid="29">
                                            <p:txEl>
                                              <p:pRg st="0" end="0"/>
                                            </p:txEl>
                                          </p:spTgt>
                                        </p:tgtEl>
                                        <p:attrNameLst>
                                          <p:attrName>ppt_y</p:attrName>
                                        </p:attrNameLst>
                                      </p:cBhvr>
                                      <p:tavLst>
                                        <p:tav tm="0">
                                          <p:val>
                                            <p:strVal val="#ppt_y+.1"/>
                                          </p:val>
                                        </p:tav>
                                        <p:tav tm="100000">
                                          <p:val>
                                            <p:strVal val="#ppt_y"/>
                                          </p:val>
                                        </p:tav>
                                      </p:tavLst>
                                    </p:anim>
                                  </p:childTnLst>
                                </p:cTn>
                              </p:par>
                              <p:par>
                                <p:cTn id="83" presetID="10" presetClass="entr" presetSubtype="0" fill="hold" grpId="0" nodeType="withEffect">
                                  <p:stCondLst>
                                    <p:cond delay="800"/>
                                  </p:stCondLst>
                                  <p:childTnLst>
                                    <p:set>
                                      <p:cBhvr>
                                        <p:cTn id="84" dur="1" fill="hold">
                                          <p:stCondLst>
                                            <p:cond delay="0"/>
                                          </p:stCondLst>
                                        </p:cTn>
                                        <p:tgtEl>
                                          <p:spTgt spid="30">
                                            <p:txEl>
                                              <p:pRg st="0" end="0"/>
                                            </p:txEl>
                                          </p:spTgt>
                                        </p:tgtEl>
                                        <p:attrNameLst>
                                          <p:attrName>style.visibility</p:attrName>
                                        </p:attrNameLst>
                                      </p:cBhvr>
                                      <p:to>
                                        <p:strVal val="visible"/>
                                      </p:to>
                                    </p:set>
                                    <p:animEffect transition="in" filter="fade">
                                      <p:cBhvr>
                                        <p:cTn id="85" dur="500"/>
                                        <p:tgtEl>
                                          <p:spTgt spid="30">
                                            <p:txEl>
                                              <p:pRg st="0" end="0"/>
                                            </p:txEl>
                                          </p:spTgt>
                                        </p:tgtEl>
                                      </p:cBhvr>
                                    </p:animEffect>
                                  </p:childTnLst>
                                </p:cTn>
                              </p:par>
                              <p:par>
                                <p:cTn id="86" presetID="42" presetClass="entr" presetSubtype="0" fill="hold" grpId="0" nodeType="withEffect">
                                  <p:stCondLst>
                                    <p:cond delay="200"/>
                                  </p:stCondLst>
                                  <p:childTnLst>
                                    <p:set>
                                      <p:cBhvr>
                                        <p:cTn id="87" dur="1" fill="hold">
                                          <p:stCondLst>
                                            <p:cond delay="0"/>
                                          </p:stCondLst>
                                        </p:cTn>
                                        <p:tgtEl>
                                          <p:spTgt spid="31">
                                            <p:txEl>
                                              <p:pRg st="0" end="0"/>
                                            </p:txEl>
                                          </p:spTgt>
                                        </p:tgtEl>
                                        <p:attrNameLst>
                                          <p:attrName>style.visibility</p:attrName>
                                        </p:attrNameLst>
                                      </p:cBhvr>
                                      <p:to>
                                        <p:strVal val="visible"/>
                                      </p:to>
                                    </p:set>
                                    <p:animEffect transition="in" filter="fade">
                                      <p:cBhvr>
                                        <p:cTn id="88" dur="400"/>
                                        <p:tgtEl>
                                          <p:spTgt spid="31">
                                            <p:txEl>
                                              <p:pRg st="0" end="0"/>
                                            </p:txEl>
                                          </p:spTgt>
                                        </p:tgtEl>
                                      </p:cBhvr>
                                    </p:animEffect>
                                    <p:anim calcmode="lin" valueType="num">
                                      <p:cBhvr>
                                        <p:cTn id="89" dur="4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90" dur="400" fill="hold"/>
                                        <p:tgtEl>
                                          <p:spTgt spid="31">
                                            <p:txEl>
                                              <p:pRg st="0" end="0"/>
                                            </p:txEl>
                                          </p:spTgt>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200"/>
                                  </p:stCondLst>
                                  <p:childTnLst>
                                    <p:set>
                                      <p:cBhvr>
                                        <p:cTn id="92" dur="1" fill="hold">
                                          <p:stCondLst>
                                            <p:cond delay="0"/>
                                          </p:stCondLst>
                                        </p:cTn>
                                        <p:tgtEl>
                                          <p:spTgt spid="32">
                                            <p:txEl>
                                              <p:pRg st="0" end="0"/>
                                            </p:txEl>
                                          </p:spTgt>
                                        </p:tgtEl>
                                        <p:attrNameLst>
                                          <p:attrName>style.visibility</p:attrName>
                                        </p:attrNameLst>
                                      </p:cBhvr>
                                      <p:to>
                                        <p:strVal val="visible"/>
                                      </p:to>
                                    </p:set>
                                    <p:animEffect transition="in" filter="fade">
                                      <p:cBhvr>
                                        <p:cTn id="93" dur="500"/>
                                        <p:tgtEl>
                                          <p:spTgt spid="32">
                                            <p:txEl>
                                              <p:pRg st="0" end="0"/>
                                            </p:txEl>
                                          </p:spTgt>
                                        </p:tgtEl>
                                      </p:cBhvr>
                                    </p:animEffect>
                                    <p:anim calcmode="lin" valueType="num">
                                      <p:cBhvr>
                                        <p:cTn id="94"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95" dur="500" fill="hold"/>
                                        <p:tgtEl>
                                          <p:spTgt spid="32">
                                            <p:txEl>
                                              <p:pRg st="0" end="0"/>
                                            </p:txEl>
                                          </p:spTgt>
                                        </p:tgtEl>
                                        <p:attrNameLst>
                                          <p:attrName>ppt_y</p:attrName>
                                        </p:attrNameLst>
                                      </p:cBhvr>
                                      <p:tavLst>
                                        <p:tav tm="0">
                                          <p:val>
                                            <p:strVal val="#ppt_y+.1"/>
                                          </p:val>
                                        </p:tav>
                                        <p:tav tm="100000">
                                          <p:val>
                                            <p:strVal val="#ppt_y"/>
                                          </p:val>
                                        </p:tav>
                                      </p:tavLst>
                                    </p:anim>
                                  </p:childTnLst>
                                </p:cTn>
                              </p:par>
                            </p:childTnLst>
                          </p:cTn>
                        </p:par>
                        <p:par>
                          <p:cTn id="96" fill="hold">
                            <p:stCondLst>
                              <p:cond delay="500"/>
                            </p:stCondLst>
                            <p:childTnLst>
                              <p:par>
                                <p:cTn id="97" presetID="53" presetClass="entr" presetSubtype="16" fill="hold" grpId="0" nodeType="afterEffect">
                                  <p:stCondLst>
                                    <p:cond delay="0"/>
                                  </p:stCondLst>
                                  <p:childTnLst>
                                    <p:set>
                                      <p:cBhvr>
                                        <p:cTn id="98" dur="1" fill="hold">
                                          <p:stCondLst>
                                            <p:cond delay="0"/>
                                          </p:stCondLst>
                                        </p:cTn>
                                        <p:tgtEl>
                                          <p:spTgt spid="37"/>
                                        </p:tgtEl>
                                        <p:attrNameLst>
                                          <p:attrName>style.visibility</p:attrName>
                                        </p:attrNameLst>
                                      </p:cBhvr>
                                      <p:to>
                                        <p:strVal val="visible"/>
                                      </p:to>
                                    </p:set>
                                    <p:anim calcmode="lin" valueType="num">
                                      <p:cBhvr>
                                        <p:cTn id="99" dur="200" fill="hold"/>
                                        <p:tgtEl>
                                          <p:spTgt spid="37"/>
                                        </p:tgtEl>
                                        <p:attrNameLst>
                                          <p:attrName>ppt_w</p:attrName>
                                        </p:attrNameLst>
                                      </p:cBhvr>
                                      <p:tavLst>
                                        <p:tav tm="0">
                                          <p:val>
                                            <p:fltVal val="0"/>
                                          </p:val>
                                        </p:tav>
                                        <p:tav tm="100000">
                                          <p:val>
                                            <p:strVal val="#ppt_w"/>
                                          </p:val>
                                        </p:tav>
                                      </p:tavLst>
                                    </p:anim>
                                    <p:anim calcmode="lin" valueType="num">
                                      <p:cBhvr>
                                        <p:cTn id="100" dur="200" fill="hold"/>
                                        <p:tgtEl>
                                          <p:spTgt spid="37"/>
                                        </p:tgtEl>
                                        <p:attrNameLst>
                                          <p:attrName>ppt_h</p:attrName>
                                        </p:attrNameLst>
                                      </p:cBhvr>
                                      <p:tavLst>
                                        <p:tav tm="0">
                                          <p:val>
                                            <p:fltVal val="0"/>
                                          </p:val>
                                        </p:tav>
                                        <p:tav tm="100000">
                                          <p:val>
                                            <p:strVal val="#ppt_h"/>
                                          </p:val>
                                        </p:tav>
                                      </p:tavLst>
                                    </p:anim>
                                    <p:animEffect transition="in" filter="fade">
                                      <p:cBhvr>
                                        <p:cTn id="101" dur="200"/>
                                        <p:tgtEl>
                                          <p:spTgt spid="37"/>
                                        </p:tgtEl>
                                      </p:cBhvr>
                                    </p:animEffect>
                                  </p:childTnLst>
                                </p:cTn>
                              </p:par>
                            </p:childTnLst>
                          </p:cTn>
                        </p:par>
                        <p:par>
                          <p:cTn id="102" fill="hold">
                            <p:stCondLst>
                              <p:cond delay="1000"/>
                            </p:stCondLst>
                            <p:childTnLst>
                              <p:par>
                                <p:cTn id="103" presetID="53" presetClass="entr" presetSubtype="16" fill="hold" grpId="0" nodeType="afterEffect">
                                  <p:stCondLst>
                                    <p:cond delay="0"/>
                                  </p:stCondLst>
                                  <p:childTnLst>
                                    <p:set>
                                      <p:cBhvr>
                                        <p:cTn id="104" dur="1" fill="hold">
                                          <p:stCondLst>
                                            <p:cond delay="0"/>
                                          </p:stCondLst>
                                        </p:cTn>
                                        <p:tgtEl>
                                          <p:spTgt spid="38"/>
                                        </p:tgtEl>
                                        <p:attrNameLst>
                                          <p:attrName>style.visibility</p:attrName>
                                        </p:attrNameLst>
                                      </p:cBhvr>
                                      <p:to>
                                        <p:strVal val="visible"/>
                                      </p:to>
                                    </p:set>
                                    <p:anim calcmode="lin" valueType="num">
                                      <p:cBhvr>
                                        <p:cTn id="105" dur="200" fill="hold"/>
                                        <p:tgtEl>
                                          <p:spTgt spid="38"/>
                                        </p:tgtEl>
                                        <p:attrNameLst>
                                          <p:attrName>ppt_w</p:attrName>
                                        </p:attrNameLst>
                                      </p:cBhvr>
                                      <p:tavLst>
                                        <p:tav tm="0">
                                          <p:val>
                                            <p:fltVal val="0"/>
                                          </p:val>
                                        </p:tav>
                                        <p:tav tm="100000">
                                          <p:val>
                                            <p:strVal val="#ppt_w"/>
                                          </p:val>
                                        </p:tav>
                                      </p:tavLst>
                                    </p:anim>
                                    <p:anim calcmode="lin" valueType="num">
                                      <p:cBhvr>
                                        <p:cTn id="106" dur="200" fill="hold"/>
                                        <p:tgtEl>
                                          <p:spTgt spid="38"/>
                                        </p:tgtEl>
                                        <p:attrNameLst>
                                          <p:attrName>ppt_h</p:attrName>
                                        </p:attrNameLst>
                                      </p:cBhvr>
                                      <p:tavLst>
                                        <p:tav tm="0">
                                          <p:val>
                                            <p:fltVal val="0"/>
                                          </p:val>
                                        </p:tav>
                                        <p:tav tm="100000">
                                          <p:val>
                                            <p:strVal val="#ppt_h"/>
                                          </p:val>
                                        </p:tav>
                                      </p:tavLst>
                                    </p:anim>
                                    <p:animEffect transition="in" filter="fade">
                                      <p:cBhvr>
                                        <p:cTn id="107" dur="200"/>
                                        <p:tgtEl>
                                          <p:spTgt spid="38"/>
                                        </p:tgtEl>
                                      </p:cBhvr>
                                    </p:animEffect>
                                  </p:childTnLst>
                                </p:cTn>
                              </p:par>
                            </p:childTnLst>
                          </p:cTn>
                        </p:par>
                        <p:par>
                          <p:cTn id="108" fill="hold">
                            <p:stCondLst>
                              <p:cond delay="1500"/>
                            </p:stCondLst>
                            <p:childTnLst>
                              <p:par>
                                <p:cTn id="109" presetID="53" presetClass="entr" presetSubtype="16" fill="hold" grpId="0" nodeType="afterEffect">
                                  <p:stCondLst>
                                    <p:cond delay="0"/>
                                  </p:stCondLst>
                                  <p:childTnLst>
                                    <p:set>
                                      <p:cBhvr>
                                        <p:cTn id="110" dur="1" fill="hold">
                                          <p:stCondLst>
                                            <p:cond delay="0"/>
                                          </p:stCondLst>
                                        </p:cTn>
                                        <p:tgtEl>
                                          <p:spTgt spid="39"/>
                                        </p:tgtEl>
                                        <p:attrNameLst>
                                          <p:attrName>style.visibility</p:attrName>
                                        </p:attrNameLst>
                                      </p:cBhvr>
                                      <p:to>
                                        <p:strVal val="visible"/>
                                      </p:to>
                                    </p:set>
                                    <p:anim calcmode="lin" valueType="num">
                                      <p:cBhvr>
                                        <p:cTn id="111" dur="200" fill="hold"/>
                                        <p:tgtEl>
                                          <p:spTgt spid="39"/>
                                        </p:tgtEl>
                                        <p:attrNameLst>
                                          <p:attrName>ppt_w</p:attrName>
                                        </p:attrNameLst>
                                      </p:cBhvr>
                                      <p:tavLst>
                                        <p:tav tm="0">
                                          <p:val>
                                            <p:fltVal val="0"/>
                                          </p:val>
                                        </p:tav>
                                        <p:tav tm="100000">
                                          <p:val>
                                            <p:strVal val="#ppt_w"/>
                                          </p:val>
                                        </p:tav>
                                      </p:tavLst>
                                    </p:anim>
                                    <p:anim calcmode="lin" valueType="num">
                                      <p:cBhvr>
                                        <p:cTn id="112" dur="200" fill="hold"/>
                                        <p:tgtEl>
                                          <p:spTgt spid="39"/>
                                        </p:tgtEl>
                                        <p:attrNameLst>
                                          <p:attrName>ppt_h</p:attrName>
                                        </p:attrNameLst>
                                      </p:cBhvr>
                                      <p:tavLst>
                                        <p:tav tm="0">
                                          <p:val>
                                            <p:fltVal val="0"/>
                                          </p:val>
                                        </p:tav>
                                        <p:tav tm="100000">
                                          <p:val>
                                            <p:strVal val="#ppt_h"/>
                                          </p:val>
                                        </p:tav>
                                      </p:tavLst>
                                    </p:anim>
                                    <p:animEffect transition="in" filter="fade">
                                      <p:cBhvr>
                                        <p:cTn id="113" dur="200"/>
                                        <p:tgtEl>
                                          <p:spTgt spid="39"/>
                                        </p:tgtEl>
                                      </p:cBhvr>
                                    </p:animEffect>
                                  </p:childTnLst>
                                </p:cTn>
                              </p:par>
                            </p:childTnLst>
                          </p:cTn>
                        </p:par>
                        <p:par>
                          <p:cTn id="114" fill="hold">
                            <p:stCondLst>
                              <p:cond delay="2000"/>
                            </p:stCondLst>
                            <p:childTnLst>
                              <p:par>
                                <p:cTn id="115" presetID="53" presetClass="entr" presetSubtype="16" fill="hold" grpId="0" nodeType="afterEffect">
                                  <p:stCondLst>
                                    <p:cond delay="0"/>
                                  </p:stCondLst>
                                  <p:childTnLst>
                                    <p:set>
                                      <p:cBhvr>
                                        <p:cTn id="116" dur="1" fill="hold">
                                          <p:stCondLst>
                                            <p:cond delay="0"/>
                                          </p:stCondLst>
                                        </p:cTn>
                                        <p:tgtEl>
                                          <p:spTgt spid="40"/>
                                        </p:tgtEl>
                                        <p:attrNameLst>
                                          <p:attrName>style.visibility</p:attrName>
                                        </p:attrNameLst>
                                      </p:cBhvr>
                                      <p:to>
                                        <p:strVal val="visible"/>
                                      </p:to>
                                    </p:set>
                                    <p:anim calcmode="lin" valueType="num">
                                      <p:cBhvr>
                                        <p:cTn id="117" dur="200" fill="hold"/>
                                        <p:tgtEl>
                                          <p:spTgt spid="40"/>
                                        </p:tgtEl>
                                        <p:attrNameLst>
                                          <p:attrName>ppt_w</p:attrName>
                                        </p:attrNameLst>
                                      </p:cBhvr>
                                      <p:tavLst>
                                        <p:tav tm="0">
                                          <p:val>
                                            <p:fltVal val="0"/>
                                          </p:val>
                                        </p:tav>
                                        <p:tav tm="100000">
                                          <p:val>
                                            <p:strVal val="#ppt_w"/>
                                          </p:val>
                                        </p:tav>
                                      </p:tavLst>
                                    </p:anim>
                                    <p:anim calcmode="lin" valueType="num">
                                      <p:cBhvr>
                                        <p:cTn id="118" dur="200" fill="hold"/>
                                        <p:tgtEl>
                                          <p:spTgt spid="40"/>
                                        </p:tgtEl>
                                        <p:attrNameLst>
                                          <p:attrName>ppt_h</p:attrName>
                                        </p:attrNameLst>
                                      </p:cBhvr>
                                      <p:tavLst>
                                        <p:tav tm="0">
                                          <p:val>
                                            <p:fltVal val="0"/>
                                          </p:val>
                                        </p:tav>
                                        <p:tav tm="100000">
                                          <p:val>
                                            <p:strVal val="#ppt_h"/>
                                          </p:val>
                                        </p:tav>
                                      </p:tavLst>
                                    </p:anim>
                                    <p:animEffect transition="in" filter="fade">
                                      <p:cBhvr>
                                        <p:cTn id="119" dur="200"/>
                                        <p:tgtEl>
                                          <p:spTgt spid="40"/>
                                        </p:tgtEl>
                                      </p:cBhvr>
                                    </p:animEffect>
                                  </p:childTnLst>
                                </p:cTn>
                              </p:par>
                            </p:childTnLst>
                          </p:cTn>
                        </p:par>
                        <p:par>
                          <p:cTn id="120" fill="hold">
                            <p:stCondLst>
                              <p:cond delay="2500"/>
                            </p:stCondLst>
                            <p:childTnLst>
                              <p:par>
                                <p:cTn id="121" presetID="53" presetClass="entr" presetSubtype="16" fill="hold" grpId="0" nodeType="afterEffect">
                                  <p:stCondLst>
                                    <p:cond delay="0"/>
                                  </p:stCondLst>
                                  <p:childTnLst>
                                    <p:set>
                                      <p:cBhvr>
                                        <p:cTn id="122" dur="1" fill="hold">
                                          <p:stCondLst>
                                            <p:cond delay="0"/>
                                          </p:stCondLst>
                                        </p:cTn>
                                        <p:tgtEl>
                                          <p:spTgt spid="41"/>
                                        </p:tgtEl>
                                        <p:attrNameLst>
                                          <p:attrName>style.visibility</p:attrName>
                                        </p:attrNameLst>
                                      </p:cBhvr>
                                      <p:to>
                                        <p:strVal val="visible"/>
                                      </p:to>
                                    </p:set>
                                    <p:anim calcmode="lin" valueType="num">
                                      <p:cBhvr>
                                        <p:cTn id="123" dur="200" fill="hold"/>
                                        <p:tgtEl>
                                          <p:spTgt spid="41"/>
                                        </p:tgtEl>
                                        <p:attrNameLst>
                                          <p:attrName>ppt_w</p:attrName>
                                        </p:attrNameLst>
                                      </p:cBhvr>
                                      <p:tavLst>
                                        <p:tav tm="0">
                                          <p:val>
                                            <p:fltVal val="0"/>
                                          </p:val>
                                        </p:tav>
                                        <p:tav tm="100000">
                                          <p:val>
                                            <p:strVal val="#ppt_w"/>
                                          </p:val>
                                        </p:tav>
                                      </p:tavLst>
                                    </p:anim>
                                    <p:anim calcmode="lin" valueType="num">
                                      <p:cBhvr>
                                        <p:cTn id="124" dur="200" fill="hold"/>
                                        <p:tgtEl>
                                          <p:spTgt spid="41"/>
                                        </p:tgtEl>
                                        <p:attrNameLst>
                                          <p:attrName>ppt_h</p:attrName>
                                        </p:attrNameLst>
                                      </p:cBhvr>
                                      <p:tavLst>
                                        <p:tav tm="0">
                                          <p:val>
                                            <p:fltVal val="0"/>
                                          </p:val>
                                        </p:tav>
                                        <p:tav tm="100000">
                                          <p:val>
                                            <p:strVal val="#ppt_h"/>
                                          </p:val>
                                        </p:tav>
                                      </p:tavLst>
                                    </p:anim>
                                    <p:animEffect transition="in" filter="fade">
                                      <p:cBhvr>
                                        <p:cTn id="125" dur="200"/>
                                        <p:tgtEl>
                                          <p:spTgt spid="41"/>
                                        </p:tgtEl>
                                      </p:cBhvr>
                                    </p:animEffect>
                                  </p:childTnLst>
                                </p:cTn>
                              </p:par>
                            </p:childTnLst>
                          </p:cTn>
                        </p:par>
                        <p:par>
                          <p:cTn id="126" fill="hold">
                            <p:stCondLst>
                              <p:cond delay="3000"/>
                            </p:stCondLst>
                            <p:childTnLst>
                              <p:par>
                                <p:cTn id="127" presetID="53" presetClass="entr" presetSubtype="16" fill="hold" grpId="0" nodeType="afterEffect">
                                  <p:stCondLst>
                                    <p:cond delay="0"/>
                                  </p:stCondLst>
                                  <p:childTnLst>
                                    <p:set>
                                      <p:cBhvr>
                                        <p:cTn id="128" dur="1" fill="hold">
                                          <p:stCondLst>
                                            <p:cond delay="0"/>
                                          </p:stCondLst>
                                        </p:cTn>
                                        <p:tgtEl>
                                          <p:spTgt spid="42"/>
                                        </p:tgtEl>
                                        <p:attrNameLst>
                                          <p:attrName>style.visibility</p:attrName>
                                        </p:attrNameLst>
                                      </p:cBhvr>
                                      <p:to>
                                        <p:strVal val="visible"/>
                                      </p:to>
                                    </p:set>
                                    <p:anim calcmode="lin" valueType="num">
                                      <p:cBhvr>
                                        <p:cTn id="129" dur="200" fill="hold"/>
                                        <p:tgtEl>
                                          <p:spTgt spid="42"/>
                                        </p:tgtEl>
                                        <p:attrNameLst>
                                          <p:attrName>ppt_w</p:attrName>
                                        </p:attrNameLst>
                                      </p:cBhvr>
                                      <p:tavLst>
                                        <p:tav tm="0">
                                          <p:val>
                                            <p:fltVal val="0"/>
                                          </p:val>
                                        </p:tav>
                                        <p:tav tm="100000">
                                          <p:val>
                                            <p:strVal val="#ppt_w"/>
                                          </p:val>
                                        </p:tav>
                                      </p:tavLst>
                                    </p:anim>
                                    <p:anim calcmode="lin" valueType="num">
                                      <p:cBhvr>
                                        <p:cTn id="130" dur="200" fill="hold"/>
                                        <p:tgtEl>
                                          <p:spTgt spid="42"/>
                                        </p:tgtEl>
                                        <p:attrNameLst>
                                          <p:attrName>ppt_h</p:attrName>
                                        </p:attrNameLst>
                                      </p:cBhvr>
                                      <p:tavLst>
                                        <p:tav tm="0">
                                          <p:val>
                                            <p:fltVal val="0"/>
                                          </p:val>
                                        </p:tav>
                                        <p:tav tm="100000">
                                          <p:val>
                                            <p:strVal val="#ppt_h"/>
                                          </p:val>
                                        </p:tav>
                                      </p:tavLst>
                                    </p:anim>
                                    <p:animEffect transition="in" filter="fade">
                                      <p:cBhvr>
                                        <p:cTn id="131" dur="2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10" presetClass="entr" presetSubtype="0" fill="hold" nodeType="withEffect">
                  <p:stCondLst>
                    <p:cond delay="8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7" grpId="0" build="p">
        <p:tmplLst>
          <p:tmpl lvl="1">
            <p:tnLst>
              <p:par>
                <p:cTn presetID="42" presetClass="entr" presetSubtype="0" fill="hold" nodeType="withEffect">
                  <p:stCondLst>
                    <p:cond delay="20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anim calcmode="lin" valueType="num">
                      <p:cBhvr>
                        <p:cTn dur="500" fill="hold"/>
                        <p:tgtEl>
                          <p:spTgt spid="7"/>
                        </p:tgtEl>
                        <p:attrNameLst>
                          <p:attrName>ppt_x</p:attrName>
                        </p:attrNameLst>
                      </p:cBhvr>
                      <p:tavLst>
                        <p:tav tm="0">
                          <p:val>
                            <p:strVal val="#ppt_x"/>
                          </p:val>
                        </p:tav>
                        <p:tav tm="100000">
                          <p:val>
                            <p:strVal val="#ppt_x"/>
                          </p:val>
                        </p:tav>
                      </p:tavLst>
                    </p:anim>
                    <p:anim calcmode="lin" valueType="num">
                      <p:cBhvr>
                        <p:cTn dur="500" fill="hold"/>
                        <p:tgtEl>
                          <p:spTgt spid="7"/>
                        </p:tgtEl>
                        <p:attrNameLst>
                          <p:attrName>ppt_y</p:attrName>
                        </p:attrNameLst>
                      </p:cBhvr>
                      <p:tavLst>
                        <p:tav tm="0">
                          <p:val>
                            <p:strVal val="#ppt_y+.1"/>
                          </p:val>
                        </p:tav>
                        <p:tav tm="100000">
                          <p:val>
                            <p:strVal val="#ppt_y"/>
                          </p:val>
                        </p:tav>
                      </p:tavLst>
                    </p:anim>
                  </p:childTnLst>
                </p:cTn>
              </p:par>
            </p:tnLst>
          </p:tmpl>
        </p:tmplLst>
      </p:bldP>
      <p:bldP spid="18" grpId="0" build="p">
        <p:tmplLst>
          <p:tmpl lvl="1">
            <p:tnLst>
              <p:par>
                <p:cTn presetID="10" presetClass="entr" presetSubtype="0" fill="hold" nodeType="withEffect">
                  <p:stCondLst>
                    <p:cond delay="80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p">
        <p:tmplLst>
          <p:tmpl lvl="1">
            <p:tnLst>
              <p:par>
                <p:cTn presetID="42" presetClass="entr" presetSubtype="0" fill="hold" nodeType="withEffect">
                  <p:stCondLst>
                    <p:cond delay="200"/>
                  </p:stCondLst>
                  <p:childTnLst>
                    <p:set>
                      <p:cBhvr>
                        <p:cTn dur="1" fill="hold">
                          <p:stCondLst>
                            <p:cond delay="0"/>
                          </p:stCondLst>
                        </p:cTn>
                        <p:tgtEl>
                          <p:spTgt spid="19"/>
                        </p:tgtEl>
                        <p:attrNameLst>
                          <p:attrName>style.visibility</p:attrName>
                        </p:attrNameLst>
                      </p:cBhvr>
                      <p:to>
                        <p:strVal val="visible"/>
                      </p:to>
                    </p:set>
                    <p:animEffect transition="in" filter="fade">
                      <p:cBhvr>
                        <p:cTn dur="400"/>
                        <p:tgtEl>
                          <p:spTgt spid="19"/>
                        </p:tgtEl>
                      </p:cBhvr>
                    </p:animEffect>
                    <p:anim calcmode="lin" valueType="num">
                      <p:cBhvr>
                        <p:cTn dur="400" fill="hold"/>
                        <p:tgtEl>
                          <p:spTgt spid="19"/>
                        </p:tgtEl>
                        <p:attrNameLst>
                          <p:attrName>ppt_x</p:attrName>
                        </p:attrNameLst>
                      </p:cBhvr>
                      <p:tavLst>
                        <p:tav tm="0">
                          <p:val>
                            <p:strVal val="#ppt_x"/>
                          </p:val>
                        </p:tav>
                        <p:tav tm="100000">
                          <p:val>
                            <p:strVal val="#ppt_x"/>
                          </p:val>
                        </p:tav>
                      </p:tavLst>
                    </p:anim>
                    <p:anim calcmode="lin" valueType="num">
                      <p:cBhvr>
                        <p:cTn dur="400" fill="hold"/>
                        <p:tgtEl>
                          <p:spTgt spid="19"/>
                        </p:tgtEl>
                        <p:attrNameLst>
                          <p:attrName>ppt_y</p:attrName>
                        </p:attrNameLst>
                      </p:cBhvr>
                      <p:tavLst>
                        <p:tav tm="0">
                          <p:val>
                            <p:strVal val="#ppt_y+.1"/>
                          </p:val>
                        </p:tav>
                        <p:tav tm="100000">
                          <p:val>
                            <p:strVal val="#ppt_y"/>
                          </p:val>
                        </p:tav>
                      </p:tavLst>
                    </p:anim>
                  </p:childTnLst>
                </p:cTn>
              </p:par>
            </p:tnLst>
          </p:tmpl>
        </p:tmplLst>
      </p:bldP>
      <p:bldP spid="20" grpId="0" build="p">
        <p:tmplLst>
          <p:tmpl lvl="1">
            <p:tnLst>
              <p:par>
                <p:cTn presetID="42" presetClass="entr" presetSubtype="0" fill="hold" nodeType="withEffect">
                  <p:stCondLst>
                    <p:cond delay="20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anim calcmode="lin" valueType="num">
                      <p:cBhvr>
                        <p:cTn dur="500" fill="hold"/>
                        <p:tgtEl>
                          <p:spTgt spid="20"/>
                        </p:tgtEl>
                        <p:attrNameLst>
                          <p:attrName>ppt_x</p:attrName>
                        </p:attrNameLst>
                      </p:cBhvr>
                      <p:tavLst>
                        <p:tav tm="0">
                          <p:val>
                            <p:strVal val="#ppt_x"/>
                          </p:val>
                        </p:tav>
                        <p:tav tm="100000">
                          <p:val>
                            <p:strVal val="#ppt_x"/>
                          </p:val>
                        </p:tav>
                      </p:tavLst>
                    </p:anim>
                    <p:anim calcmode="lin" valueType="num">
                      <p:cBhvr>
                        <p:cTn dur="500" fill="hold"/>
                        <p:tgtEl>
                          <p:spTgt spid="20"/>
                        </p:tgtEl>
                        <p:attrNameLst>
                          <p:attrName>ppt_y</p:attrName>
                        </p:attrNameLst>
                      </p:cBhvr>
                      <p:tavLst>
                        <p:tav tm="0">
                          <p:val>
                            <p:strVal val="#ppt_y+.1"/>
                          </p:val>
                        </p:tav>
                        <p:tav tm="100000">
                          <p:val>
                            <p:strVal val="#ppt_y"/>
                          </p:val>
                        </p:tav>
                      </p:tavLst>
                    </p:anim>
                  </p:childTnLst>
                </p:cTn>
              </p:par>
            </p:tnLst>
          </p:tmpl>
        </p:tmplLst>
      </p:bldP>
      <p:bldP spid="21" grpId="0" build="p">
        <p:tmplLst>
          <p:tmpl lvl="1">
            <p:tnLst>
              <p:par>
                <p:cTn presetID="10" presetClass="entr" presetSubtype="0" fill="hold" nodeType="withEffect">
                  <p:stCondLst>
                    <p:cond delay="80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build="p">
        <p:tmplLst>
          <p:tmpl lvl="1">
            <p:tnLst>
              <p:par>
                <p:cTn presetID="42" presetClass="entr" presetSubtype="0"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Effect transition="in" filter="fade">
                      <p:cBhvr>
                        <p:cTn dur="400"/>
                        <p:tgtEl>
                          <p:spTgt spid="22"/>
                        </p:tgtEl>
                      </p:cBhvr>
                    </p:animEffect>
                    <p:anim calcmode="lin" valueType="num">
                      <p:cBhvr>
                        <p:cTn dur="400" fill="hold"/>
                        <p:tgtEl>
                          <p:spTgt spid="22"/>
                        </p:tgtEl>
                        <p:attrNameLst>
                          <p:attrName>ppt_x</p:attrName>
                        </p:attrNameLst>
                      </p:cBhvr>
                      <p:tavLst>
                        <p:tav tm="0">
                          <p:val>
                            <p:strVal val="#ppt_x"/>
                          </p:val>
                        </p:tav>
                        <p:tav tm="100000">
                          <p:val>
                            <p:strVal val="#ppt_x"/>
                          </p:val>
                        </p:tav>
                      </p:tavLst>
                    </p:anim>
                    <p:anim calcmode="lin" valueType="num">
                      <p:cBhvr>
                        <p:cTn dur="400" fill="hold"/>
                        <p:tgtEl>
                          <p:spTgt spid="22"/>
                        </p:tgtEl>
                        <p:attrNameLst>
                          <p:attrName>ppt_y</p:attrName>
                        </p:attrNameLst>
                      </p:cBhvr>
                      <p:tavLst>
                        <p:tav tm="0">
                          <p:val>
                            <p:strVal val="#ppt_y+.1"/>
                          </p:val>
                        </p:tav>
                        <p:tav tm="100000">
                          <p:val>
                            <p:strVal val="#ppt_y"/>
                          </p:val>
                        </p:tav>
                      </p:tavLst>
                    </p:anim>
                  </p:childTnLst>
                </p:cTn>
              </p:par>
            </p:tnLst>
          </p:tmpl>
        </p:tmplLst>
      </p:bldP>
      <p:bldP spid="23" grpId="0" build="p">
        <p:tmplLst>
          <p:tmpl lvl="1">
            <p:tnLst>
              <p:par>
                <p:cTn presetID="42" presetClass="entr" presetSubtype="0"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anim calcmode="lin" valueType="num">
                      <p:cBhvr>
                        <p:cTn dur="500" fill="hold"/>
                        <p:tgtEl>
                          <p:spTgt spid="23"/>
                        </p:tgtEl>
                        <p:attrNameLst>
                          <p:attrName>ppt_x</p:attrName>
                        </p:attrNameLst>
                      </p:cBhvr>
                      <p:tavLst>
                        <p:tav tm="0">
                          <p:val>
                            <p:strVal val="#ppt_x"/>
                          </p:val>
                        </p:tav>
                        <p:tav tm="100000">
                          <p:val>
                            <p:strVal val="#ppt_x"/>
                          </p:val>
                        </p:tav>
                      </p:tavLst>
                    </p:anim>
                    <p:anim calcmode="lin" valueType="num">
                      <p:cBhvr>
                        <p:cTn dur="500" fill="hold"/>
                        <p:tgtEl>
                          <p:spTgt spid="23"/>
                        </p:tgtEl>
                        <p:attrNameLst>
                          <p:attrName>ppt_y</p:attrName>
                        </p:attrNameLst>
                      </p:cBhvr>
                      <p:tavLst>
                        <p:tav tm="0">
                          <p:val>
                            <p:strVal val="#ppt_y+.1"/>
                          </p:val>
                        </p:tav>
                        <p:tav tm="100000">
                          <p:val>
                            <p:strVal val="#ppt_y"/>
                          </p:val>
                        </p:tav>
                      </p:tavLst>
                    </p:anim>
                  </p:childTnLst>
                </p:cTn>
              </p:par>
            </p:tnLst>
          </p:tmpl>
        </p:tmplLst>
      </p:bldP>
      <p:bldP spid="24" grpId="0" build="p">
        <p:tmplLst>
          <p:tmpl lvl="1">
            <p:tnLst>
              <p:par>
                <p:cTn presetID="10" presetClass="entr" presetSubtype="0" fill="hold" nodeType="withEffect">
                  <p:stCondLst>
                    <p:cond delay="8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42" presetClass="entr" presetSubtype="0"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Effect transition="in" filter="fade">
                      <p:cBhvr>
                        <p:cTn dur="400"/>
                        <p:tgtEl>
                          <p:spTgt spid="25"/>
                        </p:tgtEl>
                      </p:cBhvr>
                    </p:animEffect>
                    <p:anim calcmode="lin" valueType="num">
                      <p:cBhvr>
                        <p:cTn dur="400" fill="hold"/>
                        <p:tgtEl>
                          <p:spTgt spid="25"/>
                        </p:tgtEl>
                        <p:attrNameLst>
                          <p:attrName>ppt_x</p:attrName>
                        </p:attrNameLst>
                      </p:cBhvr>
                      <p:tavLst>
                        <p:tav tm="0">
                          <p:val>
                            <p:strVal val="#ppt_x"/>
                          </p:val>
                        </p:tav>
                        <p:tav tm="100000">
                          <p:val>
                            <p:strVal val="#ppt_x"/>
                          </p:val>
                        </p:tav>
                      </p:tavLst>
                    </p:anim>
                    <p:anim calcmode="lin" valueType="num">
                      <p:cBhvr>
                        <p:cTn dur="400" fill="hold"/>
                        <p:tgtEl>
                          <p:spTgt spid="25"/>
                        </p:tgtEl>
                        <p:attrNameLst>
                          <p:attrName>ppt_y</p:attrName>
                        </p:attrNameLst>
                      </p:cBhvr>
                      <p:tavLst>
                        <p:tav tm="0">
                          <p:val>
                            <p:strVal val="#ppt_y+.1"/>
                          </p:val>
                        </p:tav>
                        <p:tav tm="100000">
                          <p:val>
                            <p:strVal val="#ppt_y"/>
                          </p:val>
                        </p:tav>
                      </p:tavLst>
                    </p:anim>
                  </p:childTnLst>
                </p:cTn>
              </p:par>
            </p:tnLst>
          </p:tmpl>
        </p:tmplLst>
      </p:bldP>
      <p:bldP spid="26" grpId="0" build="p">
        <p:tmplLst>
          <p:tmpl lvl="1">
            <p:tnLst>
              <p:par>
                <p:cTn presetID="42" presetClass="entr" presetSubtype="0"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withEffect">
                  <p:stCondLst>
                    <p:cond delay="8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p">
        <p:tmplLst>
          <p:tmpl lvl="1">
            <p:tnLst>
              <p:par>
                <p:cTn presetID="42" presetClass="entr" presetSubtype="0"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Effect transition="in" filter="fade">
                      <p:cBhvr>
                        <p:cTn dur="400"/>
                        <p:tgtEl>
                          <p:spTgt spid="28"/>
                        </p:tgtEl>
                      </p:cBhvr>
                    </p:animEffect>
                    <p:anim calcmode="lin" valueType="num">
                      <p:cBhvr>
                        <p:cTn dur="400" fill="hold"/>
                        <p:tgtEl>
                          <p:spTgt spid="28"/>
                        </p:tgtEl>
                        <p:attrNameLst>
                          <p:attrName>ppt_x</p:attrName>
                        </p:attrNameLst>
                      </p:cBhvr>
                      <p:tavLst>
                        <p:tav tm="0">
                          <p:val>
                            <p:strVal val="#ppt_x"/>
                          </p:val>
                        </p:tav>
                        <p:tav tm="100000">
                          <p:val>
                            <p:strVal val="#ppt_x"/>
                          </p:val>
                        </p:tav>
                      </p:tavLst>
                    </p:anim>
                    <p:anim calcmode="lin" valueType="num">
                      <p:cBhvr>
                        <p:cTn dur="400" fill="hold"/>
                        <p:tgtEl>
                          <p:spTgt spid="28"/>
                        </p:tgtEl>
                        <p:attrNameLst>
                          <p:attrName>ppt_y</p:attrName>
                        </p:attrNameLst>
                      </p:cBhvr>
                      <p:tavLst>
                        <p:tav tm="0">
                          <p:val>
                            <p:strVal val="#ppt_y+.1"/>
                          </p:val>
                        </p:tav>
                        <p:tav tm="100000">
                          <p:val>
                            <p:strVal val="#ppt_y"/>
                          </p:val>
                        </p:tav>
                      </p:tavLst>
                    </p:anim>
                  </p:childTnLst>
                </p:cTn>
              </p:par>
            </p:tnLst>
          </p:tmpl>
        </p:tmplLst>
      </p:bldP>
      <p:bldP spid="29" grpId="0" build="p">
        <p:tmplLst>
          <p:tmpl lvl="1">
            <p:tnLst>
              <p:par>
                <p:cTn presetID="42" presetClass="entr" presetSubtype="0" fill="hold" nodeType="withEffect">
                  <p:stCondLst>
                    <p:cond delay="2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anim calcmode="lin" valueType="num">
                      <p:cBhvr>
                        <p:cTn dur="500" fill="hold"/>
                        <p:tgtEl>
                          <p:spTgt spid="29"/>
                        </p:tgtEl>
                        <p:attrNameLst>
                          <p:attrName>ppt_x</p:attrName>
                        </p:attrNameLst>
                      </p:cBhvr>
                      <p:tavLst>
                        <p:tav tm="0">
                          <p:val>
                            <p:strVal val="#ppt_x"/>
                          </p:val>
                        </p:tav>
                        <p:tav tm="100000">
                          <p:val>
                            <p:strVal val="#ppt_x"/>
                          </p:val>
                        </p:tav>
                      </p:tavLst>
                    </p:anim>
                    <p:anim calcmode="lin" valueType="num">
                      <p:cBhvr>
                        <p:cTn dur="500" fill="hold"/>
                        <p:tgtEl>
                          <p:spTgt spid="29"/>
                        </p:tgtEl>
                        <p:attrNameLst>
                          <p:attrName>ppt_y</p:attrName>
                        </p:attrNameLst>
                      </p:cBhvr>
                      <p:tavLst>
                        <p:tav tm="0">
                          <p:val>
                            <p:strVal val="#ppt_y+.1"/>
                          </p:val>
                        </p:tav>
                        <p:tav tm="100000">
                          <p:val>
                            <p:strVal val="#ppt_y"/>
                          </p:val>
                        </p:tav>
                      </p:tavLst>
                    </p:anim>
                  </p:childTnLst>
                </p:cTn>
              </p:par>
            </p:tnLst>
          </p:tmpl>
        </p:tmplLst>
      </p:bldP>
      <p:bldP spid="30" grpId="0" build="p">
        <p:tmplLst>
          <p:tmpl lvl="1">
            <p:tnLst>
              <p:par>
                <p:cTn presetID="10" presetClass="entr" presetSubtype="0" fill="hold" nodeType="withEffect">
                  <p:stCondLst>
                    <p:cond delay="80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P spid="31" grpId="0" build="p">
        <p:tmplLst>
          <p:tmpl lvl="1">
            <p:tnLst>
              <p:par>
                <p:cTn presetID="42" presetClass="entr" presetSubtype="0"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Effect transition="in" filter="fade">
                      <p:cBhvr>
                        <p:cTn dur="400"/>
                        <p:tgtEl>
                          <p:spTgt spid="31"/>
                        </p:tgtEl>
                      </p:cBhvr>
                    </p:animEffect>
                    <p:anim calcmode="lin" valueType="num">
                      <p:cBhvr>
                        <p:cTn dur="400" fill="hold"/>
                        <p:tgtEl>
                          <p:spTgt spid="31"/>
                        </p:tgtEl>
                        <p:attrNameLst>
                          <p:attrName>ppt_x</p:attrName>
                        </p:attrNameLst>
                      </p:cBhvr>
                      <p:tavLst>
                        <p:tav tm="0">
                          <p:val>
                            <p:strVal val="#ppt_x"/>
                          </p:val>
                        </p:tav>
                        <p:tav tm="100000">
                          <p:val>
                            <p:strVal val="#ppt_x"/>
                          </p:val>
                        </p:tav>
                      </p:tavLst>
                    </p:anim>
                    <p:anim calcmode="lin" valueType="num">
                      <p:cBhvr>
                        <p:cTn dur="400" fill="hold"/>
                        <p:tgtEl>
                          <p:spTgt spid="31"/>
                        </p:tgtEl>
                        <p:attrNameLst>
                          <p:attrName>ppt_y</p:attrName>
                        </p:attrNameLst>
                      </p:cBhvr>
                      <p:tavLst>
                        <p:tav tm="0">
                          <p:val>
                            <p:strVal val="#ppt_y+.1"/>
                          </p:val>
                        </p:tav>
                        <p:tav tm="100000">
                          <p:val>
                            <p:strVal val="#ppt_y"/>
                          </p:val>
                        </p:tav>
                      </p:tavLst>
                    </p:anim>
                  </p:childTnLst>
                </p:cTn>
              </p:par>
            </p:tnLst>
          </p:tmpl>
        </p:tmplLst>
      </p:bldP>
      <p:bldP spid="32" grpId="0" build="p">
        <p:tmplLst>
          <p:tmpl lvl="1">
            <p:tnLst>
              <p:par>
                <p:cTn presetID="42" presetClass="entr" presetSubtype="0"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anim calcmode="lin" valueType="num">
                      <p:cBhvr>
                        <p:cTn dur="500" fill="hold"/>
                        <p:tgtEl>
                          <p:spTgt spid="32"/>
                        </p:tgtEl>
                        <p:attrNameLst>
                          <p:attrName>ppt_x</p:attrName>
                        </p:attrNameLst>
                      </p:cBhvr>
                      <p:tavLst>
                        <p:tav tm="0">
                          <p:val>
                            <p:strVal val="#ppt_x"/>
                          </p:val>
                        </p:tav>
                        <p:tav tm="100000">
                          <p:val>
                            <p:strVal val="#ppt_x"/>
                          </p:val>
                        </p:tav>
                      </p:tavLst>
                    </p:anim>
                    <p:anim calcmode="lin" valueType="num">
                      <p:cBhvr>
                        <p:cTn dur="500" fill="hold"/>
                        <p:tgtEl>
                          <p:spTgt spid="32"/>
                        </p:tgtEl>
                        <p:attrNameLst>
                          <p:attrName>ppt_y</p:attrName>
                        </p:attrNameLst>
                      </p:cBhvr>
                      <p:tavLst>
                        <p:tav tm="0">
                          <p:val>
                            <p:strVal val="#ppt_y+.1"/>
                          </p:val>
                        </p:tav>
                        <p:tav tm="100000">
                          <p:val>
                            <p:strVal val="#ppt_y"/>
                          </p:val>
                        </p:tav>
                      </p:tavLst>
                    </p:anim>
                  </p:childTnLst>
                </p:cTn>
              </p:par>
            </p:tnLst>
          </p:tmpl>
        </p:tmplLst>
      </p:bldP>
      <p:bldP spid="37" grpId="0" animBg="1"/>
      <p:bldP spid="38" grpId="0" animBg="1"/>
      <p:bldP spid="39" grpId="0" animBg="1"/>
      <p:bldP spid="40" grpId="0" animBg="1"/>
      <p:bldP spid="41" grpId="0" animBg="1"/>
      <p:bldP spid="42"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Right column with dates">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 name="Text Placeholder 2"/>
          <p:cNvSpPr>
            <a:spLocks noGrp="1"/>
          </p:cNvSpPr>
          <p:nvPr>
            <p:ph type="body" sz="quarter" idx="64" hasCustomPrompt="1"/>
          </p:nvPr>
        </p:nvSpPr>
        <p:spPr>
          <a:xfrm>
            <a:off x="603251" y="2145650"/>
            <a:ext cx="2360789"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5" name="Text Placeholder 7"/>
          <p:cNvSpPr>
            <a:spLocks noGrp="1"/>
          </p:cNvSpPr>
          <p:nvPr>
            <p:ph type="body" sz="quarter" idx="18" hasCustomPrompt="1"/>
          </p:nvPr>
        </p:nvSpPr>
        <p:spPr>
          <a:xfrm>
            <a:off x="1009644" y="1527880"/>
            <a:ext cx="1967997"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bg1"/>
                </a:solidFill>
                <a:latin typeface="Lato Light"/>
                <a:cs typeface="Lato Light"/>
              </a:defRPr>
            </a:lvl1pPr>
          </a:lstStyle>
          <a:p>
            <a:pPr lvl="0"/>
            <a:r>
              <a:rPr lang="es-ES_tradnl" dirty="0" smtClean="0"/>
              <a:t>2000</a:t>
            </a:r>
          </a:p>
        </p:txBody>
      </p:sp>
      <p:sp>
        <p:nvSpPr>
          <p:cNvPr id="7" name="Text Placeholder 7"/>
          <p:cNvSpPr>
            <a:spLocks noGrp="1"/>
          </p:cNvSpPr>
          <p:nvPr>
            <p:ph type="body" sz="quarter" idx="65" hasCustomPrompt="1"/>
          </p:nvPr>
        </p:nvSpPr>
        <p:spPr>
          <a:xfrm>
            <a:off x="603251" y="1898830"/>
            <a:ext cx="2360789"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8" name="Text Placeholder 2"/>
          <p:cNvSpPr>
            <a:spLocks noGrp="1"/>
          </p:cNvSpPr>
          <p:nvPr>
            <p:ph type="body" sz="quarter" idx="66" hasCustomPrompt="1"/>
          </p:nvPr>
        </p:nvSpPr>
        <p:spPr>
          <a:xfrm>
            <a:off x="9215262" y="2145650"/>
            <a:ext cx="2360789"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19" name="Text Placeholder 7"/>
          <p:cNvSpPr>
            <a:spLocks noGrp="1"/>
          </p:cNvSpPr>
          <p:nvPr>
            <p:ph type="body" sz="quarter" idx="67" hasCustomPrompt="1"/>
          </p:nvPr>
        </p:nvSpPr>
        <p:spPr>
          <a:xfrm>
            <a:off x="9621655" y="1527880"/>
            <a:ext cx="1967997"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bg1"/>
                </a:solidFill>
                <a:latin typeface="Lato Light"/>
                <a:cs typeface="Lato Light"/>
              </a:defRPr>
            </a:lvl1pPr>
          </a:lstStyle>
          <a:p>
            <a:pPr lvl="0"/>
            <a:r>
              <a:rPr lang="es-ES_tradnl" dirty="0" smtClean="0"/>
              <a:t>2000</a:t>
            </a:r>
          </a:p>
        </p:txBody>
      </p:sp>
      <p:sp>
        <p:nvSpPr>
          <p:cNvPr id="20" name="Text Placeholder 7"/>
          <p:cNvSpPr>
            <a:spLocks noGrp="1"/>
          </p:cNvSpPr>
          <p:nvPr>
            <p:ph type="body" sz="quarter" idx="68" hasCustomPrompt="1"/>
          </p:nvPr>
        </p:nvSpPr>
        <p:spPr>
          <a:xfrm>
            <a:off x="9215262" y="1898830"/>
            <a:ext cx="2360789"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1" name="Text Placeholder 2"/>
          <p:cNvSpPr>
            <a:spLocks noGrp="1"/>
          </p:cNvSpPr>
          <p:nvPr>
            <p:ph type="body" sz="quarter" idx="69" hasCustomPrompt="1"/>
          </p:nvPr>
        </p:nvSpPr>
        <p:spPr>
          <a:xfrm>
            <a:off x="603251" y="3762176"/>
            <a:ext cx="2360789"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22" name="Text Placeholder 7"/>
          <p:cNvSpPr>
            <a:spLocks noGrp="1"/>
          </p:cNvSpPr>
          <p:nvPr>
            <p:ph type="body" sz="quarter" idx="70" hasCustomPrompt="1"/>
          </p:nvPr>
        </p:nvSpPr>
        <p:spPr>
          <a:xfrm>
            <a:off x="1009644" y="3144408"/>
            <a:ext cx="1967997"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bg1"/>
                </a:solidFill>
                <a:latin typeface="Lato Light"/>
                <a:cs typeface="Lato Light"/>
              </a:defRPr>
            </a:lvl1pPr>
          </a:lstStyle>
          <a:p>
            <a:pPr lvl="0"/>
            <a:r>
              <a:rPr lang="es-ES_tradnl" dirty="0" smtClean="0"/>
              <a:t>2000</a:t>
            </a:r>
          </a:p>
        </p:txBody>
      </p:sp>
      <p:sp>
        <p:nvSpPr>
          <p:cNvPr id="23" name="Text Placeholder 7"/>
          <p:cNvSpPr>
            <a:spLocks noGrp="1"/>
          </p:cNvSpPr>
          <p:nvPr>
            <p:ph type="body" sz="quarter" idx="71" hasCustomPrompt="1"/>
          </p:nvPr>
        </p:nvSpPr>
        <p:spPr>
          <a:xfrm>
            <a:off x="603251" y="3515357"/>
            <a:ext cx="2360789"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4" name="Text Placeholder 2"/>
          <p:cNvSpPr>
            <a:spLocks noGrp="1"/>
          </p:cNvSpPr>
          <p:nvPr>
            <p:ph type="body" sz="quarter" idx="72" hasCustomPrompt="1"/>
          </p:nvPr>
        </p:nvSpPr>
        <p:spPr>
          <a:xfrm>
            <a:off x="9215262" y="3762176"/>
            <a:ext cx="2360789"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25" name="Text Placeholder 7"/>
          <p:cNvSpPr>
            <a:spLocks noGrp="1"/>
          </p:cNvSpPr>
          <p:nvPr>
            <p:ph type="body" sz="quarter" idx="73" hasCustomPrompt="1"/>
          </p:nvPr>
        </p:nvSpPr>
        <p:spPr>
          <a:xfrm>
            <a:off x="9621655" y="3144408"/>
            <a:ext cx="1967997"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bg1"/>
                </a:solidFill>
                <a:latin typeface="Lato Light"/>
                <a:cs typeface="Lato Light"/>
              </a:defRPr>
            </a:lvl1pPr>
          </a:lstStyle>
          <a:p>
            <a:pPr lvl="0"/>
            <a:r>
              <a:rPr lang="es-ES_tradnl" dirty="0" smtClean="0"/>
              <a:t>2000</a:t>
            </a:r>
          </a:p>
        </p:txBody>
      </p:sp>
      <p:sp>
        <p:nvSpPr>
          <p:cNvPr id="26" name="Text Placeholder 7"/>
          <p:cNvSpPr>
            <a:spLocks noGrp="1"/>
          </p:cNvSpPr>
          <p:nvPr>
            <p:ph type="body" sz="quarter" idx="74" hasCustomPrompt="1"/>
          </p:nvPr>
        </p:nvSpPr>
        <p:spPr>
          <a:xfrm>
            <a:off x="9215262" y="3515357"/>
            <a:ext cx="2360789"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7" name="Text Placeholder 2"/>
          <p:cNvSpPr>
            <a:spLocks noGrp="1"/>
          </p:cNvSpPr>
          <p:nvPr>
            <p:ph type="body" sz="quarter" idx="75" hasCustomPrompt="1"/>
          </p:nvPr>
        </p:nvSpPr>
        <p:spPr>
          <a:xfrm>
            <a:off x="603251" y="5344250"/>
            <a:ext cx="2360789"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28" name="Text Placeholder 7"/>
          <p:cNvSpPr>
            <a:spLocks noGrp="1"/>
          </p:cNvSpPr>
          <p:nvPr>
            <p:ph type="body" sz="quarter" idx="76" hasCustomPrompt="1"/>
          </p:nvPr>
        </p:nvSpPr>
        <p:spPr>
          <a:xfrm>
            <a:off x="1009644" y="4746930"/>
            <a:ext cx="1967997"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bg1"/>
                </a:solidFill>
                <a:latin typeface="Lato Light"/>
                <a:cs typeface="Lato Light"/>
              </a:defRPr>
            </a:lvl1pPr>
          </a:lstStyle>
          <a:p>
            <a:pPr lvl="0"/>
            <a:r>
              <a:rPr lang="es-ES_tradnl" dirty="0" smtClean="0"/>
              <a:t>2000</a:t>
            </a:r>
          </a:p>
        </p:txBody>
      </p:sp>
      <p:sp>
        <p:nvSpPr>
          <p:cNvPr id="29" name="Text Placeholder 7"/>
          <p:cNvSpPr>
            <a:spLocks noGrp="1"/>
          </p:cNvSpPr>
          <p:nvPr>
            <p:ph type="body" sz="quarter" idx="77" hasCustomPrompt="1"/>
          </p:nvPr>
        </p:nvSpPr>
        <p:spPr>
          <a:xfrm>
            <a:off x="603251" y="5097430"/>
            <a:ext cx="2360789"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33" name="Group 32"/>
          <p:cNvGrpSpPr/>
          <p:nvPr userDrawn="1"/>
        </p:nvGrpSpPr>
        <p:grpSpPr>
          <a:xfrm>
            <a:off x="101309" y="385540"/>
            <a:ext cx="383999" cy="342172"/>
            <a:chOff x="5270500" y="1460500"/>
            <a:chExt cx="1701800" cy="2705100"/>
          </a:xfrm>
        </p:grpSpPr>
        <p:sp>
          <p:nvSpPr>
            <p:cNvPr id="34" name="Rounded Rectangle 33"/>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5" name="Rounded Rectangle 34"/>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6" name="Rounded Rectangle 35"/>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grpSp>
        <p:nvGrpSpPr>
          <p:cNvPr id="3" name="Group 2"/>
          <p:cNvGrpSpPr/>
          <p:nvPr userDrawn="1"/>
        </p:nvGrpSpPr>
        <p:grpSpPr>
          <a:xfrm>
            <a:off x="3882071" y="1568515"/>
            <a:ext cx="3953299" cy="4873008"/>
            <a:chOff x="-1393297" y="-1336778"/>
            <a:chExt cx="6142038" cy="8412162"/>
          </a:xfrm>
        </p:grpSpPr>
        <p:grpSp>
          <p:nvGrpSpPr>
            <p:cNvPr id="2" name="Group 1"/>
            <p:cNvGrpSpPr/>
            <p:nvPr userDrawn="1"/>
          </p:nvGrpSpPr>
          <p:grpSpPr>
            <a:xfrm>
              <a:off x="-1393297" y="-1336778"/>
              <a:ext cx="6142038" cy="8412162"/>
              <a:chOff x="-1393297" y="-1336778"/>
              <a:chExt cx="6142038" cy="8412162"/>
            </a:xfrm>
          </p:grpSpPr>
          <p:sp>
            <p:nvSpPr>
              <p:cNvPr id="43" name="AutoShape 1"/>
              <p:cNvSpPr/>
              <p:nvPr userDrawn="1"/>
            </p:nvSpPr>
            <p:spPr bwMode="auto">
              <a:xfrm>
                <a:off x="-1385359" y="3649559"/>
                <a:ext cx="6134100" cy="3425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 y="0"/>
                    </a:moveTo>
                    <a:cubicBezTo>
                      <a:pt x="1" y="44"/>
                      <a:pt x="0" y="88"/>
                      <a:pt x="0" y="132"/>
                    </a:cubicBezTo>
                    <a:lnTo>
                      <a:pt x="0" y="2252"/>
                    </a:lnTo>
                    <a:cubicBezTo>
                      <a:pt x="0" y="12937"/>
                      <a:pt x="4834" y="21599"/>
                      <a:pt x="10799" y="21599"/>
                    </a:cubicBezTo>
                    <a:cubicBezTo>
                      <a:pt x="16763" y="21599"/>
                      <a:pt x="21599" y="12937"/>
                      <a:pt x="21599" y="2252"/>
                    </a:cubicBezTo>
                    <a:lnTo>
                      <a:pt x="21599" y="132"/>
                    </a:lnTo>
                    <a:cubicBezTo>
                      <a:pt x="21599" y="88"/>
                      <a:pt x="21598" y="44"/>
                      <a:pt x="21598" y="0"/>
                    </a:cubicBezTo>
                    <a:lnTo>
                      <a:pt x="18198" y="0"/>
                    </a:lnTo>
                    <a:lnTo>
                      <a:pt x="18198" y="2520"/>
                    </a:lnTo>
                    <a:cubicBezTo>
                      <a:pt x="18198" y="9811"/>
                      <a:pt x="14900" y="15722"/>
                      <a:pt x="10830" y="15722"/>
                    </a:cubicBezTo>
                    <a:cubicBezTo>
                      <a:pt x="6759" y="15722"/>
                      <a:pt x="3460" y="9811"/>
                      <a:pt x="3460" y="2520"/>
                    </a:cubicBezTo>
                    <a:lnTo>
                      <a:pt x="3460" y="0"/>
                    </a:lnTo>
                    <a:lnTo>
                      <a:pt x="1" y="0"/>
                    </a:lnTo>
                    <a:close/>
                  </a:path>
                </a:pathLst>
              </a:custGeom>
              <a:solidFill>
                <a:schemeClr val="accent1">
                  <a:lumMod val="75000"/>
                </a:schemeClr>
              </a:solidFill>
              <a:ln>
                <a:noFill/>
              </a:ln>
              <a:effectLst/>
            </p:spPr>
            <p:txBody>
              <a:bodyPr lIns="0" tIns="0" rIns="0" bIns="0" anchor="ctr"/>
              <a:lstStyle/>
              <a:p>
                <a:pPr marL="0" marR="0" lvl="0" indent="0" algn="l" defTabSz="485394" rtl="0" eaLnBrk="1" fontAlgn="auto" latinLnBrk="0" hangingPunct="1">
                  <a:lnSpc>
                    <a:spcPct val="100000"/>
                  </a:lnSpc>
                  <a:spcBef>
                    <a:spcPts val="0"/>
                  </a:spcBef>
                  <a:spcAft>
                    <a:spcPts val="0"/>
                  </a:spcAft>
                  <a:buClrTx/>
                  <a:buSzTx/>
                  <a:buFontTx/>
                  <a:buNone/>
                  <a:tabLst/>
                  <a:defRPr/>
                </a:pPr>
                <a:endParaRPr kumimoji="0" lang="es-ES" sz="6720" b="0" i="0" u="none" strike="noStrike" kern="1200" cap="none" spc="0" normalizeH="0" baseline="0" noProof="0">
                  <a:ln>
                    <a:noFill/>
                  </a:ln>
                  <a:solidFill>
                    <a:prstClr val="black"/>
                  </a:solidFill>
                  <a:effectLst>
                    <a:outerShdw blurRad="38100" dist="38100" dir="2700000" algn="tl">
                      <a:srgbClr val="000000"/>
                    </a:outerShdw>
                  </a:effectLst>
                  <a:uLnTx/>
                  <a:uFillTx/>
                  <a:latin typeface="Gill Sans" charset="0"/>
                  <a:ea typeface="+mn-ea"/>
                  <a:cs typeface="Gill Sans" charset="0"/>
                  <a:sym typeface="Gill Sans" charset="0"/>
                </a:endParaRPr>
              </a:p>
            </p:txBody>
          </p:sp>
          <p:sp>
            <p:nvSpPr>
              <p:cNvPr id="44" name="AutoShape 17"/>
              <p:cNvSpPr/>
              <p:nvPr userDrawn="1"/>
            </p:nvSpPr>
            <p:spPr bwMode="auto">
              <a:xfrm>
                <a:off x="2408766" y="-789091"/>
                <a:ext cx="993775" cy="5443538"/>
              </a:xfrm>
              <a:prstGeom prst="roundRect">
                <a:avLst>
                  <a:gd name="adj" fmla="val 49824"/>
                </a:avLst>
              </a:prstGeom>
              <a:solidFill>
                <a:schemeClr val="accent4"/>
              </a:solidFill>
              <a:ln>
                <a:noFill/>
              </a:ln>
              <a:effectLst/>
            </p:spPr>
            <p:txBody>
              <a:bodyPr lIns="0" tIns="0" rIns="0" bIns="0" anchor="ctr"/>
              <a:lstStyle/>
              <a:p>
                <a:pPr marL="0" marR="0" lvl="0" indent="0" algn="l" defTabSz="485394" rtl="0" eaLnBrk="1" fontAlgn="auto" latinLnBrk="0" hangingPunct="1">
                  <a:lnSpc>
                    <a:spcPct val="100000"/>
                  </a:lnSpc>
                  <a:spcBef>
                    <a:spcPts val="0"/>
                  </a:spcBef>
                  <a:spcAft>
                    <a:spcPts val="0"/>
                  </a:spcAft>
                  <a:buClrTx/>
                  <a:buSzTx/>
                  <a:buFontTx/>
                  <a:buNone/>
                  <a:tabLst/>
                  <a:defRPr/>
                </a:pPr>
                <a:endParaRPr kumimoji="0" lang="es-ES" sz="6720" b="0" i="0" u="none" strike="noStrike" kern="1200" cap="none" spc="0" normalizeH="0" baseline="0" noProof="0">
                  <a:ln>
                    <a:noFill/>
                  </a:ln>
                  <a:solidFill>
                    <a:prstClr val="black"/>
                  </a:solidFill>
                  <a:effectLst>
                    <a:outerShdw blurRad="38100" dist="38100" dir="2700000" algn="tl">
                      <a:srgbClr val="000000"/>
                    </a:outerShdw>
                  </a:effectLst>
                  <a:uLnTx/>
                  <a:uFillTx/>
                  <a:latin typeface="Gill Sans" charset="0"/>
                  <a:ea typeface="+mn-ea"/>
                  <a:cs typeface="Gill Sans" charset="0"/>
                  <a:sym typeface="Gill Sans" charset="0"/>
                </a:endParaRPr>
              </a:p>
            </p:txBody>
          </p:sp>
          <p:sp>
            <p:nvSpPr>
              <p:cNvPr id="46" name="AutoShape 20"/>
              <p:cNvSpPr/>
              <p:nvPr userDrawn="1"/>
            </p:nvSpPr>
            <p:spPr bwMode="auto">
              <a:xfrm>
                <a:off x="-161397" y="-654153"/>
                <a:ext cx="993775" cy="5308600"/>
              </a:xfrm>
              <a:prstGeom prst="roundRect">
                <a:avLst>
                  <a:gd name="adj" fmla="val 49824"/>
                </a:avLst>
              </a:prstGeom>
              <a:solidFill>
                <a:schemeClr val="accent2"/>
              </a:solidFill>
              <a:ln>
                <a:noFill/>
              </a:ln>
              <a:effectLst/>
            </p:spPr>
            <p:txBody>
              <a:bodyPr lIns="0" tIns="0" rIns="0" bIns="0" anchor="ctr"/>
              <a:lstStyle/>
              <a:p>
                <a:pPr marL="0" marR="0" lvl="0" indent="0" algn="l" defTabSz="485394" rtl="0" eaLnBrk="1" fontAlgn="auto" latinLnBrk="0" hangingPunct="1">
                  <a:lnSpc>
                    <a:spcPct val="100000"/>
                  </a:lnSpc>
                  <a:spcBef>
                    <a:spcPts val="0"/>
                  </a:spcBef>
                  <a:spcAft>
                    <a:spcPts val="0"/>
                  </a:spcAft>
                  <a:buClrTx/>
                  <a:buSzTx/>
                  <a:buFontTx/>
                  <a:buNone/>
                  <a:tabLst/>
                  <a:defRPr/>
                </a:pPr>
                <a:endParaRPr kumimoji="0" lang="es-ES" sz="6720" b="0" i="0" u="none" strike="noStrike" kern="1200" cap="none" spc="0" normalizeH="0" baseline="0" noProof="0">
                  <a:ln>
                    <a:noFill/>
                  </a:ln>
                  <a:solidFill>
                    <a:prstClr val="black"/>
                  </a:solidFill>
                  <a:effectLst>
                    <a:outerShdw blurRad="38100" dist="38100" dir="2700000" algn="tl">
                      <a:srgbClr val="000000"/>
                    </a:outerShdw>
                  </a:effectLst>
                  <a:uLnTx/>
                  <a:uFillTx/>
                  <a:latin typeface="Gill Sans" charset="0"/>
                  <a:ea typeface="+mn-ea"/>
                  <a:cs typeface="Gill Sans" charset="0"/>
                  <a:sym typeface="Gill Sans" charset="0"/>
                </a:endParaRPr>
              </a:p>
            </p:txBody>
          </p:sp>
          <p:sp>
            <p:nvSpPr>
              <p:cNvPr id="48" name="AutoShape 24"/>
              <p:cNvSpPr/>
              <p:nvPr userDrawn="1"/>
            </p:nvSpPr>
            <p:spPr bwMode="auto">
              <a:xfrm>
                <a:off x="1070503" y="-1336778"/>
                <a:ext cx="993775" cy="6003925"/>
              </a:xfrm>
              <a:prstGeom prst="roundRect">
                <a:avLst>
                  <a:gd name="adj" fmla="val 49824"/>
                </a:avLst>
              </a:prstGeom>
              <a:solidFill>
                <a:schemeClr val="accent3"/>
              </a:solidFill>
              <a:ln>
                <a:noFill/>
              </a:ln>
              <a:effectLst/>
            </p:spPr>
            <p:txBody>
              <a:bodyPr lIns="0" tIns="0" rIns="0" bIns="0" anchor="ctr"/>
              <a:lstStyle/>
              <a:p>
                <a:pPr marL="0" marR="0" lvl="0" indent="0" algn="l" defTabSz="485394" rtl="0" eaLnBrk="1" fontAlgn="auto" latinLnBrk="0" hangingPunct="1">
                  <a:lnSpc>
                    <a:spcPct val="100000"/>
                  </a:lnSpc>
                  <a:spcBef>
                    <a:spcPts val="0"/>
                  </a:spcBef>
                  <a:spcAft>
                    <a:spcPts val="0"/>
                  </a:spcAft>
                  <a:buClrTx/>
                  <a:buSzTx/>
                  <a:buFontTx/>
                  <a:buNone/>
                  <a:tabLst/>
                  <a:defRPr/>
                </a:pPr>
                <a:endParaRPr kumimoji="0" lang="es-ES" sz="6720" b="0" i="0" u="none" strike="noStrike" kern="1200" cap="none" spc="0" normalizeH="0" baseline="0" noProof="0">
                  <a:ln>
                    <a:noFill/>
                  </a:ln>
                  <a:solidFill>
                    <a:prstClr val="black"/>
                  </a:solidFill>
                  <a:effectLst>
                    <a:outerShdw blurRad="38100" dist="38100" dir="2700000" algn="tl">
                      <a:srgbClr val="000000"/>
                    </a:outerShdw>
                  </a:effectLst>
                  <a:uLnTx/>
                  <a:uFillTx/>
                  <a:latin typeface="Gill Sans" charset="0"/>
                  <a:ea typeface="+mn-ea"/>
                  <a:cs typeface="Gill Sans" charset="0"/>
                  <a:sym typeface="Gill Sans" charset="0"/>
                </a:endParaRPr>
              </a:p>
            </p:txBody>
          </p:sp>
          <p:sp>
            <p:nvSpPr>
              <p:cNvPr id="50" name="AutoShape 27"/>
              <p:cNvSpPr/>
              <p:nvPr userDrawn="1"/>
            </p:nvSpPr>
            <p:spPr bwMode="auto">
              <a:xfrm>
                <a:off x="-1393297" y="2030309"/>
                <a:ext cx="993775" cy="2624138"/>
              </a:xfrm>
              <a:prstGeom prst="roundRect">
                <a:avLst>
                  <a:gd name="adj" fmla="val 49824"/>
                </a:avLst>
              </a:prstGeom>
              <a:solidFill>
                <a:schemeClr val="accent1"/>
              </a:solidFill>
              <a:ln>
                <a:noFill/>
              </a:ln>
              <a:effectLst/>
            </p:spPr>
            <p:txBody>
              <a:bodyPr lIns="0" tIns="0" rIns="0" bIns="0" anchor="ctr"/>
              <a:lstStyle/>
              <a:p>
                <a:pPr marL="0" marR="0" lvl="0" indent="0" algn="l" defTabSz="485394" rtl="0" eaLnBrk="1" fontAlgn="auto" latinLnBrk="0" hangingPunct="1">
                  <a:lnSpc>
                    <a:spcPct val="100000"/>
                  </a:lnSpc>
                  <a:spcBef>
                    <a:spcPts val="0"/>
                  </a:spcBef>
                  <a:spcAft>
                    <a:spcPts val="0"/>
                  </a:spcAft>
                  <a:buClrTx/>
                  <a:buSzTx/>
                  <a:buFontTx/>
                  <a:buNone/>
                  <a:tabLst/>
                  <a:defRPr/>
                </a:pPr>
                <a:endParaRPr kumimoji="0" lang="es-ES" sz="6720" b="0" i="0" u="none" strike="noStrike" kern="1200" cap="none" spc="0" normalizeH="0" baseline="0" noProof="0">
                  <a:ln>
                    <a:noFill/>
                  </a:ln>
                  <a:solidFill>
                    <a:prstClr val="black"/>
                  </a:solidFill>
                  <a:effectLst>
                    <a:outerShdw blurRad="38100" dist="38100" dir="2700000" algn="tl">
                      <a:srgbClr val="000000"/>
                    </a:outerShdw>
                  </a:effectLst>
                  <a:uLnTx/>
                  <a:uFillTx/>
                  <a:latin typeface="Gill Sans" charset="0"/>
                  <a:ea typeface="+mn-ea"/>
                  <a:cs typeface="Gill Sans" charset="0"/>
                  <a:sym typeface="Gill Sans" charset="0"/>
                </a:endParaRPr>
              </a:p>
            </p:txBody>
          </p:sp>
          <p:sp>
            <p:nvSpPr>
              <p:cNvPr id="52" name="AutoShape 30"/>
              <p:cNvSpPr/>
              <p:nvPr userDrawn="1"/>
            </p:nvSpPr>
            <p:spPr bwMode="auto">
              <a:xfrm>
                <a:off x="3772428" y="561872"/>
                <a:ext cx="968375" cy="4060825"/>
              </a:xfrm>
              <a:prstGeom prst="roundRect">
                <a:avLst>
                  <a:gd name="adj" fmla="val 48509"/>
                </a:avLst>
              </a:prstGeom>
              <a:solidFill>
                <a:schemeClr val="accent5"/>
              </a:solidFill>
              <a:ln>
                <a:noFill/>
              </a:ln>
              <a:effectLst/>
            </p:spPr>
            <p:txBody>
              <a:bodyPr lIns="0" tIns="0" rIns="0" bIns="0" anchor="ctr"/>
              <a:lstStyle/>
              <a:p>
                <a:pPr marL="0" marR="0" lvl="0" indent="0" algn="l" defTabSz="485394" rtl="0" eaLnBrk="1" fontAlgn="auto" latinLnBrk="0" hangingPunct="1">
                  <a:lnSpc>
                    <a:spcPct val="100000"/>
                  </a:lnSpc>
                  <a:spcBef>
                    <a:spcPts val="0"/>
                  </a:spcBef>
                  <a:spcAft>
                    <a:spcPts val="0"/>
                  </a:spcAft>
                  <a:buClrTx/>
                  <a:buSzTx/>
                  <a:buFontTx/>
                  <a:buNone/>
                  <a:tabLst/>
                  <a:defRPr/>
                </a:pPr>
                <a:endParaRPr kumimoji="0" lang="es-ES" sz="6720" b="0" i="0" u="none" strike="noStrike" kern="1200" cap="none" spc="0" normalizeH="0" baseline="0" noProof="0">
                  <a:ln>
                    <a:noFill/>
                  </a:ln>
                  <a:solidFill>
                    <a:prstClr val="black"/>
                  </a:solidFill>
                  <a:effectLst>
                    <a:outerShdw blurRad="38100" dist="38100" dir="2700000" algn="tl">
                      <a:srgbClr val="000000"/>
                    </a:outerShdw>
                  </a:effectLst>
                  <a:uLnTx/>
                  <a:uFillTx/>
                  <a:latin typeface="Gill Sans" charset="0"/>
                  <a:ea typeface="+mn-ea"/>
                  <a:cs typeface="Gill Sans" charset="0"/>
                  <a:sym typeface="Gill Sans" charset="0"/>
                </a:endParaRPr>
              </a:p>
            </p:txBody>
          </p:sp>
        </p:grpSp>
        <p:sp>
          <p:nvSpPr>
            <p:cNvPr id="45" name="AutoShape 18"/>
            <p:cNvSpPr/>
            <p:nvPr userDrawn="1"/>
          </p:nvSpPr>
          <p:spPr bwMode="auto">
            <a:xfrm>
              <a:off x="2415116" y="1404214"/>
              <a:ext cx="969962" cy="968375"/>
            </a:xfrm>
            <a:prstGeom prst="roundRect">
              <a:avLst>
                <a:gd name="adj" fmla="val 49819"/>
              </a:avLst>
            </a:prstGeom>
            <a:solidFill>
              <a:schemeClr val="accent4">
                <a:lumMod val="60000"/>
                <a:lumOff val="40000"/>
              </a:schemeClr>
            </a:solidFill>
            <a:ln>
              <a:noFill/>
            </a:ln>
            <a:effectLst>
              <a:outerShdw blurRad="127000" dist="25400" dir="5400000" algn="ctr" rotWithShape="0">
                <a:srgbClr val="000000">
                  <a:alpha val="50000"/>
                </a:srgbClr>
              </a:outerShdw>
            </a:effectLst>
          </p:spPr>
          <p:txBody>
            <a:bodyPr lIns="0" tIns="0" rIns="0" bIns="0" anchor="ctr"/>
            <a:lstStyle/>
            <a:p>
              <a:pPr marL="0" marR="0" lvl="0" indent="0" algn="l" defTabSz="485394" rtl="0" eaLnBrk="1" fontAlgn="auto" latinLnBrk="0" hangingPunct="1">
                <a:lnSpc>
                  <a:spcPct val="100000"/>
                </a:lnSpc>
                <a:spcBef>
                  <a:spcPts val="0"/>
                </a:spcBef>
                <a:spcAft>
                  <a:spcPts val="0"/>
                </a:spcAft>
                <a:buClrTx/>
                <a:buSzTx/>
                <a:buFontTx/>
                <a:buNone/>
                <a:tabLst/>
                <a:defRPr/>
              </a:pPr>
              <a:endParaRPr kumimoji="0" lang="es-ES" sz="6720" b="0" i="0" u="none" strike="noStrike" kern="1200" cap="none" spc="0" normalizeH="0" baseline="0" noProof="0">
                <a:ln>
                  <a:noFill/>
                </a:ln>
                <a:solidFill>
                  <a:prstClr val="black"/>
                </a:solidFill>
                <a:effectLst>
                  <a:outerShdw blurRad="38100" dist="38100" dir="2700000" algn="tl">
                    <a:srgbClr val="000000"/>
                  </a:outerShdw>
                </a:effectLst>
                <a:uLnTx/>
                <a:uFillTx/>
                <a:latin typeface="Gill Sans" charset="0"/>
                <a:ea typeface="+mn-ea"/>
                <a:cs typeface="Gill Sans" charset="0"/>
                <a:sym typeface="Gill Sans" charset="0"/>
              </a:endParaRPr>
            </a:p>
          </p:txBody>
        </p:sp>
        <p:sp>
          <p:nvSpPr>
            <p:cNvPr id="47" name="AutoShape 21"/>
            <p:cNvSpPr/>
            <p:nvPr userDrawn="1"/>
          </p:nvSpPr>
          <p:spPr bwMode="auto">
            <a:xfrm>
              <a:off x="-159809" y="1404214"/>
              <a:ext cx="968375" cy="968375"/>
            </a:xfrm>
            <a:prstGeom prst="roundRect">
              <a:avLst>
                <a:gd name="adj" fmla="val 49819"/>
              </a:avLst>
            </a:prstGeom>
            <a:solidFill>
              <a:schemeClr val="accent2">
                <a:lumMod val="60000"/>
                <a:lumOff val="40000"/>
              </a:schemeClr>
            </a:solidFill>
            <a:ln>
              <a:noFill/>
            </a:ln>
            <a:effectLst>
              <a:outerShdw blurRad="127000" dist="25400" dir="5400000" algn="ctr" rotWithShape="0">
                <a:srgbClr val="000000">
                  <a:alpha val="50000"/>
                </a:srgbClr>
              </a:outerShdw>
            </a:effectLst>
          </p:spPr>
          <p:txBody>
            <a:bodyPr lIns="0" tIns="0" rIns="0" bIns="0" anchor="ctr"/>
            <a:lstStyle/>
            <a:p>
              <a:pPr marL="0" marR="0" lvl="0" indent="0" algn="l" defTabSz="485394" rtl="0" eaLnBrk="1" fontAlgn="auto" latinLnBrk="0" hangingPunct="1">
                <a:lnSpc>
                  <a:spcPct val="100000"/>
                </a:lnSpc>
                <a:spcBef>
                  <a:spcPts val="0"/>
                </a:spcBef>
                <a:spcAft>
                  <a:spcPts val="0"/>
                </a:spcAft>
                <a:buClrTx/>
                <a:buSzTx/>
                <a:buFontTx/>
                <a:buNone/>
                <a:tabLst/>
                <a:defRPr/>
              </a:pPr>
              <a:endParaRPr kumimoji="0" lang="es-ES" sz="6720" b="0" i="0" u="none" strike="noStrike" kern="1200" cap="none" spc="0" normalizeH="0" baseline="0" noProof="0">
                <a:ln>
                  <a:noFill/>
                </a:ln>
                <a:solidFill>
                  <a:prstClr val="black"/>
                </a:solidFill>
                <a:effectLst>
                  <a:outerShdw blurRad="38100" dist="38100" dir="2700000" algn="tl">
                    <a:srgbClr val="000000"/>
                  </a:outerShdw>
                </a:effectLst>
                <a:uLnTx/>
                <a:uFillTx/>
                <a:latin typeface="Gill Sans" charset="0"/>
                <a:ea typeface="+mn-ea"/>
                <a:cs typeface="Gill Sans" charset="0"/>
                <a:sym typeface="Gill Sans" charset="0"/>
              </a:endParaRPr>
            </a:p>
          </p:txBody>
        </p:sp>
        <p:sp>
          <p:nvSpPr>
            <p:cNvPr id="49" name="AutoShape 25"/>
            <p:cNvSpPr/>
            <p:nvPr userDrawn="1"/>
          </p:nvSpPr>
          <p:spPr bwMode="auto">
            <a:xfrm>
              <a:off x="1072091" y="388214"/>
              <a:ext cx="968375" cy="968375"/>
            </a:xfrm>
            <a:prstGeom prst="roundRect">
              <a:avLst>
                <a:gd name="adj" fmla="val 49819"/>
              </a:avLst>
            </a:prstGeom>
            <a:solidFill>
              <a:schemeClr val="accent3">
                <a:lumMod val="60000"/>
                <a:lumOff val="40000"/>
              </a:schemeClr>
            </a:solidFill>
            <a:ln>
              <a:noFill/>
            </a:ln>
            <a:effectLst>
              <a:outerShdw blurRad="127000" dist="25400" dir="5400000" algn="ctr" rotWithShape="0">
                <a:srgbClr val="000000">
                  <a:alpha val="50000"/>
                </a:srgbClr>
              </a:outerShdw>
            </a:effectLst>
          </p:spPr>
          <p:txBody>
            <a:bodyPr lIns="0" tIns="0" rIns="0" bIns="0" anchor="ctr"/>
            <a:lstStyle/>
            <a:p>
              <a:pPr marL="0" marR="0" lvl="0" indent="0" algn="l" defTabSz="485394" rtl="0" eaLnBrk="1" fontAlgn="auto" latinLnBrk="0" hangingPunct="1">
                <a:lnSpc>
                  <a:spcPct val="100000"/>
                </a:lnSpc>
                <a:spcBef>
                  <a:spcPts val="0"/>
                </a:spcBef>
                <a:spcAft>
                  <a:spcPts val="0"/>
                </a:spcAft>
                <a:buClrTx/>
                <a:buSzTx/>
                <a:buFontTx/>
                <a:buNone/>
                <a:tabLst/>
                <a:defRPr/>
              </a:pPr>
              <a:endParaRPr kumimoji="0" lang="es-ES" sz="6720" b="0" i="0" u="none" strike="noStrike" kern="1200" cap="none" spc="0" normalizeH="0" baseline="0" noProof="0">
                <a:ln>
                  <a:noFill/>
                </a:ln>
                <a:solidFill>
                  <a:prstClr val="black"/>
                </a:solidFill>
                <a:effectLst>
                  <a:outerShdw blurRad="38100" dist="38100" dir="2700000" algn="tl">
                    <a:srgbClr val="000000"/>
                  </a:outerShdw>
                </a:effectLst>
                <a:uLnTx/>
                <a:uFillTx/>
                <a:latin typeface="Gill Sans" charset="0"/>
                <a:ea typeface="+mn-ea"/>
                <a:cs typeface="Gill Sans" charset="0"/>
                <a:sym typeface="Gill Sans" charset="0"/>
              </a:endParaRPr>
            </a:p>
          </p:txBody>
        </p:sp>
        <p:sp>
          <p:nvSpPr>
            <p:cNvPr id="51" name="AutoShape 28"/>
            <p:cNvSpPr/>
            <p:nvPr userDrawn="1"/>
          </p:nvSpPr>
          <p:spPr bwMode="auto">
            <a:xfrm>
              <a:off x="-1379009" y="2420214"/>
              <a:ext cx="968375" cy="968375"/>
            </a:xfrm>
            <a:prstGeom prst="roundRect">
              <a:avLst>
                <a:gd name="adj" fmla="val 49819"/>
              </a:avLst>
            </a:prstGeom>
            <a:solidFill>
              <a:schemeClr val="accent1">
                <a:lumMod val="60000"/>
                <a:lumOff val="40000"/>
              </a:schemeClr>
            </a:solidFill>
            <a:ln>
              <a:noFill/>
            </a:ln>
            <a:effectLst>
              <a:outerShdw blurRad="127000" dist="25400" dir="5400000" algn="ctr" rotWithShape="0">
                <a:srgbClr val="000000">
                  <a:alpha val="50000"/>
                </a:srgbClr>
              </a:outerShdw>
            </a:effectLst>
          </p:spPr>
          <p:txBody>
            <a:bodyPr lIns="0" tIns="0" rIns="0" bIns="0" anchor="ctr"/>
            <a:lstStyle/>
            <a:p>
              <a:pPr marL="0" marR="0" lvl="0" indent="0" algn="l" defTabSz="485394" rtl="0" eaLnBrk="1" fontAlgn="auto" latinLnBrk="0" hangingPunct="1">
                <a:lnSpc>
                  <a:spcPct val="100000"/>
                </a:lnSpc>
                <a:spcBef>
                  <a:spcPts val="0"/>
                </a:spcBef>
                <a:spcAft>
                  <a:spcPts val="0"/>
                </a:spcAft>
                <a:buClrTx/>
                <a:buSzTx/>
                <a:buFontTx/>
                <a:buNone/>
                <a:tabLst/>
                <a:defRPr/>
              </a:pPr>
              <a:endParaRPr kumimoji="0" lang="es-ES" sz="6720" b="0" i="0" u="none" strike="noStrike" kern="1200" cap="none" spc="0" normalizeH="0" baseline="0" noProof="0">
                <a:ln>
                  <a:noFill/>
                </a:ln>
                <a:solidFill>
                  <a:prstClr val="black"/>
                </a:solidFill>
                <a:effectLst>
                  <a:outerShdw blurRad="38100" dist="38100" dir="2700000" algn="tl">
                    <a:srgbClr val="000000"/>
                  </a:outerShdw>
                </a:effectLst>
                <a:uLnTx/>
                <a:uFillTx/>
                <a:latin typeface="Gill Sans" charset="0"/>
                <a:ea typeface="+mn-ea"/>
                <a:cs typeface="Gill Sans" charset="0"/>
                <a:sym typeface="Gill Sans" charset="0"/>
              </a:endParaRPr>
            </a:p>
          </p:txBody>
        </p:sp>
        <p:sp>
          <p:nvSpPr>
            <p:cNvPr id="53" name="AutoShape 31"/>
            <p:cNvSpPr/>
            <p:nvPr userDrawn="1"/>
          </p:nvSpPr>
          <p:spPr bwMode="auto">
            <a:xfrm>
              <a:off x="3772428" y="2401784"/>
              <a:ext cx="968375" cy="968375"/>
            </a:xfrm>
            <a:prstGeom prst="roundRect">
              <a:avLst>
                <a:gd name="adj" fmla="val 49819"/>
              </a:avLst>
            </a:prstGeom>
            <a:solidFill>
              <a:schemeClr val="accent5">
                <a:lumMod val="60000"/>
                <a:lumOff val="40000"/>
              </a:schemeClr>
            </a:solidFill>
            <a:ln>
              <a:noFill/>
            </a:ln>
            <a:effectLst>
              <a:outerShdw blurRad="127000" dist="25400" dir="5400000" algn="ctr" rotWithShape="0">
                <a:srgbClr val="000000">
                  <a:alpha val="50000"/>
                </a:srgbClr>
              </a:outerShdw>
            </a:effectLst>
          </p:spPr>
          <p:txBody>
            <a:bodyPr lIns="0" tIns="0" rIns="0" bIns="0" anchor="ctr"/>
            <a:lstStyle/>
            <a:p>
              <a:pPr marL="0" marR="0" lvl="0" indent="0" algn="l" defTabSz="485394" rtl="0" eaLnBrk="1" fontAlgn="auto" latinLnBrk="0" hangingPunct="1">
                <a:lnSpc>
                  <a:spcPct val="100000"/>
                </a:lnSpc>
                <a:spcBef>
                  <a:spcPts val="0"/>
                </a:spcBef>
                <a:spcAft>
                  <a:spcPts val="0"/>
                </a:spcAft>
                <a:buClrTx/>
                <a:buSzTx/>
                <a:buFontTx/>
                <a:buNone/>
                <a:tabLst/>
                <a:defRPr/>
              </a:pPr>
              <a:endParaRPr kumimoji="0" lang="es-ES" sz="6720" b="0" i="0" u="none" strike="noStrike" kern="1200" cap="none" spc="0" normalizeH="0" baseline="0" noProof="0">
                <a:ln>
                  <a:noFill/>
                </a:ln>
                <a:solidFill>
                  <a:prstClr val="black"/>
                </a:solidFill>
                <a:effectLst>
                  <a:outerShdw blurRad="38100" dist="38100" dir="2700000" algn="tl">
                    <a:srgbClr val="000000"/>
                  </a:outerShdw>
                </a:effectLst>
                <a:uLnTx/>
                <a:uFillTx/>
                <a:latin typeface="Gill Sans" charset="0"/>
                <a:ea typeface="+mn-ea"/>
                <a:cs typeface="Gill Sans" charset="0"/>
                <a:sym typeface="Gill Sans" charset="0"/>
              </a:endParaRPr>
            </a:p>
          </p:txBody>
        </p:sp>
      </p:grpSp>
      <p:sp>
        <p:nvSpPr>
          <p:cNvPr id="54" name="Text Placeholder 7"/>
          <p:cNvSpPr>
            <a:spLocks noGrp="1" noChangeAspect="1"/>
          </p:cNvSpPr>
          <p:nvPr>
            <p:ph type="body" sz="quarter" idx="81" hasCustomPrompt="1"/>
          </p:nvPr>
        </p:nvSpPr>
        <p:spPr>
          <a:xfrm>
            <a:off x="3917827" y="3734194"/>
            <a:ext cx="556876" cy="56159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Lato Black"/>
                <a:cs typeface="Lato Black"/>
              </a:defRPr>
            </a:lvl1pPr>
          </a:lstStyle>
          <a:p>
            <a:pPr lvl="0"/>
            <a:r>
              <a:rPr lang="es-ES_tradnl" dirty="0" smtClean="0"/>
              <a:t>01</a:t>
            </a:r>
          </a:p>
        </p:txBody>
      </p:sp>
      <p:sp>
        <p:nvSpPr>
          <p:cNvPr id="55" name="Text Placeholder 7"/>
          <p:cNvSpPr>
            <a:spLocks noGrp="1" noChangeAspect="1"/>
          </p:cNvSpPr>
          <p:nvPr>
            <p:ph type="body" sz="quarter" idx="47" hasCustomPrompt="1"/>
          </p:nvPr>
        </p:nvSpPr>
        <p:spPr>
          <a:xfrm>
            <a:off x="4697095" y="3159647"/>
            <a:ext cx="556876" cy="56159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Lato Black"/>
                <a:cs typeface="Lato Black"/>
              </a:defRPr>
            </a:lvl1pPr>
          </a:lstStyle>
          <a:p>
            <a:pPr lvl="0"/>
            <a:r>
              <a:rPr lang="es-ES_tradnl" dirty="0" smtClean="0"/>
              <a:t>02</a:t>
            </a:r>
          </a:p>
        </p:txBody>
      </p:sp>
      <p:sp>
        <p:nvSpPr>
          <p:cNvPr id="56" name="Text Placeholder 7"/>
          <p:cNvSpPr>
            <a:spLocks noGrp="1" noChangeAspect="1"/>
          </p:cNvSpPr>
          <p:nvPr>
            <p:ph type="body" sz="quarter" idx="48" hasCustomPrompt="1"/>
          </p:nvPr>
        </p:nvSpPr>
        <p:spPr>
          <a:xfrm>
            <a:off x="5500482" y="2567771"/>
            <a:ext cx="556876" cy="56159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Lato Black"/>
                <a:cs typeface="Lato Black"/>
              </a:defRPr>
            </a:lvl1pPr>
          </a:lstStyle>
          <a:p>
            <a:pPr lvl="0"/>
            <a:r>
              <a:rPr lang="es-ES_tradnl" dirty="0" smtClean="0"/>
              <a:t>03</a:t>
            </a:r>
          </a:p>
        </p:txBody>
      </p:sp>
      <p:sp>
        <p:nvSpPr>
          <p:cNvPr id="57" name="Text Placeholder 7"/>
          <p:cNvSpPr>
            <a:spLocks noGrp="1" noChangeAspect="1"/>
          </p:cNvSpPr>
          <p:nvPr>
            <p:ph type="body" sz="quarter" idx="49" hasCustomPrompt="1"/>
          </p:nvPr>
        </p:nvSpPr>
        <p:spPr>
          <a:xfrm>
            <a:off x="6361221" y="3137655"/>
            <a:ext cx="556876" cy="56159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Lato Black"/>
                <a:cs typeface="Lato Black"/>
              </a:defRPr>
            </a:lvl1pPr>
          </a:lstStyle>
          <a:p>
            <a:pPr lvl="0"/>
            <a:r>
              <a:rPr lang="es-ES_tradnl" dirty="0" smtClean="0"/>
              <a:t>04</a:t>
            </a:r>
          </a:p>
        </p:txBody>
      </p:sp>
      <p:sp>
        <p:nvSpPr>
          <p:cNvPr id="58" name="Text Placeholder 7"/>
          <p:cNvSpPr>
            <a:spLocks noGrp="1" noChangeAspect="1"/>
          </p:cNvSpPr>
          <p:nvPr>
            <p:ph type="body" sz="quarter" idx="50" hasCustomPrompt="1"/>
          </p:nvPr>
        </p:nvSpPr>
        <p:spPr>
          <a:xfrm>
            <a:off x="7245102" y="3733557"/>
            <a:ext cx="556876" cy="56159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Lato Black"/>
                <a:cs typeface="Lato Black"/>
              </a:defRPr>
            </a:lvl1pPr>
          </a:lstStyle>
          <a:p>
            <a:pPr lvl="0"/>
            <a:r>
              <a:rPr lang="es-ES_tradnl" dirty="0" smtClean="0"/>
              <a:t>05</a:t>
            </a:r>
          </a:p>
        </p:txBody>
      </p:sp>
      <p:sp>
        <p:nvSpPr>
          <p:cNvPr id="59" name="Text Placeholder 7"/>
          <p:cNvSpPr>
            <a:spLocks noGrp="1"/>
          </p:cNvSpPr>
          <p:nvPr>
            <p:ph type="body" sz="quarter" idx="82" hasCustomPrompt="1"/>
          </p:nvPr>
        </p:nvSpPr>
        <p:spPr>
          <a:xfrm>
            <a:off x="603254" y="1527880"/>
            <a:ext cx="406393"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accent1">
                    <a:lumMod val="60000"/>
                    <a:lumOff val="40000"/>
                  </a:schemeClr>
                </a:solidFill>
                <a:latin typeface="Lato Regular"/>
                <a:cs typeface="Lato Regular"/>
              </a:defRPr>
            </a:lvl1pPr>
          </a:lstStyle>
          <a:p>
            <a:pPr lvl="0"/>
            <a:r>
              <a:rPr lang="es-ES_tradnl" dirty="0" smtClean="0"/>
              <a:t>01</a:t>
            </a:r>
          </a:p>
        </p:txBody>
      </p:sp>
      <p:sp>
        <p:nvSpPr>
          <p:cNvPr id="60" name="Text Placeholder 7"/>
          <p:cNvSpPr>
            <a:spLocks noGrp="1"/>
          </p:cNvSpPr>
          <p:nvPr>
            <p:ph type="body" sz="quarter" idx="83" hasCustomPrompt="1"/>
          </p:nvPr>
        </p:nvSpPr>
        <p:spPr>
          <a:xfrm>
            <a:off x="9215265" y="1527880"/>
            <a:ext cx="406393"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accent2"/>
                </a:solidFill>
                <a:latin typeface="Lato Regular"/>
                <a:cs typeface="Lato Regular"/>
              </a:defRPr>
            </a:lvl1pPr>
          </a:lstStyle>
          <a:p>
            <a:pPr lvl="0"/>
            <a:r>
              <a:rPr lang="es-ES_tradnl" dirty="0" smtClean="0"/>
              <a:t>02</a:t>
            </a:r>
          </a:p>
        </p:txBody>
      </p:sp>
      <p:sp>
        <p:nvSpPr>
          <p:cNvPr id="61" name="Text Placeholder 7"/>
          <p:cNvSpPr>
            <a:spLocks noGrp="1"/>
          </p:cNvSpPr>
          <p:nvPr>
            <p:ph type="body" sz="quarter" idx="84" hasCustomPrompt="1"/>
          </p:nvPr>
        </p:nvSpPr>
        <p:spPr>
          <a:xfrm>
            <a:off x="603254" y="3144408"/>
            <a:ext cx="406393"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accent3"/>
                </a:solidFill>
                <a:latin typeface="Lato Regular"/>
                <a:cs typeface="Lato Regular"/>
              </a:defRPr>
            </a:lvl1pPr>
          </a:lstStyle>
          <a:p>
            <a:pPr lvl="0"/>
            <a:r>
              <a:rPr lang="es-ES_tradnl" dirty="0" smtClean="0"/>
              <a:t>03</a:t>
            </a:r>
          </a:p>
        </p:txBody>
      </p:sp>
      <p:sp>
        <p:nvSpPr>
          <p:cNvPr id="62" name="Text Placeholder 7"/>
          <p:cNvSpPr>
            <a:spLocks noGrp="1"/>
          </p:cNvSpPr>
          <p:nvPr>
            <p:ph type="body" sz="quarter" idx="85" hasCustomPrompt="1"/>
          </p:nvPr>
        </p:nvSpPr>
        <p:spPr>
          <a:xfrm>
            <a:off x="9215265" y="3144408"/>
            <a:ext cx="406393"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accent4"/>
                </a:solidFill>
                <a:latin typeface="Lato Regular"/>
                <a:cs typeface="Lato Regular"/>
              </a:defRPr>
            </a:lvl1pPr>
          </a:lstStyle>
          <a:p>
            <a:pPr lvl="0"/>
            <a:r>
              <a:rPr lang="es-ES_tradnl" dirty="0" smtClean="0"/>
              <a:t>04</a:t>
            </a:r>
          </a:p>
        </p:txBody>
      </p:sp>
      <p:sp>
        <p:nvSpPr>
          <p:cNvPr id="63" name="Text Placeholder 7"/>
          <p:cNvSpPr>
            <a:spLocks noGrp="1"/>
          </p:cNvSpPr>
          <p:nvPr>
            <p:ph type="body" sz="quarter" idx="86" hasCustomPrompt="1"/>
          </p:nvPr>
        </p:nvSpPr>
        <p:spPr>
          <a:xfrm>
            <a:off x="603254" y="4746930"/>
            <a:ext cx="406393"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accent5"/>
                </a:solidFill>
                <a:latin typeface="Lato Regular"/>
                <a:cs typeface="Lato Regular"/>
              </a:defRPr>
            </a:lvl1pPr>
          </a:lstStyle>
          <a:p>
            <a:pPr lvl="0"/>
            <a:r>
              <a:rPr lang="es-ES_tradnl" dirty="0" smtClean="0"/>
              <a:t>05</a:t>
            </a:r>
          </a:p>
        </p:txBody>
      </p:sp>
    </p:spTree>
    <p:extLst>
      <p:ext uri="{BB962C8B-B14F-4D97-AF65-F5344CB8AC3E}">
        <p14:creationId xmlns:p14="http://schemas.microsoft.com/office/powerpoint/2010/main" xmlns="" val="378168132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4">
                                            <p:txEl>
                                              <p:pRg st="0" end="0"/>
                                            </p:txEl>
                                          </p:spTgt>
                                        </p:tgtEl>
                                        <p:attrNameLst>
                                          <p:attrName>style.visibility</p:attrName>
                                        </p:attrNameLst>
                                      </p:cBhvr>
                                      <p:to>
                                        <p:strVal val="visible"/>
                                      </p:to>
                                    </p:set>
                                    <p:animEffect transition="in" filter="fade">
                                      <p:cBhvr>
                                        <p:cTn id="20" dur="500"/>
                                        <p:tgtEl>
                                          <p:spTgt spid="4">
                                            <p:txEl>
                                              <p:pRg st="0" end="0"/>
                                            </p:txEl>
                                          </p:spTgt>
                                        </p:tgtEl>
                                      </p:cBhvr>
                                    </p:animEffect>
                                  </p:childTnLst>
                                </p:cTn>
                              </p:par>
                              <p:par>
                                <p:cTn id="21" presetID="42" presetClass="entr" presetSubtype="0" fill="hold" grpId="0" nodeType="withEffect">
                                  <p:stCondLst>
                                    <p:cond delay="200"/>
                                  </p:stCondLst>
                                  <p:childTnLst>
                                    <p:set>
                                      <p:cBhvr>
                                        <p:cTn id="22" dur="1" fill="hold">
                                          <p:stCondLst>
                                            <p:cond delay="0"/>
                                          </p:stCondLst>
                                        </p:cTn>
                                        <p:tgtEl>
                                          <p:spTgt spid="5">
                                            <p:txEl>
                                              <p:pRg st="0" end="0"/>
                                            </p:txEl>
                                          </p:spTgt>
                                        </p:tgtEl>
                                        <p:attrNameLst>
                                          <p:attrName>style.visibility</p:attrName>
                                        </p:attrNameLst>
                                      </p:cBhvr>
                                      <p:to>
                                        <p:strVal val="visible"/>
                                      </p:to>
                                    </p:set>
                                    <p:animEffect transition="in" filter="fade">
                                      <p:cBhvr>
                                        <p:cTn id="23" dur="400"/>
                                        <p:tgtEl>
                                          <p:spTgt spid="5">
                                            <p:txEl>
                                              <p:pRg st="0" end="0"/>
                                            </p:txEl>
                                          </p:spTgt>
                                        </p:tgtEl>
                                      </p:cBhvr>
                                    </p:animEffect>
                                    <p:anim calcmode="lin" valueType="num">
                                      <p:cBhvr>
                                        <p:cTn id="24"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5" dur="400" fill="hold"/>
                                        <p:tgtEl>
                                          <p:spTgt spid="5">
                                            <p:txEl>
                                              <p:pRg st="0" end="0"/>
                                            </p:txEl>
                                          </p:spTgt>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200"/>
                                  </p:stCondLst>
                                  <p:childTnLst>
                                    <p:set>
                                      <p:cBhvr>
                                        <p:cTn id="27" dur="1" fill="hold">
                                          <p:stCondLst>
                                            <p:cond delay="0"/>
                                          </p:stCondLst>
                                        </p:cTn>
                                        <p:tgtEl>
                                          <p:spTgt spid="7">
                                            <p:txEl>
                                              <p:pRg st="0" end="0"/>
                                            </p:txEl>
                                          </p:spTgt>
                                        </p:tgtEl>
                                        <p:attrNameLst>
                                          <p:attrName>style.visibility</p:attrName>
                                        </p:attrNameLst>
                                      </p:cBhvr>
                                      <p:to>
                                        <p:strVal val="visible"/>
                                      </p:to>
                                    </p:set>
                                    <p:animEffect transition="in" filter="fade">
                                      <p:cBhvr>
                                        <p:cTn id="28" dur="500"/>
                                        <p:tgtEl>
                                          <p:spTgt spid="7">
                                            <p:txEl>
                                              <p:pRg st="0" end="0"/>
                                            </p:txEl>
                                          </p:spTgt>
                                        </p:tgtEl>
                                      </p:cBhvr>
                                    </p:animEffect>
                                    <p:anim calcmode="lin" valueType="num">
                                      <p:cBhvr>
                                        <p:cTn id="2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30" dur="500" fill="hold"/>
                                        <p:tgtEl>
                                          <p:spTgt spid="7">
                                            <p:txEl>
                                              <p:pRg st="0" end="0"/>
                                            </p:txEl>
                                          </p:spTgt>
                                        </p:tgtEl>
                                        <p:attrNameLst>
                                          <p:attrName>ppt_y</p:attrName>
                                        </p:attrNameLst>
                                      </p:cBhvr>
                                      <p:tavLst>
                                        <p:tav tm="0">
                                          <p:val>
                                            <p:strVal val="#ppt_y+.1"/>
                                          </p:val>
                                        </p:tav>
                                        <p:tav tm="100000">
                                          <p:val>
                                            <p:strVal val="#ppt_y"/>
                                          </p:val>
                                        </p:tav>
                                      </p:tavLst>
                                    </p:anim>
                                  </p:childTnLst>
                                </p:cTn>
                              </p:par>
                              <p:par>
                                <p:cTn id="31" presetID="10" presetClass="entr" presetSubtype="0" fill="hold" grpId="0" nodeType="withEffect">
                                  <p:stCondLst>
                                    <p:cond delay="800"/>
                                  </p:stCondLst>
                                  <p:childTnLst>
                                    <p:set>
                                      <p:cBhvr>
                                        <p:cTn id="32" dur="1" fill="hold">
                                          <p:stCondLst>
                                            <p:cond delay="0"/>
                                          </p:stCondLst>
                                        </p:cTn>
                                        <p:tgtEl>
                                          <p:spTgt spid="18">
                                            <p:txEl>
                                              <p:pRg st="0" end="0"/>
                                            </p:txEl>
                                          </p:spTgt>
                                        </p:tgtEl>
                                        <p:attrNameLst>
                                          <p:attrName>style.visibility</p:attrName>
                                        </p:attrNameLst>
                                      </p:cBhvr>
                                      <p:to>
                                        <p:strVal val="visible"/>
                                      </p:to>
                                    </p:set>
                                    <p:animEffect transition="in" filter="fade">
                                      <p:cBhvr>
                                        <p:cTn id="33" dur="500"/>
                                        <p:tgtEl>
                                          <p:spTgt spid="18">
                                            <p:txEl>
                                              <p:pRg st="0" end="0"/>
                                            </p:txEl>
                                          </p:spTgt>
                                        </p:tgtEl>
                                      </p:cBhvr>
                                    </p:animEffect>
                                  </p:childTnLst>
                                </p:cTn>
                              </p:par>
                              <p:par>
                                <p:cTn id="34" presetID="42" presetClass="entr" presetSubtype="0" fill="hold" grpId="0" nodeType="withEffect">
                                  <p:stCondLst>
                                    <p:cond delay="200"/>
                                  </p:stCondLst>
                                  <p:childTnLst>
                                    <p:set>
                                      <p:cBhvr>
                                        <p:cTn id="35" dur="1" fill="hold">
                                          <p:stCondLst>
                                            <p:cond delay="0"/>
                                          </p:stCondLst>
                                        </p:cTn>
                                        <p:tgtEl>
                                          <p:spTgt spid="19">
                                            <p:txEl>
                                              <p:pRg st="0" end="0"/>
                                            </p:txEl>
                                          </p:spTgt>
                                        </p:tgtEl>
                                        <p:attrNameLst>
                                          <p:attrName>style.visibility</p:attrName>
                                        </p:attrNameLst>
                                      </p:cBhvr>
                                      <p:to>
                                        <p:strVal val="visible"/>
                                      </p:to>
                                    </p:set>
                                    <p:animEffect transition="in" filter="fade">
                                      <p:cBhvr>
                                        <p:cTn id="36" dur="400"/>
                                        <p:tgtEl>
                                          <p:spTgt spid="19">
                                            <p:txEl>
                                              <p:pRg st="0" end="0"/>
                                            </p:txEl>
                                          </p:spTgt>
                                        </p:tgtEl>
                                      </p:cBhvr>
                                    </p:animEffect>
                                    <p:anim calcmode="lin" valueType="num">
                                      <p:cBhvr>
                                        <p:cTn id="37" dur="400" fill="hold"/>
                                        <p:tgtEl>
                                          <p:spTgt spid="19">
                                            <p:txEl>
                                              <p:pRg st="0" end="0"/>
                                            </p:txEl>
                                          </p:spTgt>
                                        </p:tgtEl>
                                        <p:attrNameLst>
                                          <p:attrName>ppt_x</p:attrName>
                                        </p:attrNameLst>
                                      </p:cBhvr>
                                      <p:tavLst>
                                        <p:tav tm="0">
                                          <p:val>
                                            <p:strVal val="#ppt_x"/>
                                          </p:val>
                                        </p:tav>
                                        <p:tav tm="100000">
                                          <p:val>
                                            <p:strVal val="#ppt_x"/>
                                          </p:val>
                                        </p:tav>
                                      </p:tavLst>
                                    </p:anim>
                                    <p:anim calcmode="lin" valueType="num">
                                      <p:cBhvr>
                                        <p:cTn id="38" dur="400" fill="hold"/>
                                        <p:tgtEl>
                                          <p:spTgt spid="19">
                                            <p:txEl>
                                              <p:pRg st="0" end="0"/>
                                            </p:txEl>
                                          </p:spTgt>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00"/>
                                  </p:stCondLst>
                                  <p:childTnLst>
                                    <p:set>
                                      <p:cBhvr>
                                        <p:cTn id="40" dur="1" fill="hold">
                                          <p:stCondLst>
                                            <p:cond delay="0"/>
                                          </p:stCondLst>
                                        </p:cTn>
                                        <p:tgtEl>
                                          <p:spTgt spid="20">
                                            <p:txEl>
                                              <p:pRg st="0" end="0"/>
                                            </p:txEl>
                                          </p:spTgt>
                                        </p:tgtEl>
                                        <p:attrNameLst>
                                          <p:attrName>style.visibility</p:attrName>
                                        </p:attrNameLst>
                                      </p:cBhvr>
                                      <p:to>
                                        <p:strVal val="visible"/>
                                      </p:to>
                                    </p:set>
                                    <p:animEffect transition="in" filter="fade">
                                      <p:cBhvr>
                                        <p:cTn id="41" dur="500"/>
                                        <p:tgtEl>
                                          <p:spTgt spid="20">
                                            <p:txEl>
                                              <p:pRg st="0" end="0"/>
                                            </p:txEl>
                                          </p:spTgt>
                                        </p:tgtEl>
                                      </p:cBhvr>
                                    </p:animEffect>
                                    <p:anim calcmode="lin" valueType="num">
                                      <p:cBhvr>
                                        <p:cTn id="42"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p:cTn id="43" dur="500" fill="hold"/>
                                        <p:tgtEl>
                                          <p:spTgt spid="20">
                                            <p:txEl>
                                              <p:pRg st="0" end="0"/>
                                            </p:txEl>
                                          </p:spTgt>
                                        </p:tgtEl>
                                        <p:attrNameLst>
                                          <p:attrName>ppt_y</p:attrName>
                                        </p:attrNameLst>
                                      </p:cBhvr>
                                      <p:tavLst>
                                        <p:tav tm="0">
                                          <p:val>
                                            <p:strVal val="#ppt_y+.1"/>
                                          </p:val>
                                        </p:tav>
                                        <p:tav tm="100000">
                                          <p:val>
                                            <p:strVal val="#ppt_y"/>
                                          </p:val>
                                        </p:tav>
                                      </p:tavLst>
                                    </p:anim>
                                  </p:childTnLst>
                                </p:cTn>
                              </p:par>
                              <p:par>
                                <p:cTn id="44" presetID="10" presetClass="entr" presetSubtype="0" fill="hold" grpId="0" nodeType="withEffect">
                                  <p:stCondLst>
                                    <p:cond delay="800"/>
                                  </p:stCondLst>
                                  <p:childTnLst>
                                    <p:set>
                                      <p:cBhvr>
                                        <p:cTn id="45" dur="1" fill="hold">
                                          <p:stCondLst>
                                            <p:cond delay="0"/>
                                          </p:stCondLst>
                                        </p:cTn>
                                        <p:tgtEl>
                                          <p:spTgt spid="21">
                                            <p:txEl>
                                              <p:pRg st="0" end="0"/>
                                            </p:txEl>
                                          </p:spTgt>
                                        </p:tgtEl>
                                        <p:attrNameLst>
                                          <p:attrName>style.visibility</p:attrName>
                                        </p:attrNameLst>
                                      </p:cBhvr>
                                      <p:to>
                                        <p:strVal val="visible"/>
                                      </p:to>
                                    </p:set>
                                    <p:animEffect transition="in" filter="fade">
                                      <p:cBhvr>
                                        <p:cTn id="46" dur="500"/>
                                        <p:tgtEl>
                                          <p:spTgt spid="21">
                                            <p:txEl>
                                              <p:pRg st="0" end="0"/>
                                            </p:txEl>
                                          </p:spTgt>
                                        </p:tgtEl>
                                      </p:cBhvr>
                                    </p:animEffect>
                                  </p:childTnLst>
                                </p:cTn>
                              </p:par>
                              <p:par>
                                <p:cTn id="47" presetID="42" presetClass="entr" presetSubtype="0" fill="hold" grpId="0" nodeType="withEffect">
                                  <p:stCondLst>
                                    <p:cond delay="200"/>
                                  </p:stCondLst>
                                  <p:childTnLst>
                                    <p:set>
                                      <p:cBhvr>
                                        <p:cTn id="48" dur="1" fill="hold">
                                          <p:stCondLst>
                                            <p:cond delay="0"/>
                                          </p:stCondLst>
                                        </p:cTn>
                                        <p:tgtEl>
                                          <p:spTgt spid="22">
                                            <p:txEl>
                                              <p:pRg st="0" end="0"/>
                                            </p:txEl>
                                          </p:spTgt>
                                        </p:tgtEl>
                                        <p:attrNameLst>
                                          <p:attrName>style.visibility</p:attrName>
                                        </p:attrNameLst>
                                      </p:cBhvr>
                                      <p:to>
                                        <p:strVal val="visible"/>
                                      </p:to>
                                    </p:set>
                                    <p:animEffect transition="in" filter="fade">
                                      <p:cBhvr>
                                        <p:cTn id="49" dur="400"/>
                                        <p:tgtEl>
                                          <p:spTgt spid="22">
                                            <p:txEl>
                                              <p:pRg st="0" end="0"/>
                                            </p:txEl>
                                          </p:spTgt>
                                        </p:tgtEl>
                                      </p:cBhvr>
                                    </p:animEffect>
                                    <p:anim calcmode="lin" valueType="num">
                                      <p:cBhvr>
                                        <p:cTn id="50" dur="400" fill="hold"/>
                                        <p:tgtEl>
                                          <p:spTgt spid="22">
                                            <p:txEl>
                                              <p:pRg st="0" end="0"/>
                                            </p:txEl>
                                          </p:spTgt>
                                        </p:tgtEl>
                                        <p:attrNameLst>
                                          <p:attrName>ppt_x</p:attrName>
                                        </p:attrNameLst>
                                      </p:cBhvr>
                                      <p:tavLst>
                                        <p:tav tm="0">
                                          <p:val>
                                            <p:strVal val="#ppt_x"/>
                                          </p:val>
                                        </p:tav>
                                        <p:tav tm="100000">
                                          <p:val>
                                            <p:strVal val="#ppt_x"/>
                                          </p:val>
                                        </p:tav>
                                      </p:tavLst>
                                    </p:anim>
                                    <p:anim calcmode="lin" valueType="num">
                                      <p:cBhvr>
                                        <p:cTn id="51" dur="400" fill="hold"/>
                                        <p:tgtEl>
                                          <p:spTgt spid="22">
                                            <p:txEl>
                                              <p:pRg st="0" end="0"/>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200"/>
                                  </p:stCondLst>
                                  <p:childTnLst>
                                    <p:set>
                                      <p:cBhvr>
                                        <p:cTn id="53" dur="1" fill="hold">
                                          <p:stCondLst>
                                            <p:cond delay="0"/>
                                          </p:stCondLst>
                                        </p:cTn>
                                        <p:tgtEl>
                                          <p:spTgt spid="23">
                                            <p:txEl>
                                              <p:pRg st="0" end="0"/>
                                            </p:txEl>
                                          </p:spTgt>
                                        </p:tgtEl>
                                        <p:attrNameLst>
                                          <p:attrName>style.visibility</p:attrName>
                                        </p:attrNameLst>
                                      </p:cBhvr>
                                      <p:to>
                                        <p:strVal val="visible"/>
                                      </p:to>
                                    </p:set>
                                    <p:animEffect transition="in" filter="fade">
                                      <p:cBhvr>
                                        <p:cTn id="54" dur="500"/>
                                        <p:tgtEl>
                                          <p:spTgt spid="23">
                                            <p:txEl>
                                              <p:pRg st="0" end="0"/>
                                            </p:txEl>
                                          </p:spTgt>
                                        </p:tgtEl>
                                      </p:cBhvr>
                                    </p:animEffect>
                                    <p:anim calcmode="lin" valueType="num">
                                      <p:cBhvr>
                                        <p:cTn id="55"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23">
                                            <p:txEl>
                                              <p:pRg st="0" end="0"/>
                                            </p:txEl>
                                          </p:spTgt>
                                        </p:tgtEl>
                                        <p:attrNameLst>
                                          <p:attrName>ppt_y</p:attrName>
                                        </p:attrNameLst>
                                      </p:cBhvr>
                                      <p:tavLst>
                                        <p:tav tm="0">
                                          <p:val>
                                            <p:strVal val="#ppt_y+.1"/>
                                          </p:val>
                                        </p:tav>
                                        <p:tav tm="100000">
                                          <p:val>
                                            <p:strVal val="#ppt_y"/>
                                          </p:val>
                                        </p:tav>
                                      </p:tavLst>
                                    </p:anim>
                                  </p:childTnLst>
                                </p:cTn>
                              </p:par>
                              <p:par>
                                <p:cTn id="57" presetID="10" presetClass="entr" presetSubtype="0" fill="hold" grpId="0" nodeType="withEffect">
                                  <p:stCondLst>
                                    <p:cond delay="800"/>
                                  </p:stCondLst>
                                  <p:childTnLst>
                                    <p:set>
                                      <p:cBhvr>
                                        <p:cTn id="58" dur="1" fill="hold">
                                          <p:stCondLst>
                                            <p:cond delay="0"/>
                                          </p:stCondLst>
                                        </p:cTn>
                                        <p:tgtEl>
                                          <p:spTgt spid="24">
                                            <p:txEl>
                                              <p:pRg st="0" end="0"/>
                                            </p:txEl>
                                          </p:spTgt>
                                        </p:tgtEl>
                                        <p:attrNameLst>
                                          <p:attrName>style.visibility</p:attrName>
                                        </p:attrNameLst>
                                      </p:cBhvr>
                                      <p:to>
                                        <p:strVal val="visible"/>
                                      </p:to>
                                    </p:set>
                                    <p:animEffect transition="in" filter="fade">
                                      <p:cBhvr>
                                        <p:cTn id="59" dur="500"/>
                                        <p:tgtEl>
                                          <p:spTgt spid="24">
                                            <p:txEl>
                                              <p:pRg st="0" end="0"/>
                                            </p:txEl>
                                          </p:spTgt>
                                        </p:tgtEl>
                                      </p:cBhvr>
                                    </p:animEffect>
                                  </p:childTnLst>
                                </p:cTn>
                              </p:par>
                              <p:par>
                                <p:cTn id="60" presetID="42" presetClass="entr" presetSubtype="0" fill="hold" grpId="0" nodeType="withEffect">
                                  <p:stCondLst>
                                    <p:cond delay="200"/>
                                  </p:stCondLst>
                                  <p:childTnLst>
                                    <p:set>
                                      <p:cBhvr>
                                        <p:cTn id="61" dur="1" fill="hold">
                                          <p:stCondLst>
                                            <p:cond delay="0"/>
                                          </p:stCondLst>
                                        </p:cTn>
                                        <p:tgtEl>
                                          <p:spTgt spid="25">
                                            <p:txEl>
                                              <p:pRg st="0" end="0"/>
                                            </p:txEl>
                                          </p:spTgt>
                                        </p:tgtEl>
                                        <p:attrNameLst>
                                          <p:attrName>style.visibility</p:attrName>
                                        </p:attrNameLst>
                                      </p:cBhvr>
                                      <p:to>
                                        <p:strVal val="visible"/>
                                      </p:to>
                                    </p:set>
                                    <p:animEffect transition="in" filter="fade">
                                      <p:cBhvr>
                                        <p:cTn id="62" dur="400"/>
                                        <p:tgtEl>
                                          <p:spTgt spid="25">
                                            <p:txEl>
                                              <p:pRg st="0" end="0"/>
                                            </p:txEl>
                                          </p:spTgt>
                                        </p:tgtEl>
                                      </p:cBhvr>
                                    </p:animEffect>
                                    <p:anim calcmode="lin" valueType="num">
                                      <p:cBhvr>
                                        <p:cTn id="63" dur="400" fill="hold"/>
                                        <p:tgtEl>
                                          <p:spTgt spid="25">
                                            <p:txEl>
                                              <p:pRg st="0" end="0"/>
                                            </p:txEl>
                                          </p:spTgt>
                                        </p:tgtEl>
                                        <p:attrNameLst>
                                          <p:attrName>ppt_x</p:attrName>
                                        </p:attrNameLst>
                                      </p:cBhvr>
                                      <p:tavLst>
                                        <p:tav tm="0">
                                          <p:val>
                                            <p:strVal val="#ppt_x"/>
                                          </p:val>
                                        </p:tav>
                                        <p:tav tm="100000">
                                          <p:val>
                                            <p:strVal val="#ppt_x"/>
                                          </p:val>
                                        </p:tav>
                                      </p:tavLst>
                                    </p:anim>
                                    <p:anim calcmode="lin" valueType="num">
                                      <p:cBhvr>
                                        <p:cTn id="64" dur="400" fill="hold"/>
                                        <p:tgtEl>
                                          <p:spTgt spid="25">
                                            <p:txEl>
                                              <p:pRg st="0" end="0"/>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200"/>
                                  </p:stCondLst>
                                  <p:childTnLst>
                                    <p:set>
                                      <p:cBhvr>
                                        <p:cTn id="66" dur="1" fill="hold">
                                          <p:stCondLst>
                                            <p:cond delay="0"/>
                                          </p:stCondLst>
                                        </p:cTn>
                                        <p:tgtEl>
                                          <p:spTgt spid="26">
                                            <p:txEl>
                                              <p:pRg st="0" end="0"/>
                                            </p:txEl>
                                          </p:spTgt>
                                        </p:tgtEl>
                                        <p:attrNameLst>
                                          <p:attrName>style.visibility</p:attrName>
                                        </p:attrNameLst>
                                      </p:cBhvr>
                                      <p:to>
                                        <p:strVal val="visible"/>
                                      </p:to>
                                    </p:set>
                                    <p:animEffect transition="in" filter="fade">
                                      <p:cBhvr>
                                        <p:cTn id="67" dur="500"/>
                                        <p:tgtEl>
                                          <p:spTgt spid="26">
                                            <p:txEl>
                                              <p:pRg st="0" end="0"/>
                                            </p:txEl>
                                          </p:spTgt>
                                        </p:tgtEl>
                                      </p:cBhvr>
                                    </p:animEffect>
                                    <p:anim calcmode="lin" valueType="num">
                                      <p:cBhvr>
                                        <p:cTn id="6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6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70" presetID="10" presetClass="entr" presetSubtype="0" fill="hold" grpId="0" nodeType="withEffect">
                                  <p:stCondLst>
                                    <p:cond delay="800"/>
                                  </p:stCondLst>
                                  <p:childTnLst>
                                    <p:set>
                                      <p:cBhvr>
                                        <p:cTn id="71" dur="1" fill="hold">
                                          <p:stCondLst>
                                            <p:cond delay="0"/>
                                          </p:stCondLst>
                                        </p:cTn>
                                        <p:tgtEl>
                                          <p:spTgt spid="27">
                                            <p:txEl>
                                              <p:pRg st="0" end="0"/>
                                            </p:txEl>
                                          </p:spTgt>
                                        </p:tgtEl>
                                        <p:attrNameLst>
                                          <p:attrName>style.visibility</p:attrName>
                                        </p:attrNameLst>
                                      </p:cBhvr>
                                      <p:to>
                                        <p:strVal val="visible"/>
                                      </p:to>
                                    </p:set>
                                    <p:animEffect transition="in" filter="fade">
                                      <p:cBhvr>
                                        <p:cTn id="72" dur="500"/>
                                        <p:tgtEl>
                                          <p:spTgt spid="27">
                                            <p:txEl>
                                              <p:pRg st="0" end="0"/>
                                            </p:txEl>
                                          </p:spTgt>
                                        </p:tgtEl>
                                      </p:cBhvr>
                                    </p:animEffect>
                                  </p:childTnLst>
                                </p:cTn>
                              </p:par>
                              <p:par>
                                <p:cTn id="73" presetID="42" presetClass="entr" presetSubtype="0" fill="hold" grpId="0" nodeType="withEffect">
                                  <p:stCondLst>
                                    <p:cond delay="200"/>
                                  </p:stCondLst>
                                  <p:childTnLst>
                                    <p:set>
                                      <p:cBhvr>
                                        <p:cTn id="74" dur="1" fill="hold">
                                          <p:stCondLst>
                                            <p:cond delay="0"/>
                                          </p:stCondLst>
                                        </p:cTn>
                                        <p:tgtEl>
                                          <p:spTgt spid="28">
                                            <p:txEl>
                                              <p:pRg st="0" end="0"/>
                                            </p:txEl>
                                          </p:spTgt>
                                        </p:tgtEl>
                                        <p:attrNameLst>
                                          <p:attrName>style.visibility</p:attrName>
                                        </p:attrNameLst>
                                      </p:cBhvr>
                                      <p:to>
                                        <p:strVal val="visible"/>
                                      </p:to>
                                    </p:set>
                                    <p:animEffect transition="in" filter="fade">
                                      <p:cBhvr>
                                        <p:cTn id="75" dur="400"/>
                                        <p:tgtEl>
                                          <p:spTgt spid="28">
                                            <p:txEl>
                                              <p:pRg st="0" end="0"/>
                                            </p:txEl>
                                          </p:spTgt>
                                        </p:tgtEl>
                                      </p:cBhvr>
                                    </p:animEffect>
                                    <p:anim calcmode="lin" valueType="num">
                                      <p:cBhvr>
                                        <p:cTn id="76" dur="4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77" dur="400" fill="hold"/>
                                        <p:tgtEl>
                                          <p:spTgt spid="28">
                                            <p:txEl>
                                              <p:pRg st="0" end="0"/>
                                            </p:txEl>
                                          </p:spTgt>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200"/>
                                  </p:stCondLst>
                                  <p:childTnLst>
                                    <p:set>
                                      <p:cBhvr>
                                        <p:cTn id="79" dur="1" fill="hold">
                                          <p:stCondLst>
                                            <p:cond delay="0"/>
                                          </p:stCondLst>
                                        </p:cTn>
                                        <p:tgtEl>
                                          <p:spTgt spid="29">
                                            <p:txEl>
                                              <p:pRg st="0" end="0"/>
                                            </p:txEl>
                                          </p:spTgt>
                                        </p:tgtEl>
                                        <p:attrNameLst>
                                          <p:attrName>style.visibility</p:attrName>
                                        </p:attrNameLst>
                                      </p:cBhvr>
                                      <p:to>
                                        <p:strVal val="visible"/>
                                      </p:to>
                                    </p:set>
                                    <p:animEffect transition="in" filter="fade">
                                      <p:cBhvr>
                                        <p:cTn id="80" dur="500"/>
                                        <p:tgtEl>
                                          <p:spTgt spid="29">
                                            <p:txEl>
                                              <p:pRg st="0" end="0"/>
                                            </p:txEl>
                                          </p:spTgt>
                                        </p:tgtEl>
                                      </p:cBhvr>
                                    </p:animEffect>
                                    <p:anim calcmode="lin" valueType="num">
                                      <p:cBhvr>
                                        <p:cTn id="81"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p:cTn id="82" dur="500" fill="hold"/>
                                        <p:tgtEl>
                                          <p:spTgt spid="29">
                                            <p:txEl>
                                              <p:pRg st="0" end="0"/>
                                            </p:txEl>
                                          </p:spTgt>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200"/>
                                  </p:stCondLst>
                                  <p:childTnLst>
                                    <p:set>
                                      <p:cBhvr>
                                        <p:cTn id="84" dur="1" fill="hold">
                                          <p:stCondLst>
                                            <p:cond delay="0"/>
                                          </p:stCondLst>
                                        </p:cTn>
                                        <p:tgtEl>
                                          <p:spTgt spid="54">
                                            <p:txEl>
                                              <p:pRg st="0" end="0"/>
                                            </p:txEl>
                                          </p:spTgt>
                                        </p:tgtEl>
                                        <p:attrNameLst>
                                          <p:attrName>style.visibility</p:attrName>
                                        </p:attrNameLst>
                                      </p:cBhvr>
                                      <p:to>
                                        <p:strVal val="visible"/>
                                      </p:to>
                                    </p:set>
                                    <p:animEffect transition="in" filter="fade">
                                      <p:cBhvr>
                                        <p:cTn id="85" dur="400"/>
                                        <p:tgtEl>
                                          <p:spTgt spid="54">
                                            <p:txEl>
                                              <p:pRg st="0" end="0"/>
                                            </p:txEl>
                                          </p:spTgt>
                                        </p:tgtEl>
                                      </p:cBhvr>
                                    </p:animEffect>
                                    <p:anim calcmode="lin" valueType="num">
                                      <p:cBhvr>
                                        <p:cTn id="86" dur="400" fill="hold"/>
                                        <p:tgtEl>
                                          <p:spTgt spid="54">
                                            <p:txEl>
                                              <p:pRg st="0" end="0"/>
                                            </p:txEl>
                                          </p:spTgt>
                                        </p:tgtEl>
                                        <p:attrNameLst>
                                          <p:attrName>ppt_x</p:attrName>
                                        </p:attrNameLst>
                                      </p:cBhvr>
                                      <p:tavLst>
                                        <p:tav tm="0">
                                          <p:val>
                                            <p:strVal val="#ppt_x"/>
                                          </p:val>
                                        </p:tav>
                                        <p:tav tm="100000">
                                          <p:val>
                                            <p:strVal val="#ppt_x"/>
                                          </p:val>
                                        </p:tav>
                                      </p:tavLst>
                                    </p:anim>
                                    <p:anim calcmode="lin" valueType="num">
                                      <p:cBhvr>
                                        <p:cTn id="87" dur="400" fill="hold"/>
                                        <p:tgtEl>
                                          <p:spTgt spid="54">
                                            <p:txEl>
                                              <p:pRg st="0" end="0"/>
                                            </p:txEl>
                                          </p:spTgt>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200"/>
                                  </p:stCondLst>
                                  <p:childTnLst>
                                    <p:set>
                                      <p:cBhvr>
                                        <p:cTn id="89" dur="1" fill="hold">
                                          <p:stCondLst>
                                            <p:cond delay="0"/>
                                          </p:stCondLst>
                                        </p:cTn>
                                        <p:tgtEl>
                                          <p:spTgt spid="55">
                                            <p:txEl>
                                              <p:pRg st="0" end="0"/>
                                            </p:txEl>
                                          </p:spTgt>
                                        </p:tgtEl>
                                        <p:attrNameLst>
                                          <p:attrName>style.visibility</p:attrName>
                                        </p:attrNameLst>
                                      </p:cBhvr>
                                      <p:to>
                                        <p:strVal val="visible"/>
                                      </p:to>
                                    </p:set>
                                    <p:animEffect transition="in" filter="fade">
                                      <p:cBhvr>
                                        <p:cTn id="90" dur="400"/>
                                        <p:tgtEl>
                                          <p:spTgt spid="55">
                                            <p:txEl>
                                              <p:pRg st="0" end="0"/>
                                            </p:txEl>
                                          </p:spTgt>
                                        </p:tgtEl>
                                      </p:cBhvr>
                                    </p:animEffect>
                                    <p:anim calcmode="lin" valueType="num">
                                      <p:cBhvr>
                                        <p:cTn id="91" dur="400" fill="hold"/>
                                        <p:tgtEl>
                                          <p:spTgt spid="55">
                                            <p:txEl>
                                              <p:pRg st="0" end="0"/>
                                            </p:txEl>
                                          </p:spTgt>
                                        </p:tgtEl>
                                        <p:attrNameLst>
                                          <p:attrName>ppt_x</p:attrName>
                                        </p:attrNameLst>
                                      </p:cBhvr>
                                      <p:tavLst>
                                        <p:tav tm="0">
                                          <p:val>
                                            <p:strVal val="#ppt_x"/>
                                          </p:val>
                                        </p:tav>
                                        <p:tav tm="100000">
                                          <p:val>
                                            <p:strVal val="#ppt_x"/>
                                          </p:val>
                                        </p:tav>
                                      </p:tavLst>
                                    </p:anim>
                                    <p:anim calcmode="lin" valueType="num">
                                      <p:cBhvr>
                                        <p:cTn id="92" dur="400" fill="hold"/>
                                        <p:tgtEl>
                                          <p:spTgt spid="55">
                                            <p:txEl>
                                              <p:pRg st="0" end="0"/>
                                            </p:txEl>
                                          </p:spTgt>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200"/>
                                  </p:stCondLst>
                                  <p:childTnLst>
                                    <p:set>
                                      <p:cBhvr>
                                        <p:cTn id="94" dur="1" fill="hold">
                                          <p:stCondLst>
                                            <p:cond delay="0"/>
                                          </p:stCondLst>
                                        </p:cTn>
                                        <p:tgtEl>
                                          <p:spTgt spid="56">
                                            <p:txEl>
                                              <p:pRg st="0" end="0"/>
                                            </p:txEl>
                                          </p:spTgt>
                                        </p:tgtEl>
                                        <p:attrNameLst>
                                          <p:attrName>style.visibility</p:attrName>
                                        </p:attrNameLst>
                                      </p:cBhvr>
                                      <p:to>
                                        <p:strVal val="visible"/>
                                      </p:to>
                                    </p:set>
                                    <p:animEffect transition="in" filter="fade">
                                      <p:cBhvr>
                                        <p:cTn id="95" dur="400"/>
                                        <p:tgtEl>
                                          <p:spTgt spid="56">
                                            <p:txEl>
                                              <p:pRg st="0" end="0"/>
                                            </p:txEl>
                                          </p:spTgt>
                                        </p:tgtEl>
                                      </p:cBhvr>
                                    </p:animEffect>
                                    <p:anim calcmode="lin" valueType="num">
                                      <p:cBhvr>
                                        <p:cTn id="96" dur="400" fill="hold"/>
                                        <p:tgtEl>
                                          <p:spTgt spid="56">
                                            <p:txEl>
                                              <p:pRg st="0" end="0"/>
                                            </p:txEl>
                                          </p:spTgt>
                                        </p:tgtEl>
                                        <p:attrNameLst>
                                          <p:attrName>ppt_x</p:attrName>
                                        </p:attrNameLst>
                                      </p:cBhvr>
                                      <p:tavLst>
                                        <p:tav tm="0">
                                          <p:val>
                                            <p:strVal val="#ppt_x"/>
                                          </p:val>
                                        </p:tav>
                                        <p:tav tm="100000">
                                          <p:val>
                                            <p:strVal val="#ppt_x"/>
                                          </p:val>
                                        </p:tav>
                                      </p:tavLst>
                                    </p:anim>
                                    <p:anim calcmode="lin" valueType="num">
                                      <p:cBhvr>
                                        <p:cTn id="97" dur="400" fill="hold"/>
                                        <p:tgtEl>
                                          <p:spTgt spid="56">
                                            <p:txEl>
                                              <p:pRg st="0" end="0"/>
                                            </p:txEl>
                                          </p:spTgt>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200"/>
                                  </p:stCondLst>
                                  <p:childTnLst>
                                    <p:set>
                                      <p:cBhvr>
                                        <p:cTn id="99" dur="1" fill="hold">
                                          <p:stCondLst>
                                            <p:cond delay="0"/>
                                          </p:stCondLst>
                                        </p:cTn>
                                        <p:tgtEl>
                                          <p:spTgt spid="57">
                                            <p:txEl>
                                              <p:pRg st="0" end="0"/>
                                            </p:txEl>
                                          </p:spTgt>
                                        </p:tgtEl>
                                        <p:attrNameLst>
                                          <p:attrName>style.visibility</p:attrName>
                                        </p:attrNameLst>
                                      </p:cBhvr>
                                      <p:to>
                                        <p:strVal val="visible"/>
                                      </p:to>
                                    </p:set>
                                    <p:animEffect transition="in" filter="fade">
                                      <p:cBhvr>
                                        <p:cTn id="100" dur="400"/>
                                        <p:tgtEl>
                                          <p:spTgt spid="57">
                                            <p:txEl>
                                              <p:pRg st="0" end="0"/>
                                            </p:txEl>
                                          </p:spTgt>
                                        </p:tgtEl>
                                      </p:cBhvr>
                                    </p:animEffect>
                                    <p:anim calcmode="lin" valueType="num">
                                      <p:cBhvr>
                                        <p:cTn id="101" dur="400" fill="hold"/>
                                        <p:tgtEl>
                                          <p:spTgt spid="57">
                                            <p:txEl>
                                              <p:pRg st="0" end="0"/>
                                            </p:txEl>
                                          </p:spTgt>
                                        </p:tgtEl>
                                        <p:attrNameLst>
                                          <p:attrName>ppt_x</p:attrName>
                                        </p:attrNameLst>
                                      </p:cBhvr>
                                      <p:tavLst>
                                        <p:tav tm="0">
                                          <p:val>
                                            <p:strVal val="#ppt_x"/>
                                          </p:val>
                                        </p:tav>
                                        <p:tav tm="100000">
                                          <p:val>
                                            <p:strVal val="#ppt_x"/>
                                          </p:val>
                                        </p:tav>
                                      </p:tavLst>
                                    </p:anim>
                                    <p:anim calcmode="lin" valueType="num">
                                      <p:cBhvr>
                                        <p:cTn id="102" dur="400" fill="hold"/>
                                        <p:tgtEl>
                                          <p:spTgt spid="57">
                                            <p:txEl>
                                              <p:pRg st="0" end="0"/>
                                            </p:txEl>
                                          </p:spTgt>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200"/>
                                  </p:stCondLst>
                                  <p:childTnLst>
                                    <p:set>
                                      <p:cBhvr>
                                        <p:cTn id="104" dur="1" fill="hold">
                                          <p:stCondLst>
                                            <p:cond delay="0"/>
                                          </p:stCondLst>
                                        </p:cTn>
                                        <p:tgtEl>
                                          <p:spTgt spid="58">
                                            <p:txEl>
                                              <p:pRg st="0" end="0"/>
                                            </p:txEl>
                                          </p:spTgt>
                                        </p:tgtEl>
                                        <p:attrNameLst>
                                          <p:attrName>style.visibility</p:attrName>
                                        </p:attrNameLst>
                                      </p:cBhvr>
                                      <p:to>
                                        <p:strVal val="visible"/>
                                      </p:to>
                                    </p:set>
                                    <p:animEffect transition="in" filter="fade">
                                      <p:cBhvr>
                                        <p:cTn id="105" dur="400"/>
                                        <p:tgtEl>
                                          <p:spTgt spid="58">
                                            <p:txEl>
                                              <p:pRg st="0" end="0"/>
                                            </p:txEl>
                                          </p:spTgt>
                                        </p:tgtEl>
                                      </p:cBhvr>
                                    </p:animEffect>
                                    <p:anim calcmode="lin" valueType="num">
                                      <p:cBhvr>
                                        <p:cTn id="106" dur="400" fill="hold"/>
                                        <p:tgtEl>
                                          <p:spTgt spid="58">
                                            <p:txEl>
                                              <p:pRg st="0" end="0"/>
                                            </p:txEl>
                                          </p:spTgt>
                                        </p:tgtEl>
                                        <p:attrNameLst>
                                          <p:attrName>ppt_x</p:attrName>
                                        </p:attrNameLst>
                                      </p:cBhvr>
                                      <p:tavLst>
                                        <p:tav tm="0">
                                          <p:val>
                                            <p:strVal val="#ppt_x"/>
                                          </p:val>
                                        </p:tav>
                                        <p:tav tm="100000">
                                          <p:val>
                                            <p:strVal val="#ppt_x"/>
                                          </p:val>
                                        </p:tav>
                                      </p:tavLst>
                                    </p:anim>
                                    <p:anim calcmode="lin" valueType="num">
                                      <p:cBhvr>
                                        <p:cTn id="107" dur="400" fill="hold"/>
                                        <p:tgtEl>
                                          <p:spTgt spid="58">
                                            <p:txEl>
                                              <p:pRg st="0" end="0"/>
                                            </p:txEl>
                                          </p:spTgt>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200"/>
                                  </p:stCondLst>
                                  <p:childTnLst>
                                    <p:set>
                                      <p:cBhvr>
                                        <p:cTn id="109" dur="1" fill="hold">
                                          <p:stCondLst>
                                            <p:cond delay="0"/>
                                          </p:stCondLst>
                                        </p:cTn>
                                        <p:tgtEl>
                                          <p:spTgt spid="59">
                                            <p:txEl>
                                              <p:pRg st="0" end="0"/>
                                            </p:txEl>
                                          </p:spTgt>
                                        </p:tgtEl>
                                        <p:attrNameLst>
                                          <p:attrName>style.visibility</p:attrName>
                                        </p:attrNameLst>
                                      </p:cBhvr>
                                      <p:to>
                                        <p:strVal val="visible"/>
                                      </p:to>
                                    </p:set>
                                    <p:animEffect transition="in" filter="fade">
                                      <p:cBhvr>
                                        <p:cTn id="110" dur="400"/>
                                        <p:tgtEl>
                                          <p:spTgt spid="59">
                                            <p:txEl>
                                              <p:pRg st="0" end="0"/>
                                            </p:txEl>
                                          </p:spTgt>
                                        </p:tgtEl>
                                      </p:cBhvr>
                                    </p:animEffect>
                                    <p:anim calcmode="lin" valueType="num">
                                      <p:cBhvr>
                                        <p:cTn id="111" dur="400" fill="hold"/>
                                        <p:tgtEl>
                                          <p:spTgt spid="59">
                                            <p:txEl>
                                              <p:pRg st="0" end="0"/>
                                            </p:txEl>
                                          </p:spTgt>
                                        </p:tgtEl>
                                        <p:attrNameLst>
                                          <p:attrName>ppt_x</p:attrName>
                                        </p:attrNameLst>
                                      </p:cBhvr>
                                      <p:tavLst>
                                        <p:tav tm="0">
                                          <p:val>
                                            <p:strVal val="#ppt_x"/>
                                          </p:val>
                                        </p:tav>
                                        <p:tav tm="100000">
                                          <p:val>
                                            <p:strVal val="#ppt_x"/>
                                          </p:val>
                                        </p:tav>
                                      </p:tavLst>
                                    </p:anim>
                                    <p:anim calcmode="lin" valueType="num">
                                      <p:cBhvr>
                                        <p:cTn id="112" dur="400" fill="hold"/>
                                        <p:tgtEl>
                                          <p:spTgt spid="59">
                                            <p:txEl>
                                              <p:pRg st="0" end="0"/>
                                            </p:txEl>
                                          </p:spTgt>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200"/>
                                  </p:stCondLst>
                                  <p:childTnLst>
                                    <p:set>
                                      <p:cBhvr>
                                        <p:cTn id="114" dur="1" fill="hold">
                                          <p:stCondLst>
                                            <p:cond delay="0"/>
                                          </p:stCondLst>
                                        </p:cTn>
                                        <p:tgtEl>
                                          <p:spTgt spid="60">
                                            <p:txEl>
                                              <p:pRg st="0" end="0"/>
                                            </p:txEl>
                                          </p:spTgt>
                                        </p:tgtEl>
                                        <p:attrNameLst>
                                          <p:attrName>style.visibility</p:attrName>
                                        </p:attrNameLst>
                                      </p:cBhvr>
                                      <p:to>
                                        <p:strVal val="visible"/>
                                      </p:to>
                                    </p:set>
                                    <p:animEffect transition="in" filter="fade">
                                      <p:cBhvr>
                                        <p:cTn id="115" dur="400"/>
                                        <p:tgtEl>
                                          <p:spTgt spid="60">
                                            <p:txEl>
                                              <p:pRg st="0" end="0"/>
                                            </p:txEl>
                                          </p:spTgt>
                                        </p:tgtEl>
                                      </p:cBhvr>
                                    </p:animEffect>
                                    <p:anim calcmode="lin" valueType="num">
                                      <p:cBhvr>
                                        <p:cTn id="116" dur="400" fill="hold"/>
                                        <p:tgtEl>
                                          <p:spTgt spid="60">
                                            <p:txEl>
                                              <p:pRg st="0" end="0"/>
                                            </p:txEl>
                                          </p:spTgt>
                                        </p:tgtEl>
                                        <p:attrNameLst>
                                          <p:attrName>ppt_x</p:attrName>
                                        </p:attrNameLst>
                                      </p:cBhvr>
                                      <p:tavLst>
                                        <p:tav tm="0">
                                          <p:val>
                                            <p:strVal val="#ppt_x"/>
                                          </p:val>
                                        </p:tav>
                                        <p:tav tm="100000">
                                          <p:val>
                                            <p:strVal val="#ppt_x"/>
                                          </p:val>
                                        </p:tav>
                                      </p:tavLst>
                                    </p:anim>
                                    <p:anim calcmode="lin" valueType="num">
                                      <p:cBhvr>
                                        <p:cTn id="117" dur="400" fill="hold"/>
                                        <p:tgtEl>
                                          <p:spTgt spid="60">
                                            <p:txEl>
                                              <p:pRg st="0" end="0"/>
                                            </p:txEl>
                                          </p:spTgt>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200"/>
                                  </p:stCondLst>
                                  <p:childTnLst>
                                    <p:set>
                                      <p:cBhvr>
                                        <p:cTn id="119" dur="1" fill="hold">
                                          <p:stCondLst>
                                            <p:cond delay="0"/>
                                          </p:stCondLst>
                                        </p:cTn>
                                        <p:tgtEl>
                                          <p:spTgt spid="61">
                                            <p:txEl>
                                              <p:pRg st="0" end="0"/>
                                            </p:txEl>
                                          </p:spTgt>
                                        </p:tgtEl>
                                        <p:attrNameLst>
                                          <p:attrName>style.visibility</p:attrName>
                                        </p:attrNameLst>
                                      </p:cBhvr>
                                      <p:to>
                                        <p:strVal val="visible"/>
                                      </p:to>
                                    </p:set>
                                    <p:animEffect transition="in" filter="fade">
                                      <p:cBhvr>
                                        <p:cTn id="120" dur="400"/>
                                        <p:tgtEl>
                                          <p:spTgt spid="61">
                                            <p:txEl>
                                              <p:pRg st="0" end="0"/>
                                            </p:txEl>
                                          </p:spTgt>
                                        </p:tgtEl>
                                      </p:cBhvr>
                                    </p:animEffect>
                                    <p:anim calcmode="lin" valueType="num">
                                      <p:cBhvr>
                                        <p:cTn id="121" dur="400" fill="hold"/>
                                        <p:tgtEl>
                                          <p:spTgt spid="61">
                                            <p:txEl>
                                              <p:pRg st="0" end="0"/>
                                            </p:txEl>
                                          </p:spTgt>
                                        </p:tgtEl>
                                        <p:attrNameLst>
                                          <p:attrName>ppt_x</p:attrName>
                                        </p:attrNameLst>
                                      </p:cBhvr>
                                      <p:tavLst>
                                        <p:tav tm="0">
                                          <p:val>
                                            <p:strVal val="#ppt_x"/>
                                          </p:val>
                                        </p:tav>
                                        <p:tav tm="100000">
                                          <p:val>
                                            <p:strVal val="#ppt_x"/>
                                          </p:val>
                                        </p:tav>
                                      </p:tavLst>
                                    </p:anim>
                                    <p:anim calcmode="lin" valueType="num">
                                      <p:cBhvr>
                                        <p:cTn id="122" dur="400" fill="hold"/>
                                        <p:tgtEl>
                                          <p:spTgt spid="61">
                                            <p:txEl>
                                              <p:pRg st="0" end="0"/>
                                            </p:txEl>
                                          </p:spTgt>
                                        </p:tgtEl>
                                        <p:attrNameLst>
                                          <p:attrName>ppt_y</p:attrName>
                                        </p:attrNameLst>
                                      </p:cBhvr>
                                      <p:tavLst>
                                        <p:tav tm="0">
                                          <p:val>
                                            <p:strVal val="#ppt_y+.1"/>
                                          </p:val>
                                        </p:tav>
                                        <p:tav tm="100000">
                                          <p:val>
                                            <p:strVal val="#ppt_y"/>
                                          </p:val>
                                        </p:tav>
                                      </p:tavLst>
                                    </p:anim>
                                  </p:childTnLst>
                                </p:cTn>
                              </p:par>
                              <p:par>
                                <p:cTn id="123" presetID="42" presetClass="entr" presetSubtype="0" fill="hold" grpId="0" nodeType="withEffect">
                                  <p:stCondLst>
                                    <p:cond delay="200"/>
                                  </p:stCondLst>
                                  <p:childTnLst>
                                    <p:set>
                                      <p:cBhvr>
                                        <p:cTn id="124" dur="1" fill="hold">
                                          <p:stCondLst>
                                            <p:cond delay="0"/>
                                          </p:stCondLst>
                                        </p:cTn>
                                        <p:tgtEl>
                                          <p:spTgt spid="62">
                                            <p:txEl>
                                              <p:pRg st="0" end="0"/>
                                            </p:txEl>
                                          </p:spTgt>
                                        </p:tgtEl>
                                        <p:attrNameLst>
                                          <p:attrName>style.visibility</p:attrName>
                                        </p:attrNameLst>
                                      </p:cBhvr>
                                      <p:to>
                                        <p:strVal val="visible"/>
                                      </p:to>
                                    </p:set>
                                    <p:animEffect transition="in" filter="fade">
                                      <p:cBhvr>
                                        <p:cTn id="125" dur="400"/>
                                        <p:tgtEl>
                                          <p:spTgt spid="62">
                                            <p:txEl>
                                              <p:pRg st="0" end="0"/>
                                            </p:txEl>
                                          </p:spTgt>
                                        </p:tgtEl>
                                      </p:cBhvr>
                                    </p:animEffect>
                                    <p:anim calcmode="lin" valueType="num">
                                      <p:cBhvr>
                                        <p:cTn id="126" dur="400" fill="hold"/>
                                        <p:tgtEl>
                                          <p:spTgt spid="62">
                                            <p:txEl>
                                              <p:pRg st="0" end="0"/>
                                            </p:txEl>
                                          </p:spTgt>
                                        </p:tgtEl>
                                        <p:attrNameLst>
                                          <p:attrName>ppt_x</p:attrName>
                                        </p:attrNameLst>
                                      </p:cBhvr>
                                      <p:tavLst>
                                        <p:tav tm="0">
                                          <p:val>
                                            <p:strVal val="#ppt_x"/>
                                          </p:val>
                                        </p:tav>
                                        <p:tav tm="100000">
                                          <p:val>
                                            <p:strVal val="#ppt_x"/>
                                          </p:val>
                                        </p:tav>
                                      </p:tavLst>
                                    </p:anim>
                                    <p:anim calcmode="lin" valueType="num">
                                      <p:cBhvr>
                                        <p:cTn id="127" dur="400" fill="hold"/>
                                        <p:tgtEl>
                                          <p:spTgt spid="62">
                                            <p:txEl>
                                              <p:pRg st="0" end="0"/>
                                            </p:txEl>
                                          </p:spTgt>
                                        </p:tgtEl>
                                        <p:attrNameLst>
                                          <p:attrName>ppt_y</p:attrName>
                                        </p:attrNameLst>
                                      </p:cBhvr>
                                      <p:tavLst>
                                        <p:tav tm="0">
                                          <p:val>
                                            <p:strVal val="#ppt_y+.1"/>
                                          </p:val>
                                        </p:tav>
                                        <p:tav tm="100000">
                                          <p:val>
                                            <p:strVal val="#ppt_y"/>
                                          </p:val>
                                        </p:tav>
                                      </p:tavLst>
                                    </p:anim>
                                  </p:childTnLst>
                                </p:cTn>
                              </p:par>
                              <p:par>
                                <p:cTn id="128" presetID="42" presetClass="entr" presetSubtype="0" fill="hold" grpId="0" nodeType="withEffect">
                                  <p:stCondLst>
                                    <p:cond delay="200"/>
                                  </p:stCondLst>
                                  <p:childTnLst>
                                    <p:set>
                                      <p:cBhvr>
                                        <p:cTn id="129" dur="1" fill="hold">
                                          <p:stCondLst>
                                            <p:cond delay="0"/>
                                          </p:stCondLst>
                                        </p:cTn>
                                        <p:tgtEl>
                                          <p:spTgt spid="63">
                                            <p:txEl>
                                              <p:pRg st="0" end="0"/>
                                            </p:txEl>
                                          </p:spTgt>
                                        </p:tgtEl>
                                        <p:attrNameLst>
                                          <p:attrName>style.visibility</p:attrName>
                                        </p:attrNameLst>
                                      </p:cBhvr>
                                      <p:to>
                                        <p:strVal val="visible"/>
                                      </p:to>
                                    </p:set>
                                    <p:animEffect transition="in" filter="fade">
                                      <p:cBhvr>
                                        <p:cTn id="130" dur="400"/>
                                        <p:tgtEl>
                                          <p:spTgt spid="63">
                                            <p:txEl>
                                              <p:pRg st="0" end="0"/>
                                            </p:txEl>
                                          </p:spTgt>
                                        </p:tgtEl>
                                      </p:cBhvr>
                                    </p:animEffect>
                                    <p:anim calcmode="lin" valueType="num">
                                      <p:cBhvr>
                                        <p:cTn id="131" dur="400" fill="hold"/>
                                        <p:tgtEl>
                                          <p:spTgt spid="63">
                                            <p:txEl>
                                              <p:pRg st="0" end="0"/>
                                            </p:txEl>
                                          </p:spTgt>
                                        </p:tgtEl>
                                        <p:attrNameLst>
                                          <p:attrName>ppt_x</p:attrName>
                                        </p:attrNameLst>
                                      </p:cBhvr>
                                      <p:tavLst>
                                        <p:tav tm="0">
                                          <p:val>
                                            <p:strVal val="#ppt_x"/>
                                          </p:val>
                                        </p:tav>
                                        <p:tav tm="100000">
                                          <p:val>
                                            <p:strVal val="#ppt_x"/>
                                          </p:val>
                                        </p:tav>
                                      </p:tavLst>
                                    </p:anim>
                                    <p:anim calcmode="lin" valueType="num">
                                      <p:cBhvr>
                                        <p:cTn id="132" dur="400" fill="hold"/>
                                        <p:tgtEl>
                                          <p:spTgt spid="63">
                                            <p:txEl>
                                              <p:pRg st="0" end="0"/>
                                            </p:txEl>
                                          </p:spTgt>
                                        </p:tgtEl>
                                        <p:attrNameLst>
                                          <p:attrName>ppt_y</p:attrName>
                                        </p:attrNameLst>
                                      </p:cBhvr>
                                      <p:tavLst>
                                        <p:tav tm="0">
                                          <p:val>
                                            <p:strVal val="#ppt_y+.1"/>
                                          </p:val>
                                        </p:tav>
                                        <p:tav tm="100000">
                                          <p:val>
                                            <p:strVal val="#ppt_y"/>
                                          </p:val>
                                        </p:tav>
                                      </p:tavLst>
                                    </p:anim>
                                  </p:childTnLst>
                                </p:cTn>
                              </p:par>
                            </p:childTnLst>
                          </p:cTn>
                        </p:par>
                        <p:par>
                          <p:cTn id="133" fill="hold">
                            <p:stCondLst>
                              <p:cond delay="500"/>
                            </p:stCondLst>
                            <p:childTnLst>
                              <p:par>
                                <p:cTn id="134" presetID="53" presetClass="entr" presetSubtype="16" fill="hold" grpId="1" nodeType="afterEffect">
                                  <p:stCondLst>
                                    <p:cond delay="0"/>
                                  </p:stCondLst>
                                  <p:childTnLst>
                                    <p:set>
                                      <p:cBhvr>
                                        <p:cTn id="135" dur="1" fill="hold">
                                          <p:stCondLst>
                                            <p:cond delay="0"/>
                                          </p:stCondLst>
                                        </p:cTn>
                                        <p:tgtEl>
                                          <p:spTgt spid="54">
                                            <p:txEl>
                                              <p:pRg st="0" end="0"/>
                                            </p:txEl>
                                          </p:spTgt>
                                        </p:tgtEl>
                                        <p:attrNameLst>
                                          <p:attrName>style.visibility</p:attrName>
                                        </p:attrNameLst>
                                      </p:cBhvr>
                                      <p:to>
                                        <p:strVal val="visible"/>
                                      </p:to>
                                    </p:set>
                                    <p:anim calcmode="lin" valueType="num">
                                      <p:cBhvr>
                                        <p:cTn id="136" dur="500" fill="hold"/>
                                        <p:tgtEl>
                                          <p:spTgt spid="54">
                                            <p:txEl>
                                              <p:pRg st="0" end="0"/>
                                            </p:txEl>
                                          </p:spTgt>
                                        </p:tgtEl>
                                        <p:attrNameLst>
                                          <p:attrName>ppt_w</p:attrName>
                                        </p:attrNameLst>
                                      </p:cBhvr>
                                      <p:tavLst>
                                        <p:tav tm="0">
                                          <p:val>
                                            <p:fltVal val="0"/>
                                          </p:val>
                                        </p:tav>
                                        <p:tav tm="100000">
                                          <p:val>
                                            <p:strVal val="#ppt_w"/>
                                          </p:val>
                                        </p:tav>
                                      </p:tavLst>
                                    </p:anim>
                                    <p:anim calcmode="lin" valueType="num">
                                      <p:cBhvr>
                                        <p:cTn id="137" dur="500" fill="hold"/>
                                        <p:tgtEl>
                                          <p:spTgt spid="54">
                                            <p:txEl>
                                              <p:pRg st="0" end="0"/>
                                            </p:txEl>
                                          </p:spTgt>
                                        </p:tgtEl>
                                        <p:attrNameLst>
                                          <p:attrName>ppt_h</p:attrName>
                                        </p:attrNameLst>
                                      </p:cBhvr>
                                      <p:tavLst>
                                        <p:tav tm="0">
                                          <p:val>
                                            <p:fltVal val="0"/>
                                          </p:val>
                                        </p:tav>
                                        <p:tav tm="100000">
                                          <p:val>
                                            <p:strVal val="#ppt_h"/>
                                          </p:val>
                                        </p:tav>
                                      </p:tavLst>
                                    </p:anim>
                                    <p:animEffect transition="in" filter="fade">
                                      <p:cBhvr>
                                        <p:cTn id="138" dur="500"/>
                                        <p:tgtEl>
                                          <p:spTgt spid="54">
                                            <p:txEl>
                                              <p:pRg st="0" end="0"/>
                                            </p:txEl>
                                          </p:spTgt>
                                        </p:tgtEl>
                                      </p:cBhvr>
                                    </p:animEffect>
                                  </p:childTnLst>
                                </p:cTn>
                              </p:par>
                            </p:childTnLst>
                          </p:cTn>
                        </p:par>
                        <p:par>
                          <p:cTn id="139" fill="hold">
                            <p:stCondLst>
                              <p:cond delay="1000"/>
                            </p:stCondLst>
                            <p:childTnLst>
                              <p:par>
                                <p:cTn id="140" presetID="53" presetClass="entr" presetSubtype="16" fill="hold" grpId="1" nodeType="afterEffect">
                                  <p:stCondLst>
                                    <p:cond delay="0"/>
                                  </p:stCondLst>
                                  <p:childTnLst>
                                    <p:set>
                                      <p:cBhvr>
                                        <p:cTn id="141" dur="1" fill="hold">
                                          <p:stCondLst>
                                            <p:cond delay="0"/>
                                          </p:stCondLst>
                                        </p:cTn>
                                        <p:tgtEl>
                                          <p:spTgt spid="55">
                                            <p:txEl>
                                              <p:pRg st="0" end="0"/>
                                            </p:txEl>
                                          </p:spTgt>
                                        </p:tgtEl>
                                        <p:attrNameLst>
                                          <p:attrName>style.visibility</p:attrName>
                                        </p:attrNameLst>
                                      </p:cBhvr>
                                      <p:to>
                                        <p:strVal val="visible"/>
                                      </p:to>
                                    </p:set>
                                    <p:anim calcmode="lin" valueType="num">
                                      <p:cBhvr>
                                        <p:cTn id="142" dur="500" fill="hold"/>
                                        <p:tgtEl>
                                          <p:spTgt spid="55">
                                            <p:txEl>
                                              <p:pRg st="0" end="0"/>
                                            </p:txEl>
                                          </p:spTgt>
                                        </p:tgtEl>
                                        <p:attrNameLst>
                                          <p:attrName>ppt_w</p:attrName>
                                        </p:attrNameLst>
                                      </p:cBhvr>
                                      <p:tavLst>
                                        <p:tav tm="0">
                                          <p:val>
                                            <p:fltVal val="0"/>
                                          </p:val>
                                        </p:tav>
                                        <p:tav tm="100000">
                                          <p:val>
                                            <p:strVal val="#ppt_w"/>
                                          </p:val>
                                        </p:tav>
                                      </p:tavLst>
                                    </p:anim>
                                    <p:anim calcmode="lin" valueType="num">
                                      <p:cBhvr>
                                        <p:cTn id="143" dur="500" fill="hold"/>
                                        <p:tgtEl>
                                          <p:spTgt spid="55">
                                            <p:txEl>
                                              <p:pRg st="0" end="0"/>
                                            </p:txEl>
                                          </p:spTgt>
                                        </p:tgtEl>
                                        <p:attrNameLst>
                                          <p:attrName>ppt_h</p:attrName>
                                        </p:attrNameLst>
                                      </p:cBhvr>
                                      <p:tavLst>
                                        <p:tav tm="0">
                                          <p:val>
                                            <p:fltVal val="0"/>
                                          </p:val>
                                        </p:tav>
                                        <p:tav tm="100000">
                                          <p:val>
                                            <p:strVal val="#ppt_h"/>
                                          </p:val>
                                        </p:tav>
                                      </p:tavLst>
                                    </p:anim>
                                    <p:animEffect transition="in" filter="fade">
                                      <p:cBhvr>
                                        <p:cTn id="144" dur="500"/>
                                        <p:tgtEl>
                                          <p:spTgt spid="55">
                                            <p:txEl>
                                              <p:pRg st="0" end="0"/>
                                            </p:txEl>
                                          </p:spTgt>
                                        </p:tgtEl>
                                      </p:cBhvr>
                                    </p:animEffect>
                                  </p:childTnLst>
                                </p:cTn>
                              </p:par>
                            </p:childTnLst>
                          </p:cTn>
                        </p:par>
                        <p:par>
                          <p:cTn id="145" fill="hold">
                            <p:stCondLst>
                              <p:cond delay="1500"/>
                            </p:stCondLst>
                            <p:childTnLst>
                              <p:par>
                                <p:cTn id="146" presetID="53" presetClass="entr" presetSubtype="16" fill="hold" grpId="1" nodeType="afterEffect">
                                  <p:stCondLst>
                                    <p:cond delay="0"/>
                                  </p:stCondLst>
                                  <p:childTnLst>
                                    <p:set>
                                      <p:cBhvr>
                                        <p:cTn id="147" dur="1" fill="hold">
                                          <p:stCondLst>
                                            <p:cond delay="0"/>
                                          </p:stCondLst>
                                        </p:cTn>
                                        <p:tgtEl>
                                          <p:spTgt spid="56">
                                            <p:txEl>
                                              <p:pRg st="0" end="0"/>
                                            </p:txEl>
                                          </p:spTgt>
                                        </p:tgtEl>
                                        <p:attrNameLst>
                                          <p:attrName>style.visibility</p:attrName>
                                        </p:attrNameLst>
                                      </p:cBhvr>
                                      <p:to>
                                        <p:strVal val="visible"/>
                                      </p:to>
                                    </p:set>
                                    <p:anim calcmode="lin" valueType="num">
                                      <p:cBhvr>
                                        <p:cTn id="148" dur="500" fill="hold"/>
                                        <p:tgtEl>
                                          <p:spTgt spid="56">
                                            <p:txEl>
                                              <p:pRg st="0" end="0"/>
                                            </p:txEl>
                                          </p:spTgt>
                                        </p:tgtEl>
                                        <p:attrNameLst>
                                          <p:attrName>ppt_w</p:attrName>
                                        </p:attrNameLst>
                                      </p:cBhvr>
                                      <p:tavLst>
                                        <p:tav tm="0">
                                          <p:val>
                                            <p:fltVal val="0"/>
                                          </p:val>
                                        </p:tav>
                                        <p:tav tm="100000">
                                          <p:val>
                                            <p:strVal val="#ppt_w"/>
                                          </p:val>
                                        </p:tav>
                                      </p:tavLst>
                                    </p:anim>
                                    <p:anim calcmode="lin" valueType="num">
                                      <p:cBhvr>
                                        <p:cTn id="149" dur="500" fill="hold"/>
                                        <p:tgtEl>
                                          <p:spTgt spid="56">
                                            <p:txEl>
                                              <p:pRg st="0" end="0"/>
                                            </p:txEl>
                                          </p:spTgt>
                                        </p:tgtEl>
                                        <p:attrNameLst>
                                          <p:attrName>ppt_h</p:attrName>
                                        </p:attrNameLst>
                                      </p:cBhvr>
                                      <p:tavLst>
                                        <p:tav tm="0">
                                          <p:val>
                                            <p:fltVal val="0"/>
                                          </p:val>
                                        </p:tav>
                                        <p:tav tm="100000">
                                          <p:val>
                                            <p:strVal val="#ppt_h"/>
                                          </p:val>
                                        </p:tav>
                                      </p:tavLst>
                                    </p:anim>
                                    <p:animEffect transition="in" filter="fade">
                                      <p:cBhvr>
                                        <p:cTn id="150" dur="500"/>
                                        <p:tgtEl>
                                          <p:spTgt spid="56">
                                            <p:txEl>
                                              <p:pRg st="0" end="0"/>
                                            </p:txEl>
                                          </p:spTgt>
                                        </p:tgtEl>
                                      </p:cBhvr>
                                    </p:animEffect>
                                  </p:childTnLst>
                                </p:cTn>
                              </p:par>
                            </p:childTnLst>
                          </p:cTn>
                        </p:par>
                        <p:par>
                          <p:cTn id="151" fill="hold">
                            <p:stCondLst>
                              <p:cond delay="2000"/>
                            </p:stCondLst>
                            <p:childTnLst>
                              <p:par>
                                <p:cTn id="152" presetID="53" presetClass="entr" presetSubtype="16" fill="hold" grpId="1" nodeType="afterEffect">
                                  <p:stCondLst>
                                    <p:cond delay="0"/>
                                  </p:stCondLst>
                                  <p:childTnLst>
                                    <p:set>
                                      <p:cBhvr>
                                        <p:cTn id="153" dur="1" fill="hold">
                                          <p:stCondLst>
                                            <p:cond delay="0"/>
                                          </p:stCondLst>
                                        </p:cTn>
                                        <p:tgtEl>
                                          <p:spTgt spid="57">
                                            <p:txEl>
                                              <p:pRg st="0" end="0"/>
                                            </p:txEl>
                                          </p:spTgt>
                                        </p:tgtEl>
                                        <p:attrNameLst>
                                          <p:attrName>style.visibility</p:attrName>
                                        </p:attrNameLst>
                                      </p:cBhvr>
                                      <p:to>
                                        <p:strVal val="visible"/>
                                      </p:to>
                                    </p:set>
                                    <p:anim calcmode="lin" valueType="num">
                                      <p:cBhvr>
                                        <p:cTn id="154" dur="500" fill="hold"/>
                                        <p:tgtEl>
                                          <p:spTgt spid="57">
                                            <p:txEl>
                                              <p:pRg st="0" end="0"/>
                                            </p:txEl>
                                          </p:spTgt>
                                        </p:tgtEl>
                                        <p:attrNameLst>
                                          <p:attrName>ppt_w</p:attrName>
                                        </p:attrNameLst>
                                      </p:cBhvr>
                                      <p:tavLst>
                                        <p:tav tm="0">
                                          <p:val>
                                            <p:fltVal val="0"/>
                                          </p:val>
                                        </p:tav>
                                        <p:tav tm="100000">
                                          <p:val>
                                            <p:strVal val="#ppt_w"/>
                                          </p:val>
                                        </p:tav>
                                      </p:tavLst>
                                    </p:anim>
                                    <p:anim calcmode="lin" valueType="num">
                                      <p:cBhvr>
                                        <p:cTn id="155" dur="50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156" dur="500"/>
                                        <p:tgtEl>
                                          <p:spTgt spid="57">
                                            <p:txEl>
                                              <p:pRg st="0" end="0"/>
                                            </p:txEl>
                                          </p:spTgt>
                                        </p:tgtEl>
                                      </p:cBhvr>
                                    </p:animEffect>
                                  </p:childTnLst>
                                </p:cTn>
                              </p:par>
                            </p:childTnLst>
                          </p:cTn>
                        </p:par>
                        <p:par>
                          <p:cTn id="157" fill="hold">
                            <p:stCondLst>
                              <p:cond delay="2500"/>
                            </p:stCondLst>
                            <p:childTnLst>
                              <p:par>
                                <p:cTn id="158" presetID="53" presetClass="entr" presetSubtype="16" fill="hold" grpId="1" nodeType="afterEffect">
                                  <p:stCondLst>
                                    <p:cond delay="0"/>
                                  </p:stCondLst>
                                  <p:childTnLst>
                                    <p:set>
                                      <p:cBhvr>
                                        <p:cTn id="159" dur="1" fill="hold">
                                          <p:stCondLst>
                                            <p:cond delay="0"/>
                                          </p:stCondLst>
                                        </p:cTn>
                                        <p:tgtEl>
                                          <p:spTgt spid="58">
                                            <p:txEl>
                                              <p:pRg st="0" end="0"/>
                                            </p:txEl>
                                          </p:spTgt>
                                        </p:tgtEl>
                                        <p:attrNameLst>
                                          <p:attrName>style.visibility</p:attrName>
                                        </p:attrNameLst>
                                      </p:cBhvr>
                                      <p:to>
                                        <p:strVal val="visible"/>
                                      </p:to>
                                    </p:set>
                                    <p:anim calcmode="lin" valueType="num">
                                      <p:cBhvr>
                                        <p:cTn id="160" dur="500" fill="hold"/>
                                        <p:tgtEl>
                                          <p:spTgt spid="58">
                                            <p:txEl>
                                              <p:pRg st="0" end="0"/>
                                            </p:txEl>
                                          </p:spTgt>
                                        </p:tgtEl>
                                        <p:attrNameLst>
                                          <p:attrName>ppt_w</p:attrName>
                                        </p:attrNameLst>
                                      </p:cBhvr>
                                      <p:tavLst>
                                        <p:tav tm="0">
                                          <p:val>
                                            <p:fltVal val="0"/>
                                          </p:val>
                                        </p:tav>
                                        <p:tav tm="100000">
                                          <p:val>
                                            <p:strVal val="#ppt_w"/>
                                          </p:val>
                                        </p:tav>
                                      </p:tavLst>
                                    </p:anim>
                                    <p:anim calcmode="lin" valueType="num">
                                      <p:cBhvr>
                                        <p:cTn id="161" dur="500" fill="hold"/>
                                        <p:tgtEl>
                                          <p:spTgt spid="58">
                                            <p:txEl>
                                              <p:pRg st="0" end="0"/>
                                            </p:txEl>
                                          </p:spTgt>
                                        </p:tgtEl>
                                        <p:attrNameLst>
                                          <p:attrName>ppt_h</p:attrName>
                                        </p:attrNameLst>
                                      </p:cBhvr>
                                      <p:tavLst>
                                        <p:tav tm="0">
                                          <p:val>
                                            <p:fltVal val="0"/>
                                          </p:val>
                                        </p:tav>
                                        <p:tav tm="100000">
                                          <p:val>
                                            <p:strVal val="#ppt_h"/>
                                          </p:val>
                                        </p:tav>
                                      </p:tavLst>
                                    </p:anim>
                                    <p:animEffect transition="in" filter="fade">
                                      <p:cBhvr>
                                        <p:cTn id="162" dur="500"/>
                                        <p:tgtEl>
                                          <p:spTgt spid="58">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6" presetClass="entr" presetSubtype="32" fill="hold" nodeType="clickEffect">
                                  <p:stCondLst>
                                    <p:cond delay="0"/>
                                  </p:stCondLst>
                                  <p:childTnLst>
                                    <p:set>
                                      <p:cBhvr>
                                        <p:cTn id="166" dur="1" fill="hold">
                                          <p:stCondLst>
                                            <p:cond delay="0"/>
                                          </p:stCondLst>
                                        </p:cTn>
                                        <p:tgtEl>
                                          <p:spTgt spid="3"/>
                                        </p:tgtEl>
                                        <p:attrNameLst>
                                          <p:attrName>style.visibility</p:attrName>
                                        </p:attrNameLst>
                                      </p:cBhvr>
                                      <p:to>
                                        <p:strVal val="visible"/>
                                      </p:to>
                                    </p:set>
                                    <p:animEffect transition="in" filter="circle(out)">
                                      <p:cBhvr>
                                        <p:cTn id="16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10" presetClass="entr" presetSubtype="0" fill="hold" nodeType="withEffect">
                  <p:stCondLst>
                    <p:cond delay="8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7" grpId="0" build="p">
        <p:tmplLst>
          <p:tmpl lvl="1">
            <p:tnLst>
              <p:par>
                <p:cTn presetID="42" presetClass="entr" presetSubtype="0" fill="hold" nodeType="withEffect">
                  <p:stCondLst>
                    <p:cond delay="20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anim calcmode="lin" valueType="num">
                      <p:cBhvr>
                        <p:cTn dur="500" fill="hold"/>
                        <p:tgtEl>
                          <p:spTgt spid="7"/>
                        </p:tgtEl>
                        <p:attrNameLst>
                          <p:attrName>ppt_x</p:attrName>
                        </p:attrNameLst>
                      </p:cBhvr>
                      <p:tavLst>
                        <p:tav tm="0">
                          <p:val>
                            <p:strVal val="#ppt_x"/>
                          </p:val>
                        </p:tav>
                        <p:tav tm="100000">
                          <p:val>
                            <p:strVal val="#ppt_x"/>
                          </p:val>
                        </p:tav>
                      </p:tavLst>
                    </p:anim>
                    <p:anim calcmode="lin" valueType="num">
                      <p:cBhvr>
                        <p:cTn dur="500" fill="hold"/>
                        <p:tgtEl>
                          <p:spTgt spid="7"/>
                        </p:tgtEl>
                        <p:attrNameLst>
                          <p:attrName>ppt_y</p:attrName>
                        </p:attrNameLst>
                      </p:cBhvr>
                      <p:tavLst>
                        <p:tav tm="0">
                          <p:val>
                            <p:strVal val="#ppt_y+.1"/>
                          </p:val>
                        </p:tav>
                        <p:tav tm="100000">
                          <p:val>
                            <p:strVal val="#ppt_y"/>
                          </p:val>
                        </p:tav>
                      </p:tavLst>
                    </p:anim>
                  </p:childTnLst>
                </p:cTn>
              </p:par>
            </p:tnLst>
          </p:tmpl>
        </p:tmplLst>
      </p:bldP>
      <p:bldP spid="18" grpId="0" build="p">
        <p:tmplLst>
          <p:tmpl lvl="1">
            <p:tnLst>
              <p:par>
                <p:cTn presetID="10" presetClass="entr" presetSubtype="0" fill="hold" nodeType="withEffect">
                  <p:stCondLst>
                    <p:cond delay="80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p">
        <p:tmplLst>
          <p:tmpl lvl="1">
            <p:tnLst>
              <p:par>
                <p:cTn presetID="42" presetClass="entr" presetSubtype="0" fill="hold" nodeType="withEffect">
                  <p:stCondLst>
                    <p:cond delay="200"/>
                  </p:stCondLst>
                  <p:childTnLst>
                    <p:set>
                      <p:cBhvr>
                        <p:cTn dur="1" fill="hold">
                          <p:stCondLst>
                            <p:cond delay="0"/>
                          </p:stCondLst>
                        </p:cTn>
                        <p:tgtEl>
                          <p:spTgt spid="19"/>
                        </p:tgtEl>
                        <p:attrNameLst>
                          <p:attrName>style.visibility</p:attrName>
                        </p:attrNameLst>
                      </p:cBhvr>
                      <p:to>
                        <p:strVal val="visible"/>
                      </p:to>
                    </p:set>
                    <p:animEffect transition="in" filter="fade">
                      <p:cBhvr>
                        <p:cTn dur="400"/>
                        <p:tgtEl>
                          <p:spTgt spid="19"/>
                        </p:tgtEl>
                      </p:cBhvr>
                    </p:animEffect>
                    <p:anim calcmode="lin" valueType="num">
                      <p:cBhvr>
                        <p:cTn dur="400" fill="hold"/>
                        <p:tgtEl>
                          <p:spTgt spid="19"/>
                        </p:tgtEl>
                        <p:attrNameLst>
                          <p:attrName>ppt_x</p:attrName>
                        </p:attrNameLst>
                      </p:cBhvr>
                      <p:tavLst>
                        <p:tav tm="0">
                          <p:val>
                            <p:strVal val="#ppt_x"/>
                          </p:val>
                        </p:tav>
                        <p:tav tm="100000">
                          <p:val>
                            <p:strVal val="#ppt_x"/>
                          </p:val>
                        </p:tav>
                      </p:tavLst>
                    </p:anim>
                    <p:anim calcmode="lin" valueType="num">
                      <p:cBhvr>
                        <p:cTn dur="400" fill="hold"/>
                        <p:tgtEl>
                          <p:spTgt spid="19"/>
                        </p:tgtEl>
                        <p:attrNameLst>
                          <p:attrName>ppt_y</p:attrName>
                        </p:attrNameLst>
                      </p:cBhvr>
                      <p:tavLst>
                        <p:tav tm="0">
                          <p:val>
                            <p:strVal val="#ppt_y+.1"/>
                          </p:val>
                        </p:tav>
                        <p:tav tm="100000">
                          <p:val>
                            <p:strVal val="#ppt_y"/>
                          </p:val>
                        </p:tav>
                      </p:tavLst>
                    </p:anim>
                  </p:childTnLst>
                </p:cTn>
              </p:par>
            </p:tnLst>
          </p:tmpl>
        </p:tmplLst>
      </p:bldP>
      <p:bldP spid="20" grpId="0" build="p">
        <p:tmplLst>
          <p:tmpl lvl="1">
            <p:tnLst>
              <p:par>
                <p:cTn presetID="42" presetClass="entr" presetSubtype="0" fill="hold" nodeType="withEffect">
                  <p:stCondLst>
                    <p:cond delay="20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anim calcmode="lin" valueType="num">
                      <p:cBhvr>
                        <p:cTn dur="500" fill="hold"/>
                        <p:tgtEl>
                          <p:spTgt spid="20"/>
                        </p:tgtEl>
                        <p:attrNameLst>
                          <p:attrName>ppt_x</p:attrName>
                        </p:attrNameLst>
                      </p:cBhvr>
                      <p:tavLst>
                        <p:tav tm="0">
                          <p:val>
                            <p:strVal val="#ppt_x"/>
                          </p:val>
                        </p:tav>
                        <p:tav tm="100000">
                          <p:val>
                            <p:strVal val="#ppt_x"/>
                          </p:val>
                        </p:tav>
                      </p:tavLst>
                    </p:anim>
                    <p:anim calcmode="lin" valueType="num">
                      <p:cBhvr>
                        <p:cTn dur="500" fill="hold"/>
                        <p:tgtEl>
                          <p:spTgt spid="20"/>
                        </p:tgtEl>
                        <p:attrNameLst>
                          <p:attrName>ppt_y</p:attrName>
                        </p:attrNameLst>
                      </p:cBhvr>
                      <p:tavLst>
                        <p:tav tm="0">
                          <p:val>
                            <p:strVal val="#ppt_y+.1"/>
                          </p:val>
                        </p:tav>
                        <p:tav tm="100000">
                          <p:val>
                            <p:strVal val="#ppt_y"/>
                          </p:val>
                        </p:tav>
                      </p:tavLst>
                    </p:anim>
                  </p:childTnLst>
                </p:cTn>
              </p:par>
            </p:tnLst>
          </p:tmpl>
        </p:tmplLst>
      </p:bldP>
      <p:bldP spid="21" grpId="0" build="p">
        <p:tmplLst>
          <p:tmpl lvl="1">
            <p:tnLst>
              <p:par>
                <p:cTn presetID="10" presetClass="entr" presetSubtype="0" fill="hold" nodeType="withEffect">
                  <p:stCondLst>
                    <p:cond delay="80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build="p">
        <p:tmplLst>
          <p:tmpl lvl="1">
            <p:tnLst>
              <p:par>
                <p:cTn presetID="42" presetClass="entr" presetSubtype="0"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Effect transition="in" filter="fade">
                      <p:cBhvr>
                        <p:cTn dur="400"/>
                        <p:tgtEl>
                          <p:spTgt spid="22"/>
                        </p:tgtEl>
                      </p:cBhvr>
                    </p:animEffect>
                    <p:anim calcmode="lin" valueType="num">
                      <p:cBhvr>
                        <p:cTn dur="400" fill="hold"/>
                        <p:tgtEl>
                          <p:spTgt spid="22"/>
                        </p:tgtEl>
                        <p:attrNameLst>
                          <p:attrName>ppt_x</p:attrName>
                        </p:attrNameLst>
                      </p:cBhvr>
                      <p:tavLst>
                        <p:tav tm="0">
                          <p:val>
                            <p:strVal val="#ppt_x"/>
                          </p:val>
                        </p:tav>
                        <p:tav tm="100000">
                          <p:val>
                            <p:strVal val="#ppt_x"/>
                          </p:val>
                        </p:tav>
                      </p:tavLst>
                    </p:anim>
                    <p:anim calcmode="lin" valueType="num">
                      <p:cBhvr>
                        <p:cTn dur="400" fill="hold"/>
                        <p:tgtEl>
                          <p:spTgt spid="22"/>
                        </p:tgtEl>
                        <p:attrNameLst>
                          <p:attrName>ppt_y</p:attrName>
                        </p:attrNameLst>
                      </p:cBhvr>
                      <p:tavLst>
                        <p:tav tm="0">
                          <p:val>
                            <p:strVal val="#ppt_y+.1"/>
                          </p:val>
                        </p:tav>
                        <p:tav tm="100000">
                          <p:val>
                            <p:strVal val="#ppt_y"/>
                          </p:val>
                        </p:tav>
                      </p:tavLst>
                    </p:anim>
                  </p:childTnLst>
                </p:cTn>
              </p:par>
            </p:tnLst>
          </p:tmpl>
        </p:tmplLst>
      </p:bldP>
      <p:bldP spid="23" grpId="0" build="p">
        <p:tmplLst>
          <p:tmpl lvl="1">
            <p:tnLst>
              <p:par>
                <p:cTn presetID="42" presetClass="entr" presetSubtype="0"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anim calcmode="lin" valueType="num">
                      <p:cBhvr>
                        <p:cTn dur="500" fill="hold"/>
                        <p:tgtEl>
                          <p:spTgt spid="23"/>
                        </p:tgtEl>
                        <p:attrNameLst>
                          <p:attrName>ppt_x</p:attrName>
                        </p:attrNameLst>
                      </p:cBhvr>
                      <p:tavLst>
                        <p:tav tm="0">
                          <p:val>
                            <p:strVal val="#ppt_x"/>
                          </p:val>
                        </p:tav>
                        <p:tav tm="100000">
                          <p:val>
                            <p:strVal val="#ppt_x"/>
                          </p:val>
                        </p:tav>
                      </p:tavLst>
                    </p:anim>
                    <p:anim calcmode="lin" valueType="num">
                      <p:cBhvr>
                        <p:cTn dur="500" fill="hold"/>
                        <p:tgtEl>
                          <p:spTgt spid="23"/>
                        </p:tgtEl>
                        <p:attrNameLst>
                          <p:attrName>ppt_y</p:attrName>
                        </p:attrNameLst>
                      </p:cBhvr>
                      <p:tavLst>
                        <p:tav tm="0">
                          <p:val>
                            <p:strVal val="#ppt_y+.1"/>
                          </p:val>
                        </p:tav>
                        <p:tav tm="100000">
                          <p:val>
                            <p:strVal val="#ppt_y"/>
                          </p:val>
                        </p:tav>
                      </p:tavLst>
                    </p:anim>
                  </p:childTnLst>
                </p:cTn>
              </p:par>
            </p:tnLst>
          </p:tmpl>
        </p:tmplLst>
      </p:bldP>
      <p:bldP spid="24" grpId="0" build="p">
        <p:tmplLst>
          <p:tmpl lvl="1">
            <p:tnLst>
              <p:par>
                <p:cTn presetID="10" presetClass="entr" presetSubtype="0" fill="hold" nodeType="withEffect">
                  <p:stCondLst>
                    <p:cond delay="8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42" presetClass="entr" presetSubtype="0"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Effect transition="in" filter="fade">
                      <p:cBhvr>
                        <p:cTn dur="400"/>
                        <p:tgtEl>
                          <p:spTgt spid="25"/>
                        </p:tgtEl>
                      </p:cBhvr>
                    </p:animEffect>
                    <p:anim calcmode="lin" valueType="num">
                      <p:cBhvr>
                        <p:cTn dur="400" fill="hold"/>
                        <p:tgtEl>
                          <p:spTgt spid="25"/>
                        </p:tgtEl>
                        <p:attrNameLst>
                          <p:attrName>ppt_x</p:attrName>
                        </p:attrNameLst>
                      </p:cBhvr>
                      <p:tavLst>
                        <p:tav tm="0">
                          <p:val>
                            <p:strVal val="#ppt_x"/>
                          </p:val>
                        </p:tav>
                        <p:tav tm="100000">
                          <p:val>
                            <p:strVal val="#ppt_x"/>
                          </p:val>
                        </p:tav>
                      </p:tavLst>
                    </p:anim>
                    <p:anim calcmode="lin" valueType="num">
                      <p:cBhvr>
                        <p:cTn dur="400" fill="hold"/>
                        <p:tgtEl>
                          <p:spTgt spid="25"/>
                        </p:tgtEl>
                        <p:attrNameLst>
                          <p:attrName>ppt_y</p:attrName>
                        </p:attrNameLst>
                      </p:cBhvr>
                      <p:tavLst>
                        <p:tav tm="0">
                          <p:val>
                            <p:strVal val="#ppt_y+.1"/>
                          </p:val>
                        </p:tav>
                        <p:tav tm="100000">
                          <p:val>
                            <p:strVal val="#ppt_y"/>
                          </p:val>
                        </p:tav>
                      </p:tavLst>
                    </p:anim>
                  </p:childTnLst>
                </p:cTn>
              </p:par>
            </p:tnLst>
          </p:tmpl>
        </p:tmplLst>
      </p:bldP>
      <p:bldP spid="26" grpId="0" build="p">
        <p:tmplLst>
          <p:tmpl lvl="1">
            <p:tnLst>
              <p:par>
                <p:cTn presetID="42" presetClass="entr" presetSubtype="0"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withEffect">
                  <p:stCondLst>
                    <p:cond delay="8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p">
        <p:tmplLst>
          <p:tmpl lvl="1">
            <p:tnLst>
              <p:par>
                <p:cTn presetID="42" presetClass="entr" presetSubtype="0"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Effect transition="in" filter="fade">
                      <p:cBhvr>
                        <p:cTn dur="400"/>
                        <p:tgtEl>
                          <p:spTgt spid="28"/>
                        </p:tgtEl>
                      </p:cBhvr>
                    </p:animEffect>
                    <p:anim calcmode="lin" valueType="num">
                      <p:cBhvr>
                        <p:cTn dur="400" fill="hold"/>
                        <p:tgtEl>
                          <p:spTgt spid="28"/>
                        </p:tgtEl>
                        <p:attrNameLst>
                          <p:attrName>ppt_x</p:attrName>
                        </p:attrNameLst>
                      </p:cBhvr>
                      <p:tavLst>
                        <p:tav tm="0">
                          <p:val>
                            <p:strVal val="#ppt_x"/>
                          </p:val>
                        </p:tav>
                        <p:tav tm="100000">
                          <p:val>
                            <p:strVal val="#ppt_x"/>
                          </p:val>
                        </p:tav>
                      </p:tavLst>
                    </p:anim>
                    <p:anim calcmode="lin" valueType="num">
                      <p:cBhvr>
                        <p:cTn dur="400" fill="hold"/>
                        <p:tgtEl>
                          <p:spTgt spid="28"/>
                        </p:tgtEl>
                        <p:attrNameLst>
                          <p:attrName>ppt_y</p:attrName>
                        </p:attrNameLst>
                      </p:cBhvr>
                      <p:tavLst>
                        <p:tav tm="0">
                          <p:val>
                            <p:strVal val="#ppt_y+.1"/>
                          </p:val>
                        </p:tav>
                        <p:tav tm="100000">
                          <p:val>
                            <p:strVal val="#ppt_y"/>
                          </p:val>
                        </p:tav>
                      </p:tavLst>
                    </p:anim>
                  </p:childTnLst>
                </p:cTn>
              </p:par>
            </p:tnLst>
          </p:tmpl>
        </p:tmplLst>
      </p:bldP>
      <p:bldP spid="29" grpId="0" build="p">
        <p:tmplLst>
          <p:tmpl lvl="1">
            <p:tnLst>
              <p:par>
                <p:cTn presetID="42" presetClass="entr" presetSubtype="0" fill="hold" nodeType="withEffect">
                  <p:stCondLst>
                    <p:cond delay="2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anim calcmode="lin" valueType="num">
                      <p:cBhvr>
                        <p:cTn dur="500" fill="hold"/>
                        <p:tgtEl>
                          <p:spTgt spid="29"/>
                        </p:tgtEl>
                        <p:attrNameLst>
                          <p:attrName>ppt_x</p:attrName>
                        </p:attrNameLst>
                      </p:cBhvr>
                      <p:tavLst>
                        <p:tav tm="0">
                          <p:val>
                            <p:strVal val="#ppt_x"/>
                          </p:val>
                        </p:tav>
                        <p:tav tm="100000">
                          <p:val>
                            <p:strVal val="#ppt_x"/>
                          </p:val>
                        </p:tav>
                      </p:tavLst>
                    </p:anim>
                    <p:anim calcmode="lin" valueType="num">
                      <p:cBhvr>
                        <p:cTn dur="500" fill="hold"/>
                        <p:tgtEl>
                          <p:spTgt spid="29"/>
                        </p:tgtEl>
                        <p:attrNameLst>
                          <p:attrName>ppt_y</p:attrName>
                        </p:attrNameLst>
                      </p:cBhvr>
                      <p:tavLst>
                        <p:tav tm="0">
                          <p:val>
                            <p:strVal val="#ppt_y+.1"/>
                          </p:val>
                        </p:tav>
                        <p:tav tm="100000">
                          <p:val>
                            <p:strVal val="#ppt_y"/>
                          </p:val>
                        </p:tav>
                      </p:tavLst>
                    </p:anim>
                  </p:childTnLst>
                </p:cTn>
              </p:par>
            </p:tnLst>
          </p:tmpl>
        </p:tmplLst>
      </p:bldP>
      <p:bldP spid="54" grpId="0" build="p">
        <p:tmplLst>
          <p:tmpl lvl="1">
            <p:tnLst>
              <p:par>
                <p:cTn presetID="42" presetClass="entr" presetSubtype="0" fill="hold" nodeType="withEffect">
                  <p:stCondLst>
                    <p:cond delay="200"/>
                  </p:stCondLst>
                  <p:childTnLst>
                    <p:set>
                      <p:cBhvr>
                        <p:cTn dur="1" fill="hold">
                          <p:stCondLst>
                            <p:cond delay="0"/>
                          </p:stCondLst>
                        </p:cTn>
                        <p:tgtEl>
                          <p:spTgt spid="54"/>
                        </p:tgtEl>
                        <p:attrNameLst>
                          <p:attrName>style.visibility</p:attrName>
                        </p:attrNameLst>
                      </p:cBhvr>
                      <p:to>
                        <p:strVal val="visible"/>
                      </p:to>
                    </p:set>
                    <p:animEffect transition="in" filter="fade">
                      <p:cBhvr>
                        <p:cTn dur="400"/>
                        <p:tgtEl>
                          <p:spTgt spid="54"/>
                        </p:tgtEl>
                      </p:cBhvr>
                    </p:animEffect>
                    <p:anim calcmode="lin" valueType="num">
                      <p:cBhvr>
                        <p:cTn dur="400" fill="hold"/>
                        <p:tgtEl>
                          <p:spTgt spid="54"/>
                        </p:tgtEl>
                        <p:attrNameLst>
                          <p:attrName>ppt_x</p:attrName>
                        </p:attrNameLst>
                      </p:cBhvr>
                      <p:tavLst>
                        <p:tav tm="0">
                          <p:val>
                            <p:strVal val="#ppt_x"/>
                          </p:val>
                        </p:tav>
                        <p:tav tm="100000">
                          <p:val>
                            <p:strVal val="#ppt_x"/>
                          </p:val>
                        </p:tav>
                      </p:tavLst>
                    </p:anim>
                    <p:anim calcmode="lin" valueType="num">
                      <p:cBhvr>
                        <p:cTn dur="400" fill="hold"/>
                        <p:tgtEl>
                          <p:spTgt spid="54"/>
                        </p:tgtEl>
                        <p:attrNameLst>
                          <p:attrName>ppt_y</p:attrName>
                        </p:attrNameLst>
                      </p:cBhvr>
                      <p:tavLst>
                        <p:tav tm="0">
                          <p:val>
                            <p:strVal val="#ppt_y+.1"/>
                          </p:val>
                        </p:tav>
                        <p:tav tm="100000">
                          <p:val>
                            <p:strVal val="#ppt_y"/>
                          </p:val>
                        </p:tav>
                      </p:tavLst>
                    </p:anim>
                  </p:childTnLst>
                </p:cTn>
              </p:par>
            </p:tnLst>
          </p:tmpl>
        </p:tmplLst>
      </p:bldP>
      <p:bldP spid="54" grpId="1" build="p">
        <p:tmplLst>
          <p:tmpl lvl="1">
            <p:tnLst>
              <p:par>
                <p:cTn presetID="53" presetClass="entr" presetSubtype="16" fill="hold" nodeType="afterEffect">
                  <p:stCondLst>
                    <p:cond delay="0"/>
                  </p:stCondLst>
                  <p:childTnLst>
                    <p:set>
                      <p:cBhvr>
                        <p:cTn dur="1" fill="hold">
                          <p:stCondLst>
                            <p:cond delay="0"/>
                          </p:stCondLst>
                        </p:cTn>
                        <p:tgtEl>
                          <p:spTgt spid="54"/>
                        </p:tgtEl>
                        <p:attrNameLst>
                          <p:attrName>style.visibility</p:attrName>
                        </p:attrNameLst>
                      </p:cBhvr>
                      <p:to>
                        <p:strVal val="visible"/>
                      </p:to>
                    </p:set>
                    <p:anim calcmode="lin" valueType="num">
                      <p:cBhvr>
                        <p:cTn dur="500" fill="hold"/>
                        <p:tgtEl>
                          <p:spTgt spid="54"/>
                        </p:tgtEl>
                        <p:attrNameLst>
                          <p:attrName>ppt_w</p:attrName>
                        </p:attrNameLst>
                      </p:cBhvr>
                      <p:tavLst>
                        <p:tav tm="0">
                          <p:val>
                            <p:fltVal val="0"/>
                          </p:val>
                        </p:tav>
                        <p:tav tm="100000">
                          <p:val>
                            <p:strVal val="#ppt_w"/>
                          </p:val>
                        </p:tav>
                      </p:tavLst>
                    </p:anim>
                    <p:anim calcmode="lin" valueType="num">
                      <p:cBhvr>
                        <p:cTn dur="500" fill="hold"/>
                        <p:tgtEl>
                          <p:spTgt spid="54"/>
                        </p:tgtEl>
                        <p:attrNameLst>
                          <p:attrName>ppt_h</p:attrName>
                        </p:attrNameLst>
                      </p:cBhvr>
                      <p:tavLst>
                        <p:tav tm="0">
                          <p:val>
                            <p:fltVal val="0"/>
                          </p:val>
                        </p:tav>
                        <p:tav tm="100000">
                          <p:val>
                            <p:strVal val="#ppt_h"/>
                          </p:val>
                        </p:tav>
                      </p:tavLst>
                    </p:anim>
                    <p:animEffect transition="in" filter="fade">
                      <p:cBhvr>
                        <p:cTn dur="500"/>
                        <p:tgtEl>
                          <p:spTgt spid="54"/>
                        </p:tgtEl>
                      </p:cBhvr>
                    </p:animEffect>
                  </p:childTnLst>
                </p:cTn>
              </p:par>
            </p:tnLst>
          </p:tmpl>
        </p:tmplLst>
      </p:bldP>
      <p:bldP spid="55" grpId="0" build="p">
        <p:tmplLst>
          <p:tmpl lvl="1">
            <p:tnLst>
              <p:par>
                <p:cTn presetID="42" presetClass="entr" presetSubtype="0" fill="hold" nodeType="withEffect">
                  <p:stCondLst>
                    <p:cond delay="200"/>
                  </p:stCondLst>
                  <p:childTnLst>
                    <p:set>
                      <p:cBhvr>
                        <p:cTn dur="1" fill="hold">
                          <p:stCondLst>
                            <p:cond delay="0"/>
                          </p:stCondLst>
                        </p:cTn>
                        <p:tgtEl>
                          <p:spTgt spid="55"/>
                        </p:tgtEl>
                        <p:attrNameLst>
                          <p:attrName>style.visibility</p:attrName>
                        </p:attrNameLst>
                      </p:cBhvr>
                      <p:to>
                        <p:strVal val="visible"/>
                      </p:to>
                    </p:set>
                    <p:animEffect transition="in" filter="fade">
                      <p:cBhvr>
                        <p:cTn dur="400"/>
                        <p:tgtEl>
                          <p:spTgt spid="55"/>
                        </p:tgtEl>
                      </p:cBhvr>
                    </p:animEffect>
                    <p:anim calcmode="lin" valueType="num">
                      <p:cBhvr>
                        <p:cTn dur="400" fill="hold"/>
                        <p:tgtEl>
                          <p:spTgt spid="55"/>
                        </p:tgtEl>
                        <p:attrNameLst>
                          <p:attrName>ppt_x</p:attrName>
                        </p:attrNameLst>
                      </p:cBhvr>
                      <p:tavLst>
                        <p:tav tm="0">
                          <p:val>
                            <p:strVal val="#ppt_x"/>
                          </p:val>
                        </p:tav>
                        <p:tav tm="100000">
                          <p:val>
                            <p:strVal val="#ppt_x"/>
                          </p:val>
                        </p:tav>
                      </p:tavLst>
                    </p:anim>
                    <p:anim calcmode="lin" valueType="num">
                      <p:cBhvr>
                        <p:cTn dur="400" fill="hold"/>
                        <p:tgtEl>
                          <p:spTgt spid="55"/>
                        </p:tgtEl>
                        <p:attrNameLst>
                          <p:attrName>ppt_y</p:attrName>
                        </p:attrNameLst>
                      </p:cBhvr>
                      <p:tavLst>
                        <p:tav tm="0">
                          <p:val>
                            <p:strVal val="#ppt_y+.1"/>
                          </p:val>
                        </p:tav>
                        <p:tav tm="100000">
                          <p:val>
                            <p:strVal val="#ppt_y"/>
                          </p:val>
                        </p:tav>
                      </p:tavLst>
                    </p:anim>
                  </p:childTnLst>
                </p:cTn>
              </p:par>
            </p:tnLst>
          </p:tmpl>
        </p:tmplLst>
      </p:bldP>
      <p:bldP spid="55" grpId="1" build="p">
        <p:tmplLst>
          <p:tmpl lvl="1">
            <p:tnLst>
              <p:par>
                <p:cTn presetID="53" presetClass="entr" presetSubtype="16"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 calcmode="lin" valueType="num">
                      <p:cBhvr>
                        <p:cTn dur="500" fill="hold"/>
                        <p:tgtEl>
                          <p:spTgt spid="55"/>
                        </p:tgtEl>
                        <p:attrNameLst>
                          <p:attrName>ppt_w</p:attrName>
                        </p:attrNameLst>
                      </p:cBhvr>
                      <p:tavLst>
                        <p:tav tm="0">
                          <p:val>
                            <p:fltVal val="0"/>
                          </p:val>
                        </p:tav>
                        <p:tav tm="100000">
                          <p:val>
                            <p:strVal val="#ppt_w"/>
                          </p:val>
                        </p:tav>
                      </p:tavLst>
                    </p:anim>
                    <p:anim calcmode="lin" valueType="num">
                      <p:cBhvr>
                        <p:cTn dur="500" fill="hold"/>
                        <p:tgtEl>
                          <p:spTgt spid="55"/>
                        </p:tgtEl>
                        <p:attrNameLst>
                          <p:attrName>ppt_h</p:attrName>
                        </p:attrNameLst>
                      </p:cBhvr>
                      <p:tavLst>
                        <p:tav tm="0">
                          <p:val>
                            <p:fltVal val="0"/>
                          </p:val>
                        </p:tav>
                        <p:tav tm="100000">
                          <p:val>
                            <p:strVal val="#ppt_h"/>
                          </p:val>
                        </p:tav>
                      </p:tavLst>
                    </p:anim>
                    <p:animEffect transition="in" filter="fade">
                      <p:cBhvr>
                        <p:cTn dur="500"/>
                        <p:tgtEl>
                          <p:spTgt spid="55"/>
                        </p:tgtEl>
                      </p:cBhvr>
                    </p:animEffect>
                  </p:childTnLst>
                </p:cTn>
              </p:par>
            </p:tnLst>
          </p:tmpl>
        </p:tmplLst>
      </p:bldP>
      <p:bldP spid="56" grpId="0" build="p">
        <p:tmplLst>
          <p:tmpl lvl="1">
            <p:tnLst>
              <p:par>
                <p:cTn presetID="42" presetClass="entr" presetSubtype="0" fill="hold" nodeType="withEffect">
                  <p:stCondLst>
                    <p:cond delay="200"/>
                  </p:stCondLst>
                  <p:childTnLst>
                    <p:set>
                      <p:cBhvr>
                        <p:cTn dur="1" fill="hold">
                          <p:stCondLst>
                            <p:cond delay="0"/>
                          </p:stCondLst>
                        </p:cTn>
                        <p:tgtEl>
                          <p:spTgt spid="56"/>
                        </p:tgtEl>
                        <p:attrNameLst>
                          <p:attrName>style.visibility</p:attrName>
                        </p:attrNameLst>
                      </p:cBhvr>
                      <p:to>
                        <p:strVal val="visible"/>
                      </p:to>
                    </p:set>
                    <p:animEffect transition="in" filter="fade">
                      <p:cBhvr>
                        <p:cTn dur="400"/>
                        <p:tgtEl>
                          <p:spTgt spid="56"/>
                        </p:tgtEl>
                      </p:cBhvr>
                    </p:animEffect>
                    <p:anim calcmode="lin" valueType="num">
                      <p:cBhvr>
                        <p:cTn dur="400" fill="hold"/>
                        <p:tgtEl>
                          <p:spTgt spid="56"/>
                        </p:tgtEl>
                        <p:attrNameLst>
                          <p:attrName>ppt_x</p:attrName>
                        </p:attrNameLst>
                      </p:cBhvr>
                      <p:tavLst>
                        <p:tav tm="0">
                          <p:val>
                            <p:strVal val="#ppt_x"/>
                          </p:val>
                        </p:tav>
                        <p:tav tm="100000">
                          <p:val>
                            <p:strVal val="#ppt_x"/>
                          </p:val>
                        </p:tav>
                      </p:tavLst>
                    </p:anim>
                    <p:anim calcmode="lin" valueType="num">
                      <p:cBhvr>
                        <p:cTn dur="400" fill="hold"/>
                        <p:tgtEl>
                          <p:spTgt spid="56"/>
                        </p:tgtEl>
                        <p:attrNameLst>
                          <p:attrName>ppt_y</p:attrName>
                        </p:attrNameLst>
                      </p:cBhvr>
                      <p:tavLst>
                        <p:tav tm="0">
                          <p:val>
                            <p:strVal val="#ppt_y+.1"/>
                          </p:val>
                        </p:tav>
                        <p:tav tm="100000">
                          <p:val>
                            <p:strVal val="#ppt_y"/>
                          </p:val>
                        </p:tav>
                      </p:tavLst>
                    </p:anim>
                  </p:childTnLst>
                </p:cTn>
              </p:par>
            </p:tnLst>
          </p:tmpl>
        </p:tmplLst>
      </p:bldP>
      <p:bldP spid="56" grpId="1" build="p">
        <p:tmplLst>
          <p:tmpl lvl="1">
            <p:tnLst>
              <p:par>
                <p:cTn presetID="53" presetClass="entr" presetSubtype="16"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 calcmode="lin" valueType="num">
                      <p:cBhvr>
                        <p:cTn dur="500" fill="hold"/>
                        <p:tgtEl>
                          <p:spTgt spid="56"/>
                        </p:tgtEl>
                        <p:attrNameLst>
                          <p:attrName>ppt_w</p:attrName>
                        </p:attrNameLst>
                      </p:cBhvr>
                      <p:tavLst>
                        <p:tav tm="0">
                          <p:val>
                            <p:fltVal val="0"/>
                          </p:val>
                        </p:tav>
                        <p:tav tm="100000">
                          <p:val>
                            <p:strVal val="#ppt_w"/>
                          </p:val>
                        </p:tav>
                      </p:tavLst>
                    </p:anim>
                    <p:anim calcmode="lin" valueType="num">
                      <p:cBhvr>
                        <p:cTn dur="500" fill="hold"/>
                        <p:tgtEl>
                          <p:spTgt spid="56"/>
                        </p:tgtEl>
                        <p:attrNameLst>
                          <p:attrName>ppt_h</p:attrName>
                        </p:attrNameLst>
                      </p:cBhvr>
                      <p:tavLst>
                        <p:tav tm="0">
                          <p:val>
                            <p:fltVal val="0"/>
                          </p:val>
                        </p:tav>
                        <p:tav tm="100000">
                          <p:val>
                            <p:strVal val="#ppt_h"/>
                          </p:val>
                        </p:tav>
                      </p:tavLst>
                    </p:anim>
                    <p:animEffect transition="in" filter="fade">
                      <p:cBhvr>
                        <p:cTn dur="500"/>
                        <p:tgtEl>
                          <p:spTgt spid="56"/>
                        </p:tgtEl>
                      </p:cBhvr>
                    </p:animEffect>
                  </p:childTnLst>
                </p:cTn>
              </p:par>
            </p:tnLst>
          </p:tmpl>
        </p:tmplLst>
      </p:bldP>
      <p:bldP spid="57" grpId="0" build="p">
        <p:tmplLst>
          <p:tmpl lvl="1">
            <p:tnLst>
              <p:par>
                <p:cTn presetID="42" presetClass="entr" presetSubtype="0" fill="hold" nodeType="withEffect">
                  <p:stCondLst>
                    <p:cond delay="200"/>
                  </p:stCondLst>
                  <p:childTnLst>
                    <p:set>
                      <p:cBhvr>
                        <p:cTn dur="1" fill="hold">
                          <p:stCondLst>
                            <p:cond delay="0"/>
                          </p:stCondLst>
                        </p:cTn>
                        <p:tgtEl>
                          <p:spTgt spid="57"/>
                        </p:tgtEl>
                        <p:attrNameLst>
                          <p:attrName>style.visibility</p:attrName>
                        </p:attrNameLst>
                      </p:cBhvr>
                      <p:to>
                        <p:strVal val="visible"/>
                      </p:to>
                    </p:set>
                    <p:animEffect transition="in" filter="fade">
                      <p:cBhvr>
                        <p:cTn dur="400"/>
                        <p:tgtEl>
                          <p:spTgt spid="57"/>
                        </p:tgtEl>
                      </p:cBhvr>
                    </p:animEffect>
                    <p:anim calcmode="lin" valueType="num">
                      <p:cBhvr>
                        <p:cTn dur="400" fill="hold"/>
                        <p:tgtEl>
                          <p:spTgt spid="57"/>
                        </p:tgtEl>
                        <p:attrNameLst>
                          <p:attrName>ppt_x</p:attrName>
                        </p:attrNameLst>
                      </p:cBhvr>
                      <p:tavLst>
                        <p:tav tm="0">
                          <p:val>
                            <p:strVal val="#ppt_x"/>
                          </p:val>
                        </p:tav>
                        <p:tav tm="100000">
                          <p:val>
                            <p:strVal val="#ppt_x"/>
                          </p:val>
                        </p:tav>
                      </p:tavLst>
                    </p:anim>
                    <p:anim calcmode="lin" valueType="num">
                      <p:cBhvr>
                        <p:cTn dur="400" fill="hold"/>
                        <p:tgtEl>
                          <p:spTgt spid="57"/>
                        </p:tgtEl>
                        <p:attrNameLst>
                          <p:attrName>ppt_y</p:attrName>
                        </p:attrNameLst>
                      </p:cBhvr>
                      <p:tavLst>
                        <p:tav tm="0">
                          <p:val>
                            <p:strVal val="#ppt_y+.1"/>
                          </p:val>
                        </p:tav>
                        <p:tav tm="100000">
                          <p:val>
                            <p:strVal val="#ppt_y"/>
                          </p:val>
                        </p:tav>
                      </p:tavLst>
                    </p:anim>
                  </p:childTnLst>
                </p:cTn>
              </p:par>
            </p:tnLst>
          </p:tmpl>
        </p:tmplLst>
      </p:bldP>
      <p:bldP spid="57" grpId="1" build="p">
        <p:tmplLst>
          <p:tmpl lvl="1">
            <p:tnLst>
              <p:par>
                <p:cTn presetID="53" presetClass="entr" presetSubtype="16"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 calcmode="lin" valueType="num">
                      <p:cBhvr>
                        <p:cTn dur="500" fill="hold"/>
                        <p:tgtEl>
                          <p:spTgt spid="57"/>
                        </p:tgtEl>
                        <p:attrNameLst>
                          <p:attrName>ppt_w</p:attrName>
                        </p:attrNameLst>
                      </p:cBhvr>
                      <p:tavLst>
                        <p:tav tm="0">
                          <p:val>
                            <p:fltVal val="0"/>
                          </p:val>
                        </p:tav>
                        <p:tav tm="100000">
                          <p:val>
                            <p:strVal val="#ppt_w"/>
                          </p:val>
                        </p:tav>
                      </p:tavLst>
                    </p:anim>
                    <p:anim calcmode="lin" valueType="num">
                      <p:cBhvr>
                        <p:cTn dur="500" fill="hold"/>
                        <p:tgtEl>
                          <p:spTgt spid="57"/>
                        </p:tgtEl>
                        <p:attrNameLst>
                          <p:attrName>ppt_h</p:attrName>
                        </p:attrNameLst>
                      </p:cBhvr>
                      <p:tavLst>
                        <p:tav tm="0">
                          <p:val>
                            <p:fltVal val="0"/>
                          </p:val>
                        </p:tav>
                        <p:tav tm="100000">
                          <p:val>
                            <p:strVal val="#ppt_h"/>
                          </p:val>
                        </p:tav>
                      </p:tavLst>
                    </p:anim>
                    <p:animEffect transition="in" filter="fade">
                      <p:cBhvr>
                        <p:cTn dur="500"/>
                        <p:tgtEl>
                          <p:spTgt spid="57"/>
                        </p:tgtEl>
                      </p:cBhvr>
                    </p:animEffect>
                  </p:childTnLst>
                </p:cTn>
              </p:par>
            </p:tnLst>
          </p:tmpl>
        </p:tmplLst>
      </p:bldP>
      <p:bldP spid="58" grpId="0" build="p">
        <p:tmplLst>
          <p:tmpl lvl="1">
            <p:tnLst>
              <p:par>
                <p:cTn presetID="42" presetClass="entr" presetSubtype="0" fill="hold" nodeType="withEffect">
                  <p:stCondLst>
                    <p:cond delay="200"/>
                  </p:stCondLst>
                  <p:childTnLst>
                    <p:set>
                      <p:cBhvr>
                        <p:cTn dur="1" fill="hold">
                          <p:stCondLst>
                            <p:cond delay="0"/>
                          </p:stCondLst>
                        </p:cTn>
                        <p:tgtEl>
                          <p:spTgt spid="58"/>
                        </p:tgtEl>
                        <p:attrNameLst>
                          <p:attrName>style.visibility</p:attrName>
                        </p:attrNameLst>
                      </p:cBhvr>
                      <p:to>
                        <p:strVal val="visible"/>
                      </p:to>
                    </p:set>
                    <p:animEffect transition="in" filter="fade">
                      <p:cBhvr>
                        <p:cTn dur="400"/>
                        <p:tgtEl>
                          <p:spTgt spid="58"/>
                        </p:tgtEl>
                      </p:cBhvr>
                    </p:animEffect>
                    <p:anim calcmode="lin" valueType="num">
                      <p:cBhvr>
                        <p:cTn dur="400" fill="hold"/>
                        <p:tgtEl>
                          <p:spTgt spid="58"/>
                        </p:tgtEl>
                        <p:attrNameLst>
                          <p:attrName>ppt_x</p:attrName>
                        </p:attrNameLst>
                      </p:cBhvr>
                      <p:tavLst>
                        <p:tav tm="0">
                          <p:val>
                            <p:strVal val="#ppt_x"/>
                          </p:val>
                        </p:tav>
                        <p:tav tm="100000">
                          <p:val>
                            <p:strVal val="#ppt_x"/>
                          </p:val>
                        </p:tav>
                      </p:tavLst>
                    </p:anim>
                    <p:anim calcmode="lin" valueType="num">
                      <p:cBhvr>
                        <p:cTn dur="400" fill="hold"/>
                        <p:tgtEl>
                          <p:spTgt spid="58"/>
                        </p:tgtEl>
                        <p:attrNameLst>
                          <p:attrName>ppt_y</p:attrName>
                        </p:attrNameLst>
                      </p:cBhvr>
                      <p:tavLst>
                        <p:tav tm="0">
                          <p:val>
                            <p:strVal val="#ppt_y+.1"/>
                          </p:val>
                        </p:tav>
                        <p:tav tm="100000">
                          <p:val>
                            <p:strVal val="#ppt_y"/>
                          </p:val>
                        </p:tav>
                      </p:tavLst>
                    </p:anim>
                  </p:childTnLst>
                </p:cTn>
              </p:par>
            </p:tnLst>
          </p:tmpl>
        </p:tmplLst>
      </p:bldP>
      <p:bldP spid="58" grpId="1" build="p">
        <p:tmplLst>
          <p:tmpl lvl="1">
            <p:tnLst>
              <p:par>
                <p:cTn presetID="53" presetClass="entr" presetSubtype="16"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 calcmode="lin" valueType="num">
                      <p:cBhvr>
                        <p:cTn dur="500" fill="hold"/>
                        <p:tgtEl>
                          <p:spTgt spid="58"/>
                        </p:tgtEl>
                        <p:attrNameLst>
                          <p:attrName>ppt_w</p:attrName>
                        </p:attrNameLst>
                      </p:cBhvr>
                      <p:tavLst>
                        <p:tav tm="0">
                          <p:val>
                            <p:fltVal val="0"/>
                          </p:val>
                        </p:tav>
                        <p:tav tm="100000">
                          <p:val>
                            <p:strVal val="#ppt_w"/>
                          </p:val>
                        </p:tav>
                      </p:tavLst>
                    </p:anim>
                    <p:anim calcmode="lin" valueType="num">
                      <p:cBhvr>
                        <p:cTn dur="500" fill="hold"/>
                        <p:tgtEl>
                          <p:spTgt spid="58"/>
                        </p:tgtEl>
                        <p:attrNameLst>
                          <p:attrName>ppt_h</p:attrName>
                        </p:attrNameLst>
                      </p:cBhvr>
                      <p:tavLst>
                        <p:tav tm="0">
                          <p:val>
                            <p:fltVal val="0"/>
                          </p:val>
                        </p:tav>
                        <p:tav tm="100000">
                          <p:val>
                            <p:strVal val="#ppt_h"/>
                          </p:val>
                        </p:tav>
                      </p:tavLst>
                    </p:anim>
                    <p:animEffect transition="in" filter="fade">
                      <p:cBhvr>
                        <p:cTn dur="500"/>
                        <p:tgtEl>
                          <p:spTgt spid="58"/>
                        </p:tgtEl>
                      </p:cBhvr>
                    </p:animEffect>
                  </p:childTnLst>
                </p:cTn>
              </p:par>
            </p:tnLst>
          </p:tmpl>
        </p:tmplLst>
      </p:bldP>
      <p:bldP spid="59" grpId="0" build="p">
        <p:tmplLst>
          <p:tmpl lvl="1">
            <p:tnLst>
              <p:par>
                <p:cTn presetID="42" presetClass="entr" presetSubtype="0" fill="hold" nodeType="withEffect">
                  <p:stCondLst>
                    <p:cond delay="200"/>
                  </p:stCondLst>
                  <p:childTnLst>
                    <p:set>
                      <p:cBhvr>
                        <p:cTn dur="1" fill="hold">
                          <p:stCondLst>
                            <p:cond delay="0"/>
                          </p:stCondLst>
                        </p:cTn>
                        <p:tgtEl>
                          <p:spTgt spid="59"/>
                        </p:tgtEl>
                        <p:attrNameLst>
                          <p:attrName>style.visibility</p:attrName>
                        </p:attrNameLst>
                      </p:cBhvr>
                      <p:to>
                        <p:strVal val="visible"/>
                      </p:to>
                    </p:set>
                    <p:animEffect transition="in" filter="fade">
                      <p:cBhvr>
                        <p:cTn dur="400"/>
                        <p:tgtEl>
                          <p:spTgt spid="59"/>
                        </p:tgtEl>
                      </p:cBhvr>
                    </p:animEffect>
                    <p:anim calcmode="lin" valueType="num">
                      <p:cBhvr>
                        <p:cTn dur="400" fill="hold"/>
                        <p:tgtEl>
                          <p:spTgt spid="59"/>
                        </p:tgtEl>
                        <p:attrNameLst>
                          <p:attrName>ppt_x</p:attrName>
                        </p:attrNameLst>
                      </p:cBhvr>
                      <p:tavLst>
                        <p:tav tm="0">
                          <p:val>
                            <p:strVal val="#ppt_x"/>
                          </p:val>
                        </p:tav>
                        <p:tav tm="100000">
                          <p:val>
                            <p:strVal val="#ppt_x"/>
                          </p:val>
                        </p:tav>
                      </p:tavLst>
                    </p:anim>
                    <p:anim calcmode="lin" valueType="num">
                      <p:cBhvr>
                        <p:cTn dur="400" fill="hold"/>
                        <p:tgtEl>
                          <p:spTgt spid="59"/>
                        </p:tgtEl>
                        <p:attrNameLst>
                          <p:attrName>ppt_y</p:attrName>
                        </p:attrNameLst>
                      </p:cBhvr>
                      <p:tavLst>
                        <p:tav tm="0">
                          <p:val>
                            <p:strVal val="#ppt_y+.1"/>
                          </p:val>
                        </p:tav>
                        <p:tav tm="100000">
                          <p:val>
                            <p:strVal val="#ppt_y"/>
                          </p:val>
                        </p:tav>
                      </p:tavLst>
                    </p:anim>
                  </p:childTnLst>
                </p:cTn>
              </p:par>
            </p:tnLst>
          </p:tmpl>
        </p:tmplLst>
      </p:bldP>
      <p:bldP spid="60" grpId="0" build="p">
        <p:tmplLst>
          <p:tmpl lvl="1">
            <p:tnLst>
              <p:par>
                <p:cTn presetID="42" presetClass="entr" presetSubtype="0" fill="hold" nodeType="withEffect">
                  <p:stCondLst>
                    <p:cond delay="200"/>
                  </p:stCondLst>
                  <p:childTnLst>
                    <p:set>
                      <p:cBhvr>
                        <p:cTn dur="1" fill="hold">
                          <p:stCondLst>
                            <p:cond delay="0"/>
                          </p:stCondLst>
                        </p:cTn>
                        <p:tgtEl>
                          <p:spTgt spid="60"/>
                        </p:tgtEl>
                        <p:attrNameLst>
                          <p:attrName>style.visibility</p:attrName>
                        </p:attrNameLst>
                      </p:cBhvr>
                      <p:to>
                        <p:strVal val="visible"/>
                      </p:to>
                    </p:set>
                    <p:animEffect transition="in" filter="fade">
                      <p:cBhvr>
                        <p:cTn dur="400"/>
                        <p:tgtEl>
                          <p:spTgt spid="60"/>
                        </p:tgtEl>
                      </p:cBhvr>
                    </p:animEffect>
                    <p:anim calcmode="lin" valueType="num">
                      <p:cBhvr>
                        <p:cTn dur="400" fill="hold"/>
                        <p:tgtEl>
                          <p:spTgt spid="60"/>
                        </p:tgtEl>
                        <p:attrNameLst>
                          <p:attrName>ppt_x</p:attrName>
                        </p:attrNameLst>
                      </p:cBhvr>
                      <p:tavLst>
                        <p:tav tm="0">
                          <p:val>
                            <p:strVal val="#ppt_x"/>
                          </p:val>
                        </p:tav>
                        <p:tav tm="100000">
                          <p:val>
                            <p:strVal val="#ppt_x"/>
                          </p:val>
                        </p:tav>
                      </p:tavLst>
                    </p:anim>
                    <p:anim calcmode="lin" valueType="num">
                      <p:cBhvr>
                        <p:cTn dur="400" fill="hold"/>
                        <p:tgtEl>
                          <p:spTgt spid="60"/>
                        </p:tgtEl>
                        <p:attrNameLst>
                          <p:attrName>ppt_y</p:attrName>
                        </p:attrNameLst>
                      </p:cBhvr>
                      <p:tavLst>
                        <p:tav tm="0">
                          <p:val>
                            <p:strVal val="#ppt_y+.1"/>
                          </p:val>
                        </p:tav>
                        <p:tav tm="100000">
                          <p:val>
                            <p:strVal val="#ppt_y"/>
                          </p:val>
                        </p:tav>
                      </p:tavLst>
                    </p:anim>
                  </p:childTnLst>
                </p:cTn>
              </p:par>
            </p:tnLst>
          </p:tmpl>
        </p:tmplLst>
      </p:bldP>
      <p:bldP spid="61" grpId="0" build="p">
        <p:tmplLst>
          <p:tmpl lvl="1">
            <p:tnLst>
              <p:par>
                <p:cTn presetID="42" presetClass="entr" presetSubtype="0" fill="hold" nodeType="withEffect">
                  <p:stCondLst>
                    <p:cond delay="200"/>
                  </p:stCondLst>
                  <p:childTnLst>
                    <p:set>
                      <p:cBhvr>
                        <p:cTn dur="1" fill="hold">
                          <p:stCondLst>
                            <p:cond delay="0"/>
                          </p:stCondLst>
                        </p:cTn>
                        <p:tgtEl>
                          <p:spTgt spid="61"/>
                        </p:tgtEl>
                        <p:attrNameLst>
                          <p:attrName>style.visibility</p:attrName>
                        </p:attrNameLst>
                      </p:cBhvr>
                      <p:to>
                        <p:strVal val="visible"/>
                      </p:to>
                    </p:set>
                    <p:animEffect transition="in" filter="fade">
                      <p:cBhvr>
                        <p:cTn dur="400"/>
                        <p:tgtEl>
                          <p:spTgt spid="61"/>
                        </p:tgtEl>
                      </p:cBhvr>
                    </p:animEffect>
                    <p:anim calcmode="lin" valueType="num">
                      <p:cBhvr>
                        <p:cTn dur="400" fill="hold"/>
                        <p:tgtEl>
                          <p:spTgt spid="61"/>
                        </p:tgtEl>
                        <p:attrNameLst>
                          <p:attrName>ppt_x</p:attrName>
                        </p:attrNameLst>
                      </p:cBhvr>
                      <p:tavLst>
                        <p:tav tm="0">
                          <p:val>
                            <p:strVal val="#ppt_x"/>
                          </p:val>
                        </p:tav>
                        <p:tav tm="100000">
                          <p:val>
                            <p:strVal val="#ppt_x"/>
                          </p:val>
                        </p:tav>
                      </p:tavLst>
                    </p:anim>
                    <p:anim calcmode="lin" valueType="num">
                      <p:cBhvr>
                        <p:cTn dur="400" fill="hold"/>
                        <p:tgtEl>
                          <p:spTgt spid="61"/>
                        </p:tgtEl>
                        <p:attrNameLst>
                          <p:attrName>ppt_y</p:attrName>
                        </p:attrNameLst>
                      </p:cBhvr>
                      <p:tavLst>
                        <p:tav tm="0">
                          <p:val>
                            <p:strVal val="#ppt_y+.1"/>
                          </p:val>
                        </p:tav>
                        <p:tav tm="100000">
                          <p:val>
                            <p:strVal val="#ppt_y"/>
                          </p:val>
                        </p:tav>
                      </p:tavLst>
                    </p:anim>
                  </p:childTnLst>
                </p:cTn>
              </p:par>
            </p:tnLst>
          </p:tmpl>
        </p:tmplLst>
      </p:bldP>
      <p:bldP spid="62" grpId="0" build="p">
        <p:tmplLst>
          <p:tmpl lvl="1">
            <p:tnLst>
              <p:par>
                <p:cTn presetID="42" presetClass="entr" presetSubtype="0" fill="hold" nodeType="withEffect">
                  <p:stCondLst>
                    <p:cond delay="200"/>
                  </p:stCondLst>
                  <p:childTnLst>
                    <p:set>
                      <p:cBhvr>
                        <p:cTn dur="1" fill="hold">
                          <p:stCondLst>
                            <p:cond delay="0"/>
                          </p:stCondLst>
                        </p:cTn>
                        <p:tgtEl>
                          <p:spTgt spid="62"/>
                        </p:tgtEl>
                        <p:attrNameLst>
                          <p:attrName>style.visibility</p:attrName>
                        </p:attrNameLst>
                      </p:cBhvr>
                      <p:to>
                        <p:strVal val="visible"/>
                      </p:to>
                    </p:set>
                    <p:animEffect transition="in" filter="fade">
                      <p:cBhvr>
                        <p:cTn dur="400"/>
                        <p:tgtEl>
                          <p:spTgt spid="62"/>
                        </p:tgtEl>
                      </p:cBhvr>
                    </p:animEffect>
                    <p:anim calcmode="lin" valueType="num">
                      <p:cBhvr>
                        <p:cTn dur="400" fill="hold"/>
                        <p:tgtEl>
                          <p:spTgt spid="62"/>
                        </p:tgtEl>
                        <p:attrNameLst>
                          <p:attrName>ppt_x</p:attrName>
                        </p:attrNameLst>
                      </p:cBhvr>
                      <p:tavLst>
                        <p:tav tm="0">
                          <p:val>
                            <p:strVal val="#ppt_x"/>
                          </p:val>
                        </p:tav>
                        <p:tav tm="100000">
                          <p:val>
                            <p:strVal val="#ppt_x"/>
                          </p:val>
                        </p:tav>
                      </p:tavLst>
                    </p:anim>
                    <p:anim calcmode="lin" valueType="num">
                      <p:cBhvr>
                        <p:cTn dur="400" fill="hold"/>
                        <p:tgtEl>
                          <p:spTgt spid="62"/>
                        </p:tgtEl>
                        <p:attrNameLst>
                          <p:attrName>ppt_y</p:attrName>
                        </p:attrNameLst>
                      </p:cBhvr>
                      <p:tavLst>
                        <p:tav tm="0">
                          <p:val>
                            <p:strVal val="#ppt_y+.1"/>
                          </p:val>
                        </p:tav>
                        <p:tav tm="100000">
                          <p:val>
                            <p:strVal val="#ppt_y"/>
                          </p:val>
                        </p:tav>
                      </p:tavLst>
                    </p:anim>
                  </p:childTnLst>
                </p:cTn>
              </p:par>
            </p:tnLst>
          </p:tmpl>
        </p:tmplLst>
      </p:bldP>
      <p:bldP spid="63" grpId="0" build="p">
        <p:tmplLst>
          <p:tmpl lvl="1">
            <p:tnLst>
              <p:par>
                <p:cTn presetID="42" presetClass="entr" presetSubtype="0" fill="hold" nodeType="withEffect">
                  <p:stCondLst>
                    <p:cond delay="200"/>
                  </p:stCondLst>
                  <p:childTnLst>
                    <p:set>
                      <p:cBhvr>
                        <p:cTn dur="1" fill="hold">
                          <p:stCondLst>
                            <p:cond delay="0"/>
                          </p:stCondLst>
                        </p:cTn>
                        <p:tgtEl>
                          <p:spTgt spid="63"/>
                        </p:tgtEl>
                        <p:attrNameLst>
                          <p:attrName>style.visibility</p:attrName>
                        </p:attrNameLst>
                      </p:cBhvr>
                      <p:to>
                        <p:strVal val="visible"/>
                      </p:to>
                    </p:set>
                    <p:animEffect transition="in" filter="fade">
                      <p:cBhvr>
                        <p:cTn dur="400"/>
                        <p:tgtEl>
                          <p:spTgt spid="63"/>
                        </p:tgtEl>
                      </p:cBhvr>
                    </p:animEffect>
                    <p:anim calcmode="lin" valueType="num">
                      <p:cBhvr>
                        <p:cTn dur="400" fill="hold"/>
                        <p:tgtEl>
                          <p:spTgt spid="63"/>
                        </p:tgtEl>
                        <p:attrNameLst>
                          <p:attrName>ppt_x</p:attrName>
                        </p:attrNameLst>
                      </p:cBhvr>
                      <p:tavLst>
                        <p:tav tm="0">
                          <p:val>
                            <p:strVal val="#ppt_x"/>
                          </p:val>
                        </p:tav>
                        <p:tav tm="100000">
                          <p:val>
                            <p:strVal val="#ppt_x"/>
                          </p:val>
                        </p:tav>
                      </p:tavLst>
                    </p:anim>
                    <p:anim calcmode="lin" valueType="num">
                      <p:cBhvr>
                        <p:cTn dur="400" fill="hold"/>
                        <p:tgtEl>
                          <p:spTgt spid="63"/>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BAF5EEB3-F6AA-458C-8914-B7CD40ECBBA6}" type="datetimeFigureOut">
              <a:rPr lang="zh-CN" altLang="en-US" smtClean="0"/>
              <a:pPr/>
              <a:t>2018/1/24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C027C6E-F9D1-4120-A7C6-08E34D16F352}" type="slidenum">
              <a:rPr lang="zh-CN" altLang="en-US" smtClean="0"/>
              <a:pPr/>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Title with content Clear 2">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 name="Text Placeholder 2"/>
          <p:cNvSpPr>
            <a:spLocks noGrp="1"/>
          </p:cNvSpPr>
          <p:nvPr>
            <p:ph type="body" sz="quarter" idx="64" hasCustomPrompt="1"/>
          </p:nvPr>
        </p:nvSpPr>
        <p:spPr>
          <a:xfrm>
            <a:off x="591965" y="5655212"/>
            <a:ext cx="10973505" cy="779972"/>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p>
        </p:txBody>
      </p:sp>
      <p:sp>
        <p:nvSpPr>
          <p:cNvPr id="5" name="Text Placeholder 7"/>
          <p:cNvSpPr>
            <a:spLocks noGrp="1"/>
          </p:cNvSpPr>
          <p:nvPr>
            <p:ph type="body" sz="quarter" idx="18" hasCustomPrompt="1"/>
          </p:nvPr>
        </p:nvSpPr>
        <p:spPr>
          <a:xfrm>
            <a:off x="569384" y="5200833"/>
            <a:ext cx="10996083" cy="431780"/>
          </a:xfrm>
          <a:prstGeom prst="rect">
            <a:avLst/>
          </a:prstGeom>
        </p:spPr>
        <p:txBody>
          <a:bodyPr vert="horz" lIns="0" tIns="40504" rIns="0" bIns="40504" anchor="ctr"/>
          <a:lstStyle>
            <a:lvl1pPr marL="0" indent="0" algn="l">
              <a:lnSpc>
                <a:spcPct val="100000"/>
              </a:lnSpc>
              <a:spcBef>
                <a:spcPts val="0"/>
              </a:spcBef>
              <a:buNone/>
              <a:defRPr sz="1920" b="1" baseline="0">
                <a:solidFill>
                  <a:schemeClr val="bg1"/>
                </a:solidFill>
                <a:latin typeface="Lato Light"/>
                <a:cs typeface="Lato Light"/>
              </a:defRPr>
            </a:lvl1pPr>
          </a:lstStyle>
          <a:p>
            <a:pPr lvl="0"/>
            <a:r>
              <a:rPr lang="es-ES_tradnl" dirty="0" err="1" smtClean="0"/>
              <a:t>Put</a:t>
            </a:r>
            <a:r>
              <a:rPr lang="es-ES_tradnl" dirty="0" smtClean="0"/>
              <a:t> </a:t>
            </a:r>
            <a:r>
              <a:rPr lang="es-ES_tradnl" dirty="0" err="1" smtClean="0"/>
              <a:t>your</a:t>
            </a:r>
            <a:r>
              <a:rPr lang="es-ES_tradnl" dirty="0" smtClean="0"/>
              <a:t> </a:t>
            </a:r>
            <a:r>
              <a:rPr lang="es-ES_tradnl" dirty="0" err="1" smtClean="0"/>
              <a:t>title</a:t>
            </a:r>
            <a:r>
              <a:rPr lang="es-ES_tradnl" dirty="0" smtClean="0"/>
              <a:t> </a:t>
            </a:r>
            <a:r>
              <a:rPr lang="es-ES_tradnl" dirty="0" err="1" smtClean="0"/>
              <a:t>here</a:t>
            </a:r>
            <a:endParaRPr lang="es-ES_tradnl" dirty="0" smtClean="0"/>
          </a:p>
        </p:txBody>
      </p:sp>
      <p:grpSp>
        <p:nvGrpSpPr>
          <p:cNvPr id="7" name="Group 6"/>
          <p:cNvGrpSpPr/>
          <p:nvPr userDrawn="1"/>
        </p:nvGrpSpPr>
        <p:grpSpPr>
          <a:xfrm>
            <a:off x="101309" y="385540"/>
            <a:ext cx="383999" cy="342172"/>
            <a:chOff x="5270500" y="1460500"/>
            <a:chExt cx="1701800" cy="2705100"/>
          </a:xfrm>
        </p:grpSpPr>
        <p:sp>
          <p:nvSpPr>
            <p:cNvPr id="9" name="Rounded Rectangle 8"/>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0" name="Rounded Rectangle 9"/>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1" name="Rounded Rectangle 10"/>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13" name="Text Placeholder 7"/>
          <p:cNvSpPr>
            <a:spLocks noGrp="1"/>
          </p:cNvSpPr>
          <p:nvPr>
            <p:ph type="body" sz="quarter" idx="77" hasCustomPrompt="1"/>
          </p:nvPr>
        </p:nvSpPr>
        <p:spPr>
          <a:xfrm>
            <a:off x="857384" y="4274774"/>
            <a:ext cx="2399995" cy="216000"/>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4" name="Oval 13"/>
          <p:cNvSpPr>
            <a:spLocks noChangeAspect="1"/>
          </p:cNvSpPr>
          <p:nvPr userDrawn="1"/>
        </p:nvSpPr>
        <p:spPr>
          <a:xfrm flipH="1">
            <a:off x="569384" y="4289746"/>
            <a:ext cx="240000" cy="216000"/>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5" name="Text Placeholder 7"/>
          <p:cNvSpPr>
            <a:spLocks noGrp="1"/>
          </p:cNvSpPr>
          <p:nvPr>
            <p:ph type="body" sz="quarter" idx="78" hasCustomPrompt="1"/>
          </p:nvPr>
        </p:nvSpPr>
        <p:spPr>
          <a:xfrm>
            <a:off x="857384" y="4640534"/>
            <a:ext cx="2399995" cy="216000"/>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6" name="Oval 15"/>
          <p:cNvSpPr>
            <a:spLocks noChangeAspect="1"/>
          </p:cNvSpPr>
          <p:nvPr userDrawn="1"/>
        </p:nvSpPr>
        <p:spPr>
          <a:xfrm flipH="1">
            <a:off x="569384" y="4655506"/>
            <a:ext cx="240000" cy="216000"/>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7" name="Text Placeholder 7"/>
          <p:cNvSpPr>
            <a:spLocks noGrp="1"/>
          </p:cNvSpPr>
          <p:nvPr>
            <p:ph type="body" sz="quarter" idx="79" hasCustomPrompt="1"/>
          </p:nvPr>
        </p:nvSpPr>
        <p:spPr>
          <a:xfrm>
            <a:off x="3630045" y="4274774"/>
            <a:ext cx="2399995" cy="216000"/>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8" name="Oval 17"/>
          <p:cNvSpPr>
            <a:spLocks noChangeAspect="1"/>
          </p:cNvSpPr>
          <p:nvPr userDrawn="1"/>
        </p:nvSpPr>
        <p:spPr>
          <a:xfrm flipH="1">
            <a:off x="3342045" y="4289746"/>
            <a:ext cx="240000" cy="216000"/>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9" name="Text Placeholder 7"/>
          <p:cNvSpPr>
            <a:spLocks noGrp="1"/>
          </p:cNvSpPr>
          <p:nvPr>
            <p:ph type="body" sz="quarter" idx="80" hasCustomPrompt="1"/>
          </p:nvPr>
        </p:nvSpPr>
        <p:spPr>
          <a:xfrm>
            <a:off x="3630045" y="4640534"/>
            <a:ext cx="2399995" cy="216000"/>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0" name="Oval 19"/>
          <p:cNvSpPr>
            <a:spLocks noChangeAspect="1"/>
          </p:cNvSpPr>
          <p:nvPr userDrawn="1"/>
        </p:nvSpPr>
        <p:spPr>
          <a:xfrm flipH="1">
            <a:off x="3342045" y="4655506"/>
            <a:ext cx="240000" cy="216000"/>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1" name="Text Placeholder 7"/>
          <p:cNvSpPr>
            <a:spLocks noGrp="1"/>
          </p:cNvSpPr>
          <p:nvPr>
            <p:ph type="body" sz="quarter" idx="81" hasCustomPrompt="1"/>
          </p:nvPr>
        </p:nvSpPr>
        <p:spPr>
          <a:xfrm>
            <a:off x="6318040" y="4274774"/>
            <a:ext cx="2399995" cy="216000"/>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2" name="Oval 21"/>
          <p:cNvSpPr>
            <a:spLocks noChangeAspect="1"/>
          </p:cNvSpPr>
          <p:nvPr userDrawn="1"/>
        </p:nvSpPr>
        <p:spPr>
          <a:xfrm flipH="1">
            <a:off x="6030040" y="4289746"/>
            <a:ext cx="240000" cy="216000"/>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3" name="Text Placeholder 7"/>
          <p:cNvSpPr>
            <a:spLocks noGrp="1"/>
          </p:cNvSpPr>
          <p:nvPr>
            <p:ph type="body" sz="quarter" idx="82" hasCustomPrompt="1"/>
          </p:nvPr>
        </p:nvSpPr>
        <p:spPr>
          <a:xfrm>
            <a:off x="6318040" y="4640534"/>
            <a:ext cx="2399995" cy="216000"/>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4" name="Oval 23"/>
          <p:cNvSpPr>
            <a:spLocks noChangeAspect="1"/>
          </p:cNvSpPr>
          <p:nvPr userDrawn="1"/>
        </p:nvSpPr>
        <p:spPr>
          <a:xfrm flipH="1">
            <a:off x="6030040" y="4655506"/>
            <a:ext cx="240000" cy="216000"/>
          </a:xfrm>
          <a:prstGeom prst="ellipse">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5" name="Text Placeholder 7"/>
          <p:cNvSpPr>
            <a:spLocks noGrp="1"/>
          </p:cNvSpPr>
          <p:nvPr>
            <p:ph type="body" sz="quarter" idx="83" hasCustomPrompt="1"/>
          </p:nvPr>
        </p:nvSpPr>
        <p:spPr>
          <a:xfrm>
            <a:off x="9006035" y="4274774"/>
            <a:ext cx="2399995" cy="216000"/>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6" name="Oval 25"/>
          <p:cNvSpPr>
            <a:spLocks noChangeAspect="1"/>
          </p:cNvSpPr>
          <p:nvPr userDrawn="1"/>
        </p:nvSpPr>
        <p:spPr>
          <a:xfrm flipH="1">
            <a:off x="8718035" y="4289746"/>
            <a:ext cx="240000" cy="216000"/>
          </a:xfrm>
          <a:prstGeom prst="ellipse">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7" name="Text Placeholder 7"/>
          <p:cNvSpPr>
            <a:spLocks noGrp="1"/>
          </p:cNvSpPr>
          <p:nvPr>
            <p:ph type="body" sz="quarter" idx="84" hasCustomPrompt="1"/>
          </p:nvPr>
        </p:nvSpPr>
        <p:spPr>
          <a:xfrm>
            <a:off x="9006035" y="4640534"/>
            <a:ext cx="2399995" cy="216000"/>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8" name="Oval 27"/>
          <p:cNvSpPr>
            <a:spLocks noChangeAspect="1"/>
          </p:cNvSpPr>
          <p:nvPr userDrawn="1"/>
        </p:nvSpPr>
        <p:spPr>
          <a:xfrm flipH="1">
            <a:off x="8718035" y="4655506"/>
            <a:ext cx="240000" cy="216000"/>
          </a:xfrm>
          <a:prstGeom prst="ellipse">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xmlns="" val="318817337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4">
                                            <p:txEl>
                                              <p:pRg st="0" end="0"/>
                                            </p:txEl>
                                          </p:spTgt>
                                        </p:tgtEl>
                                        <p:attrNameLst>
                                          <p:attrName>style.visibility</p:attrName>
                                        </p:attrNameLst>
                                      </p:cBhvr>
                                      <p:to>
                                        <p:strVal val="visible"/>
                                      </p:to>
                                    </p:set>
                                    <p:animEffect transition="in" filter="fade">
                                      <p:cBhvr>
                                        <p:cTn id="20" dur="500"/>
                                        <p:tgtEl>
                                          <p:spTgt spid="4">
                                            <p:txEl>
                                              <p:pRg st="0" end="0"/>
                                            </p:txEl>
                                          </p:spTgt>
                                        </p:tgtEl>
                                      </p:cBhvr>
                                    </p:animEffect>
                                  </p:childTnLst>
                                </p:cTn>
                              </p:par>
                              <p:par>
                                <p:cTn id="21" presetID="42" presetClass="entr" presetSubtype="0" fill="hold" grpId="0" nodeType="withEffect">
                                  <p:stCondLst>
                                    <p:cond delay="200"/>
                                  </p:stCondLst>
                                  <p:childTnLst>
                                    <p:set>
                                      <p:cBhvr>
                                        <p:cTn id="22" dur="1" fill="hold">
                                          <p:stCondLst>
                                            <p:cond delay="0"/>
                                          </p:stCondLst>
                                        </p:cTn>
                                        <p:tgtEl>
                                          <p:spTgt spid="5">
                                            <p:txEl>
                                              <p:pRg st="0" end="0"/>
                                            </p:txEl>
                                          </p:spTgt>
                                        </p:tgtEl>
                                        <p:attrNameLst>
                                          <p:attrName>style.visibility</p:attrName>
                                        </p:attrNameLst>
                                      </p:cBhvr>
                                      <p:to>
                                        <p:strVal val="visible"/>
                                      </p:to>
                                    </p:set>
                                    <p:animEffect transition="in" filter="fade">
                                      <p:cBhvr>
                                        <p:cTn id="23" dur="400"/>
                                        <p:tgtEl>
                                          <p:spTgt spid="5">
                                            <p:txEl>
                                              <p:pRg st="0" end="0"/>
                                            </p:txEl>
                                          </p:spTgt>
                                        </p:tgtEl>
                                      </p:cBhvr>
                                    </p:animEffect>
                                    <p:anim calcmode="lin" valueType="num">
                                      <p:cBhvr>
                                        <p:cTn id="24"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5" dur="400" fill="hold"/>
                                        <p:tgtEl>
                                          <p:spTgt spid="5">
                                            <p:txEl>
                                              <p:pRg st="0" end="0"/>
                                            </p:txEl>
                                          </p:spTgt>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200"/>
                                  </p:stCondLst>
                                  <p:childTnLst>
                                    <p:set>
                                      <p:cBhvr>
                                        <p:cTn id="27" dur="1" fill="hold">
                                          <p:stCondLst>
                                            <p:cond delay="0"/>
                                          </p:stCondLst>
                                        </p:cTn>
                                        <p:tgtEl>
                                          <p:spTgt spid="13">
                                            <p:txEl>
                                              <p:pRg st="0" end="0"/>
                                            </p:txEl>
                                          </p:spTgt>
                                        </p:tgtEl>
                                        <p:attrNameLst>
                                          <p:attrName>style.visibility</p:attrName>
                                        </p:attrNameLst>
                                      </p:cBhvr>
                                      <p:to>
                                        <p:strVal val="visible"/>
                                      </p:to>
                                    </p:set>
                                    <p:animEffect transition="in" filter="fade">
                                      <p:cBhvr>
                                        <p:cTn id="28" dur="500"/>
                                        <p:tgtEl>
                                          <p:spTgt spid="13">
                                            <p:txEl>
                                              <p:pRg st="0" end="0"/>
                                            </p:txEl>
                                          </p:spTgt>
                                        </p:tgtEl>
                                      </p:cBhvr>
                                    </p:animEffect>
                                    <p:anim calcmode="lin" valueType="num">
                                      <p:cBhvr>
                                        <p:cTn id="29"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30" dur="5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par>
                          <p:cTn id="31" fill="hold">
                            <p:stCondLst>
                              <p:cond delay="500"/>
                            </p:stCondLst>
                            <p:childTnLst>
                              <p:par>
                                <p:cTn id="32" presetID="53" presetClass="entr" presetSubtype="16"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200" fill="hold"/>
                                        <p:tgtEl>
                                          <p:spTgt spid="14"/>
                                        </p:tgtEl>
                                        <p:attrNameLst>
                                          <p:attrName>ppt_w</p:attrName>
                                        </p:attrNameLst>
                                      </p:cBhvr>
                                      <p:tavLst>
                                        <p:tav tm="0">
                                          <p:val>
                                            <p:fltVal val="0"/>
                                          </p:val>
                                        </p:tav>
                                        <p:tav tm="100000">
                                          <p:val>
                                            <p:strVal val="#ppt_w"/>
                                          </p:val>
                                        </p:tav>
                                      </p:tavLst>
                                    </p:anim>
                                    <p:anim calcmode="lin" valueType="num">
                                      <p:cBhvr>
                                        <p:cTn id="35" dur="200" fill="hold"/>
                                        <p:tgtEl>
                                          <p:spTgt spid="14"/>
                                        </p:tgtEl>
                                        <p:attrNameLst>
                                          <p:attrName>ppt_h</p:attrName>
                                        </p:attrNameLst>
                                      </p:cBhvr>
                                      <p:tavLst>
                                        <p:tav tm="0">
                                          <p:val>
                                            <p:fltVal val="0"/>
                                          </p:val>
                                        </p:tav>
                                        <p:tav tm="100000">
                                          <p:val>
                                            <p:strVal val="#ppt_h"/>
                                          </p:val>
                                        </p:tav>
                                      </p:tavLst>
                                    </p:anim>
                                    <p:animEffect transition="in" filter="fade">
                                      <p:cBhvr>
                                        <p:cTn id="36" dur="200"/>
                                        <p:tgtEl>
                                          <p:spTgt spid="14"/>
                                        </p:tgtEl>
                                      </p:cBhvr>
                                    </p:animEffect>
                                  </p:childTnLst>
                                </p:cTn>
                              </p:par>
                              <p:par>
                                <p:cTn id="37" presetID="42" presetClass="entr" presetSubtype="0" fill="hold" grpId="0" nodeType="withEffect">
                                  <p:stCondLst>
                                    <p:cond delay="200"/>
                                  </p:stCondLst>
                                  <p:childTnLst>
                                    <p:set>
                                      <p:cBhvr>
                                        <p:cTn id="38" dur="1" fill="hold">
                                          <p:stCondLst>
                                            <p:cond delay="0"/>
                                          </p:stCondLst>
                                        </p:cTn>
                                        <p:tgtEl>
                                          <p:spTgt spid="15">
                                            <p:txEl>
                                              <p:pRg st="0" end="0"/>
                                            </p:txEl>
                                          </p:spTgt>
                                        </p:tgtEl>
                                        <p:attrNameLst>
                                          <p:attrName>style.visibility</p:attrName>
                                        </p:attrNameLst>
                                      </p:cBhvr>
                                      <p:to>
                                        <p:strVal val="visible"/>
                                      </p:to>
                                    </p:set>
                                    <p:animEffect transition="in" filter="fade">
                                      <p:cBhvr>
                                        <p:cTn id="39" dur="500"/>
                                        <p:tgtEl>
                                          <p:spTgt spid="15">
                                            <p:txEl>
                                              <p:pRg st="0" end="0"/>
                                            </p:txEl>
                                          </p:spTgt>
                                        </p:tgtEl>
                                      </p:cBhvr>
                                    </p:animEffect>
                                    <p:anim calcmode="lin" valueType="num">
                                      <p:cBhvr>
                                        <p:cTn id="40"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15">
                                            <p:txEl>
                                              <p:pRg st="0" end="0"/>
                                            </p:txEl>
                                          </p:spTgt>
                                        </p:tgtEl>
                                        <p:attrNameLst>
                                          <p:attrName>ppt_y</p:attrName>
                                        </p:attrNameLst>
                                      </p:cBhvr>
                                      <p:tavLst>
                                        <p:tav tm="0">
                                          <p:val>
                                            <p:strVal val="#ppt_y+.1"/>
                                          </p:val>
                                        </p:tav>
                                        <p:tav tm="100000">
                                          <p:val>
                                            <p:strVal val="#ppt_y"/>
                                          </p:val>
                                        </p:tav>
                                      </p:tavLst>
                                    </p:anim>
                                  </p:childTnLst>
                                </p:cTn>
                              </p:par>
                            </p:childTnLst>
                          </p:cTn>
                        </p:par>
                        <p:par>
                          <p:cTn id="42" fill="hold">
                            <p:stCondLst>
                              <p:cond delay="1000"/>
                            </p:stCondLst>
                            <p:childTnLst>
                              <p:par>
                                <p:cTn id="43" presetID="53" presetClass="entr" presetSubtype="16"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p:cTn id="45" dur="200" fill="hold"/>
                                        <p:tgtEl>
                                          <p:spTgt spid="16"/>
                                        </p:tgtEl>
                                        <p:attrNameLst>
                                          <p:attrName>ppt_w</p:attrName>
                                        </p:attrNameLst>
                                      </p:cBhvr>
                                      <p:tavLst>
                                        <p:tav tm="0">
                                          <p:val>
                                            <p:fltVal val="0"/>
                                          </p:val>
                                        </p:tav>
                                        <p:tav tm="100000">
                                          <p:val>
                                            <p:strVal val="#ppt_w"/>
                                          </p:val>
                                        </p:tav>
                                      </p:tavLst>
                                    </p:anim>
                                    <p:anim calcmode="lin" valueType="num">
                                      <p:cBhvr>
                                        <p:cTn id="46" dur="200" fill="hold"/>
                                        <p:tgtEl>
                                          <p:spTgt spid="16"/>
                                        </p:tgtEl>
                                        <p:attrNameLst>
                                          <p:attrName>ppt_h</p:attrName>
                                        </p:attrNameLst>
                                      </p:cBhvr>
                                      <p:tavLst>
                                        <p:tav tm="0">
                                          <p:val>
                                            <p:fltVal val="0"/>
                                          </p:val>
                                        </p:tav>
                                        <p:tav tm="100000">
                                          <p:val>
                                            <p:strVal val="#ppt_h"/>
                                          </p:val>
                                        </p:tav>
                                      </p:tavLst>
                                    </p:anim>
                                    <p:animEffect transition="in" filter="fade">
                                      <p:cBhvr>
                                        <p:cTn id="47" dur="200"/>
                                        <p:tgtEl>
                                          <p:spTgt spid="16"/>
                                        </p:tgtEl>
                                      </p:cBhvr>
                                    </p:animEffect>
                                  </p:childTnLst>
                                </p:cTn>
                              </p:par>
                              <p:par>
                                <p:cTn id="48" presetID="42" presetClass="entr" presetSubtype="0" fill="hold" grpId="0" nodeType="withEffect">
                                  <p:stCondLst>
                                    <p:cond delay="200"/>
                                  </p:stCondLst>
                                  <p:childTnLst>
                                    <p:set>
                                      <p:cBhvr>
                                        <p:cTn id="49" dur="1" fill="hold">
                                          <p:stCondLst>
                                            <p:cond delay="0"/>
                                          </p:stCondLst>
                                        </p:cTn>
                                        <p:tgtEl>
                                          <p:spTgt spid="17">
                                            <p:txEl>
                                              <p:pRg st="0" end="0"/>
                                            </p:txEl>
                                          </p:spTgt>
                                        </p:tgtEl>
                                        <p:attrNameLst>
                                          <p:attrName>style.visibility</p:attrName>
                                        </p:attrNameLst>
                                      </p:cBhvr>
                                      <p:to>
                                        <p:strVal val="visible"/>
                                      </p:to>
                                    </p:set>
                                    <p:animEffect transition="in" filter="fade">
                                      <p:cBhvr>
                                        <p:cTn id="50" dur="500"/>
                                        <p:tgtEl>
                                          <p:spTgt spid="17">
                                            <p:txEl>
                                              <p:pRg st="0" end="0"/>
                                            </p:txEl>
                                          </p:spTgt>
                                        </p:tgtEl>
                                      </p:cBhvr>
                                    </p:animEffect>
                                    <p:anim calcmode="lin" valueType="num">
                                      <p:cBhvr>
                                        <p:cTn id="51"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52" dur="500" fill="hold"/>
                                        <p:tgtEl>
                                          <p:spTgt spid="17">
                                            <p:txEl>
                                              <p:pRg st="0" end="0"/>
                                            </p:txEl>
                                          </p:spTgt>
                                        </p:tgtEl>
                                        <p:attrNameLst>
                                          <p:attrName>ppt_y</p:attrName>
                                        </p:attrNameLst>
                                      </p:cBhvr>
                                      <p:tavLst>
                                        <p:tav tm="0">
                                          <p:val>
                                            <p:strVal val="#ppt_y+.1"/>
                                          </p:val>
                                        </p:tav>
                                        <p:tav tm="100000">
                                          <p:val>
                                            <p:strVal val="#ppt_y"/>
                                          </p:val>
                                        </p:tav>
                                      </p:tavLst>
                                    </p:anim>
                                  </p:childTnLst>
                                </p:cTn>
                              </p:par>
                            </p:childTnLst>
                          </p:cTn>
                        </p:par>
                        <p:par>
                          <p:cTn id="53" fill="hold">
                            <p:stCondLst>
                              <p:cond delay="1500"/>
                            </p:stCondLst>
                            <p:childTnLst>
                              <p:par>
                                <p:cTn id="54" presetID="53" presetClass="entr" presetSubtype="16" fill="hold" grpId="0" nodeType="afterEffect">
                                  <p:stCondLst>
                                    <p:cond delay="0"/>
                                  </p:stCondLst>
                                  <p:childTnLst>
                                    <p:set>
                                      <p:cBhvr>
                                        <p:cTn id="55" dur="1" fill="hold">
                                          <p:stCondLst>
                                            <p:cond delay="0"/>
                                          </p:stCondLst>
                                        </p:cTn>
                                        <p:tgtEl>
                                          <p:spTgt spid="18"/>
                                        </p:tgtEl>
                                        <p:attrNameLst>
                                          <p:attrName>style.visibility</p:attrName>
                                        </p:attrNameLst>
                                      </p:cBhvr>
                                      <p:to>
                                        <p:strVal val="visible"/>
                                      </p:to>
                                    </p:set>
                                    <p:anim calcmode="lin" valueType="num">
                                      <p:cBhvr>
                                        <p:cTn id="56" dur="200" fill="hold"/>
                                        <p:tgtEl>
                                          <p:spTgt spid="18"/>
                                        </p:tgtEl>
                                        <p:attrNameLst>
                                          <p:attrName>ppt_w</p:attrName>
                                        </p:attrNameLst>
                                      </p:cBhvr>
                                      <p:tavLst>
                                        <p:tav tm="0">
                                          <p:val>
                                            <p:fltVal val="0"/>
                                          </p:val>
                                        </p:tav>
                                        <p:tav tm="100000">
                                          <p:val>
                                            <p:strVal val="#ppt_w"/>
                                          </p:val>
                                        </p:tav>
                                      </p:tavLst>
                                    </p:anim>
                                    <p:anim calcmode="lin" valueType="num">
                                      <p:cBhvr>
                                        <p:cTn id="57" dur="200" fill="hold"/>
                                        <p:tgtEl>
                                          <p:spTgt spid="18"/>
                                        </p:tgtEl>
                                        <p:attrNameLst>
                                          <p:attrName>ppt_h</p:attrName>
                                        </p:attrNameLst>
                                      </p:cBhvr>
                                      <p:tavLst>
                                        <p:tav tm="0">
                                          <p:val>
                                            <p:fltVal val="0"/>
                                          </p:val>
                                        </p:tav>
                                        <p:tav tm="100000">
                                          <p:val>
                                            <p:strVal val="#ppt_h"/>
                                          </p:val>
                                        </p:tav>
                                      </p:tavLst>
                                    </p:anim>
                                    <p:animEffect transition="in" filter="fade">
                                      <p:cBhvr>
                                        <p:cTn id="58" dur="200"/>
                                        <p:tgtEl>
                                          <p:spTgt spid="18"/>
                                        </p:tgtEl>
                                      </p:cBhvr>
                                    </p:animEffect>
                                  </p:childTnLst>
                                </p:cTn>
                              </p:par>
                              <p:par>
                                <p:cTn id="59" presetID="42" presetClass="entr" presetSubtype="0" fill="hold" grpId="0" nodeType="withEffect">
                                  <p:stCondLst>
                                    <p:cond delay="200"/>
                                  </p:stCondLst>
                                  <p:childTnLst>
                                    <p:set>
                                      <p:cBhvr>
                                        <p:cTn id="60" dur="1" fill="hold">
                                          <p:stCondLst>
                                            <p:cond delay="0"/>
                                          </p:stCondLst>
                                        </p:cTn>
                                        <p:tgtEl>
                                          <p:spTgt spid="19">
                                            <p:txEl>
                                              <p:pRg st="0" end="0"/>
                                            </p:txEl>
                                          </p:spTgt>
                                        </p:tgtEl>
                                        <p:attrNameLst>
                                          <p:attrName>style.visibility</p:attrName>
                                        </p:attrNameLst>
                                      </p:cBhvr>
                                      <p:to>
                                        <p:strVal val="visible"/>
                                      </p:to>
                                    </p:set>
                                    <p:animEffect transition="in" filter="fade">
                                      <p:cBhvr>
                                        <p:cTn id="61" dur="500"/>
                                        <p:tgtEl>
                                          <p:spTgt spid="19">
                                            <p:txEl>
                                              <p:pRg st="0" end="0"/>
                                            </p:txEl>
                                          </p:spTgt>
                                        </p:tgtEl>
                                      </p:cBhvr>
                                    </p:animEffect>
                                    <p:anim calcmode="lin" valueType="num">
                                      <p:cBhvr>
                                        <p:cTn id="62"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p:cTn id="63" dur="500" fill="hold"/>
                                        <p:tgtEl>
                                          <p:spTgt spid="19">
                                            <p:txEl>
                                              <p:pRg st="0" end="0"/>
                                            </p:txEl>
                                          </p:spTgt>
                                        </p:tgtEl>
                                        <p:attrNameLst>
                                          <p:attrName>ppt_y</p:attrName>
                                        </p:attrNameLst>
                                      </p:cBhvr>
                                      <p:tavLst>
                                        <p:tav tm="0">
                                          <p:val>
                                            <p:strVal val="#ppt_y+.1"/>
                                          </p:val>
                                        </p:tav>
                                        <p:tav tm="100000">
                                          <p:val>
                                            <p:strVal val="#ppt_y"/>
                                          </p:val>
                                        </p:tav>
                                      </p:tavLst>
                                    </p:anim>
                                  </p:childTnLst>
                                </p:cTn>
                              </p:par>
                            </p:childTnLst>
                          </p:cTn>
                        </p:par>
                        <p:par>
                          <p:cTn id="64" fill="hold">
                            <p:stCondLst>
                              <p:cond delay="2000"/>
                            </p:stCondLst>
                            <p:childTnLst>
                              <p:par>
                                <p:cTn id="65" presetID="53" presetClass="entr" presetSubtype="16" fill="hold" grpId="0" nodeType="after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p:cTn id="67" dur="200" fill="hold"/>
                                        <p:tgtEl>
                                          <p:spTgt spid="20"/>
                                        </p:tgtEl>
                                        <p:attrNameLst>
                                          <p:attrName>ppt_w</p:attrName>
                                        </p:attrNameLst>
                                      </p:cBhvr>
                                      <p:tavLst>
                                        <p:tav tm="0">
                                          <p:val>
                                            <p:fltVal val="0"/>
                                          </p:val>
                                        </p:tav>
                                        <p:tav tm="100000">
                                          <p:val>
                                            <p:strVal val="#ppt_w"/>
                                          </p:val>
                                        </p:tav>
                                      </p:tavLst>
                                    </p:anim>
                                    <p:anim calcmode="lin" valueType="num">
                                      <p:cBhvr>
                                        <p:cTn id="68" dur="200" fill="hold"/>
                                        <p:tgtEl>
                                          <p:spTgt spid="20"/>
                                        </p:tgtEl>
                                        <p:attrNameLst>
                                          <p:attrName>ppt_h</p:attrName>
                                        </p:attrNameLst>
                                      </p:cBhvr>
                                      <p:tavLst>
                                        <p:tav tm="0">
                                          <p:val>
                                            <p:fltVal val="0"/>
                                          </p:val>
                                        </p:tav>
                                        <p:tav tm="100000">
                                          <p:val>
                                            <p:strVal val="#ppt_h"/>
                                          </p:val>
                                        </p:tav>
                                      </p:tavLst>
                                    </p:anim>
                                    <p:animEffect transition="in" filter="fade">
                                      <p:cBhvr>
                                        <p:cTn id="69" dur="200"/>
                                        <p:tgtEl>
                                          <p:spTgt spid="20"/>
                                        </p:tgtEl>
                                      </p:cBhvr>
                                    </p:animEffect>
                                  </p:childTnLst>
                                </p:cTn>
                              </p:par>
                              <p:par>
                                <p:cTn id="70" presetID="42" presetClass="entr" presetSubtype="0" fill="hold" grpId="0" nodeType="withEffect">
                                  <p:stCondLst>
                                    <p:cond delay="200"/>
                                  </p:stCondLst>
                                  <p:childTnLst>
                                    <p:set>
                                      <p:cBhvr>
                                        <p:cTn id="71" dur="1" fill="hold">
                                          <p:stCondLst>
                                            <p:cond delay="0"/>
                                          </p:stCondLst>
                                        </p:cTn>
                                        <p:tgtEl>
                                          <p:spTgt spid="21">
                                            <p:txEl>
                                              <p:pRg st="0" end="0"/>
                                            </p:txEl>
                                          </p:spTgt>
                                        </p:tgtEl>
                                        <p:attrNameLst>
                                          <p:attrName>style.visibility</p:attrName>
                                        </p:attrNameLst>
                                      </p:cBhvr>
                                      <p:to>
                                        <p:strVal val="visible"/>
                                      </p:to>
                                    </p:set>
                                    <p:animEffect transition="in" filter="fade">
                                      <p:cBhvr>
                                        <p:cTn id="72" dur="500"/>
                                        <p:tgtEl>
                                          <p:spTgt spid="21">
                                            <p:txEl>
                                              <p:pRg st="0" end="0"/>
                                            </p:txEl>
                                          </p:spTgt>
                                        </p:tgtEl>
                                      </p:cBhvr>
                                    </p:animEffect>
                                    <p:anim calcmode="lin" valueType="num">
                                      <p:cBhvr>
                                        <p:cTn id="73"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74" dur="500" fill="hold"/>
                                        <p:tgtEl>
                                          <p:spTgt spid="21">
                                            <p:txEl>
                                              <p:pRg st="0" end="0"/>
                                            </p:txEl>
                                          </p:spTgt>
                                        </p:tgtEl>
                                        <p:attrNameLst>
                                          <p:attrName>ppt_y</p:attrName>
                                        </p:attrNameLst>
                                      </p:cBhvr>
                                      <p:tavLst>
                                        <p:tav tm="0">
                                          <p:val>
                                            <p:strVal val="#ppt_y+.1"/>
                                          </p:val>
                                        </p:tav>
                                        <p:tav tm="100000">
                                          <p:val>
                                            <p:strVal val="#ppt_y"/>
                                          </p:val>
                                        </p:tav>
                                      </p:tavLst>
                                    </p:anim>
                                  </p:childTnLst>
                                </p:cTn>
                              </p:par>
                            </p:childTnLst>
                          </p:cTn>
                        </p:par>
                        <p:par>
                          <p:cTn id="75" fill="hold">
                            <p:stCondLst>
                              <p:cond delay="2500"/>
                            </p:stCondLst>
                            <p:childTnLst>
                              <p:par>
                                <p:cTn id="76" presetID="53" presetClass="entr" presetSubtype="16" fill="hold" grpId="0" nodeType="afterEffect">
                                  <p:stCondLst>
                                    <p:cond delay="0"/>
                                  </p:stCondLst>
                                  <p:childTnLst>
                                    <p:set>
                                      <p:cBhvr>
                                        <p:cTn id="77" dur="1" fill="hold">
                                          <p:stCondLst>
                                            <p:cond delay="0"/>
                                          </p:stCondLst>
                                        </p:cTn>
                                        <p:tgtEl>
                                          <p:spTgt spid="22"/>
                                        </p:tgtEl>
                                        <p:attrNameLst>
                                          <p:attrName>style.visibility</p:attrName>
                                        </p:attrNameLst>
                                      </p:cBhvr>
                                      <p:to>
                                        <p:strVal val="visible"/>
                                      </p:to>
                                    </p:set>
                                    <p:anim calcmode="lin" valueType="num">
                                      <p:cBhvr>
                                        <p:cTn id="78" dur="200" fill="hold"/>
                                        <p:tgtEl>
                                          <p:spTgt spid="22"/>
                                        </p:tgtEl>
                                        <p:attrNameLst>
                                          <p:attrName>ppt_w</p:attrName>
                                        </p:attrNameLst>
                                      </p:cBhvr>
                                      <p:tavLst>
                                        <p:tav tm="0">
                                          <p:val>
                                            <p:fltVal val="0"/>
                                          </p:val>
                                        </p:tav>
                                        <p:tav tm="100000">
                                          <p:val>
                                            <p:strVal val="#ppt_w"/>
                                          </p:val>
                                        </p:tav>
                                      </p:tavLst>
                                    </p:anim>
                                    <p:anim calcmode="lin" valueType="num">
                                      <p:cBhvr>
                                        <p:cTn id="79" dur="200" fill="hold"/>
                                        <p:tgtEl>
                                          <p:spTgt spid="22"/>
                                        </p:tgtEl>
                                        <p:attrNameLst>
                                          <p:attrName>ppt_h</p:attrName>
                                        </p:attrNameLst>
                                      </p:cBhvr>
                                      <p:tavLst>
                                        <p:tav tm="0">
                                          <p:val>
                                            <p:fltVal val="0"/>
                                          </p:val>
                                        </p:tav>
                                        <p:tav tm="100000">
                                          <p:val>
                                            <p:strVal val="#ppt_h"/>
                                          </p:val>
                                        </p:tav>
                                      </p:tavLst>
                                    </p:anim>
                                    <p:animEffect transition="in" filter="fade">
                                      <p:cBhvr>
                                        <p:cTn id="80" dur="200"/>
                                        <p:tgtEl>
                                          <p:spTgt spid="22"/>
                                        </p:tgtEl>
                                      </p:cBhvr>
                                    </p:animEffect>
                                  </p:childTnLst>
                                </p:cTn>
                              </p:par>
                              <p:par>
                                <p:cTn id="81" presetID="42" presetClass="entr" presetSubtype="0" fill="hold" grpId="0" nodeType="withEffect">
                                  <p:stCondLst>
                                    <p:cond delay="200"/>
                                  </p:stCondLst>
                                  <p:childTnLst>
                                    <p:set>
                                      <p:cBhvr>
                                        <p:cTn id="82" dur="1" fill="hold">
                                          <p:stCondLst>
                                            <p:cond delay="0"/>
                                          </p:stCondLst>
                                        </p:cTn>
                                        <p:tgtEl>
                                          <p:spTgt spid="23">
                                            <p:txEl>
                                              <p:pRg st="0" end="0"/>
                                            </p:txEl>
                                          </p:spTgt>
                                        </p:tgtEl>
                                        <p:attrNameLst>
                                          <p:attrName>style.visibility</p:attrName>
                                        </p:attrNameLst>
                                      </p:cBhvr>
                                      <p:to>
                                        <p:strVal val="visible"/>
                                      </p:to>
                                    </p:set>
                                    <p:animEffect transition="in" filter="fade">
                                      <p:cBhvr>
                                        <p:cTn id="83" dur="500"/>
                                        <p:tgtEl>
                                          <p:spTgt spid="23">
                                            <p:txEl>
                                              <p:pRg st="0" end="0"/>
                                            </p:txEl>
                                          </p:spTgt>
                                        </p:tgtEl>
                                      </p:cBhvr>
                                    </p:animEffect>
                                    <p:anim calcmode="lin" valueType="num">
                                      <p:cBhvr>
                                        <p:cTn id="84"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p:cTn id="85" dur="500" fill="hold"/>
                                        <p:tgtEl>
                                          <p:spTgt spid="23">
                                            <p:txEl>
                                              <p:pRg st="0" end="0"/>
                                            </p:txEl>
                                          </p:spTgt>
                                        </p:tgtEl>
                                        <p:attrNameLst>
                                          <p:attrName>ppt_y</p:attrName>
                                        </p:attrNameLst>
                                      </p:cBhvr>
                                      <p:tavLst>
                                        <p:tav tm="0">
                                          <p:val>
                                            <p:strVal val="#ppt_y+.1"/>
                                          </p:val>
                                        </p:tav>
                                        <p:tav tm="100000">
                                          <p:val>
                                            <p:strVal val="#ppt_y"/>
                                          </p:val>
                                        </p:tav>
                                      </p:tavLst>
                                    </p:anim>
                                  </p:childTnLst>
                                </p:cTn>
                              </p:par>
                            </p:childTnLst>
                          </p:cTn>
                        </p:par>
                        <p:par>
                          <p:cTn id="86" fill="hold">
                            <p:stCondLst>
                              <p:cond delay="3000"/>
                            </p:stCondLst>
                            <p:childTnLst>
                              <p:par>
                                <p:cTn id="87" presetID="53" presetClass="entr" presetSubtype="16" fill="hold" grpId="0" nodeType="afterEffect">
                                  <p:stCondLst>
                                    <p:cond delay="0"/>
                                  </p:stCondLst>
                                  <p:childTnLst>
                                    <p:set>
                                      <p:cBhvr>
                                        <p:cTn id="88" dur="1" fill="hold">
                                          <p:stCondLst>
                                            <p:cond delay="0"/>
                                          </p:stCondLst>
                                        </p:cTn>
                                        <p:tgtEl>
                                          <p:spTgt spid="24"/>
                                        </p:tgtEl>
                                        <p:attrNameLst>
                                          <p:attrName>style.visibility</p:attrName>
                                        </p:attrNameLst>
                                      </p:cBhvr>
                                      <p:to>
                                        <p:strVal val="visible"/>
                                      </p:to>
                                    </p:set>
                                    <p:anim calcmode="lin" valueType="num">
                                      <p:cBhvr>
                                        <p:cTn id="89" dur="200" fill="hold"/>
                                        <p:tgtEl>
                                          <p:spTgt spid="24"/>
                                        </p:tgtEl>
                                        <p:attrNameLst>
                                          <p:attrName>ppt_w</p:attrName>
                                        </p:attrNameLst>
                                      </p:cBhvr>
                                      <p:tavLst>
                                        <p:tav tm="0">
                                          <p:val>
                                            <p:fltVal val="0"/>
                                          </p:val>
                                        </p:tav>
                                        <p:tav tm="100000">
                                          <p:val>
                                            <p:strVal val="#ppt_w"/>
                                          </p:val>
                                        </p:tav>
                                      </p:tavLst>
                                    </p:anim>
                                    <p:anim calcmode="lin" valueType="num">
                                      <p:cBhvr>
                                        <p:cTn id="90" dur="200" fill="hold"/>
                                        <p:tgtEl>
                                          <p:spTgt spid="24"/>
                                        </p:tgtEl>
                                        <p:attrNameLst>
                                          <p:attrName>ppt_h</p:attrName>
                                        </p:attrNameLst>
                                      </p:cBhvr>
                                      <p:tavLst>
                                        <p:tav tm="0">
                                          <p:val>
                                            <p:fltVal val="0"/>
                                          </p:val>
                                        </p:tav>
                                        <p:tav tm="100000">
                                          <p:val>
                                            <p:strVal val="#ppt_h"/>
                                          </p:val>
                                        </p:tav>
                                      </p:tavLst>
                                    </p:anim>
                                    <p:animEffect transition="in" filter="fade">
                                      <p:cBhvr>
                                        <p:cTn id="91" dur="200"/>
                                        <p:tgtEl>
                                          <p:spTgt spid="24"/>
                                        </p:tgtEl>
                                      </p:cBhvr>
                                    </p:animEffect>
                                  </p:childTnLst>
                                </p:cTn>
                              </p:par>
                              <p:par>
                                <p:cTn id="92" presetID="42" presetClass="entr" presetSubtype="0" fill="hold" grpId="0" nodeType="withEffect">
                                  <p:stCondLst>
                                    <p:cond delay="200"/>
                                  </p:stCondLst>
                                  <p:childTnLst>
                                    <p:set>
                                      <p:cBhvr>
                                        <p:cTn id="93" dur="1" fill="hold">
                                          <p:stCondLst>
                                            <p:cond delay="0"/>
                                          </p:stCondLst>
                                        </p:cTn>
                                        <p:tgtEl>
                                          <p:spTgt spid="25">
                                            <p:txEl>
                                              <p:pRg st="0" end="0"/>
                                            </p:txEl>
                                          </p:spTgt>
                                        </p:tgtEl>
                                        <p:attrNameLst>
                                          <p:attrName>style.visibility</p:attrName>
                                        </p:attrNameLst>
                                      </p:cBhvr>
                                      <p:to>
                                        <p:strVal val="visible"/>
                                      </p:to>
                                    </p:set>
                                    <p:animEffect transition="in" filter="fade">
                                      <p:cBhvr>
                                        <p:cTn id="94" dur="500"/>
                                        <p:tgtEl>
                                          <p:spTgt spid="25">
                                            <p:txEl>
                                              <p:pRg st="0" end="0"/>
                                            </p:txEl>
                                          </p:spTgt>
                                        </p:tgtEl>
                                      </p:cBhvr>
                                    </p:animEffect>
                                    <p:anim calcmode="lin" valueType="num">
                                      <p:cBhvr>
                                        <p:cTn id="95"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p:cTn id="96" dur="500" fill="hold"/>
                                        <p:tgtEl>
                                          <p:spTgt spid="25">
                                            <p:txEl>
                                              <p:pRg st="0" end="0"/>
                                            </p:txEl>
                                          </p:spTgt>
                                        </p:tgtEl>
                                        <p:attrNameLst>
                                          <p:attrName>ppt_y</p:attrName>
                                        </p:attrNameLst>
                                      </p:cBhvr>
                                      <p:tavLst>
                                        <p:tav tm="0">
                                          <p:val>
                                            <p:strVal val="#ppt_y+.1"/>
                                          </p:val>
                                        </p:tav>
                                        <p:tav tm="100000">
                                          <p:val>
                                            <p:strVal val="#ppt_y"/>
                                          </p:val>
                                        </p:tav>
                                      </p:tavLst>
                                    </p:anim>
                                  </p:childTnLst>
                                </p:cTn>
                              </p:par>
                            </p:childTnLst>
                          </p:cTn>
                        </p:par>
                        <p:par>
                          <p:cTn id="97" fill="hold">
                            <p:stCondLst>
                              <p:cond delay="3500"/>
                            </p:stCondLst>
                            <p:childTnLst>
                              <p:par>
                                <p:cTn id="98" presetID="53" presetClass="entr" presetSubtype="16" fill="hold" grpId="0" nodeType="afterEffect">
                                  <p:stCondLst>
                                    <p:cond delay="0"/>
                                  </p:stCondLst>
                                  <p:childTnLst>
                                    <p:set>
                                      <p:cBhvr>
                                        <p:cTn id="99" dur="1" fill="hold">
                                          <p:stCondLst>
                                            <p:cond delay="0"/>
                                          </p:stCondLst>
                                        </p:cTn>
                                        <p:tgtEl>
                                          <p:spTgt spid="26"/>
                                        </p:tgtEl>
                                        <p:attrNameLst>
                                          <p:attrName>style.visibility</p:attrName>
                                        </p:attrNameLst>
                                      </p:cBhvr>
                                      <p:to>
                                        <p:strVal val="visible"/>
                                      </p:to>
                                    </p:set>
                                    <p:anim calcmode="lin" valueType="num">
                                      <p:cBhvr>
                                        <p:cTn id="100" dur="200" fill="hold"/>
                                        <p:tgtEl>
                                          <p:spTgt spid="26"/>
                                        </p:tgtEl>
                                        <p:attrNameLst>
                                          <p:attrName>ppt_w</p:attrName>
                                        </p:attrNameLst>
                                      </p:cBhvr>
                                      <p:tavLst>
                                        <p:tav tm="0">
                                          <p:val>
                                            <p:fltVal val="0"/>
                                          </p:val>
                                        </p:tav>
                                        <p:tav tm="100000">
                                          <p:val>
                                            <p:strVal val="#ppt_w"/>
                                          </p:val>
                                        </p:tav>
                                      </p:tavLst>
                                    </p:anim>
                                    <p:anim calcmode="lin" valueType="num">
                                      <p:cBhvr>
                                        <p:cTn id="101" dur="200" fill="hold"/>
                                        <p:tgtEl>
                                          <p:spTgt spid="26"/>
                                        </p:tgtEl>
                                        <p:attrNameLst>
                                          <p:attrName>ppt_h</p:attrName>
                                        </p:attrNameLst>
                                      </p:cBhvr>
                                      <p:tavLst>
                                        <p:tav tm="0">
                                          <p:val>
                                            <p:fltVal val="0"/>
                                          </p:val>
                                        </p:tav>
                                        <p:tav tm="100000">
                                          <p:val>
                                            <p:strVal val="#ppt_h"/>
                                          </p:val>
                                        </p:tav>
                                      </p:tavLst>
                                    </p:anim>
                                    <p:animEffect transition="in" filter="fade">
                                      <p:cBhvr>
                                        <p:cTn id="102" dur="200"/>
                                        <p:tgtEl>
                                          <p:spTgt spid="26"/>
                                        </p:tgtEl>
                                      </p:cBhvr>
                                    </p:animEffect>
                                  </p:childTnLst>
                                </p:cTn>
                              </p:par>
                              <p:par>
                                <p:cTn id="103" presetID="42" presetClass="entr" presetSubtype="0" fill="hold" grpId="0" nodeType="withEffect">
                                  <p:stCondLst>
                                    <p:cond delay="200"/>
                                  </p:stCondLst>
                                  <p:childTnLst>
                                    <p:set>
                                      <p:cBhvr>
                                        <p:cTn id="104" dur="1" fill="hold">
                                          <p:stCondLst>
                                            <p:cond delay="0"/>
                                          </p:stCondLst>
                                        </p:cTn>
                                        <p:tgtEl>
                                          <p:spTgt spid="27">
                                            <p:txEl>
                                              <p:pRg st="0" end="0"/>
                                            </p:txEl>
                                          </p:spTgt>
                                        </p:tgtEl>
                                        <p:attrNameLst>
                                          <p:attrName>style.visibility</p:attrName>
                                        </p:attrNameLst>
                                      </p:cBhvr>
                                      <p:to>
                                        <p:strVal val="visible"/>
                                      </p:to>
                                    </p:set>
                                    <p:animEffect transition="in" filter="fade">
                                      <p:cBhvr>
                                        <p:cTn id="105" dur="500"/>
                                        <p:tgtEl>
                                          <p:spTgt spid="27">
                                            <p:txEl>
                                              <p:pRg st="0" end="0"/>
                                            </p:txEl>
                                          </p:spTgt>
                                        </p:tgtEl>
                                      </p:cBhvr>
                                    </p:animEffect>
                                    <p:anim calcmode="lin" valueType="num">
                                      <p:cBhvr>
                                        <p:cTn id="106"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07" dur="500" fill="hold"/>
                                        <p:tgtEl>
                                          <p:spTgt spid="27">
                                            <p:txEl>
                                              <p:pRg st="0" end="0"/>
                                            </p:txEl>
                                          </p:spTgt>
                                        </p:tgtEl>
                                        <p:attrNameLst>
                                          <p:attrName>ppt_y</p:attrName>
                                        </p:attrNameLst>
                                      </p:cBhvr>
                                      <p:tavLst>
                                        <p:tav tm="0">
                                          <p:val>
                                            <p:strVal val="#ppt_y+.1"/>
                                          </p:val>
                                        </p:tav>
                                        <p:tav tm="100000">
                                          <p:val>
                                            <p:strVal val="#ppt_y"/>
                                          </p:val>
                                        </p:tav>
                                      </p:tavLst>
                                    </p:anim>
                                  </p:childTnLst>
                                </p:cTn>
                              </p:par>
                            </p:childTnLst>
                          </p:cTn>
                        </p:par>
                        <p:par>
                          <p:cTn id="108" fill="hold">
                            <p:stCondLst>
                              <p:cond delay="4000"/>
                            </p:stCondLst>
                            <p:childTnLst>
                              <p:par>
                                <p:cTn id="109" presetID="53" presetClass="entr" presetSubtype="16" fill="hold" grpId="0" nodeType="afterEffect">
                                  <p:stCondLst>
                                    <p:cond delay="0"/>
                                  </p:stCondLst>
                                  <p:childTnLst>
                                    <p:set>
                                      <p:cBhvr>
                                        <p:cTn id="110" dur="1" fill="hold">
                                          <p:stCondLst>
                                            <p:cond delay="0"/>
                                          </p:stCondLst>
                                        </p:cTn>
                                        <p:tgtEl>
                                          <p:spTgt spid="28"/>
                                        </p:tgtEl>
                                        <p:attrNameLst>
                                          <p:attrName>style.visibility</p:attrName>
                                        </p:attrNameLst>
                                      </p:cBhvr>
                                      <p:to>
                                        <p:strVal val="visible"/>
                                      </p:to>
                                    </p:set>
                                    <p:anim calcmode="lin" valueType="num">
                                      <p:cBhvr>
                                        <p:cTn id="111" dur="200" fill="hold"/>
                                        <p:tgtEl>
                                          <p:spTgt spid="28"/>
                                        </p:tgtEl>
                                        <p:attrNameLst>
                                          <p:attrName>ppt_w</p:attrName>
                                        </p:attrNameLst>
                                      </p:cBhvr>
                                      <p:tavLst>
                                        <p:tav tm="0">
                                          <p:val>
                                            <p:fltVal val="0"/>
                                          </p:val>
                                        </p:tav>
                                        <p:tav tm="100000">
                                          <p:val>
                                            <p:strVal val="#ppt_w"/>
                                          </p:val>
                                        </p:tav>
                                      </p:tavLst>
                                    </p:anim>
                                    <p:anim calcmode="lin" valueType="num">
                                      <p:cBhvr>
                                        <p:cTn id="112" dur="200" fill="hold"/>
                                        <p:tgtEl>
                                          <p:spTgt spid="28"/>
                                        </p:tgtEl>
                                        <p:attrNameLst>
                                          <p:attrName>ppt_h</p:attrName>
                                        </p:attrNameLst>
                                      </p:cBhvr>
                                      <p:tavLst>
                                        <p:tav tm="0">
                                          <p:val>
                                            <p:fltVal val="0"/>
                                          </p:val>
                                        </p:tav>
                                        <p:tav tm="100000">
                                          <p:val>
                                            <p:strVal val="#ppt_h"/>
                                          </p:val>
                                        </p:tav>
                                      </p:tavLst>
                                    </p:anim>
                                    <p:animEffect transition="in" filter="fade">
                                      <p:cBhvr>
                                        <p:cTn id="113" dur="2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10" presetClass="entr" presetSubtype="0" fill="hold" nodeType="withEffect">
                  <p:stCondLst>
                    <p:cond delay="8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13" grpId="0" build="p">
        <p:tmplLst>
          <p:tmpl lvl="1">
            <p:tnLst>
              <p:par>
                <p:cTn presetID="42" presetClass="entr" presetSubtype="0" fill="hold" nodeType="withEffect">
                  <p:stCondLst>
                    <p:cond delay="20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anim calcmode="lin" valueType="num">
                      <p:cBhvr>
                        <p:cTn dur="500" fill="hold"/>
                        <p:tgtEl>
                          <p:spTgt spid="13"/>
                        </p:tgtEl>
                        <p:attrNameLst>
                          <p:attrName>ppt_x</p:attrName>
                        </p:attrNameLst>
                      </p:cBhvr>
                      <p:tavLst>
                        <p:tav tm="0">
                          <p:val>
                            <p:strVal val="#ppt_x"/>
                          </p:val>
                        </p:tav>
                        <p:tav tm="100000">
                          <p:val>
                            <p:strVal val="#ppt_x"/>
                          </p:val>
                        </p:tav>
                      </p:tavLst>
                    </p:anim>
                    <p:anim calcmode="lin" valueType="num">
                      <p:cBhvr>
                        <p:cTn dur="500" fill="hold"/>
                        <p:tgtEl>
                          <p:spTgt spid="13"/>
                        </p:tgtEl>
                        <p:attrNameLst>
                          <p:attrName>ppt_y</p:attrName>
                        </p:attrNameLst>
                      </p:cBhvr>
                      <p:tavLst>
                        <p:tav tm="0">
                          <p:val>
                            <p:strVal val="#ppt_y+.1"/>
                          </p:val>
                        </p:tav>
                        <p:tav tm="100000">
                          <p:val>
                            <p:strVal val="#ppt_y"/>
                          </p:val>
                        </p:tav>
                      </p:tavLst>
                    </p:anim>
                  </p:childTnLst>
                </p:cTn>
              </p:par>
            </p:tnLst>
          </p:tmpl>
        </p:tmplLst>
      </p:bldP>
      <p:bldP spid="14" grpId="0" animBg="1"/>
      <p:bldP spid="15" grpId="0" build="p">
        <p:tmplLst>
          <p:tmpl lvl="1">
            <p:tnLst>
              <p:par>
                <p:cTn presetID="42" presetClass="entr" presetSubtype="0" fill="hold" nodeType="withEffect">
                  <p:stCondLst>
                    <p:cond delay="20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anim calcmode="lin" valueType="num">
                      <p:cBhvr>
                        <p:cTn dur="500" fill="hold"/>
                        <p:tgtEl>
                          <p:spTgt spid="15"/>
                        </p:tgtEl>
                        <p:attrNameLst>
                          <p:attrName>ppt_x</p:attrName>
                        </p:attrNameLst>
                      </p:cBhvr>
                      <p:tavLst>
                        <p:tav tm="0">
                          <p:val>
                            <p:strVal val="#ppt_x"/>
                          </p:val>
                        </p:tav>
                        <p:tav tm="100000">
                          <p:val>
                            <p:strVal val="#ppt_x"/>
                          </p:val>
                        </p:tav>
                      </p:tavLst>
                    </p:anim>
                    <p:anim calcmode="lin" valueType="num">
                      <p:cBhvr>
                        <p:cTn dur="500" fill="hold"/>
                        <p:tgtEl>
                          <p:spTgt spid="15"/>
                        </p:tgtEl>
                        <p:attrNameLst>
                          <p:attrName>ppt_y</p:attrName>
                        </p:attrNameLst>
                      </p:cBhvr>
                      <p:tavLst>
                        <p:tav tm="0">
                          <p:val>
                            <p:strVal val="#ppt_y+.1"/>
                          </p:val>
                        </p:tav>
                        <p:tav tm="100000">
                          <p:val>
                            <p:strVal val="#ppt_y"/>
                          </p:val>
                        </p:tav>
                      </p:tavLst>
                    </p:anim>
                  </p:childTnLst>
                </p:cTn>
              </p:par>
            </p:tnLst>
          </p:tmpl>
        </p:tmplLst>
      </p:bldP>
      <p:bldP spid="16" grpId="0" animBg="1"/>
      <p:bldP spid="17" grpId="0" build="p">
        <p:tmplLst>
          <p:tmpl lvl="1">
            <p:tnLst>
              <p:par>
                <p:cTn presetID="42" presetClass="entr" presetSubtype="0" fill="hold" nodeType="withEffect">
                  <p:stCondLst>
                    <p:cond delay="20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anim calcmode="lin" valueType="num">
                      <p:cBhvr>
                        <p:cTn dur="500" fill="hold"/>
                        <p:tgtEl>
                          <p:spTgt spid="17"/>
                        </p:tgtEl>
                        <p:attrNameLst>
                          <p:attrName>ppt_x</p:attrName>
                        </p:attrNameLst>
                      </p:cBhvr>
                      <p:tavLst>
                        <p:tav tm="0">
                          <p:val>
                            <p:strVal val="#ppt_x"/>
                          </p:val>
                        </p:tav>
                        <p:tav tm="100000">
                          <p:val>
                            <p:strVal val="#ppt_x"/>
                          </p:val>
                        </p:tav>
                      </p:tavLst>
                    </p:anim>
                    <p:anim calcmode="lin" valueType="num">
                      <p:cBhvr>
                        <p:cTn dur="500" fill="hold"/>
                        <p:tgtEl>
                          <p:spTgt spid="17"/>
                        </p:tgtEl>
                        <p:attrNameLst>
                          <p:attrName>ppt_y</p:attrName>
                        </p:attrNameLst>
                      </p:cBhvr>
                      <p:tavLst>
                        <p:tav tm="0">
                          <p:val>
                            <p:strVal val="#ppt_y+.1"/>
                          </p:val>
                        </p:tav>
                        <p:tav tm="100000">
                          <p:val>
                            <p:strVal val="#ppt_y"/>
                          </p:val>
                        </p:tav>
                      </p:tavLst>
                    </p:anim>
                  </p:childTnLst>
                </p:cTn>
              </p:par>
            </p:tnLst>
          </p:tmpl>
        </p:tmplLst>
      </p:bldP>
      <p:bldP spid="18" grpId="0" animBg="1"/>
      <p:bldP spid="19" grpId="0" build="p">
        <p:tmplLst>
          <p:tmpl lvl="1">
            <p:tnLst>
              <p:par>
                <p:cTn presetID="42" presetClass="entr" presetSubtype="0" fill="hold" nodeType="withEffect">
                  <p:stCondLst>
                    <p:cond delay="20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anim calcmode="lin" valueType="num">
                      <p:cBhvr>
                        <p:cTn dur="500" fill="hold"/>
                        <p:tgtEl>
                          <p:spTgt spid="19"/>
                        </p:tgtEl>
                        <p:attrNameLst>
                          <p:attrName>ppt_x</p:attrName>
                        </p:attrNameLst>
                      </p:cBhvr>
                      <p:tavLst>
                        <p:tav tm="0">
                          <p:val>
                            <p:strVal val="#ppt_x"/>
                          </p:val>
                        </p:tav>
                        <p:tav tm="100000">
                          <p:val>
                            <p:strVal val="#ppt_x"/>
                          </p:val>
                        </p:tav>
                      </p:tavLst>
                    </p:anim>
                    <p:anim calcmode="lin" valueType="num">
                      <p:cBhvr>
                        <p:cTn dur="500" fill="hold"/>
                        <p:tgtEl>
                          <p:spTgt spid="19"/>
                        </p:tgtEl>
                        <p:attrNameLst>
                          <p:attrName>ppt_y</p:attrName>
                        </p:attrNameLst>
                      </p:cBhvr>
                      <p:tavLst>
                        <p:tav tm="0">
                          <p:val>
                            <p:strVal val="#ppt_y+.1"/>
                          </p:val>
                        </p:tav>
                        <p:tav tm="100000">
                          <p:val>
                            <p:strVal val="#ppt_y"/>
                          </p:val>
                        </p:tav>
                      </p:tavLst>
                    </p:anim>
                  </p:childTnLst>
                </p:cTn>
              </p:par>
            </p:tnLst>
          </p:tmpl>
        </p:tmplLst>
      </p:bldP>
      <p:bldP spid="20" grpId="0" animBg="1"/>
      <p:bldP spid="21" grpId="0" build="p">
        <p:tmplLst>
          <p:tmpl lvl="1">
            <p:tnLst>
              <p:par>
                <p:cTn presetID="42" presetClass="entr" presetSubtype="0"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anim calcmode="lin" valueType="num">
                      <p:cBhvr>
                        <p:cTn dur="500" fill="hold"/>
                        <p:tgtEl>
                          <p:spTgt spid="21"/>
                        </p:tgtEl>
                        <p:attrNameLst>
                          <p:attrName>ppt_x</p:attrName>
                        </p:attrNameLst>
                      </p:cBhvr>
                      <p:tavLst>
                        <p:tav tm="0">
                          <p:val>
                            <p:strVal val="#ppt_x"/>
                          </p:val>
                        </p:tav>
                        <p:tav tm="100000">
                          <p:val>
                            <p:strVal val="#ppt_x"/>
                          </p:val>
                        </p:tav>
                      </p:tavLst>
                    </p:anim>
                    <p:anim calcmode="lin" valueType="num">
                      <p:cBhvr>
                        <p:cTn dur="500" fill="hold"/>
                        <p:tgtEl>
                          <p:spTgt spid="21"/>
                        </p:tgtEl>
                        <p:attrNameLst>
                          <p:attrName>ppt_y</p:attrName>
                        </p:attrNameLst>
                      </p:cBhvr>
                      <p:tavLst>
                        <p:tav tm="0">
                          <p:val>
                            <p:strVal val="#ppt_y+.1"/>
                          </p:val>
                        </p:tav>
                        <p:tav tm="100000">
                          <p:val>
                            <p:strVal val="#ppt_y"/>
                          </p:val>
                        </p:tav>
                      </p:tavLst>
                    </p:anim>
                  </p:childTnLst>
                </p:cTn>
              </p:par>
            </p:tnLst>
          </p:tmpl>
        </p:tmplLst>
      </p:bldP>
      <p:bldP spid="22" grpId="0" animBg="1"/>
      <p:bldP spid="23" grpId="0" build="p">
        <p:tmplLst>
          <p:tmpl lvl="1">
            <p:tnLst>
              <p:par>
                <p:cTn presetID="42" presetClass="entr" presetSubtype="0"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anim calcmode="lin" valueType="num">
                      <p:cBhvr>
                        <p:cTn dur="500" fill="hold"/>
                        <p:tgtEl>
                          <p:spTgt spid="23"/>
                        </p:tgtEl>
                        <p:attrNameLst>
                          <p:attrName>ppt_x</p:attrName>
                        </p:attrNameLst>
                      </p:cBhvr>
                      <p:tavLst>
                        <p:tav tm="0">
                          <p:val>
                            <p:strVal val="#ppt_x"/>
                          </p:val>
                        </p:tav>
                        <p:tav tm="100000">
                          <p:val>
                            <p:strVal val="#ppt_x"/>
                          </p:val>
                        </p:tav>
                      </p:tavLst>
                    </p:anim>
                    <p:anim calcmode="lin" valueType="num">
                      <p:cBhvr>
                        <p:cTn dur="500" fill="hold"/>
                        <p:tgtEl>
                          <p:spTgt spid="23"/>
                        </p:tgtEl>
                        <p:attrNameLst>
                          <p:attrName>ppt_y</p:attrName>
                        </p:attrNameLst>
                      </p:cBhvr>
                      <p:tavLst>
                        <p:tav tm="0">
                          <p:val>
                            <p:strVal val="#ppt_y+.1"/>
                          </p:val>
                        </p:tav>
                        <p:tav tm="100000">
                          <p:val>
                            <p:strVal val="#ppt_y"/>
                          </p:val>
                        </p:tav>
                      </p:tavLst>
                    </p:anim>
                  </p:childTnLst>
                </p:cTn>
              </p:par>
            </p:tnLst>
          </p:tmpl>
        </p:tmplLst>
      </p:bldP>
      <p:bldP spid="24" grpId="0" animBg="1"/>
      <p:bldP spid="25" grpId="0" build="p">
        <p:tmplLst>
          <p:tmpl lvl="1">
            <p:tnLst>
              <p:par>
                <p:cTn presetID="42" presetClass="entr" presetSubtype="0"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anim calcmode="lin" valueType="num">
                      <p:cBhvr>
                        <p:cTn dur="500" fill="hold"/>
                        <p:tgtEl>
                          <p:spTgt spid="25"/>
                        </p:tgtEl>
                        <p:attrNameLst>
                          <p:attrName>ppt_x</p:attrName>
                        </p:attrNameLst>
                      </p:cBhvr>
                      <p:tavLst>
                        <p:tav tm="0">
                          <p:val>
                            <p:strVal val="#ppt_x"/>
                          </p:val>
                        </p:tav>
                        <p:tav tm="100000">
                          <p:val>
                            <p:strVal val="#ppt_x"/>
                          </p:val>
                        </p:tav>
                      </p:tavLst>
                    </p:anim>
                    <p:anim calcmode="lin" valueType="num">
                      <p:cBhvr>
                        <p:cTn dur="500" fill="hold"/>
                        <p:tgtEl>
                          <p:spTgt spid="25"/>
                        </p:tgtEl>
                        <p:attrNameLst>
                          <p:attrName>ppt_y</p:attrName>
                        </p:attrNameLst>
                      </p:cBhvr>
                      <p:tavLst>
                        <p:tav tm="0">
                          <p:val>
                            <p:strVal val="#ppt_y+.1"/>
                          </p:val>
                        </p:tav>
                        <p:tav tm="100000">
                          <p:val>
                            <p:strVal val="#ppt_y"/>
                          </p:val>
                        </p:tav>
                      </p:tavLst>
                    </p:anim>
                  </p:childTnLst>
                </p:cTn>
              </p:par>
            </p:tnLst>
          </p:tmpl>
        </p:tmplLst>
      </p:bldP>
      <p:bldP spid="26" grpId="0" animBg="1"/>
      <p:bldP spid="27" grpId="0" build="p">
        <p:tmplLst>
          <p:tmpl lvl="1">
            <p:tnLst>
              <p:par>
                <p:cTn presetID="42" presetClass="entr" presetSubtype="0" fill="hold" nodeType="withEffect">
                  <p:stCondLst>
                    <p:cond delay="2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28" grpId="0" animBg="1"/>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with content dark">
    <p:bg>
      <p:bgPr>
        <a:solidFill>
          <a:schemeClr val="accent1">
            <a:lumMod val="50000"/>
          </a:schemeClr>
        </a:solidFill>
        <a:effectLst/>
      </p:bgPr>
    </p:bg>
    <p:spTree>
      <p:nvGrpSpPr>
        <p:cNvPr id="1" name=""/>
        <p:cNvGrpSpPr/>
        <p:nvPr/>
      </p:nvGrpSpPr>
      <p:grpSpPr>
        <a:xfrm>
          <a:off x="0" y="0"/>
          <a:ext cx="0" cy="0"/>
          <a:chOff x="0" y="0"/>
          <a:chExt cx="0" cy="0"/>
        </a:xfrm>
      </p:grpSpPr>
      <p:sp>
        <p:nvSpPr>
          <p:cNvPr id="6"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5" name="Group 4"/>
          <p:cNvGrpSpPr/>
          <p:nvPr userDrawn="1"/>
        </p:nvGrpSpPr>
        <p:grpSpPr>
          <a:xfrm>
            <a:off x="101309" y="385540"/>
            <a:ext cx="383999" cy="342172"/>
            <a:chOff x="5270500" y="1460500"/>
            <a:chExt cx="1701800" cy="2705100"/>
          </a:xfrm>
        </p:grpSpPr>
        <p:sp>
          <p:nvSpPr>
            <p:cNvPr id="7" name="Rounded Rectangle 6"/>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8" name="Rounded Rectangle 7"/>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9" name="Rounded Rectangle 8"/>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xmlns="" val="197771154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400"/>
                                        <p:tgtEl>
                                          <p:spTgt spid="6">
                                            <p:txEl>
                                              <p:pRg st="0" end="0"/>
                                            </p:txEl>
                                          </p:spTgt>
                                        </p:tgtEl>
                                      </p:cBhvr>
                                    </p:animEffect>
                                    <p:anim calcmode="lin" valueType="num">
                                      <p:cBhvr>
                                        <p:cTn id="11" dur="4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6">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500"/>
                                        <p:tgtEl>
                                          <p:spTgt spid="4">
                                            <p:txEl>
                                              <p:pRg st="0" end="0"/>
                                            </p:txEl>
                                          </p:spTgt>
                                        </p:tgtEl>
                                      </p:cBhvr>
                                    </p:animEffect>
                                    <p:anim calcmode="lin" valueType="num">
                                      <p:cBhvr>
                                        <p:cTn id="16"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400"/>
                        <p:tgtEl>
                          <p:spTgt spid="6"/>
                        </p:tgtEl>
                      </p:cBhvr>
                    </p:animEffect>
                    <p:anim calcmode="lin" valueType="num">
                      <p:cBhvr>
                        <p:cTn dur="400" fill="hold"/>
                        <p:tgtEl>
                          <p:spTgt spid="6"/>
                        </p:tgtEl>
                        <p:attrNameLst>
                          <p:attrName>ppt_x</p:attrName>
                        </p:attrNameLst>
                      </p:cBhvr>
                      <p:tavLst>
                        <p:tav tm="0">
                          <p:val>
                            <p:strVal val="#ppt_x"/>
                          </p:val>
                        </p:tav>
                        <p:tav tm="100000">
                          <p:val>
                            <p:strVal val="#ppt_x"/>
                          </p:val>
                        </p:tav>
                      </p:tavLst>
                    </p:anim>
                    <p:anim calcmode="lin" valueType="num">
                      <p:cBhvr>
                        <p:cTn dur="4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Map slides">
    <p:bg>
      <p:bgPr>
        <a:solidFill>
          <a:schemeClr val="accent1">
            <a:lumMod val="50000"/>
          </a:schemeClr>
        </a:solidFill>
        <a:effectLst/>
      </p:bgPr>
    </p:bg>
    <p:spTree>
      <p:nvGrpSpPr>
        <p:cNvPr id="1" name=""/>
        <p:cNvGrpSpPr/>
        <p:nvPr/>
      </p:nvGrpSpPr>
      <p:grpSpPr>
        <a:xfrm>
          <a:off x="0" y="0"/>
          <a:ext cx="0" cy="0"/>
          <a:chOff x="0" y="0"/>
          <a:chExt cx="0" cy="0"/>
        </a:xfrm>
      </p:grpSpPr>
      <p:pic>
        <p:nvPicPr>
          <p:cNvPr id="10" name="Picture 9" descr="siluete-map.png"/>
          <p:cNvPicPr>
            <a:picLocks noChangeAspect="1"/>
          </p:cNvPicPr>
          <p:nvPr userDrawn="1"/>
        </p:nvPicPr>
        <p:blipFill>
          <a:blip r:embed="rId2">
            <a:alphaModFix amt="16000"/>
            <a:extLst>
              <a:ext uri="{28A0092B-C50C-407E-A947-70E740481C1C}">
                <a14:useLocalDpi xmlns:a14="http://schemas.microsoft.com/office/drawing/2010/main" xmlns="" val="0"/>
              </a:ext>
            </a:extLst>
          </a:blip>
          <a:stretch>
            <a:fillRect/>
          </a:stretch>
        </p:blipFill>
        <p:spPr>
          <a:xfrm>
            <a:off x="603251" y="1143410"/>
            <a:ext cx="10972800" cy="5402555"/>
          </a:xfrm>
          <a:prstGeom prst="rect">
            <a:avLst/>
          </a:prstGeom>
        </p:spPr>
      </p:pic>
      <p:sp>
        <p:nvSpPr>
          <p:cNvPr id="6"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5" name="Group 4"/>
          <p:cNvGrpSpPr/>
          <p:nvPr userDrawn="1"/>
        </p:nvGrpSpPr>
        <p:grpSpPr>
          <a:xfrm>
            <a:off x="101309" y="385540"/>
            <a:ext cx="383999" cy="342172"/>
            <a:chOff x="5270500" y="1460500"/>
            <a:chExt cx="1701800" cy="2705100"/>
          </a:xfrm>
        </p:grpSpPr>
        <p:sp>
          <p:nvSpPr>
            <p:cNvPr id="7" name="Rounded Rectangle 6"/>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8" name="Rounded Rectangle 7"/>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9" name="Rounded Rectangle 8"/>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xmlns="" val="283017626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400"/>
                                        <p:tgtEl>
                                          <p:spTgt spid="6">
                                            <p:txEl>
                                              <p:pRg st="0" end="0"/>
                                            </p:txEl>
                                          </p:spTgt>
                                        </p:tgtEl>
                                      </p:cBhvr>
                                    </p:animEffect>
                                    <p:anim calcmode="lin" valueType="num">
                                      <p:cBhvr>
                                        <p:cTn id="11" dur="4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6">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500"/>
                                        <p:tgtEl>
                                          <p:spTgt spid="4">
                                            <p:txEl>
                                              <p:pRg st="0" end="0"/>
                                            </p:txEl>
                                          </p:spTgt>
                                        </p:tgtEl>
                                      </p:cBhvr>
                                    </p:animEffect>
                                    <p:anim calcmode="lin" valueType="num">
                                      <p:cBhvr>
                                        <p:cTn id="16"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400"/>
                        <p:tgtEl>
                          <p:spTgt spid="6"/>
                        </p:tgtEl>
                      </p:cBhvr>
                    </p:animEffect>
                    <p:anim calcmode="lin" valueType="num">
                      <p:cBhvr>
                        <p:cTn dur="400" fill="hold"/>
                        <p:tgtEl>
                          <p:spTgt spid="6"/>
                        </p:tgtEl>
                        <p:attrNameLst>
                          <p:attrName>ppt_x</p:attrName>
                        </p:attrNameLst>
                      </p:cBhvr>
                      <p:tavLst>
                        <p:tav tm="0">
                          <p:val>
                            <p:strVal val="#ppt_x"/>
                          </p:val>
                        </p:tav>
                        <p:tav tm="100000">
                          <p:val>
                            <p:strVal val="#ppt_x"/>
                          </p:val>
                        </p:tav>
                      </p:tavLst>
                    </p:anim>
                    <p:anim calcmode="lin" valueType="num">
                      <p:cBhvr>
                        <p:cTn dur="4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with content Clear">
    <p:bg>
      <p:bgPr>
        <a:solidFill>
          <a:schemeClr val="bg1"/>
        </a:solidFill>
        <a:effectLst/>
      </p:bgPr>
    </p:bg>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4" name="Group 3"/>
          <p:cNvGrpSpPr/>
          <p:nvPr userDrawn="1"/>
        </p:nvGrpSpPr>
        <p:grpSpPr>
          <a:xfrm>
            <a:off x="101309" y="385540"/>
            <a:ext cx="383999" cy="342172"/>
            <a:chOff x="5270500" y="1460500"/>
            <a:chExt cx="1701800" cy="2705100"/>
          </a:xfrm>
        </p:grpSpPr>
        <p:sp>
          <p:nvSpPr>
            <p:cNvPr id="5" name="Rounded Rectangle 4"/>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7" name="Rounded Rectangle 6"/>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9" name="Rounded Rectangle 8"/>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xmlns="" val="171245160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Title with content Clear">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40" hasCustomPrompt="1"/>
          </p:nvPr>
        </p:nvSpPr>
        <p:spPr>
          <a:xfrm>
            <a:off x="603252" y="1467760"/>
            <a:ext cx="3931576" cy="431780"/>
          </a:xfrm>
          <a:prstGeom prst="rect">
            <a:avLst/>
          </a:prstGeom>
        </p:spPr>
        <p:txBody>
          <a:bodyPr vert="horz" lIns="0" tIns="40504" rIns="0" bIns="40504" anchor="ctr"/>
          <a:lstStyle>
            <a:lvl1pPr marL="0" indent="0" algn="l">
              <a:lnSpc>
                <a:spcPct val="100000"/>
              </a:lnSpc>
              <a:spcBef>
                <a:spcPts val="0"/>
              </a:spcBef>
              <a:buNone/>
              <a:defRPr sz="1920" b="1">
                <a:solidFill>
                  <a:schemeClr val="bg1"/>
                </a:solidFill>
                <a:latin typeface="Lato Light"/>
                <a:cs typeface="Lato Light"/>
              </a:defRPr>
            </a:lvl1pPr>
          </a:lstStyle>
          <a:p>
            <a:pPr lvl="0"/>
            <a:r>
              <a:rPr lang="es-ES_tradnl" dirty="0" err="1" smtClean="0"/>
              <a:t>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sp>
        <p:nvSpPr>
          <p:cNvPr id="5" name="Text Placeholder 7"/>
          <p:cNvSpPr>
            <a:spLocks noGrp="1"/>
          </p:cNvSpPr>
          <p:nvPr>
            <p:ph type="body" sz="quarter" idx="41" hasCustomPrompt="1"/>
          </p:nvPr>
        </p:nvSpPr>
        <p:spPr>
          <a:xfrm>
            <a:off x="603254" y="1949956"/>
            <a:ext cx="3931577"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sp>
        <p:nvSpPr>
          <p:cNvPr id="7" name="Text Placeholder 2"/>
          <p:cNvSpPr>
            <a:spLocks noGrp="1"/>
          </p:cNvSpPr>
          <p:nvPr>
            <p:ph type="body" sz="quarter" idx="42" hasCustomPrompt="1"/>
          </p:nvPr>
        </p:nvSpPr>
        <p:spPr>
          <a:xfrm>
            <a:off x="623715" y="2280931"/>
            <a:ext cx="3910188" cy="2152280"/>
          </a:xfrm>
          <a:prstGeom prst="rect">
            <a:avLst/>
          </a:prstGeom>
        </p:spPr>
        <p:txBody>
          <a:bodyPr vert="horz" lIns="0" tIns="0" rIns="0" bIns="0"/>
          <a:lstStyle>
            <a:lvl1pPr marL="0" marR="0" indent="0" algn="just" defTabSz="485394" rtl="0" eaLnBrk="1" fontAlgn="auto" latinLnBrk="0" hangingPunct="1">
              <a:lnSpc>
                <a:spcPct val="130000"/>
              </a:lnSpc>
              <a:spcBef>
                <a:spcPct val="20000"/>
              </a:spcBef>
              <a:spcAft>
                <a:spcPts val="0"/>
              </a:spcAft>
              <a:buClrTx/>
              <a:buSzTx/>
              <a:buFont typeface="Arial" panose="020B0604020202020204"/>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a:p>
            <a:pPr lvl="0"/>
            <a:r>
              <a:rPr lang="en-US" dirty="0" err="1" smtClean="0"/>
              <a:t>Duis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fringillascipit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p>
        </p:txBody>
      </p:sp>
      <p:sp>
        <p:nvSpPr>
          <p:cNvPr id="9" name="Text Placeholder 2"/>
          <p:cNvSpPr>
            <a:spLocks noGrp="1"/>
          </p:cNvSpPr>
          <p:nvPr>
            <p:ph type="body" sz="quarter" idx="64" hasCustomPrompt="1"/>
          </p:nvPr>
        </p:nvSpPr>
        <p:spPr>
          <a:xfrm>
            <a:off x="623714" y="5427908"/>
            <a:ext cx="3910188"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10" name="Text Placeholder 7"/>
          <p:cNvSpPr>
            <a:spLocks noGrp="1"/>
          </p:cNvSpPr>
          <p:nvPr>
            <p:ph type="body" sz="quarter" idx="18" hasCustomPrompt="1"/>
          </p:nvPr>
        </p:nvSpPr>
        <p:spPr>
          <a:xfrm>
            <a:off x="623714" y="4769500"/>
            <a:ext cx="3910188" cy="345380"/>
          </a:xfrm>
          <a:prstGeom prst="rect">
            <a:avLst/>
          </a:prstGeom>
        </p:spPr>
        <p:txBody>
          <a:bodyPr vert="horz" lIns="0" tIns="40504" rIns="0" bIns="40504" anchor="ctr"/>
          <a:lstStyle>
            <a:lvl1pPr marL="0" indent="0" algn="l">
              <a:lnSpc>
                <a:spcPct val="100000"/>
              </a:lnSpc>
              <a:spcBef>
                <a:spcPts val="0"/>
              </a:spcBef>
              <a:buNone/>
              <a:defRPr sz="2400" b="1" baseline="0">
                <a:solidFill>
                  <a:schemeClr val="bg1"/>
                </a:solidFill>
                <a:latin typeface="Lato Light"/>
                <a:cs typeface="Lato Light"/>
              </a:defRPr>
            </a:lvl1pPr>
          </a:lstStyle>
          <a:p>
            <a:pPr lvl="0"/>
            <a:r>
              <a:rPr lang="es-ES_tradnl" dirty="0" smtClean="0"/>
              <a:t>RESULT 1</a:t>
            </a:r>
          </a:p>
        </p:txBody>
      </p:sp>
      <p:sp>
        <p:nvSpPr>
          <p:cNvPr id="11" name="Text Placeholder 7"/>
          <p:cNvSpPr>
            <a:spLocks noGrp="1"/>
          </p:cNvSpPr>
          <p:nvPr>
            <p:ph type="body" sz="quarter" idx="65" hasCustomPrompt="1"/>
          </p:nvPr>
        </p:nvSpPr>
        <p:spPr>
          <a:xfrm>
            <a:off x="623714" y="5181089"/>
            <a:ext cx="3910188"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2" name="Group 11"/>
          <p:cNvGrpSpPr/>
          <p:nvPr userDrawn="1"/>
        </p:nvGrpSpPr>
        <p:grpSpPr>
          <a:xfrm>
            <a:off x="101309" y="385540"/>
            <a:ext cx="383999" cy="342172"/>
            <a:chOff x="5270500" y="1460500"/>
            <a:chExt cx="1701800" cy="2705100"/>
          </a:xfrm>
        </p:grpSpPr>
        <p:sp>
          <p:nvSpPr>
            <p:cNvPr id="13" name="Rounded Rectangle 12"/>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4" name="Rounded Rectangle 13"/>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5" name="Rounded Rectangle 14"/>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xmlns="" val="168735294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4">
                                            <p:txEl>
                                              <p:pRg st="0" end="0"/>
                                            </p:txEl>
                                          </p:spTgt>
                                        </p:tgtEl>
                                        <p:attrNameLst>
                                          <p:attrName>style.visibility</p:attrName>
                                        </p:attrNameLst>
                                      </p:cBhvr>
                                      <p:to>
                                        <p:strVal val="visible"/>
                                      </p:to>
                                    </p:set>
                                    <p:animEffect transition="in" filter="fade">
                                      <p:cBhvr>
                                        <p:cTn id="20" dur="400"/>
                                        <p:tgtEl>
                                          <p:spTgt spid="4">
                                            <p:txEl>
                                              <p:pRg st="0" end="0"/>
                                            </p:txEl>
                                          </p:spTgt>
                                        </p:tgtEl>
                                      </p:cBhvr>
                                    </p:animEffect>
                                    <p:anim calcmode="lin" valueType="num">
                                      <p:cBhvr>
                                        <p:cTn id="21" dur="4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2" dur="400" fill="hold"/>
                                        <p:tgtEl>
                                          <p:spTgt spid="4">
                                            <p:txEl>
                                              <p:pRg st="0" end="0"/>
                                            </p:txEl>
                                          </p:spTgt>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5">
                                            <p:txEl>
                                              <p:pRg st="0" end="0"/>
                                            </p:txEl>
                                          </p:spTgt>
                                        </p:tgtEl>
                                        <p:attrNameLst>
                                          <p:attrName>style.visibility</p:attrName>
                                        </p:attrNameLst>
                                      </p:cBhvr>
                                      <p:to>
                                        <p:strVal val="visible"/>
                                      </p:to>
                                    </p:set>
                                    <p:animEffect transition="in" filter="fade">
                                      <p:cBhvr>
                                        <p:cTn id="25" dur="500"/>
                                        <p:tgtEl>
                                          <p:spTgt spid="5">
                                            <p:txEl>
                                              <p:pRg st="0" end="0"/>
                                            </p:txEl>
                                          </p:spTgt>
                                        </p:tgtEl>
                                      </p:cBhvr>
                                    </p:animEffect>
                                    <p:anim calcmode="lin" valueType="num">
                                      <p:cBhvr>
                                        <p:cTn id="26"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7" dur="500" fill="hold"/>
                                        <p:tgtEl>
                                          <p:spTgt spid="5">
                                            <p:txEl>
                                              <p:pRg st="0" end="0"/>
                                            </p:txEl>
                                          </p:spTgt>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800"/>
                                  </p:stCondLst>
                                  <p:childTnLst>
                                    <p:set>
                                      <p:cBhvr>
                                        <p:cTn id="29" dur="1" fill="hold">
                                          <p:stCondLst>
                                            <p:cond delay="0"/>
                                          </p:stCondLst>
                                        </p:cTn>
                                        <p:tgtEl>
                                          <p:spTgt spid="7">
                                            <p:txEl>
                                              <p:pRg st="0" end="0"/>
                                            </p:txEl>
                                          </p:spTgt>
                                        </p:tgtEl>
                                        <p:attrNameLst>
                                          <p:attrName>style.visibility</p:attrName>
                                        </p:attrNameLst>
                                      </p:cBhvr>
                                      <p:to>
                                        <p:strVal val="visible"/>
                                      </p:to>
                                    </p:set>
                                    <p:animEffect transition="in" filter="fade">
                                      <p:cBhvr>
                                        <p:cTn id="30" dur="500"/>
                                        <p:tgtEl>
                                          <p:spTgt spid="7">
                                            <p:txEl>
                                              <p:pRg st="0" end="0"/>
                                            </p:txEl>
                                          </p:spTgt>
                                        </p:tgtEl>
                                      </p:cBhvr>
                                    </p:animEffect>
                                  </p:childTnLst>
                                </p:cTn>
                              </p:par>
                              <p:par>
                                <p:cTn id="31" presetID="10" presetClass="entr" presetSubtype="0" fill="hold" grpId="0" nodeType="withEffect">
                                  <p:stCondLst>
                                    <p:cond delay="800"/>
                                  </p:stCondLst>
                                  <p:childTnLst>
                                    <p:set>
                                      <p:cBhvr>
                                        <p:cTn id="32" dur="1" fill="hold">
                                          <p:stCondLst>
                                            <p:cond delay="0"/>
                                          </p:stCondLst>
                                        </p:cTn>
                                        <p:tgtEl>
                                          <p:spTgt spid="7">
                                            <p:txEl>
                                              <p:pRg st="1" end="1"/>
                                            </p:txEl>
                                          </p:spTgt>
                                        </p:tgtEl>
                                        <p:attrNameLst>
                                          <p:attrName>style.visibility</p:attrName>
                                        </p:attrNameLst>
                                      </p:cBhvr>
                                      <p:to>
                                        <p:strVal val="visible"/>
                                      </p:to>
                                    </p:set>
                                    <p:animEffect transition="in" filter="fade">
                                      <p:cBhvr>
                                        <p:cTn id="33" dur="500"/>
                                        <p:tgtEl>
                                          <p:spTgt spid="7">
                                            <p:txEl>
                                              <p:pRg st="1" end="1"/>
                                            </p:txEl>
                                          </p:spTgt>
                                        </p:tgtEl>
                                      </p:cBhvr>
                                    </p:animEffect>
                                  </p:childTnLst>
                                </p:cTn>
                              </p:par>
                              <p:par>
                                <p:cTn id="34" presetID="10" presetClass="entr" presetSubtype="0" fill="hold" grpId="0" nodeType="withEffect">
                                  <p:stCondLst>
                                    <p:cond delay="800"/>
                                  </p:stCondLst>
                                  <p:childTnLst>
                                    <p:set>
                                      <p:cBhvr>
                                        <p:cTn id="35" dur="1" fill="hold">
                                          <p:stCondLst>
                                            <p:cond delay="0"/>
                                          </p:stCondLst>
                                        </p:cTn>
                                        <p:tgtEl>
                                          <p:spTgt spid="9">
                                            <p:txEl>
                                              <p:pRg st="0" end="0"/>
                                            </p:txEl>
                                          </p:spTgt>
                                        </p:tgtEl>
                                        <p:attrNameLst>
                                          <p:attrName>style.visibility</p:attrName>
                                        </p:attrNameLst>
                                      </p:cBhvr>
                                      <p:to>
                                        <p:strVal val="visible"/>
                                      </p:to>
                                    </p:set>
                                    <p:animEffect transition="in" filter="fade">
                                      <p:cBhvr>
                                        <p:cTn id="36" dur="500"/>
                                        <p:tgtEl>
                                          <p:spTgt spid="9">
                                            <p:txEl>
                                              <p:pRg st="0" end="0"/>
                                            </p:txEl>
                                          </p:spTgt>
                                        </p:tgtEl>
                                      </p:cBhvr>
                                    </p:animEffect>
                                  </p:childTnLst>
                                </p:cTn>
                              </p:par>
                              <p:par>
                                <p:cTn id="37" presetID="42" presetClass="entr" presetSubtype="0" fill="hold" grpId="0" nodeType="withEffect">
                                  <p:stCondLst>
                                    <p:cond delay="200"/>
                                  </p:stCondLst>
                                  <p:childTnLst>
                                    <p:set>
                                      <p:cBhvr>
                                        <p:cTn id="38" dur="1" fill="hold">
                                          <p:stCondLst>
                                            <p:cond delay="0"/>
                                          </p:stCondLst>
                                        </p:cTn>
                                        <p:tgtEl>
                                          <p:spTgt spid="10">
                                            <p:txEl>
                                              <p:pRg st="0" end="0"/>
                                            </p:txEl>
                                          </p:spTgt>
                                        </p:tgtEl>
                                        <p:attrNameLst>
                                          <p:attrName>style.visibility</p:attrName>
                                        </p:attrNameLst>
                                      </p:cBhvr>
                                      <p:to>
                                        <p:strVal val="visible"/>
                                      </p:to>
                                    </p:set>
                                    <p:animEffect transition="in" filter="fade">
                                      <p:cBhvr>
                                        <p:cTn id="39" dur="400"/>
                                        <p:tgtEl>
                                          <p:spTgt spid="10">
                                            <p:txEl>
                                              <p:pRg st="0" end="0"/>
                                            </p:txEl>
                                          </p:spTgt>
                                        </p:tgtEl>
                                      </p:cBhvr>
                                    </p:animEffect>
                                    <p:anim calcmode="lin" valueType="num">
                                      <p:cBhvr>
                                        <p:cTn id="40" dur="4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41" dur="400" fill="hold"/>
                                        <p:tgtEl>
                                          <p:spTgt spid="10">
                                            <p:txEl>
                                              <p:pRg st="0" end="0"/>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200"/>
                                  </p:stCondLst>
                                  <p:childTnLst>
                                    <p:set>
                                      <p:cBhvr>
                                        <p:cTn id="43" dur="1" fill="hold">
                                          <p:stCondLst>
                                            <p:cond delay="0"/>
                                          </p:stCondLst>
                                        </p:cTn>
                                        <p:tgtEl>
                                          <p:spTgt spid="11">
                                            <p:txEl>
                                              <p:pRg st="0" end="0"/>
                                            </p:txEl>
                                          </p:spTgt>
                                        </p:tgtEl>
                                        <p:attrNameLst>
                                          <p:attrName>style.visibility</p:attrName>
                                        </p:attrNameLst>
                                      </p:cBhvr>
                                      <p:to>
                                        <p:strVal val="visible"/>
                                      </p:to>
                                    </p:set>
                                    <p:animEffect transition="in" filter="fade">
                                      <p:cBhvr>
                                        <p:cTn id="44" dur="500"/>
                                        <p:tgtEl>
                                          <p:spTgt spid="11">
                                            <p:txEl>
                                              <p:pRg st="0" end="0"/>
                                            </p:txEl>
                                          </p:spTgt>
                                        </p:tgtEl>
                                      </p:cBhvr>
                                    </p:animEffect>
                                    <p:anim calcmode="lin" valueType="num">
                                      <p:cBhvr>
                                        <p:cTn id="45"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400"/>
                        <p:tgtEl>
                          <p:spTgt spid="4"/>
                        </p:tgtEl>
                      </p:cBhvr>
                    </p:animEffect>
                    <p:anim calcmode="lin" valueType="num">
                      <p:cBhvr>
                        <p:cTn dur="400" fill="hold"/>
                        <p:tgtEl>
                          <p:spTgt spid="4"/>
                        </p:tgtEl>
                        <p:attrNameLst>
                          <p:attrName>ppt_x</p:attrName>
                        </p:attrNameLst>
                      </p:cBhvr>
                      <p:tavLst>
                        <p:tav tm="0">
                          <p:val>
                            <p:strVal val="#ppt_x"/>
                          </p:val>
                        </p:tav>
                        <p:tav tm="100000">
                          <p:val>
                            <p:strVal val="#ppt_x"/>
                          </p:val>
                        </p:tav>
                      </p:tavLst>
                    </p:anim>
                    <p:anim calcmode="lin" valueType="num">
                      <p:cBhvr>
                        <p:cTn dur="400" fill="hold"/>
                        <p:tgtEl>
                          <p:spTgt spid="4"/>
                        </p:tgtEl>
                        <p:attrNameLst>
                          <p:attrName>ppt_y</p:attrName>
                        </p:attrNameLst>
                      </p:cBhvr>
                      <p:tavLst>
                        <p:tav tm="0">
                          <p:val>
                            <p:strVal val="#ppt_y+.1"/>
                          </p:val>
                        </p:tav>
                        <p:tav tm="100000">
                          <p:val>
                            <p:strVal val="#ppt_y"/>
                          </p:val>
                        </p:tav>
                      </p:tavLst>
                    </p:anim>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anim calcmode="lin" valueType="num">
                      <p:cBhvr>
                        <p:cTn dur="500" fill="hold"/>
                        <p:tgtEl>
                          <p:spTgt spid="5"/>
                        </p:tgtEl>
                        <p:attrNameLst>
                          <p:attrName>ppt_x</p:attrName>
                        </p:attrNameLst>
                      </p:cBhvr>
                      <p:tavLst>
                        <p:tav tm="0">
                          <p:val>
                            <p:strVal val="#ppt_x"/>
                          </p:val>
                        </p:tav>
                        <p:tav tm="100000">
                          <p:val>
                            <p:strVal val="#ppt_x"/>
                          </p:val>
                        </p:tav>
                      </p:tavLst>
                    </p:anim>
                    <p:anim calcmode="lin" valueType="num">
                      <p:cBhvr>
                        <p:cTn dur="500" fill="hold"/>
                        <p:tgtEl>
                          <p:spTgt spid="5"/>
                        </p:tgtEl>
                        <p:attrNameLst>
                          <p:attrName>ppt_y</p:attrName>
                        </p:attrNameLst>
                      </p:cBhvr>
                      <p:tavLst>
                        <p:tav tm="0">
                          <p:val>
                            <p:strVal val="#ppt_y+.1"/>
                          </p:val>
                        </p:tav>
                        <p:tav tm="100000">
                          <p:val>
                            <p:strVal val="#ppt_y"/>
                          </p:val>
                        </p:tav>
                      </p:tavLst>
                    </p:anim>
                  </p:childTnLst>
                </p:cTn>
              </p:par>
            </p:tnLst>
          </p:tmpl>
        </p:tmplLst>
      </p:bldP>
      <p:bldP spid="7" grpId="0" build="p">
        <p:tmplLst>
          <p:tmpl lvl="1">
            <p:tnLst>
              <p:par>
                <p:cTn presetID="10" presetClass="entr" presetSubtype="0" fill="hold" nodeType="withEffect">
                  <p:stCondLst>
                    <p:cond delay="80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0" grpId="0" build="p">
        <p:tmplLst>
          <p:tmpl lvl="1">
            <p:tnLst>
              <p:par>
                <p:cTn presetID="42" presetClass="entr" presetSubtype="0" fill="hold" nodeType="withEffect">
                  <p:stCondLst>
                    <p:cond delay="200"/>
                  </p:stCondLst>
                  <p:childTnLst>
                    <p:set>
                      <p:cBhvr>
                        <p:cTn dur="1" fill="hold">
                          <p:stCondLst>
                            <p:cond delay="0"/>
                          </p:stCondLst>
                        </p:cTn>
                        <p:tgtEl>
                          <p:spTgt spid="10"/>
                        </p:tgtEl>
                        <p:attrNameLst>
                          <p:attrName>style.visibility</p:attrName>
                        </p:attrNameLst>
                      </p:cBhvr>
                      <p:to>
                        <p:strVal val="visible"/>
                      </p:to>
                    </p:set>
                    <p:animEffect transition="in" filter="fade">
                      <p:cBhvr>
                        <p:cTn dur="400"/>
                        <p:tgtEl>
                          <p:spTgt spid="10"/>
                        </p:tgtEl>
                      </p:cBhvr>
                    </p:animEffect>
                    <p:anim calcmode="lin" valueType="num">
                      <p:cBhvr>
                        <p:cTn dur="400" fill="hold"/>
                        <p:tgtEl>
                          <p:spTgt spid="10"/>
                        </p:tgtEl>
                        <p:attrNameLst>
                          <p:attrName>ppt_x</p:attrName>
                        </p:attrNameLst>
                      </p:cBhvr>
                      <p:tavLst>
                        <p:tav tm="0">
                          <p:val>
                            <p:strVal val="#ppt_x"/>
                          </p:val>
                        </p:tav>
                        <p:tav tm="100000">
                          <p:val>
                            <p:strVal val="#ppt_x"/>
                          </p:val>
                        </p:tav>
                      </p:tavLst>
                    </p:anim>
                    <p:anim calcmode="lin" valueType="num">
                      <p:cBhvr>
                        <p:cTn dur="400" fill="hold"/>
                        <p:tgtEl>
                          <p:spTgt spid="10"/>
                        </p:tgtEl>
                        <p:attrNameLst>
                          <p:attrName>ppt_y</p:attrName>
                        </p:attrNameLst>
                      </p:cBhvr>
                      <p:tavLst>
                        <p:tav tm="0">
                          <p:val>
                            <p:strVal val="#ppt_y+.1"/>
                          </p:val>
                        </p:tav>
                        <p:tav tm="100000">
                          <p:val>
                            <p:strVal val="#ppt_y"/>
                          </p:val>
                        </p:tav>
                      </p:tavLst>
                    </p:anim>
                  </p:childTnLst>
                </p:cTn>
              </p:par>
            </p:tnLst>
          </p:tmpl>
        </p:tmplLst>
      </p:bldP>
      <p:bldP spid="11" grpId="0" build="p">
        <p:tmplLst>
          <p:tmpl lvl="1">
            <p:tnLst>
              <p:par>
                <p:cTn presetID="42" presetClass="entr" presetSubtype="0" fill="hold" nodeType="withEffect">
                  <p:stCondLst>
                    <p:cond delay="20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anim calcmode="lin" valueType="num">
                      <p:cBhvr>
                        <p:cTn dur="500" fill="hold"/>
                        <p:tgtEl>
                          <p:spTgt spid="11"/>
                        </p:tgtEl>
                        <p:attrNameLst>
                          <p:attrName>ppt_x</p:attrName>
                        </p:attrNameLst>
                      </p:cBhvr>
                      <p:tavLst>
                        <p:tav tm="0">
                          <p:val>
                            <p:strVal val="#ppt_x"/>
                          </p:val>
                        </p:tav>
                        <p:tav tm="100000">
                          <p:val>
                            <p:strVal val="#ppt_x"/>
                          </p:val>
                        </p:tav>
                      </p:tavLst>
                    </p:anim>
                    <p:anim calcmode="lin" valueType="num">
                      <p:cBhvr>
                        <p:cTn dur="500" fill="hold"/>
                        <p:tgtEl>
                          <p:spTgt spid="11"/>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with content Clear 2">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 name="Text Placeholder 2"/>
          <p:cNvSpPr>
            <a:spLocks noGrp="1"/>
          </p:cNvSpPr>
          <p:nvPr>
            <p:ph type="body" sz="quarter" idx="64" hasCustomPrompt="1"/>
          </p:nvPr>
        </p:nvSpPr>
        <p:spPr>
          <a:xfrm>
            <a:off x="591965" y="5563772"/>
            <a:ext cx="10973505" cy="779972"/>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p>
        </p:txBody>
      </p:sp>
      <p:sp>
        <p:nvSpPr>
          <p:cNvPr id="5" name="Text Placeholder 7"/>
          <p:cNvSpPr>
            <a:spLocks noGrp="1"/>
          </p:cNvSpPr>
          <p:nvPr>
            <p:ph type="body" sz="quarter" idx="18" hasCustomPrompt="1"/>
          </p:nvPr>
        </p:nvSpPr>
        <p:spPr>
          <a:xfrm>
            <a:off x="569384" y="5109393"/>
            <a:ext cx="10996083" cy="431780"/>
          </a:xfrm>
          <a:prstGeom prst="rect">
            <a:avLst/>
          </a:prstGeom>
        </p:spPr>
        <p:txBody>
          <a:bodyPr vert="horz" lIns="0" tIns="40504" rIns="0" bIns="40504" anchor="ctr"/>
          <a:lstStyle>
            <a:lvl1pPr marL="0" indent="0" algn="l">
              <a:lnSpc>
                <a:spcPct val="100000"/>
              </a:lnSpc>
              <a:spcBef>
                <a:spcPts val="0"/>
              </a:spcBef>
              <a:buNone/>
              <a:defRPr sz="1920" b="1" baseline="0">
                <a:solidFill>
                  <a:schemeClr val="bg1"/>
                </a:solidFill>
                <a:latin typeface="Lato Light"/>
                <a:cs typeface="Lato Light"/>
              </a:defRPr>
            </a:lvl1pPr>
          </a:lstStyle>
          <a:p>
            <a:pPr lvl="0"/>
            <a:r>
              <a:rPr lang="es-ES_tradnl" dirty="0" err="1" smtClean="0"/>
              <a:t>Put</a:t>
            </a:r>
            <a:r>
              <a:rPr lang="es-ES_tradnl" dirty="0" smtClean="0"/>
              <a:t> </a:t>
            </a:r>
            <a:r>
              <a:rPr lang="es-ES_tradnl" dirty="0" err="1" smtClean="0"/>
              <a:t>your</a:t>
            </a:r>
            <a:r>
              <a:rPr lang="es-ES_tradnl" dirty="0" smtClean="0"/>
              <a:t> </a:t>
            </a:r>
            <a:r>
              <a:rPr lang="es-ES_tradnl" dirty="0" err="1" smtClean="0"/>
              <a:t>title</a:t>
            </a:r>
            <a:r>
              <a:rPr lang="es-ES_tradnl" dirty="0" smtClean="0"/>
              <a:t> </a:t>
            </a:r>
            <a:r>
              <a:rPr lang="es-ES_tradnl" dirty="0" err="1" smtClean="0"/>
              <a:t>here</a:t>
            </a:r>
            <a:endParaRPr lang="es-ES_tradnl" dirty="0" smtClean="0"/>
          </a:p>
        </p:txBody>
      </p:sp>
      <p:grpSp>
        <p:nvGrpSpPr>
          <p:cNvPr id="7" name="Group 6"/>
          <p:cNvGrpSpPr/>
          <p:nvPr userDrawn="1"/>
        </p:nvGrpSpPr>
        <p:grpSpPr>
          <a:xfrm>
            <a:off x="101309" y="385540"/>
            <a:ext cx="383999" cy="342172"/>
            <a:chOff x="5270500" y="1460500"/>
            <a:chExt cx="1701800" cy="2705100"/>
          </a:xfrm>
        </p:grpSpPr>
        <p:sp>
          <p:nvSpPr>
            <p:cNvPr id="9" name="Rounded Rectangle 8"/>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0" name="Rounded Rectangle 9"/>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1" name="Rounded Rectangle 10"/>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xmlns="" val="34004811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4">
                                            <p:txEl>
                                              <p:pRg st="0" end="0"/>
                                            </p:txEl>
                                          </p:spTgt>
                                        </p:tgtEl>
                                        <p:attrNameLst>
                                          <p:attrName>style.visibility</p:attrName>
                                        </p:attrNameLst>
                                      </p:cBhvr>
                                      <p:to>
                                        <p:strVal val="visible"/>
                                      </p:to>
                                    </p:set>
                                    <p:animEffect transition="in" filter="fade">
                                      <p:cBhvr>
                                        <p:cTn id="20" dur="500"/>
                                        <p:tgtEl>
                                          <p:spTgt spid="4">
                                            <p:txEl>
                                              <p:pRg st="0" end="0"/>
                                            </p:txEl>
                                          </p:spTgt>
                                        </p:tgtEl>
                                      </p:cBhvr>
                                    </p:animEffect>
                                  </p:childTnLst>
                                </p:cTn>
                              </p:par>
                              <p:par>
                                <p:cTn id="21" presetID="42" presetClass="entr" presetSubtype="0" fill="hold" grpId="0" nodeType="withEffect">
                                  <p:stCondLst>
                                    <p:cond delay="200"/>
                                  </p:stCondLst>
                                  <p:childTnLst>
                                    <p:set>
                                      <p:cBhvr>
                                        <p:cTn id="22" dur="1" fill="hold">
                                          <p:stCondLst>
                                            <p:cond delay="0"/>
                                          </p:stCondLst>
                                        </p:cTn>
                                        <p:tgtEl>
                                          <p:spTgt spid="5">
                                            <p:txEl>
                                              <p:pRg st="0" end="0"/>
                                            </p:txEl>
                                          </p:spTgt>
                                        </p:tgtEl>
                                        <p:attrNameLst>
                                          <p:attrName>style.visibility</p:attrName>
                                        </p:attrNameLst>
                                      </p:cBhvr>
                                      <p:to>
                                        <p:strVal val="visible"/>
                                      </p:to>
                                    </p:set>
                                    <p:animEffect transition="in" filter="fade">
                                      <p:cBhvr>
                                        <p:cTn id="23" dur="400"/>
                                        <p:tgtEl>
                                          <p:spTgt spid="5">
                                            <p:txEl>
                                              <p:pRg st="0" end="0"/>
                                            </p:txEl>
                                          </p:spTgt>
                                        </p:tgtEl>
                                      </p:cBhvr>
                                    </p:animEffect>
                                    <p:anim calcmode="lin" valueType="num">
                                      <p:cBhvr>
                                        <p:cTn id="24"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5" dur="4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10" presetClass="entr" presetSubtype="0" fill="hold" nodeType="withEffect">
                  <p:stCondLst>
                    <p:cond delay="8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wo columns with dates">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0" name="Text Placeholder 2"/>
          <p:cNvSpPr>
            <a:spLocks noGrp="1"/>
          </p:cNvSpPr>
          <p:nvPr>
            <p:ph type="body" sz="quarter" idx="64" hasCustomPrompt="1"/>
          </p:nvPr>
        </p:nvSpPr>
        <p:spPr>
          <a:xfrm>
            <a:off x="591963" y="5482494"/>
            <a:ext cx="5210528" cy="779972"/>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p>
        </p:txBody>
      </p:sp>
      <p:sp>
        <p:nvSpPr>
          <p:cNvPr id="11" name="Text Placeholder 7"/>
          <p:cNvSpPr>
            <a:spLocks noGrp="1"/>
          </p:cNvSpPr>
          <p:nvPr>
            <p:ph type="body" sz="quarter" idx="18" hasCustomPrompt="1"/>
          </p:nvPr>
        </p:nvSpPr>
        <p:spPr>
          <a:xfrm>
            <a:off x="569384" y="4664085"/>
            <a:ext cx="5233107" cy="454379"/>
          </a:xfrm>
          <a:prstGeom prst="rect">
            <a:avLst/>
          </a:prstGeom>
        </p:spPr>
        <p:txBody>
          <a:bodyPr vert="horz" lIns="0" tIns="40504" rIns="0" bIns="40504" anchor="ctr"/>
          <a:lstStyle>
            <a:lvl1pPr marL="0" indent="0" algn="l">
              <a:lnSpc>
                <a:spcPct val="100000"/>
              </a:lnSpc>
              <a:spcBef>
                <a:spcPts val="0"/>
              </a:spcBef>
              <a:buNone/>
              <a:defRPr sz="2400" b="1" baseline="0">
                <a:solidFill>
                  <a:schemeClr val="bg1"/>
                </a:solidFill>
                <a:latin typeface="Lato Light"/>
                <a:cs typeface="Lato Light"/>
              </a:defRPr>
            </a:lvl1pPr>
          </a:lstStyle>
          <a:p>
            <a:pPr lvl="0"/>
            <a:r>
              <a:rPr lang="es-ES_tradnl" dirty="0" smtClean="0"/>
              <a:t>2015</a:t>
            </a:r>
          </a:p>
        </p:txBody>
      </p:sp>
      <p:sp>
        <p:nvSpPr>
          <p:cNvPr id="12" name="Text Placeholder 7"/>
          <p:cNvSpPr>
            <a:spLocks noGrp="1"/>
          </p:cNvSpPr>
          <p:nvPr>
            <p:ph type="body" sz="quarter" idx="65" hasCustomPrompt="1"/>
          </p:nvPr>
        </p:nvSpPr>
        <p:spPr>
          <a:xfrm>
            <a:off x="603251" y="5151355"/>
            <a:ext cx="519924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tx1">
                    <a:lumMod val="50000"/>
                    <a:lumOff val="50000"/>
                  </a:schemeClr>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3" name="Text Placeholder 2"/>
          <p:cNvSpPr>
            <a:spLocks noGrp="1"/>
          </p:cNvSpPr>
          <p:nvPr>
            <p:ph type="body" sz="quarter" idx="66" hasCustomPrompt="1"/>
          </p:nvPr>
        </p:nvSpPr>
        <p:spPr>
          <a:xfrm>
            <a:off x="6365523" y="5482494"/>
            <a:ext cx="5210528" cy="779972"/>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p>
        </p:txBody>
      </p:sp>
      <p:sp>
        <p:nvSpPr>
          <p:cNvPr id="14" name="Text Placeholder 7"/>
          <p:cNvSpPr>
            <a:spLocks noGrp="1"/>
          </p:cNvSpPr>
          <p:nvPr>
            <p:ph type="body" sz="quarter" idx="67" hasCustomPrompt="1"/>
          </p:nvPr>
        </p:nvSpPr>
        <p:spPr>
          <a:xfrm>
            <a:off x="6342944" y="4664085"/>
            <a:ext cx="5233107" cy="454379"/>
          </a:xfrm>
          <a:prstGeom prst="rect">
            <a:avLst/>
          </a:prstGeom>
        </p:spPr>
        <p:txBody>
          <a:bodyPr vert="horz" lIns="0" tIns="40504" rIns="0" bIns="40504" anchor="ctr"/>
          <a:lstStyle>
            <a:lvl1pPr marL="0" indent="0" algn="l">
              <a:lnSpc>
                <a:spcPct val="100000"/>
              </a:lnSpc>
              <a:spcBef>
                <a:spcPts val="0"/>
              </a:spcBef>
              <a:buNone/>
              <a:defRPr sz="2400" b="1" baseline="0">
                <a:solidFill>
                  <a:schemeClr val="bg1"/>
                </a:solidFill>
                <a:latin typeface="Lato Light"/>
                <a:cs typeface="Lato Light"/>
              </a:defRPr>
            </a:lvl1pPr>
          </a:lstStyle>
          <a:p>
            <a:pPr lvl="0"/>
            <a:r>
              <a:rPr lang="es-ES_tradnl" dirty="0" smtClean="0"/>
              <a:t>2016</a:t>
            </a:r>
          </a:p>
        </p:txBody>
      </p:sp>
      <p:sp>
        <p:nvSpPr>
          <p:cNvPr id="15" name="Text Placeholder 7"/>
          <p:cNvSpPr>
            <a:spLocks noGrp="1"/>
          </p:cNvSpPr>
          <p:nvPr>
            <p:ph type="body" sz="quarter" idx="68" hasCustomPrompt="1"/>
          </p:nvPr>
        </p:nvSpPr>
        <p:spPr>
          <a:xfrm>
            <a:off x="6376811" y="5151355"/>
            <a:ext cx="519924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tx1">
                    <a:lumMod val="50000"/>
                    <a:lumOff val="50000"/>
                  </a:schemeClr>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6" name="Group 15"/>
          <p:cNvGrpSpPr/>
          <p:nvPr userDrawn="1"/>
        </p:nvGrpSpPr>
        <p:grpSpPr>
          <a:xfrm>
            <a:off x="101309" y="385540"/>
            <a:ext cx="383999" cy="342172"/>
            <a:chOff x="5270500" y="1460500"/>
            <a:chExt cx="1701800" cy="2705100"/>
          </a:xfrm>
        </p:grpSpPr>
        <p:sp>
          <p:nvSpPr>
            <p:cNvPr id="17" name="Rounded Rectangle 16"/>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8" name="Rounded Rectangle 17"/>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9" name="Rounded Rectangle 18"/>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xmlns="" val="392803493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10">
                                            <p:txEl>
                                              <p:pRg st="0" end="0"/>
                                            </p:txEl>
                                          </p:spTgt>
                                        </p:tgtEl>
                                        <p:attrNameLst>
                                          <p:attrName>style.visibility</p:attrName>
                                        </p:attrNameLst>
                                      </p:cBhvr>
                                      <p:to>
                                        <p:strVal val="visible"/>
                                      </p:to>
                                    </p:set>
                                    <p:animEffect transition="in" filter="fade">
                                      <p:cBhvr>
                                        <p:cTn id="20" dur="500"/>
                                        <p:tgtEl>
                                          <p:spTgt spid="10">
                                            <p:txEl>
                                              <p:pRg st="0" end="0"/>
                                            </p:txEl>
                                          </p:spTgt>
                                        </p:tgtEl>
                                      </p:cBhvr>
                                    </p:animEffect>
                                  </p:childTnLst>
                                </p:cTn>
                              </p:par>
                              <p:par>
                                <p:cTn id="21" presetID="42" presetClass="entr" presetSubtype="0" fill="hold" grpId="0" nodeType="withEffect">
                                  <p:stCondLst>
                                    <p:cond delay="200"/>
                                  </p:stCondLst>
                                  <p:childTnLst>
                                    <p:set>
                                      <p:cBhvr>
                                        <p:cTn id="22" dur="1" fill="hold">
                                          <p:stCondLst>
                                            <p:cond delay="0"/>
                                          </p:stCondLst>
                                        </p:cTn>
                                        <p:tgtEl>
                                          <p:spTgt spid="11">
                                            <p:txEl>
                                              <p:pRg st="0" end="0"/>
                                            </p:txEl>
                                          </p:spTgt>
                                        </p:tgtEl>
                                        <p:attrNameLst>
                                          <p:attrName>style.visibility</p:attrName>
                                        </p:attrNameLst>
                                      </p:cBhvr>
                                      <p:to>
                                        <p:strVal val="visible"/>
                                      </p:to>
                                    </p:set>
                                    <p:animEffect transition="in" filter="fade">
                                      <p:cBhvr>
                                        <p:cTn id="23" dur="400"/>
                                        <p:tgtEl>
                                          <p:spTgt spid="11">
                                            <p:txEl>
                                              <p:pRg st="0" end="0"/>
                                            </p:txEl>
                                          </p:spTgt>
                                        </p:tgtEl>
                                      </p:cBhvr>
                                    </p:animEffect>
                                    <p:anim calcmode="lin" valueType="num">
                                      <p:cBhvr>
                                        <p:cTn id="24" dur="4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25" dur="400" fill="hold"/>
                                        <p:tgtEl>
                                          <p:spTgt spid="11">
                                            <p:txEl>
                                              <p:pRg st="0" end="0"/>
                                            </p:txEl>
                                          </p:spTgt>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200"/>
                                  </p:stCondLst>
                                  <p:childTnLst>
                                    <p:set>
                                      <p:cBhvr>
                                        <p:cTn id="27" dur="1" fill="hold">
                                          <p:stCondLst>
                                            <p:cond delay="0"/>
                                          </p:stCondLst>
                                        </p:cTn>
                                        <p:tgtEl>
                                          <p:spTgt spid="12">
                                            <p:txEl>
                                              <p:pRg st="0" end="0"/>
                                            </p:txEl>
                                          </p:spTgt>
                                        </p:tgtEl>
                                        <p:attrNameLst>
                                          <p:attrName>style.visibility</p:attrName>
                                        </p:attrNameLst>
                                      </p:cBhvr>
                                      <p:to>
                                        <p:strVal val="visible"/>
                                      </p:to>
                                    </p:set>
                                    <p:animEffect transition="in" filter="fade">
                                      <p:cBhvr>
                                        <p:cTn id="28" dur="500"/>
                                        <p:tgtEl>
                                          <p:spTgt spid="12">
                                            <p:txEl>
                                              <p:pRg st="0" end="0"/>
                                            </p:txEl>
                                          </p:spTgt>
                                        </p:tgtEl>
                                      </p:cBhvr>
                                    </p:animEffect>
                                    <p:anim calcmode="lin" valueType="num">
                                      <p:cBhvr>
                                        <p:cTn id="29"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30" dur="500" fill="hold"/>
                                        <p:tgtEl>
                                          <p:spTgt spid="12">
                                            <p:txEl>
                                              <p:pRg st="0" end="0"/>
                                            </p:txEl>
                                          </p:spTgt>
                                        </p:tgtEl>
                                        <p:attrNameLst>
                                          <p:attrName>ppt_y</p:attrName>
                                        </p:attrNameLst>
                                      </p:cBhvr>
                                      <p:tavLst>
                                        <p:tav tm="0">
                                          <p:val>
                                            <p:strVal val="#ppt_y+.1"/>
                                          </p:val>
                                        </p:tav>
                                        <p:tav tm="100000">
                                          <p:val>
                                            <p:strVal val="#ppt_y"/>
                                          </p:val>
                                        </p:tav>
                                      </p:tavLst>
                                    </p:anim>
                                  </p:childTnLst>
                                </p:cTn>
                              </p:par>
                              <p:par>
                                <p:cTn id="31" presetID="10" presetClass="entr" presetSubtype="0" fill="hold" grpId="0" nodeType="withEffect">
                                  <p:stCondLst>
                                    <p:cond delay="800"/>
                                  </p:stCondLst>
                                  <p:childTnLst>
                                    <p:set>
                                      <p:cBhvr>
                                        <p:cTn id="32" dur="1" fill="hold">
                                          <p:stCondLst>
                                            <p:cond delay="0"/>
                                          </p:stCondLst>
                                        </p:cTn>
                                        <p:tgtEl>
                                          <p:spTgt spid="13">
                                            <p:txEl>
                                              <p:pRg st="0" end="0"/>
                                            </p:txEl>
                                          </p:spTgt>
                                        </p:tgtEl>
                                        <p:attrNameLst>
                                          <p:attrName>style.visibility</p:attrName>
                                        </p:attrNameLst>
                                      </p:cBhvr>
                                      <p:to>
                                        <p:strVal val="visible"/>
                                      </p:to>
                                    </p:set>
                                    <p:animEffect transition="in" filter="fade">
                                      <p:cBhvr>
                                        <p:cTn id="33" dur="500"/>
                                        <p:tgtEl>
                                          <p:spTgt spid="13">
                                            <p:txEl>
                                              <p:pRg st="0" end="0"/>
                                            </p:txEl>
                                          </p:spTgt>
                                        </p:tgtEl>
                                      </p:cBhvr>
                                    </p:animEffect>
                                  </p:childTnLst>
                                </p:cTn>
                              </p:par>
                              <p:par>
                                <p:cTn id="34" presetID="42" presetClass="entr" presetSubtype="0" fill="hold" grpId="0" nodeType="withEffect">
                                  <p:stCondLst>
                                    <p:cond delay="200"/>
                                  </p:stCondLst>
                                  <p:childTnLst>
                                    <p:set>
                                      <p:cBhvr>
                                        <p:cTn id="35" dur="1" fill="hold">
                                          <p:stCondLst>
                                            <p:cond delay="0"/>
                                          </p:stCondLst>
                                        </p:cTn>
                                        <p:tgtEl>
                                          <p:spTgt spid="14">
                                            <p:txEl>
                                              <p:pRg st="0" end="0"/>
                                            </p:txEl>
                                          </p:spTgt>
                                        </p:tgtEl>
                                        <p:attrNameLst>
                                          <p:attrName>style.visibility</p:attrName>
                                        </p:attrNameLst>
                                      </p:cBhvr>
                                      <p:to>
                                        <p:strVal val="visible"/>
                                      </p:to>
                                    </p:set>
                                    <p:animEffect transition="in" filter="fade">
                                      <p:cBhvr>
                                        <p:cTn id="36" dur="400"/>
                                        <p:tgtEl>
                                          <p:spTgt spid="14">
                                            <p:txEl>
                                              <p:pRg st="0" end="0"/>
                                            </p:txEl>
                                          </p:spTgt>
                                        </p:tgtEl>
                                      </p:cBhvr>
                                    </p:animEffect>
                                    <p:anim calcmode="lin" valueType="num">
                                      <p:cBhvr>
                                        <p:cTn id="37" dur="4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38" dur="400" fill="hold"/>
                                        <p:tgtEl>
                                          <p:spTgt spid="14">
                                            <p:txEl>
                                              <p:pRg st="0" end="0"/>
                                            </p:txEl>
                                          </p:spTgt>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00"/>
                                  </p:stCondLst>
                                  <p:childTnLst>
                                    <p:set>
                                      <p:cBhvr>
                                        <p:cTn id="40" dur="1" fill="hold">
                                          <p:stCondLst>
                                            <p:cond delay="0"/>
                                          </p:stCondLst>
                                        </p:cTn>
                                        <p:tgtEl>
                                          <p:spTgt spid="15">
                                            <p:txEl>
                                              <p:pRg st="0" end="0"/>
                                            </p:txEl>
                                          </p:spTgt>
                                        </p:tgtEl>
                                        <p:attrNameLst>
                                          <p:attrName>style.visibility</p:attrName>
                                        </p:attrNameLst>
                                      </p:cBhvr>
                                      <p:to>
                                        <p:strVal val="visible"/>
                                      </p:to>
                                    </p:set>
                                    <p:animEffect transition="in" filter="fade">
                                      <p:cBhvr>
                                        <p:cTn id="41" dur="500"/>
                                        <p:tgtEl>
                                          <p:spTgt spid="15">
                                            <p:txEl>
                                              <p:pRg st="0" end="0"/>
                                            </p:txEl>
                                          </p:spTgt>
                                        </p:tgtEl>
                                      </p:cBhvr>
                                    </p:animEffect>
                                    <p:anim calcmode="lin" valueType="num">
                                      <p:cBhvr>
                                        <p:cTn id="42"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p:cTn id="43" dur="500" fill="hold"/>
                                        <p:tgtEl>
                                          <p:spTgt spid="1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8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1" grpId="0" build="p">
        <p:tmplLst>
          <p:tmpl lvl="1">
            <p:tnLst>
              <p:par>
                <p:cTn presetID="42" presetClass="entr" presetSubtype="0" fill="hold" nodeType="withEffect">
                  <p:stCondLst>
                    <p:cond delay="200"/>
                  </p:stCondLst>
                  <p:childTnLst>
                    <p:set>
                      <p:cBhvr>
                        <p:cTn dur="1" fill="hold">
                          <p:stCondLst>
                            <p:cond delay="0"/>
                          </p:stCondLst>
                        </p:cTn>
                        <p:tgtEl>
                          <p:spTgt spid="11"/>
                        </p:tgtEl>
                        <p:attrNameLst>
                          <p:attrName>style.visibility</p:attrName>
                        </p:attrNameLst>
                      </p:cBhvr>
                      <p:to>
                        <p:strVal val="visible"/>
                      </p:to>
                    </p:set>
                    <p:animEffect transition="in" filter="fade">
                      <p:cBhvr>
                        <p:cTn dur="400"/>
                        <p:tgtEl>
                          <p:spTgt spid="11"/>
                        </p:tgtEl>
                      </p:cBhvr>
                    </p:animEffect>
                    <p:anim calcmode="lin" valueType="num">
                      <p:cBhvr>
                        <p:cTn dur="400" fill="hold"/>
                        <p:tgtEl>
                          <p:spTgt spid="11"/>
                        </p:tgtEl>
                        <p:attrNameLst>
                          <p:attrName>ppt_x</p:attrName>
                        </p:attrNameLst>
                      </p:cBhvr>
                      <p:tavLst>
                        <p:tav tm="0">
                          <p:val>
                            <p:strVal val="#ppt_x"/>
                          </p:val>
                        </p:tav>
                        <p:tav tm="100000">
                          <p:val>
                            <p:strVal val="#ppt_x"/>
                          </p:val>
                        </p:tav>
                      </p:tavLst>
                    </p:anim>
                    <p:anim calcmode="lin" valueType="num">
                      <p:cBhvr>
                        <p:cTn dur="400" fill="hold"/>
                        <p:tgtEl>
                          <p:spTgt spid="11"/>
                        </p:tgtEl>
                        <p:attrNameLst>
                          <p:attrName>ppt_y</p:attrName>
                        </p:attrNameLst>
                      </p:cBhvr>
                      <p:tavLst>
                        <p:tav tm="0">
                          <p:val>
                            <p:strVal val="#ppt_y+.1"/>
                          </p:val>
                        </p:tav>
                        <p:tav tm="100000">
                          <p:val>
                            <p:strVal val="#ppt_y"/>
                          </p:val>
                        </p:tav>
                      </p:tavLst>
                    </p:anim>
                  </p:childTnLst>
                </p:cTn>
              </p:par>
            </p:tnLst>
          </p:tmpl>
        </p:tmplLst>
      </p:bldP>
      <p:bldP spid="12" grpId="0" build="p">
        <p:tmplLst>
          <p:tmpl lvl="1">
            <p:tnLst>
              <p:par>
                <p:cTn presetID="42" presetClass="entr" presetSubtype="0" fill="hold" nodeType="withEffect">
                  <p:stCondLst>
                    <p:cond delay="20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anim calcmode="lin" valueType="num">
                      <p:cBhvr>
                        <p:cTn dur="500" fill="hold"/>
                        <p:tgtEl>
                          <p:spTgt spid="12"/>
                        </p:tgtEl>
                        <p:attrNameLst>
                          <p:attrName>ppt_x</p:attrName>
                        </p:attrNameLst>
                      </p:cBhvr>
                      <p:tavLst>
                        <p:tav tm="0">
                          <p:val>
                            <p:strVal val="#ppt_x"/>
                          </p:val>
                        </p:tav>
                        <p:tav tm="100000">
                          <p:val>
                            <p:strVal val="#ppt_x"/>
                          </p:val>
                        </p:tav>
                      </p:tavLst>
                    </p:anim>
                    <p:anim calcmode="lin" valueType="num">
                      <p:cBhvr>
                        <p:cTn dur="500" fill="hold"/>
                        <p:tgtEl>
                          <p:spTgt spid="12"/>
                        </p:tgtEl>
                        <p:attrNameLst>
                          <p:attrName>ppt_y</p:attrName>
                        </p:attrNameLst>
                      </p:cBhvr>
                      <p:tavLst>
                        <p:tav tm="0">
                          <p:val>
                            <p:strVal val="#ppt_y+.1"/>
                          </p:val>
                        </p:tav>
                        <p:tav tm="100000">
                          <p:val>
                            <p:strVal val="#ppt_y"/>
                          </p:val>
                        </p:tav>
                      </p:tavLst>
                    </p:anim>
                  </p:childTnLst>
                </p:cTn>
              </p:par>
            </p:tnLst>
          </p:tmpl>
        </p:tmplLst>
      </p:bldP>
      <p:bldP spid="13" grpId="0" build="p">
        <p:tmplLst>
          <p:tmpl lvl="1">
            <p:tnLst>
              <p:par>
                <p:cTn presetID="10" presetClass="entr" presetSubtype="0" fill="hold" nodeType="withEffect">
                  <p:stCondLst>
                    <p:cond delay="80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p">
        <p:tmplLst>
          <p:tmpl lvl="1">
            <p:tnLst>
              <p:par>
                <p:cTn presetID="42" presetClass="entr" presetSubtype="0" fill="hold" nodeType="withEffect">
                  <p:stCondLst>
                    <p:cond delay="200"/>
                  </p:stCondLst>
                  <p:childTnLst>
                    <p:set>
                      <p:cBhvr>
                        <p:cTn dur="1" fill="hold">
                          <p:stCondLst>
                            <p:cond delay="0"/>
                          </p:stCondLst>
                        </p:cTn>
                        <p:tgtEl>
                          <p:spTgt spid="14"/>
                        </p:tgtEl>
                        <p:attrNameLst>
                          <p:attrName>style.visibility</p:attrName>
                        </p:attrNameLst>
                      </p:cBhvr>
                      <p:to>
                        <p:strVal val="visible"/>
                      </p:to>
                    </p:set>
                    <p:animEffect transition="in" filter="fade">
                      <p:cBhvr>
                        <p:cTn dur="400"/>
                        <p:tgtEl>
                          <p:spTgt spid="14"/>
                        </p:tgtEl>
                      </p:cBhvr>
                    </p:animEffect>
                    <p:anim calcmode="lin" valueType="num">
                      <p:cBhvr>
                        <p:cTn dur="400" fill="hold"/>
                        <p:tgtEl>
                          <p:spTgt spid="14"/>
                        </p:tgtEl>
                        <p:attrNameLst>
                          <p:attrName>ppt_x</p:attrName>
                        </p:attrNameLst>
                      </p:cBhvr>
                      <p:tavLst>
                        <p:tav tm="0">
                          <p:val>
                            <p:strVal val="#ppt_x"/>
                          </p:val>
                        </p:tav>
                        <p:tav tm="100000">
                          <p:val>
                            <p:strVal val="#ppt_x"/>
                          </p:val>
                        </p:tav>
                      </p:tavLst>
                    </p:anim>
                    <p:anim calcmode="lin" valueType="num">
                      <p:cBhvr>
                        <p:cTn dur="400" fill="hold"/>
                        <p:tgtEl>
                          <p:spTgt spid="14"/>
                        </p:tgtEl>
                        <p:attrNameLst>
                          <p:attrName>ppt_y</p:attrName>
                        </p:attrNameLst>
                      </p:cBhvr>
                      <p:tavLst>
                        <p:tav tm="0">
                          <p:val>
                            <p:strVal val="#ppt_y+.1"/>
                          </p:val>
                        </p:tav>
                        <p:tav tm="100000">
                          <p:val>
                            <p:strVal val="#ppt_y"/>
                          </p:val>
                        </p:tav>
                      </p:tavLst>
                    </p:anim>
                  </p:childTnLst>
                </p:cTn>
              </p:par>
            </p:tnLst>
          </p:tmpl>
        </p:tmplLst>
      </p:bldP>
      <p:bldP spid="15" grpId="0" build="p">
        <p:tmplLst>
          <p:tmpl lvl="1">
            <p:tnLst>
              <p:par>
                <p:cTn presetID="42" presetClass="entr" presetSubtype="0" fill="hold" nodeType="withEffect">
                  <p:stCondLst>
                    <p:cond delay="20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anim calcmode="lin" valueType="num">
                      <p:cBhvr>
                        <p:cTn dur="500" fill="hold"/>
                        <p:tgtEl>
                          <p:spTgt spid="15"/>
                        </p:tgtEl>
                        <p:attrNameLst>
                          <p:attrName>ppt_x</p:attrName>
                        </p:attrNameLst>
                      </p:cBhvr>
                      <p:tavLst>
                        <p:tav tm="0">
                          <p:val>
                            <p:strVal val="#ppt_x"/>
                          </p:val>
                        </p:tav>
                        <p:tav tm="100000">
                          <p:val>
                            <p:strVal val="#ppt_x"/>
                          </p:val>
                        </p:tav>
                      </p:tavLst>
                    </p:anim>
                    <p:anim calcmode="lin" valueType="num">
                      <p:cBhvr>
                        <p:cTn dur="500" fill="hold"/>
                        <p:tgtEl>
                          <p:spTgt spid="15"/>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Four columns results 1">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 name="Text Placeholder 2"/>
          <p:cNvSpPr>
            <a:spLocks noGrp="1"/>
          </p:cNvSpPr>
          <p:nvPr>
            <p:ph type="body" sz="quarter" idx="64" hasCustomPrompt="1"/>
          </p:nvPr>
        </p:nvSpPr>
        <p:spPr>
          <a:xfrm>
            <a:off x="551748" y="4795537"/>
            <a:ext cx="2360789" cy="841393"/>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5" name="Text Placeholder 7"/>
          <p:cNvSpPr>
            <a:spLocks noGrp="1"/>
          </p:cNvSpPr>
          <p:nvPr>
            <p:ph type="body" sz="quarter" idx="18" hasCustomPrompt="1"/>
          </p:nvPr>
        </p:nvSpPr>
        <p:spPr>
          <a:xfrm>
            <a:off x="551748" y="4137128"/>
            <a:ext cx="2360789" cy="345380"/>
          </a:xfrm>
          <a:prstGeom prst="rect">
            <a:avLst/>
          </a:prstGeom>
        </p:spPr>
        <p:txBody>
          <a:bodyPr vert="horz" lIns="0" tIns="40504" rIns="0" bIns="40504" anchor="ctr"/>
          <a:lstStyle>
            <a:lvl1pPr marL="0" indent="0" algn="ctr">
              <a:lnSpc>
                <a:spcPct val="100000"/>
              </a:lnSpc>
              <a:spcBef>
                <a:spcPts val="0"/>
              </a:spcBef>
              <a:buNone/>
              <a:defRPr sz="2400" b="1" baseline="0">
                <a:solidFill>
                  <a:schemeClr val="bg1"/>
                </a:solidFill>
                <a:latin typeface="Lato Light"/>
                <a:cs typeface="Lato Light"/>
              </a:defRPr>
            </a:lvl1pPr>
          </a:lstStyle>
          <a:p>
            <a:pPr lvl="0"/>
            <a:r>
              <a:rPr lang="es-ES_tradnl" dirty="0" smtClean="0"/>
              <a:t>50%</a:t>
            </a:r>
          </a:p>
        </p:txBody>
      </p:sp>
      <p:sp>
        <p:nvSpPr>
          <p:cNvPr id="7" name="Text Placeholder 7"/>
          <p:cNvSpPr>
            <a:spLocks noGrp="1"/>
          </p:cNvSpPr>
          <p:nvPr>
            <p:ph type="body" sz="quarter" idx="65" hasCustomPrompt="1"/>
          </p:nvPr>
        </p:nvSpPr>
        <p:spPr>
          <a:xfrm>
            <a:off x="551748" y="4548718"/>
            <a:ext cx="2360789" cy="228451"/>
          </a:xfrm>
          <a:prstGeom prst="rect">
            <a:avLst/>
          </a:prstGeom>
        </p:spPr>
        <p:txBody>
          <a:bodyPr vert="horz" lIns="0" tIns="40504" rIns="0" bIns="40504" anchor="ctr"/>
          <a:lstStyle>
            <a:lvl1pPr marL="0" indent="0" algn="ctr">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3" name="Text Placeholder 2"/>
          <p:cNvSpPr>
            <a:spLocks noGrp="1"/>
          </p:cNvSpPr>
          <p:nvPr>
            <p:ph type="body" sz="quarter" idx="66" hasCustomPrompt="1"/>
          </p:nvPr>
        </p:nvSpPr>
        <p:spPr>
          <a:xfrm>
            <a:off x="3351388" y="4795537"/>
            <a:ext cx="2360789" cy="841393"/>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34" name="Text Placeholder 7"/>
          <p:cNvSpPr>
            <a:spLocks noGrp="1"/>
          </p:cNvSpPr>
          <p:nvPr>
            <p:ph type="body" sz="quarter" idx="67" hasCustomPrompt="1"/>
          </p:nvPr>
        </p:nvSpPr>
        <p:spPr>
          <a:xfrm>
            <a:off x="3351388" y="4137128"/>
            <a:ext cx="2360789" cy="345380"/>
          </a:xfrm>
          <a:prstGeom prst="rect">
            <a:avLst/>
          </a:prstGeom>
        </p:spPr>
        <p:txBody>
          <a:bodyPr vert="horz" lIns="0" tIns="40504" rIns="0" bIns="40504" anchor="ctr"/>
          <a:lstStyle>
            <a:lvl1pPr marL="0" indent="0" algn="ctr">
              <a:lnSpc>
                <a:spcPct val="100000"/>
              </a:lnSpc>
              <a:spcBef>
                <a:spcPts val="0"/>
              </a:spcBef>
              <a:buNone/>
              <a:defRPr sz="2400" b="1" baseline="0">
                <a:solidFill>
                  <a:schemeClr val="bg1"/>
                </a:solidFill>
                <a:latin typeface="Lato Light"/>
                <a:cs typeface="Lato Light"/>
              </a:defRPr>
            </a:lvl1pPr>
          </a:lstStyle>
          <a:p>
            <a:pPr lvl="0"/>
            <a:r>
              <a:rPr lang="es-ES_tradnl" dirty="0" smtClean="0"/>
              <a:t>50%</a:t>
            </a:r>
          </a:p>
        </p:txBody>
      </p:sp>
      <p:sp>
        <p:nvSpPr>
          <p:cNvPr id="35" name="Text Placeholder 7"/>
          <p:cNvSpPr>
            <a:spLocks noGrp="1"/>
          </p:cNvSpPr>
          <p:nvPr>
            <p:ph type="body" sz="quarter" idx="68" hasCustomPrompt="1"/>
          </p:nvPr>
        </p:nvSpPr>
        <p:spPr>
          <a:xfrm>
            <a:off x="3351388" y="4548718"/>
            <a:ext cx="2360789" cy="228451"/>
          </a:xfrm>
          <a:prstGeom prst="rect">
            <a:avLst/>
          </a:prstGeom>
        </p:spPr>
        <p:txBody>
          <a:bodyPr vert="horz" lIns="0" tIns="40504" rIns="0" bIns="40504" anchor="ctr"/>
          <a:lstStyle>
            <a:lvl1pPr marL="0" indent="0" algn="ctr">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6" name="Text Placeholder 2"/>
          <p:cNvSpPr>
            <a:spLocks noGrp="1"/>
          </p:cNvSpPr>
          <p:nvPr>
            <p:ph type="body" sz="quarter" idx="69" hasCustomPrompt="1"/>
          </p:nvPr>
        </p:nvSpPr>
        <p:spPr>
          <a:xfrm>
            <a:off x="6286494" y="4795537"/>
            <a:ext cx="2360789" cy="841393"/>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37" name="Text Placeholder 7"/>
          <p:cNvSpPr>
            <a:spLocks noGrp="1"/>
          </p:cNvSpPr>
          <p:nvPr>
            <p:ph type="body" sz="quarter" idx="70" hasCustomPrompt="1"/>
          </p:nvPr>
        </p:nvSpPr>
        <p:spPr>
          <a:xfrm>
            <a:off x="6286494" y="4137128"/>
            <a:ext cx="2360789" cy="345380"/>
          </a:xfrm>
          <a:prstGeom prst="rect">
            <a:avLst/>
          </a:prstGeom>
        </p:spPr>
        <p:txBody>
          <a:bodyPr vert="horz" lIns="0" tIns="40504" rIns="0" bIns="40504" anchor="ctr"/>
          <a:lstStyle>
            <a:lvl1pPr marL="0" indent="0" algn="ctr">
              <a:lnSpc>
                <a:spcPct val="100000"/>
              </a:lnSpc>
              <a:spcBef>
                <a:spcPts val="0"/>
              </a:spcBef>
              <a:buNone/>
              <a:defRPr sz="2400" b="1" baseline="0">
                <a:solidFill>
                  <a:schemeClr val="bg1"/>
                </a:solidFill>
                <a:latin typeface="Lato Light"/>
                <a:cs typeface="Lato Light"/>
              </a:defRPr>
            </a:lvl1pPr>
          </a:lstStyle>
          <a:p>
            <a:pPr lvl="0"/>
            <a:r>
              <a:rPr lang="es-ES_tradnl" dirty="0" smtClean="0"/>
              <a:t>50%</a:t>
            </a:r>
          </a:p>
        </p:txBody>
      </p:sp>
      <p:sp>
        <p:nvSpPr>
          <p:cNvPr id="38" name="Text Placeholder 7"/>
          <p:cNvSpPr>
            <a:spLocks noGrp="1"/>
          </p:cNvSpPr>
          <p:nvPr>
            <p:ph type="body" sz="quarter" idx="71" hasCustomPrompt="1"/>
          </p:nvPr>
        </p:nvSpPr>
        <p:spPr>
          <a:xfrm>
            <a:off x="6286494" y="4548718"/>
            <a:ext cx="2360789" cy="228451"/>
          </a:xfrm>
          <a:prstGeom prst="rect">
            <a:avLst/>
          </a:prstGeom>
        </p:spPr>
        <p:txBody>
          <a:bodyPr vert="horz" lIns="0" tIns="40504" rIns="0" bIns="40504" anchor="ctr"/>
          <a:lstStyle>
            <a:lvl1pPr marL="0" indent="0" algn="ctr">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9" name="Text Placeholder 2"/>
          <p:cNvSpPr>
            <a:spLocks noGrp="1"/>
          </p:cNvSpPr>
          <p:nvPr>
            <p:ph type="body" sz="quarter" idx="72" hasCustomPrompt="1"/>
          </p:nvPr>
        </p:nvSpPr>
        <p:spPr>
          <a:xfrm>
            <a:off x="9192684" y="4795537"/>
            <a:ext cx="2360789" cy="841393"/>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40" name="Text Placeholder 7"/>
          <p:cNvSpPr>
            <a:spLocks noGrp="1"/>
          </p:cNvSpPr>
          <p:nvPr>
            <p:ph type="body" sz="quarter" idx="73" hasCustomPrompt="1"/>
          </p:nvPr>
        </p:nvSpPr>
        <p:spPr>
          <a:xfrm>
            <a:off x="9192684" y="4137128"/>
            <a:ext cx="2360789" cy="345380"/>
          </a:xfrm>
          <a:prstGeom prst="rect">
            <a:avLst/>
          </a:prstGeom>
        </p:spPr>
        <p:txBody>
          <a:bodyPr vert="horz" lIns="0" tIns="40504" rIns="0" bIns="40504" anchor="ctr"/>
          <a:lstStyle>
            <a:lvl1pPr marL="0" indent="0" algn="ctr">
              <a:lnSpc>
                <a:spcPct val="100000"/>
              </a:lnSpc>
              <a:spcBef>
                <a:spcPts val="0"/>
              </a:spcBef>
              <a:buNone/>
              <a:defRPr sz="2400" b="1" baseline="0">
                <a:solidFill>
                  <a:schemeClr val="bg1"/>
                </a:solidFill>
                <a:latin typeface="Lato Light"/>
                <a:cs typeface="Lato Light"/>
              </a:defRPr>
            </a:lvl1pPr>
          </a:lstStyle>
          <a:p>
            <a:pPr lvl="0"/>
            <a:r>
              <a:rPr lang="es-ES_tradnl" dirty="0" smtClean="0"/>
              <a:t>50%</a:t>
            </a:r>
          </a:p>
        </p:txBody>
      </p:sp>
      <p:sp>
        <p:nvSpPr>
          <p:cNvPr id="41" name="Text Placeholder 7"/>
          <p:cNvSpPr>
            <a:spLocks noGrp="1"/>
          </p:cNvSpPr>
          <p:nvPr>
            <p:ph type="body" sz="quarter" idx="74" hasCustomPrompt="1"/>
          </p:nvPr>
        </p:nvSpPr>
        <p:spPr>
          <a:xfrm>
            <a:off x="9192684" y="4548718"/>
            <a:ext cx="2360789" cy="228451"/>
          </a:xfrm>
          <a:prstGeom prst="rect">
            <a:avLst/>
          </a:prstGeom>
        </p:spPr>
        <p:txBody>
          <a:bodyPr vert="horz" lIns="0" tIns="40504" rIns="0" bIns="40504" anchor="ctr"/>
          <a:lstStyle>
            <a:lvl1pPr marL="0" indent="0" algn="ctr">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8" name="Group 17"/>
          <p:cNvGrpSpPr/>
          <p:nvPr userDrawn="1"/>
        </p:nvGrpSpPr>
        <p:grpSpPr>
          <a:xfrm>
            <a:off x="101309" y="385540"/>
            <a:ext cx="383999" cy="342172"/>
            <a:chOff x="5270500" y="1460500"/>
            <a:chExt cx="1701800" cy="2705100"/>
          </a:xfrm>
        </p:grpSpPr>
        <p:sp>
          <p:nvSpPr>
            <p:cNvPr id="19" name="Rounded Rectangle 18"/>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0" name="Rounded Rectangle 19"/>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1" name="Rounded Rectangle 20"/>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xmlns="" val="99189250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4">
                                            <p:txEl>
                                              <p:pRg st="0" end="0"/>
                                            </p:txEl>
                                          </p:spTgt>
                                        </p:tgtEl>
                                        <p:attrNameLst>
                                          <p:attrName>style.visibility</p:attrName>
                                        </p:attrNameLst>
                                      </p:cBhvr>
                                      <p:to>
                                        <p:strVal val="visible"/>
                                      </p:to>
                                    </p:set>
                                    <p:animEffect transition="in" filter="fade">
                                      <p:cBhvr>
                                        <p:cTn id="20" dur="500"/>
                                        <p:tgtEl>
                                          <p:spTgt spid="4">
                                            <p:txEl>
                                              <p:pRg st="0" end="0"/>
                                            </p:txEl>
                                          </p:spTgt>
                                        </p:tgtEl>
                                      </p:cBhvr>
                                    </p:animEffect>
                                  </p:childTnLst>
                                </p:cTn>
                              </p:par>
                              <p:par>
                                <p:cTn id="21" presetID="42" presetClass="entr" presetSubtype="0" fill="hold" grpId="0" nodeType="withEffect">
                                  <p:stCondLst>
                                    <p:cond delay="200"/>
                                  </p:stCondLst>
                                  <p:childTnLst>
                                    <p:set>
                                      <p:cBhvr>
                                        <p:cTn id="22" dur="1" fill="hold">
                                          <p:stCondLst>
                                            <p:cond delay="0"/>
                                          </p:stCondLst>
                                        </p:cTn>
                                        <p:tgtEl>
                                          <p:spTgt spid="5">
                                            <p:txEl>
                                              <p:pRg st="0" end="0"/>
                                            </p:txEl>
                                          </p:spTgt>
                                        </p:tgtEl>
                                        <p:attrNameLst>
                                          <p:attrName>style.visibility</p:attrName>
                                        </p:attrNameLst>
                                      </p:cBhvr>
                                      <p:to>
                                        <p:strVal val="visible"/>
                                      </p:to>
                                    </p:set>
                                    <p:animEffect transition="in" filter="fade">
                                      <p:cBhvr>
                                        <p:cTn id="23" dur="400"/>
                                        <p:tgtEl>
                                          <p:spTgt spid="5">
                                            <p:txEl>
                                              <p:pRg st="0" end="0"/>
                                            </p:txEl>
                                          </p:spTgt>
                                        </p:tgtEl>
                                      </p:cBhvr>
                                    </p:animEffect>
                                    <p:anim calcmode="lin" valueType="num">
                                      <p:cBhvr>
                                        <p:cTn id="24"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5" dur="400" fill="hold"/>
                                        <p:tgtEl>
                                          <p:spTgt spid="5">
                                            <p:txEl>
                                              <p:pRg st="0" end="0"/>
                                            </p:txEl>
                                          </p:spTgt>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200"/>
                                  </p:stCondLst>
                                  <p:childTnLst>
                                    <p:set>
                                      <p:cBhvr>
                                        <p:cTn id="27" dur="1" fill="hold">
                                          <p:stCondLst>
                                            <p:cond delay="0"/>
                                          </p:stCondLst>
                                        </p:cTn>
                                        <p:tgtEl>
                                          <p:spTgt spid="7">
                                            <p:txEl>
                                              <p:pRg st="0" end="0"/>
                                            </p:txEl>
                                          </p:spTgt>
                                        </p:tgtEl>
                                        <p:attrNameLst>
                                          <p:attrName>style.visibility</p:attrName>
                                        </p:attrNameLst>
                                      </p:cBhvr>
                                      <p:to>
                                        <p:strVal val="visible"/>
                                      </p:to>
                                    </p:set>
                                    <p:animEffect transition="in" filter="fade">
                                      <p:cBhvr>
                                        <p:cTn id="28" dur="500"/>
                                        <p:tgtEl>
                                          <p:spTgt spid="7">
                                            <p:txEl>
                                              <p:pRg st="0" end="0"/>
                                            </p:txEl>
                                          </p:spTgt>
                                        </p:tgtEl>
                                      </p:cBhvr>
                                    </p:animEffect>
                                    <p:anim calcmode="lin" valueType="num">
                                      <p:cBhvr>
                                        <p:cTn id="2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30" dur="500" fill="hold"/>
                                        <p:tgtEl>
                                          <p:spTgt spid="7">
                                            <p:txEl>
                                              <p:pRg st="0" end="0"/>
                                            </p:txEl>
                                          </p:spTgt>
                                        </p:tgtEl>
                                        <p:attrNameLst>
                                          <p:attrName>ppt_y</p:attrName>
                                        </p:attrNameLst>
                                      </p:cBhvr>
                                      <p:tavLst>
                                        <p:tav tm="0">
                                          <p:val>
                                            <p:strVal val="#ppt_y+.1"/>
                                          </p:val>
                                        </p:tav>
                                        <p:tav tm="100000">
                                          <p:val>
                                            <p:strVal val="#ppt_y"/>
                                          </p:val>
                                        </p:tav>
                                      </p:tavLst>
                                    </p:anim>
                                  </p:childTnLst>
                                </p:cTn>
                              </p:par>
                              <p:par>
                                <p:cTn id="31" presetID="10" presetClass="entr" presetSubtype="0" fill="hold" grpId="0" nodeType="withEffect">
                                  <p:stCondLst>
                                    <p:cond delay="800"/>
                                  </p:stCondLst>
                                  <p:childTnLst>
                                    <p:set>
                                      <p:cBhvr>
                                        <p:cTn id="32" dur="1" fill="hold">
                                          <p:stCondLst>
                                            <p:cond delay="0"/>
                                          </p:stCondLst>
                                        </p:cTn>
                                        <p:tgtEl>
                                          <p:spTgt spid="33">
                                            <p:txEl>
                                              <p:pRg st="0" end="0"/>
                                            </p:txEl>
                                          </p:spTgt>
                                        </p:tgtEl>
                                        <p:attrNameLst>
                                          <p:attrName>style.visibility</p:attrName>
                                        </p:attrNameLst>
                                      </p:cBhvr>
                                      <p:to>
                                        <p:strVal val="visible"/>
                                      </p:to>
                                    </p:set>
                                    <p:animEffect transition="in" filter="fade">
                                      <p:cBhvr>
                                        <p:cTn id="33" dur="500"/>
                                        <p:tgtEl>
                                          <p:spTgt spid="33">
                                            <p:txEl>
                                              <p:pRg st="0" end="0"/>
                                            </p:txEl>
                                          </p:spTgt>
                                        </p:tgtEl>
                                      </p:cBhvr>
                                    </p:animEffect>
                                  </p:childTnLst>
                                </p:cTn>
                              </p:par>
                              <p:par>
                                <p:cTn id="34" presetID="42" presetClass="entr" presetSubtype="0" fill="hold" grpId="0" nodeType="withEffect">
                                  <p:stCondLst>
                                    <p:cond delay="200"/>
                                  </p:stCondLst>
                                  <p:childTnLst>
                                    <p:set>
                                      <p:cBhvr>
                                        <p:cTn id="35" dur="1" fill="hold">
                                          <p:stCondLst>
                                            <p:cond delay="0"/>
                                          </p:stCondLst>
                                        </p:cTn>
                                        <p:tgtEl>
                                          <p:spTgt spid="34">
                                            <p:txEl>
                                              <p:pRg st="0" end="0"/>
                                            </p:txEl>
                                          </p:spTgt>
                                        </p:tgtEl>
                                        <p:attrNameLst>
                                          <p:attrName>style.visibility</p:attrName>
                                        </p:attrNameLst>
                                      </p:cBhvr>
                                      <p:to>
                                        <p:strVal val="visible"/>
                                      </p:to>
                                    </p:set>
                                    <p:animEffect transition="in" filter="fade">
                                      <p:cBhvr>
                                        <p:cTn id="36" dur="400"/>
                                        <p:tgtEl>
                                          <p:spTgt spid="34">
                                            <p:txEl>
                                              <p:pRg st="0" end="0"/>
                                            </p:txEl>
                                          </p:spTgt>
                                        </p:tgtEl>
                                      </p:cBhvr>
                                    </p:animEffect>
                                    <p:anim calcmode="lin" valueType="num">
                                      <p:cBhvr>
                                        <p:cTn id="37" dur="400" fill="hold"/>
                                        <p:tgtEl>
                                          <p:spTgt spid="34">
                                            <p:txEl>
                                              <p:pRg st="0" end="0"/>
                                            </p:txEl>
                                          </p:spTgt>
                                        </p:tgtEl>
                                        <p:attrNameLst>
                                          <p:attrName>ppt_x</p:attrName>
                                        </p:attrNameLst>
                                      </p:cBhvr>
                                      <p:tavLst>
                                        <p:tav tm="0">
                                          <p:val>
                                            <p:strVal val="#ppt_x"/>
                                          </p:val>
                                        </p:tav>
                                        <p:tav tm="100000">
                                          <p:val>
                                            <p:strVal val="#ppt_x"/>
                                          </p:val>
                                        </p:tav>
                                      </p:tavLst>
                                    </p:anim>
                                    <p:anim calcmode="lin" valueType="num">
                                      <p:cBhvr>
                                        <p:cTn id="38" dur="400" fill="hold"/>
                                        <p:tgtEl>
                                          <p:spTgt spid="34">
                                            <p:txEl>
                                              <p:pRg st="0" end="0"/>
                                            </p:txEl>
                                          </p:spTgt>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00"/>
                                  </p:stCondLst>
                                  <p:childTnLst>
                                    <p:set>
                                      <p:cBhvr>
                                        <p:cTn id="40" dur="1" fill="hold">
                                          <p:stCondLst>
                                            <p:cond delay="0"/>
                                          </p:stCondLst>
                                        </p:cTn>
                                        <p:tgtEl>
                                          <p:spTgt spid="35">
                                            <p:txEl>
                                              <p:pRg st="0" end="0"/>
                                            </p:txEl>
                                          </p:spTgt>
                                        </p:tgtEl>
                                        <p:attrNameLst>
                                          <p:attrName>style.visibility</p:attrName>
                                        </p:attrNameLst>
                                      </p:cBhvr>
                                      <p:to>
                                        <p:strVal val="visible"/>
                                      </p:to>
                                    </p:set>
                                    <p:animEffect transition="in" filter="fade">
                                      <p:cBhvr>
                                        <p:cTn id="41" dur="500"/>
                                        <p:tgtEl>
                                          <p:spTgt spid="35">
                                            <p:txEl>
                                              <p:pRg st="0" end="0"/>
                                            </p:txEl>
                                          </p:spTgt>
                                        </p:tgtEl>
                                      </p:cBhvr>
                                    </p:animEffect>
                                    <p:anim calcmode="lin" valueType="num">
                                      <p:cBhvr>
                                        <p:cTn id="42"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p:cTn id="43" dur="500" fill="hold"/>
                                        <p:tgtEl>
                                          <p:spTgt spid="35">
                                            <p:txEl>
                                              <p:pRg st="0" end="0"/>
                                            </p:txEl>
                                          </p:spTgt>
                                        </p:tgtEl>
                                        <p:attrNameLst>
                                          <p:attrName>ppt_y</p:attrName>
                                        </p:attrNameLst>
                                      </p:cBhvr>
                                      <p:tavLst>
                                        <p:tav tm="0">
                                          <p:val>
                                            <p:strVal val="#ppt_y+.1"/>
                                          </p:val>
                                        </p:tav>
                                        <p:tav tm="100000">
                                          <p:val>
                                            <p:strVal val="#ppt_y"/>
                                          </p:val>
                                        </p:tav>
                                      </p:tavLst>
                                    </p:anim>
                                  </p:childTnLst>
                                </p:cTn>
                              </p:par>
                              <p:par>
                                <p:cTn id="44" presetID="10" presetClass="entr" presetSubtype="0" fill="hold" grpId="0" nodeType="withEffect">
                                  <p:stCondLst>
                                    <p:cond delay="800"/>
                                  </p:stCondLst>
                                  <p:childTnLst>
                                    <p:set>
                                      <p:cBhvr>
                                        <p:cTn id="45" dur="1" fill="hold">
                                          <p:stCondLst>
                                            <p:cond delay="0"/>
                                          </p:stCondLst>
                                        </p:cTn>
                                        <p:tgtEl>
                                          <p:spTgt spid="36">
                                            <p:txEl>
                                              <p:pRg st="0" end="0"/>
                                            </p:txEl>
                                          </p:spTgt>
                                        </p:tgtEl>
                                        <p:attrNameLst>
                                          <p:attrName>style.visibility</p:attrName>
                                        </p:attrNameLst>
                                      </p:cBhvr>
                                      <p:to>
                                        <p:strVal val="visible"/>
                                      </p:to>
                                    </p:set>
                                    <p:animEffect transition="in" filter="fade">
                                      <p:cBhvr>
                                        <p:cTn id="46" dur="500"/>
                                        <p:tgtEl>
                                          <p:spTgt spid="36">
                                            <p:txEl>
                                              <p:pRg st="0" end="0"/>
                                            </p:txEl>
                                          </p:spTgt>
                                        </p:tgtEl>
                                      </p:cBhvr>
                                    </p:animEffect>
                                  </p:childTnLst>
                                </p:cTn>
                              </p:par>
                              <p:par>
                                <p:cTn id="47" presetID="42" presetClass="entr" presetSubtype="0" fill="hold" grpId="0" nodeType="withEffect">
                                  <p:stCondLst>
                                    <p:cond delay="200"/>
                                  </p:stCondLst>
                                  <p:childTnLst>
                                    <p:set>
                                      <p:cBhvr>
                                        <p:cTn id="48" dur="1" fill="hold">
                                          <p:stCondLst>
                                            <p:cond delay="0"/>
                                          </p:stCondLst>
                                        </p:cTn>
                                        <p:tgtEl>
                                          <p:spTgt spid="37">
                                            <p:txEl>
                                              <p:pRg st="0" end="0"/>
                                            </p:txEl>
                                          </p:spTgt>
                                        </p:tgtEl>
                                        <p:attrNameLst>
                                          <p:attrName>style.visibility</p:attrName>
                                        </p:attrNameLst>
                                      </p:cBhvr>
                                      <p:to>
                                        <p:strVal val="visible"/>
                                      </p:to>
                                    </p:set>
                                    <p:animEffect transition="in" filter="fade">
                                      <p:cBhvr>
                                        <p:cTn id="49" dur="400"/>
                                        <p:tgtEl>
                                          <p:spTgt spid="37">
                                            <p:txEl>
                                              <p:pRg st="0" end="0"/>
                                            </p:txEl>
                                          </p:spTgt>
                                        </p:tgtEl>
                                      </p:cBhvr>
                                    </p:animEffect>
                                    <p:anim calcmode="lin" valueType="num">
                                      <p:cBhvr>
                                        <p:cTn id="50" dur="400" fill="hold"/>
                                        <p:tgtEl>
                                          <p:spTgt spid="37">
                                            <p:txEl>
                                              <p:pRg st="0" end="0"/>
                                            </p:txEl>
                                          </p:spTgt>
                                        </p:tgtEl>
                                        <p:attrNameLst>
                                          <p:attrName>ppt_x</p:attrName>
                                        </p:attrNameLst>
                                      </p:cBhvr>
                                      <p:tavLst>
                                        <p:tav tm="0">
                                          <p:val>
                                            <p:strVal val="#ppt_x"/>
                                          </p:val>
                                        </p:tav>
                                        <p:tav tm="100000">
                                          <p:val>
                                            <p:strVal val="#ppt_x"/>
                                          </p:val>
                                        </p:tav>
                                      </p:tavLst>
                                    </p:anim>
                                    <p:anim calcmode="lin" valueType="num">
                                      <p:cBhvr>
                                        <p:cTn id="51" dur="400" fill="hold"/>
                                        <p:tgtEl>
                                          <p:spTgt spid="37">
                                            <p:txEl>
                                              <p:pRg st="0" end="0"/>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200"/>
                                  </p:stCondLst>
                                  <p:childTnLst>
                                    <p:set>
                                      <p:cBhvr>
                                        <p:cTn id="53" dur="1" fill="hold">
                                          <p:stCondLst>
                                            <p:cond delay="0"/>
                                          </p:stCondLst>
                                        </p:cTn>
                                        <p:tgtEl>
                                          <p:spTgt spid="38">
                                            <p:txEl>
                                              <p:pRg st="0" end="0"/>
                                            </p:txEl>
                                          </p:spTgt>
                                        </p:tgtEl>
                                        <p:attrNameLst>
                                          <p:attrName>style.visibility</p:attrName>
                                        </p:attrNameLst>
                                      </p:cBhvr>
                                      <p:to>
                                        <p:strVal val="visible"/>
                                      </p:to>
                                    </p:set>
                                    <p:animEffect transition="in" filter="fade">
                                      <p:cBhvr>
                                        <p:cTn id="54" dur="500"/>
                                        <p:tgtEl>
                                          <p:spTgt spid="38">
                                            <p:txEl>
                                              <p:pRg st="0" end="0"/>
                                            </p:txEl>
                                          </p:spTgt>
                                        </p:tgtEl>
                                      </p:cBhvr>
                                    </p:animEffect>
                                    <p:anim calcmode="lin" valueType="num">
                                      <p:cBhvr>
                                        <p:cTn id="55"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8">
                                            <p:txEl>
                                              <p:pRg st="0" end="0"/>
                                            </p:txEl>
                                          </p:spTgt>
                                        </p:tgtEl>
                                        <p:attrNameLst>
                                          <p:attrName>ppt_y</p:attrName>
                                        </p:attrNameLst>
                                      </p:cBhvr>
                                      <p:tavLst>
                                        <p:tav tm="0">
                                          <p:val>
                                            <p:strVal val="#ppt_y+.1"/>
                                          </p:val>
                                        </p:tav>
                                        <p:tav tm="100000">
                                          <p:val>
                                            <p:strVal val="#ppt_y"/>
                                          </p:val>
                                        </p:tav>
                                      </p:tavLst>
                                    </p:anim>
                                  </p:childTnLst>
                                </p:cTn>
                              </p:par>
                              <p:par>
                                <p:cTn id="57" presetID="10" presetClass="entr" presetSubtype="0" fill="hold" grpId="0" nodeType="withEffect">
                                  <p:stCondLst>
                                    <p:cond delay="800"/>
                                  </p:stCondLst>
                                  <p:childTnLst>
                                    <p:set>
                                      <p:cBhvr>
                                        <p:cTn id="58" dur="1" fill="hold">
                                          <p:stCondLst>
                                            <p:cond delay="0"/>
                                          </p:stCondLst>
                                        </p:cTn>
                                        <p:tgtEl>
                                          <p:spTgt spid="39">
                                            <p:txEl>
                                              <p:pRg st="0" end="0"/>
                                            </p:txEl>
                                          </p:spTgt>
                                        </p:tgtEl>
                                        <p:attrNameLst>
                                          <p:attrName>style.visibility</p:attrName>
                                        </p:attrNameLst>
                                      </p:cBhvr>
                                      <p:to>
                                        <p:strVal val="visible"/>
                                      </p:to>
                                    </p:set>
                                    <p:animEffect transition="in" filter="fade">
                                      <p:cBhvr>
                                        <p:cTn id="59" dur="500"/>
                                        <p:tgtEl>
                                          <p:spTgt spid="39">
                                            <p:txEl>
                                              <p:pRg st="0" end="0"/>
                                            </p:txEl>
                                          </p:spTgt>
                                        </p:tgtEl>
                                      </p:cBhvr>
                                    </p:animEffect>
                                  </p:childTnLst>
                                </p:cTn>
                              </p:par>
                              <p:par>
                                <p:cTn id="60" presetID="42" presetClass="entr" presetSubtype="0" fill="hold" grpId="0" nodeType="withEffect">
                                  <p:stCondLst>
                                    <p:cond delay="200"/>
                                  </p:stCondLst>
                                  <p:childTnLst>
                                    <p:set>
                                      <p:cBhvr>
                                        <p:cTn id="61" dur="1" fill="hold">
                                          <p:stCondLst>
                                            <p:cond delay="0"/>
                                          </p:stCondLst>
                                        </p:cTn>
                                        <p:tgtEl>
                                          <p:spTgt spid="40">
                                            <p:txEl>
                                              <p:pRg st="0" end="0"/>
                                            </p:txEl>
                                          </p:spTgt>
                                        </p:tgtEl>
                                        <p:attrNameLst>
                                          <p:attrName>style.visibility</p:attrName>
                                        </p:attrNameLst>
                                      </p:cBhvr>
                                      <p:to>
                                        <p:strVal val="visible"/>
                                      </p:to>
                                    </p:set>
                                    <p:animEffect transition="in" filter="fade">
                                      <p:cBhvr>
                                        <p:cTn id="62" dur="400"/>
                                        <p:tgtEl>
                                          <p:spTgt spid="40">
                                            <p:txEl>
                                              <p:pRg st="0" end="0"/>
                                            </p:txEl>
                                          </p:spTgt>
                                        </p:tgtEl>
                                      </p:cBhvr>
                                    </p:animEffect>
                                    <p:anim calcmode="lin" valueType="num">
                                      <p:cBhvr>
                                        <p:cTn id="63" dur="400" fill="hold"/>
                                        <p:tgtEl>
                                          <p:spTgt spid="40">
                                            <p:txEl>
                                              <p:pRg st="0" end="0"/>
                                            </p:txEl>
                                          </p:spTgt>
                                        </p:tgtEl>
                                        <p:attrNameLst>
                                          <p:attrName>ppt_x</p:attrName>
                                        </p:attrNameLst>
                                      </p:cBhvr>
                                      <p:tavLst>
                                        <p:tav tm="0">
                                          <p:val>
                                            <p:strVal val="#ppt_x"/>
                                          </p:val>
                                        </p:tav>
                                        <p:tav tm="100000">
                                          <p:val>
                                            <p:strVal val="#ppt_x"/>
                                          </p:val>
                                        </p:tav>
                                      </p:tavLst>
                                    </p:anim>
                                    <p:anim calcmode="lin" valueType="num">
                                      <p:cBhvr>
                                        <p:cTn id="64" dur="400" fill="hold"/>
                                        <p:tgtEl>
                                          <p:spTgt spid="40">
                                            <p:txEl>
                                              <p:pRg st="0" end="0"/>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200"/>
                                  </p:stCondLst>
                                  <p:childTnLst>
                                    <p:set>
                                      <p:cBhvr>
                                        <p:cTn id="66" dur="1" fill="hold">
                                          <p:stCondLst>
                                            <p:cond delay="0"/>
                                          </p:stCondLst>
                                        </p:cTn>
                                        <p:tgtEl>
                                          <p:spTgt spid="41">
                                            <p:txEl>
                                              <p:pRg st="0" end="0"/>
                                            </p:txEl>
                                          </p:spTgt>
                                        </p:tgtEl>
                                        <p:attrNameLst>
                                          <p:attrName>style.visibility</p:attrName>
                                        </p:attrNameLst>
                                      </p:cBhvr>
                                      <p:to>
                                        <p:strVal val="visible"/>
                                      </p:to>
                                    </p:set>
                                    <p:animEffect transition="in" filter="fade">
                                      <p:cBhvr>
                                        <p:cTn id="67" dur="500"/>
                                        <p:tgtEl>
                                          <p:spTgt spid="41">
                                            <p:txEl>
                                              <p:pRg st="0" end="0"/>
                                            </p:txEl>
                                          </p:spTgt>
                                        </p:tgtEl>
                                      </p:cBhvr>
                                    </p:animEffect>
                                    <p:anim calcmode="lin" valueType="num">
                                      <p:cBhvr>
                                        <p:cTn id="68" dur="500" fill="hold"/>
                                        <p:tgtEl>
                                          <p:spTgt spid="41">
                                            <p:txEl>
                                              <p:pRg st="0" end="0"/>
                                            </p:txEl>
                                          </p:spTgt>
                                        </p:tgtEl>
                                        <p:attrNameLst>
                                          <p:attrName>ppt_x</p:attrName>
                                        </p:attrNameLst>
                                      </p:cBhvr>
                                      <p:tavLst>
                                        <p:tav tm="0">
                                          <p:val>
                                            <p:strVal val="#ppt_x"/>
                                          </p:val>
                                        </p:tav>
                                        <p:tav tm="100000">
                                          <p:val>
                                            <p:strVal val="#ppt_x"/>
                                          </p:val>
                                        </p:tav>
                                      </p:tavLst>
                                    </p:anim>
                                    <p:anim calcmode="lin" valueType="num">
                                      <p:cBhvr>
                                        <p:cTn id="69" dur="500" fill="hold"/>
                                        <p:tgtEl>
                                          <p:spTgt spid="4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10" presetClass="entr" presetSubtype="0" fill="hold" nodeType="withEffect">
                  <p:stCondLst>
                    <p:cond delay="8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7" grpId="0" build="p">
        <p:tmplLst>
          <p:tmpl lvl="1">
            <p:tnLst>
              <p:par>
                <p:cTn presetID="42" presetClass="entr" presetSubtype="0" fill="hold" nodeType="withEffect">
                  <p:stCondLst>
                    <p:cond delay="20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anim calcmode="lin" valueType="num">
                      <p:cBhvr>
                        <p:cTn dur="500" fill="hold"/>
                        <p:tgtEl>
                          <p:spTgt spid="7"/>
                        </p:tgtEl>
                        <p:attrNameLst>
                          <p:attrName>ppt_x</p:attrName>
                        </p:attrNameLst>
                      </p:cBhvr>
                      <p:tavLst>
                        <p:tav tm="0">
                          <p:val>
                            <p:strVal val="#ppt_x"/>
                          </p:val>
                        </p:tav>
                        <p:tav tm="100000">
                          <p:val>
                            <p:strVal val="#ppt_x"/>
                          </p:val>
                        </p:tav>
                      </p:tavLst>
                    </p:anim>
                    <p:anim calcmode="lin" valueType="num">
                      <p:cBhvr>
                        <p:cTn dur="500" fill="hold"/>
                        <p:tgtEl>
                          <p:spTgt spid="7"/>
                        </p:tgtEl>
                        <p:attrNameLst>
                          <p:attrName>ppt_y</p:attrName>
                        </p:attrNameLst>
                      </p:cBhvr>
                      <p:tavLst>
                        <p:tav tm="0">
                          <p:val>
                            <p:strVal val="#ppt_y+.1"/>
                          </p:val>
                        </p:tav>
                        <p:tav tm="100000">
                          <p:val>
                            <p:strVal val="#ppt_y"/>
                          </p:val>
                        </p:tav>
                      </p:tavLst>
                    </p:anim>
                  </p:childTnLst>
                </p:cTn>
              </p:par>
            </p:tnLst>
          </p:tmpl>
        </p:tmplLst>
      </p:bldP>
      <p:bldP spid="33" grpId="0" build="p">
        <p:tmplLst>
          <p:tmpl lvl="1">
            <p:tnLst>
              <p:par>
                <p:cTn presetID="10" presetClass="entr" presetSubtype="0" fill="hold" nodeType="withEffect">
                  <p:stCondLst>
                    <p:cond delay="80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build="p">
        <p:tmplLst>
          <p:tmpl lvl="1">
            <p:tnLst>
              <p:par>
                <p:cTn presetID="42" presetClass="entr" presetSubtype="0"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Effect transition="in" filter="fade">
                      <p:cBhvr>
                        <p:cTn dur="400"/>
                        <p:tgtEl>
                          <p:spTgt spid="34"/>
                        </p:tgtEl>
                      </p:cBhvr>
                    </p:animEffect>
                    <p:anim calcmode="lin" valueType="num">
                      <p:cBhvr>
                        <p:cTn dur="400" fill="hold"/>
                        <p:tgtEl>
                          <p:spTgt spid="34"/>
                        </p:tgtEl>
                        <p:attrNameLst>
                          <p:attrName>ppt_x</p:attrName>
                        </p:attrNameLst>
                      </p:cBhvr>
                      <p:tavLst>
                        <p:tav tm="0">
                          <p:val>
                            <p:strVal val="#ppt_x"/>
                          </p:val>
                        </p:tav>
                        <p:tav tm="100000">
                          <p:val>
                            <p:strVal val="#ppt_x"/>
                          </p:val>
                        </p:tav>
                      </p:tavLst>
                    </p:anim>
                    <p:anim calcmode="lin" valueType="num">
                      <p:cBhvr>
                        <p:cTn dur="400" fill="hold"/>
                        <p:tgtEl>
                          <p:spTgt spid="34"/>
                        </p:tgtEl>
                        <p:attrNameLst>
                          <p:attrName>ppt_y</p:attrName>
                        </p:attrNameLst>
                      </p:cBhvr>
                      <p:tavLst>
                        <p:tav tm="0">
                          <p:val>
                            <p:strVal val="#ppt_y+.1"/>
                          </p:val>
                        </p:tav>
                        <p:tav tm="100000">
                          <p:val>
                            <p:strVal val="#ppt_y"/>
                          </p:val>
                        </p:tav>
                      </p:tavLst>
                    </p:anim>
                  </p:childTnLst>
                </p:cTn>
              </p:par>
            </p:tnLst>
          </p:tmpl>
        </p:tmplLst>
      </p:bldP>
      <p:bldP spid="35" grpId="0" build="p">
        <p:tmplLst>
          <p:tmpl lvl="1">
            <p:tnLst>
              <p:par>
                <p:cTn presetID="42" presetClass="entr" presetSubtype="0"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anim calcmode="lin" valueType="num">
                      <p:cBhvr>
                        <p:cTn dur="500" fill="hold"/>
                        <p:tgtEl>
                          <p:spTgt spid="35"/>
                        </p:tgtEl>
                        <p:attrNameLst>
                          <p:attrName>ppt_x</p:attrName>
                        </p:attrNameLst>
                      </p:cBhvr>
                      <p:tavLst>
                        <p:tav tm="0">
                          <p:val>
                            <p:strVal val="#ppt_x"/>
                          </p:val>
                        </p:tav>
                        <p:tav tm="100000">
                          <p:val>
                            <p:strVal val="#ppt_x"/>
                          </p:val>
                        </p:tav>
                      </p:tavLst>
                    </p:anim>
                    <p:anim calcmode="lin" valueType="num">
                      <p:cBhvr>
                        <p:cTn dur="500" fill="hold"/>
                        <p:tgtEl>
                          <p:spTgt spid="35"/>
                        </p:tgtEl>
                        <p:attrNameLst>
                          <p:attrName>ppt_y</p:attrName>
                        </p:attrNameLst>
                      </p:cBhvr>
                      <p:tavLst>
                        <p:tav tm="0">
                          <p:val>
                            <p:strVal val="#ppt_y+.1"/>
                          </p:val>
                        </p:tav>
                        <p:tav tm="100000">
                          <p:val>
                            <p:strVal val="#ppt_y"/>
                          </p:val>
                        </p:tav>
                      </p:tavLst>
                    </p:anim>
                  </p:childTnLst>
                </p:cTn>
              </p:par>
            </p:tnLst>
          </p:tmpl>
        </p:tmplLst>
      </p:bldP>
      <p:bldP spid="36" grpId="0" build="p">
        <p:tmplLst>
          <p:tmpl lvl="1">
            <p:tnLst>
              <p:par>
                <p:cTn presetID="10" presetClass="entr" presetSubtype="0" fill="hold" nodeType="withEffect">
                  <p:stCondLst>
                    <p:cond delay="8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42" presetClass="entr" presetSubtype="0" fill="hold" nodeType="withEffect">
                  <p:stCondLst>
                    <p:cond delay="200"/>
                  </p:stCondLst>
                  <p:childTnLst>
                    <p:set>
                      <p:cBhvr>
                        <p:cTn dur="1" fill="hold">
                          <p:stCondLst>
                            <p:cond delay="0"/>
                          </p:stCondLst>
                        </p:cTn>
                        <p:tgtEl>
                          <p:spTgt spid="37"/>
                        </p:tgtEl>
                        <p:attrNameLst>
                          <p:attrName>style.visibility</p:attrName>
                        </p:attrNameLst>
                      </p:cBhvr>
                      <p:to>
                        <p:strVal val="visible"/>
                      </p:to>
                    </p:set>
                    <p:animEffect transition="in" filter="fade">
                      <p:cBhvr>
                        <p:cTn dur="400"/>
                        <p:tgtEl>
                          <p:spTgt spid="37"/>
                        </p:tgtEl>
                      </p:cBhvr>
                    </p:animEffect>
                    <p:anim calcmode="lin" valueType="num">
                      <p:cBhvr>
                        <p:cTn dur="400" fill="hold"/>
                        <p:tgtEl>
                          <p:spTgt spid="37"/>
                        </p:tgtEl>
                        <p:attrNameLst>
                          <p:attrName>ppt_x</p:attrName>
                        </p:attrNameLst>
                      </p:cBhvr>
                      <p:tavLst>
                        <p:tav tm="0">
                          <p:val>
                            <p:strVal val="#ppt_x"/>
                          </p:val>
                        </p:tav>
                        <p:tav tm="100000">
                          <p:val>
                            <p:strVal val="#ppt_x"/>
                          </p:val>
                        </p:tav>
                      </p:tavLst>
                    </p:anim>
                    <p:anim calcmode="lin" valueType="num">
                      <p:cBhvr>
                        <p:cTn dur="400" fill="hold"/>
                        <p:tgtEl>
                          <p:spTgt spid="37"/>
                        </p:tgtEl>
                        <p:attrNameLst>
                          <p:attrName>ppt_y</p:attrName>
                        </p:attrNameLst>
                      </p:cBhvr>
                      <p:tavLst>
                        <p:tav tm="0">
                          <p:val>
                            <p:strVal val="#ppt_y+.1"/>
                          </p:val>
                        </p:tav>
                        <p:tav tm="100000">
                          <p:val>
                            <p:strVal val="#ppt_y"/>
                          </p:val>
                        </p:tav>
                      </p:tavLst>
                    </p:anim>
                  </p:childTnLst>
                </p:cTn>
              </p:par>
            </p:tnLst>
          </p:tmpl>
        </p:tmplLst>
      </p:bldP>
      <p:bldP spid="38" grpId="0" build="p">
        <p:tmplLst>
          <p:tmpl lvl="1">
            <p:tnLst>
              <p:par>
                <p:cTn presetID="42" presetClass="entr" presetSubtype="0"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anim calcmode="lin" valueType="num">
                      <p:cBhvr>
                        <p:cTn dur="500" fill="hold"/>
                        <p:tgtEl>
                          <p:spTgt spid="38"/>
                        </p:tgtEl>
                        <p:attrNameLst>
                          <p:attrName>ppt_x</p:attrName>
                        </p:attrNameLst>
                      </p:cBhvr>
                      <p:tavLst>
                        <p:tav tm="0">
                          <p:val>
                            <p:strVal val="#ppt_x"/>
                          </p:val>
                        </p:tav>
                        <p:tav tm="100000">
                          <p:val>
                            <p:strVal val="#ppt_x"/>
                          </p:val>
                        </p:tav>
                      </p:tavLst>
                    </p:anim>
                    <p:anim calcmode="lin" valueType="num">
                      <p:cBhvr>
                        <p:cTn dur="500" fill="hold"/>
                        <p:tgtEl>
                          <p:spTgt spid="38"/>
                        </p:tgtEl>
                        <p:attrNameLst>
                          <p:attrName>ppt_y</p:attrName>
                        </p:attrNameLst>
                      </p:cBhvr>
                      <p:tavLst>
                        <p:tav tm="0">
                          <p:val>
                            <p:strVal val="#ppt_y+.1"/>
                          </p:val>
                        </p:tav>
                        <p:tav tm="100000">
                          <p:val>
                            <p:strVal val="#ppt_y"/>
                          </p:val>
                        </p:tav>
                      </p:tavLst>
                    </p:anim>
                  </p:childTnLst>
                </p:cTn>
              </p:par>
            </p:tnLst>
          </p:tmpl>
        </p:tmplLst>
      </p:bldP>
      <p:bldP spid="39" grpId="0" build="p">
        <p:tmplLst>
          <p:tmpl lvl="1">
            <p:tnLst>
              <p:par>
                <p:cTn presetID="10" presetClass="entr" presetSubtype="0" fill="hold" nodeType="withEffect">
                  <p:stCondLst>
                    <p:cond delay="80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build="p">
        <p:tmplLst>
          <p:tmpl lvl="1">
            <p:tnLst>
              <p:par>
                <p:cTn presetID="42" presetClass="entr" presetSubtype="0"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Effect transition="in" filter="fade">
                      <p:cBhvr>
                        <p:cTn dur="400"/>
                        <p:tgtEl>
                          <p:spTgt spid="40"/>
                        </p:tgtEl>
                      </p:cBhvr>
                    </p:animEffect>
                    <p:anim calcmode="lin" valueType="num">
                      <p:cBhvr>
                        <p:cTn dur="400" fill="hold"/>
                        <p:tgtEl>
                          <p:spTgt spid="40"/>
                        </p:tgtEl>
                        <p:attrNameLst>
                          <p:attrName>ppt_x</p:attrName>
                        </p:attrNameLst>
                      </p:cBhvr>
                      <p:tavLst>
                        <p:tav tm="0">
                          <p:val>
                            <p:strVal val="#ppt_x"/>
                          </p:val>
                        </p:tav>
                        <p:tav tm="100000">
                          <p:val>
                            <p:strVal val="#ppt_x"/>
                          </p:val>
                        </p:tav>
                      </p:tavLst>
                    </p:anim>
                    <p:anim calcmode="lin" valueType="num">
                      <p:cBhvr>
                        <p:cTn dur="400" fill="hold"/>
                        <p:tgtEl>
                          <p:spTgt spid="40"/>
                        </p:tgtEl>
                        <p:attrNameLst>
                          <p:attrName>ppt_y</p:attrName>
                        </p:attrNameLst>
                      </p:cBhvr>
                      <p:tavLst>
                        <p:tav tm="0">
                          <p:val>
                            <p:strVal val="#ppt_y+.1"/>
                          </p:val>
                        </p:tav>
                        <p:tav tm="100000">
                          <p:val>
                            <p:strVal val="#ppt_y"/>
                          </p:val>
                        </p:tav>
                      </p:tavLst>
                    </p:anim>
                  </p:childTnLst>
                </p:cTn>
              </p:par>
            </p:tnLst>
          </p:tmpl>
        </p:tmplLst>
      </p:bldP>
      <p:bldP spid="41" grpId="0" build="p">
        <p:tmplLst>
          <p:tmpl lvl="1">
            <p:tnLst>
              <p:par>
                <p:cTn presetID="42" presetClass="entr" presetSubtype="0"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anim calcmode="lin" valueType="num">
                      <p:cBhvr>
                        <p:cTn dur="500" fill="hold"/>
                        <p:tgtEl>
                          <p:spTgt spid="41"/>
                        </p:tgtEl>
                        <p:attrNameLst>
                          <p:attrName>ppt_x</p:attrName>
                        </p:attrNameLst>
                      </p:cBhvr>
                      <p:tavLst>
                        <p:tav tm="0">
                          <p:val>
                            <p:strVal val="#ppt_x"/>
                          </p:val>
                        </p:tav>
                        <p:tav tm="100000">
                          <p:val>
                            <p:strVal val="#ppt_x"/>
                          </p:val>
                        </p:tav>
                      </p:tavLst>
                    </p:anim>
                    <p:anim calcmode="lin" valueType="num">
                      <p:cBhvr>
                        <p:cTn dur="500" fill="hold"/>
                        <p:tgtEl>
                          <p:spTgt spid="41"/>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One images with caption">
    <p:spTree>
      <p:nvGrpSpPr>
        <p:cNvPr id="1" name=""/>
        <p:cNvGrpSpPr/>
        <p:nvPr/>
      </p:nvGrpSpPr>
      <p:grpSpPr>
        <a:xfrm>
          <a:off x="0" y="0"/>
          <a:ext cx="0" cy="0"/>
          <a:chOff x="0" y="0"/>
          <a:chExt cx="0" cy="0"/>
        </a:xfrm>
      </p:grpSpPr>
      <p:sp>
        <p:nvSpPr>
          <p:cNvPr id="22" name="Picture Placeholder 2"/>
          <p:cNvSpPr>
            <a:spLocks noGrp="1"/>
          </p:cNvSpPr>
          <p:nvPr>
            <p:ph type="pic" sz="quarter" idx="48"/>
          </p:nvPr>
        </p:nvSpPr>
        <p:spPr>
          <a:xfrm>
            <a:off x="603251" y="1369621"/>
            <a:ext cx="10972800" cy="3507180"/>
          </a:xfrm>
          <a:custGeom>
            <a:avLst/>
            <a:gdLst/>
            <a:ahLst/>
            <a:cxnLst/>
            <a:rect l="l" t="t" r="r" b="b"/>
            <a:pathLst>
              <a:path w="8229600" h="2922650">
                <a:moveTo>
                  <a:pt x="1461325" y="0"/>
                </a:moveTo>
                <a:lnTo>
                  <a:pt x="6768275" y="0"/>
                </a:lnTo>
                <a:cubicBezTo>
                  <a:pt x="7575343" y="0"/>
                  <a:pt x="8229600" y="654257"/>
                  <a:pt x="8229600" y="1461325"/>
                </a:cubicBezTo>
                <a:cubicBezTo>
                  <a:pt x="8229600" y="2268393"/>
                  <a:pt x="7575343" y="2922650"/>
                  <a:pt x="6768275" y="2922650"/>
                </a:cubicBezTo>
                <a:lnTo>
                  <a:pt x="1461325" y="2922650"/>
                </a:lnTo>
                <a:cubicBezTo>
                  <a:pt x="654257" y="2922650"/>
                  <a:pt x="0" y="2268393"/>
                  <a:pt x="0" y="1461325"/>
                </a:cubicBezTo>
                <a:cubicBezTo>
                  <a:pt x="0" y="654257"/>
                  <a:pt x="654257" y="0"/>
                  <a:pt x="1461325"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2" name="Group 11"/>
          <p:cNvGrpSpPr/>
          <p:nvPr userDrawn="1"/>
        </p:nvGrpSpPr>
        <p:grpSpPr>
          <a:xfrm>
            <a:off x="101309" y="385540"/>
            <a:ext cx="383999" cy="342172"/>
            <a:chOff x="5270500" y="1460500"/>
            <a:chExt cx="1701800" cy="2705100"/>
          </a:xfrm>
        </p:grpSpPr>
        <p:sp>
          <p:nvSpPr>
            <p:cNvPr id="13" name="Rounded Rectangle 12"/>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4" name="Rounded Rectangle 13"/>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5" name="Rounded Rectangle 14"/>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18" name="Text Placeholder 2"/>
          <p:cNvSpPr>
            <a:spLocks noGrp="1"/>
          </p:cNvSpPr>
          <p:nvPr>
            <p:ph type="body" sz="quarter" idx="75" hasCustomPrompt="1"/>
          </p:nvPr>
        </p:nvSpPr>
        <p:spPr>
          <a:xfrm>
            <a:off x="591965" y="5563772"/>
            <a:ext cx="10973505" cy="779972"/>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p>
        </p:txBody>
      </p:sp>
      <p:sp>
        <p:nvSpPr>
          <p:cNvPr id="19" name="Text Placeholder 7"/>
          <p:cNvSpPr>
            <a:spLocks noGrp="1"/>
          </p:cNvSpPr>
          <p:nvPr>
            <p:ph type="body" sz="quarter" idx="76" hasCustomPrompt="1"/>
          </p:nvPr>
        </p:nvSpPr>
        <p:spPr>
          <a:xfrm>
            <a:off x="569384" y="5109393"/>
            <a:ext cx="10996083" cy="431780"/>
          </a:xfrm>
          <a:prstGeom prst="rect">
            <a:avLst/>
          </a:prstGeom>
        </p:spPr>
        <p:txBody>
          <a:bodyPr vert="horz" lIns="0" tIns="40504" rIns="0" bIns="40504" anchor="ctr"/>
          <a:lstStyle>
            <a:lvl1pPr marL="0" indent="0" algn="l">
              <a:lnSpc>
                <a:spcPct val="100000"/>
              </a:lnSpc>
              <a:spcBef>
                <a:spcPts val="0"/>
              </a:spcBef>
              <a:buNone/>
              <a:defRPr sz="1920" b="1" baseline="0">
                <a:solidFill>
                  <a:schemeClr val="bg1"/>
                </a:solidFill>
                <a:latin typeface="Lato Light"/>
                <a:cs typeface="Lato Light"/>
              </a:defRPr>
            </a:lvl1pPr>
          </a:lstStyle>
          <a:p>
            <a:pPr lvl="0"/>
            <a:r>
              <a:rPr lang="es-ES_tradnl" dirty="0" err="1" smtClean="0"/>
              <a:t>Put</a:t>
            </a:r>
            <a:r>
              <a:rPr lang="es-ES_tradnl" dirty="0" smtClean="0"/>
              <a:t> </a:t>
            </a:r>
            <a:r>
              <a:rPr lang="es-ES_tradnl" dirty="0" err="1" smtClean="0"/>
              <a:t>your</a:t>
            </a:r>
            <a:r>
              <a:rPr lang="es-ES_tradnl" dirty="0" smtClean="0"/>
              <a:t> </a:t>
            </a:r>
            <a:r>
              <a:rPr lang="es-ES_tradnl" dirty="0" err="1" smtClean="0"/>
              <a:t>title</a:t>
            </a:r>
            <a:r>
              <a:rPr lang="es-ES_tradnl" dirty="0" smtClean="0"/>
              <a:t> </a:t>
            </a:r>
            <a:r>
              <a:rPr lang="es-ES_tradnl" dirty="0" err="1" smtClean="0"/>
              <a:t>here</a:t>
            </a:r>
            <a:endParaRPr lang="es-ES_tradnl" dirty="0" smtClean="0"/>
          </a:p>
        </p:txBody>
      </p:sp>
    </p:spTree>
    <p:extLst>
      <p:ext uri="{BB962C8B-B14F-4D97-AF65-F5344CB8AC3E}">
        <p14:creationId xmlns:p14="http://schemas.microsoft.com/office/powerpoint/2010/main" xmlns="" val="388459277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53" presetClass="entr" presetSubtype="16" fill="hold" grpId="0" nodeType="withEffect" nodePh="1">
                                  <p:stCondLst>
                                    <p:cond delay="800"/>
                                  </p:stCondLst>
                                  <p:endCondLst>
                                    <p:cond evt="begin" delay="0">
                                      <p:tn val="18"/>
                                    </p:cond>
                                  </p:endCondLst>
                                  <p:childTnLst>
                                    <p:set>
                                      <p:cBhvr>
                                        <p:cTn id="19" dur="1" fill="hold">
                                          <p:stCondLst>
                                            <p:cond delay="0"/>
                                          </p:stCondLst>
                                        </p:cTn>
                                        <p:tgtEl>
                                          <p:spTgt spid="22"/>
                                        </p:tgtEl>
                                        <p:attrNameLst>
                                          <p:attrName>style.visibility</p:attrName>
                                        </p:attrNameLst>
                                      </p:cBhvr>
                                      <p:to>
                                        <p:strVal val="visible"/>
                                      </p:to>
                                    </p:set>
                                    <p:anim calcmode="lin" valueType="num">
                                      <p:cBhvr>
                                        <p:cTn id="20" dur="1000" fill="hold"/>
                                        <p:tgtEl>
                                          <p:spTgt spid="22"/>
                                        </p:tgtEl>
                                        <p:attrNameLst>
                                          <p:attrName>ppt_w</p:attrName>
                                        </p:attrNameLst>
                                      </p:cBhvr>
                                      <p:tavLst>
                                        <p:tav tm="0">
                                          <p:val>
                                            <p:fltVal val="0"/>
                                          </p:val>
                                        </p:tav>
                                        <p:tav tm="100000">
                                          <p:val>
                                            <p:strVal val="#ppt_w"/>
                                          </p:val>
                                        </p:tav>
                                      </p:tavLst>
                                    </p:anim>
                                    <p:anim calcmode="lin" valueType="num">
                                      <p:cBhvr>
                                        <p:cTn id="21" dur="1000" fill="hold"/>
                                        <p:tgtEl>
                                          <p:spTgt spid="22"/>
                                        </p:tgtEl>
                                        <p:attrNameLst>
                                          <p:attrName>ppt_h</p:attrName>
                                        </p:attrNameLst>
                                      </p:cBhvr>
                                      <p:tavLst>
                                        <p:tav tm="0">
                                          <p:val>
                                            <p:fltVal val="0"/>
                                          </p:val>
                                        </p:tav>
                                        <p:tav tm="100000">
                                          <p:val>
                                            <p:strVal val="#ppt_h"/>
                                          </p:val>
                                        </p:tav>
                                      </p:tavLst>
                                    </p:anim>
                                    <p:animEffect transition="in" filter="fade">
                                      <p:cBhvr>
                                        <p:cTn id="22" dur="1000"/>
                                        <p:tgtEl>
                                          <p:spTgt spid="22"/>
                                        </p:tgtEl>
                                      </p:cBhvr>
                                    </p:animEffect>
                                  </p:childTnLst>
                                </p:cTn>
                              </p:par>
                              <p:par>
                                <p:cTn id="23" presetID="10" presetClass="entr" presetSubtype="0" fill="hold" grpId="0" nodeType="withEffect">
                                  <p:stCondLst>
                                    <p:cond delay="800"/>
                                  </p:stCondLst>
                                  <p:childTnLst>
                                    <p:set>
                                      <p:cBhvr>
                                        <p:cTn id="24" dur="1" fill="hold">
                                          <p:stCondLst>
                                            <p:cond delay="0"/>
                                          </p:stCondLst>
                                        </p:cTn>
                                        <p:tgtEl>
                                          <p:spTgt spid="18">
                                            <p:txEl>
                                              <p:pRg st="0" end="0"/>
                                            </p:txEl>
                                          </p:spTgt>
                                        </p:tgtEl>
                                        <p:attrNameLst>
                                          <p:attrName>style.visibility</p:attrName>
                                        </p:attrNameLst>
                                      </p:cBhvr>
                                      <p:to>
                                        <p:strVal val="visible"/>
                                      </p:to>
                                    </p:set>
                                    <p:animEffect transition="in" filter="fade">
                                      <p:cBhvr>
                                        <p:cTn id="25" dur="500"/>
                                        <p:tgtEl>
                                          <p:spTgt spid="18">
                                            <p:txEl>
                                              <p:pRg st="0" end="0"/>
                                            </p:txEl>
                                          </p:spTgt>
                                        </p:tgtEl>
                                      </p:cBhvr>
                                    </p:animEffect>
                                  </p:childTnLst>
                                </p:cTn>
                              </p:par>
                              <p:par>
                                <p:cTn id="26" presetID="42" presetClass="entr" presetSubtype="0" fill="hold" grpId="0" nodeType="withEffect">
                                  <p:stCondLst>
                                    <p:cond delay="200"/>
                                  </p:stCondLst>
                                  <p:childTnLst>
                                    <p:set>
                                      <p:cBhvr>
                                        <p:cTn id="27" dur="1" fill="hold">
                                          <p:stCondLst>
                                            <p:cond delay="0"/>
                                          </p:stCondLst>
                                        </p:cTn>
                                        <p:tgtEl>
                                          <p:spTgt spid="19">
                                            <p:txEl>
                                              <p:pRg st="0" end="0"/>
                                            </p:txEl>
                                          </p:spTgt>
                                        </p:tgtEl>
                                        <p:attrNameLst>
                                          <p:attrName>style.visibility</p:attrName>
                                        </p:attrNameLst>
                                      </p:cBhvr>
                                      <p:to>
                                        <p:strVal val="visible"/>
                                      </p:to>
                                    </p:set>
                                    <p:animEffect transition="in" filter="fade">
                                      <p:cBhvr>
                                        <p:cTn id="28" dur="400"/>
                                        <p:tgtEl>
                                          <p:spTgt spid="19">
                                            <p:txEl>
                                              <p:pRg st="0" end="0"/>
                                            </p:txEl>
                                          </p:spTgt>
                                        </p:tgtEl>
                                      </p:cBhvr>
                                    </p:animEffect>
                                    <p:anim calcmode="lin" valueType="num">
                                      <p:cBhvr>
                                        <p:cTn id="29" dur="400" fill="hold"/>
                                        <p:tgtEl>
                                          <p:spTgt spid="19">
                                            <p:txEl>
                                              <p:pRg st="0" end="0"/>
                                            </p:txEl>
                                          </p:spTgt>
                                        </p:tgtEl>
                                        <p:attrNameLst>
                                          <p:attrName>ppt_x</p:attrName>
                                        </p:attrNameLst>
                                      </p:cBhvr>
                                      <p:tavLst>
                                        <p:tav tm="0">
                                          <p:val>
                                            <p:strVal val="#ppt_x"/>
                                          </p:val>
                                        </p:tav>
                                        <p:tav tm="100000">
                                          <p:val>
                                            <p:strVal val="#ppt_x"/>
                                          </p:val>
                                        </p:tav>
                                      </p:tavLst>
                                    </p:anim>
                                    <p:anim calcmode="lin" valueType="num">
                                      <p:cBhvr>
                                        <p:cTn id="30" dur="400" fill="hold"/>
                                        <p:tgtEl>
                                          <p:spTgt spid="1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18" grpId="0" build="p">
        <p:tmplLst>
          <p:tmpl lvl="1">
            <p:tnLst>
              <p:par>
                <p:cTn presetID="10" presetClass="entr" presetSubtype="0" fill="hold" nodeType="withEffect">
                  <p:stCondLst>
                    <p:cond delay="80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p">
        <p:tmplLst>
          <p:tmpl lvl="1">
            <p:tnLst>
              <p:par>
                <p:cTn presetID="42" presetClass="entr" presetSubtype="0" fill="hold" nodeType="withEffect">
                  <p:stCondLst>
                    <p:cond delay="200"/>
                  </p:stCondLst>
                  <p:childTnLst>
                    <p:set>
                      <p:cBhvr>
                        <p:cTn dur="1" fill="hold">
                          <p:stCondLst>
                            <p:cond delay="0"/>
                          </p:stCondLst>
                        </p:cTn>
                        <p:tgtEl>
                          <p:spTgt spid="19"/>
                        </p:tgtEl>
                        <p:attrNameLst>
                          <p:attrName>style.visibility</p:attrName>
                        </p:attrNameLst>
                      </p:cBhvr>
                      <p:to>
                        <p:strVal val="visible"/>
                      </p:to>
                    </p:set>
                    <p:animEffect transition="in" filter="fade">
                      <p:cBhvr>
                        <p:cTn dur="400"/>
                        <p:tgtEl>
                          <p:spTgt spid="19"/>
                        </p:tgtEl>
                      </p:cBhvr>
                    </p:animEffect>
                    <p:anim calcmode="lin" valueType="num">
                      <p:cBhvr>
                        <p:cTn dur="400" fill="hold"/>
                        <p:tgtEl>
                          <p:spTgt spid="19"/>
                        </p:tgtEl>
                        <p:attrNameLst>
                          <p:attrName>ppt_x</p:attrName>
                        </p:attrNameLst>
                      </p:cBhvr>
                      <p:tavLst>
                        <p:tav tm="0">
                          <p:val>
                            <p:strVal val="#ppt_x"/>
                          </p:val>
                        </p:tav>
                        <p:tav tm="100000">
                          <p:val>
                            <p:strVal val="#ppt_x"/>
                          </p:val>
                        </p:tav>
                      </p:tavLst>
                    </p:anim>
                    <p:anim calcmode="lin" valueType="num">
                      <p:cBhvr>
                        <p:cTn dur="400" fill="hold"/>
                        <p:tgtEl>
                          <p:spTgt spid="19"/>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wo images with caption">
    <p:spTree>
      <p:nvGrpSpPr>
        <p:cNvPr id="1" name=""/>
        <p:cNvGrpSpPr/>
        <p:nvPr/>
      </p:nvGrpSpPr>
      <p:grpSpPr>
        <a:xfrm>
          <a:off x="0" y="0"/>
          <a:ext cx="0" cy="0"/>
          <a:chOff x="0" y="0"/>
          <a:chExt cx="0" cy="0"/>
        </a:xfrm>
      </p:grpSpPr>
      <p:sp>
        <p:nvSpPr>
          <p:cNvPr id="22" name="Picture Placeholder 2"/>
          <p:cNvSpPr>
            <a:spLocks noGrp="1"/>
          </p:cNvSpPr>
          <p:nvPr>
            <p:ph type="pic" sz="quarter" idx="48"/>
          </p:nvPr>
        </p:nvSpPr>
        <p:spPr>
          <a:xfrm>
            <a:off x="603251" y="1473207"/>
            <a:ext cx="5204883" cy="3447167"/>
          </a:xfrm>
          <a:custGeom>
            <a:avLst/>
            <a:gdLst/>
            <a:ahLst/>
            <a:cxnLst/>
            <a:rect l="l" t="t" r="r" b="b"/>
            <a:pathLst>
              <a:path w="3903662" h="2872639">
                <a:moveTo>
                  <a:pt x="522813" y="0"/>
                </a:moveTo>
                <a:lnTo>
                  <a:pt x="3380849" y="0"/>
                </a:lnTo>
                <a:cubicBezTo>
                  <a:pt x="3669591" y="0"/>
                  <a:pt x="3903662" y="234071"/>
                  <a:pt x="3903662" y="522813"/>
                </a:cubicBezTo>
                <a:lnTo>
                  <a:pt x="3903662" y="2872639"/>
                </a:lnTo>
                <a:lnTo>
                  <a:pt x="0" y="2872639"/>
                </a:lnTo>
                <a:lnTo>
                  <a:pt x="0" y="522813"/>
                </a:lnTo>
                <a:cubicBezTo>
                  <a:pt x="0" y="234071"/>
                  <a:pt x="234071" y="0"/>
                  <a:pt x="522813"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17" name="Rounded Rectangle 16"/>
          <p:cNvSpPr/>
          <p:nvPr userDrawn="1"/>
        </p:nvSpPr>
        <p:spPr>
          <a:xfrm>
            <a:off x="603251" y="4920371"/>
            <a:ext cx="5204883" cy="1310640"/>
          </a:xfrm>
          <a:custGeom>
            <a:avLst/>
            <a:gdLst/>
            <a:ahLst/>
            <a:cxnLst/>
            <a:rect l="l" t="t" r="r" b="b"/>
            <a:pathLst>
              <a:path w="3903662" h="1092200">
                <a:moveTo>
                  <a:pt x="0" y="0"/>
                </a:moveTo>
                <a:lnTo>
                  <a:pt x="3903662" y="0"/>
                </a:lnTo>
                <a:lnTo>
                  <a:pt x="3903662" y="595030"/>
                </a:lnTo>
                <a:cubicBezTo>
                  <a:pt x="3903662" y="869609"/>
                  <a:pt x="3681071" y="1092200"/>
                  <a:pt x="3406492" y="1092200"/>
                </a:cubicBezTo>
                <a:lnTo>
                  <a:pt x="497170" y="1092200"/>
                </a:lnTo>
                <a:cubicBezTo>
                  <a:pt x="222591" y="1092200"/>
                  <a:pt x="0" y="869609"/>
                  <a:pt x="0" y="595030"/>
                </a:cubicBez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2" name="Group 11"/>
          <p:cNvGrpSpPr/>
          <p:nvPr userDrawn="1"/>
        </p:nvGrpSpPr>
        <p:grpSpPr>
          <a:xfrm>
            <a:off x="101309" y="385540"/>
            <a:ext cx="383999" cy="342172"/>
            <a:chOff x="5270500" y="1460500"/>
            <a:chExt cx="1701800" cy="2705100"/>
          </a:xfrm>
        </p:grpSpPr>
        <p:sp>
          <p:nvSpPr>
            <p:cNvPr id="13" name="Rounded Rectangle 12"/>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4" name="Rounded Rectangle 13"/>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5" name="Rounded Rectangle 14"/>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28" name="Text Placeholder 7"/>
          <p:cNvSpPr>
            <a:spLocks noGrp="1"/>
          </p:cNvSpPr>
          <p:nvPr>
            <p:ph type="body" sz="quarter" idx="65" hasCustomPrompt="1"/>
          </p:nvPr>
        </p:nvSpPr>
        <p:spPr>
          <a:xfrm>
            <a:off x="948267" y="5140217"/>
            <a:ext cx="4622800" cy="259199"/>
          </a:xfrm>
          <a:prstGeom prst="rect">
            <a:avLst/>
          </a:prstGeom>
        </p:spPr>
        <p:txBody>
          <a:bodyPr vert="horz" lIns="0" tIns="40504" rIns="0" bIns="40504" anchor="ctr"/>
          <a:lstStyle>
            <a:lvl1pPr marL="0" indent="0" algn="l">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9" name="Text Placeholder 2"/>
          <p:cNvSpPr>
            <a:spLocks noGrp="1"/>
          </p:cNvSpPr>
          <p:nvPr>
            <p:ph type="body" sz="quarter" idx="64" hasCustomPrompt="1"/>
          </p:nvPr>
        </p:nvSpPr>
        <p:spPr>
          <a:xfrm>
            <a:off x="948267" y="5434998"/>
            <a:ext cx="4622800" cy="613133"/>
          </a:xfrm>
          <a:prstGeom prst="rect">
            <a:avLst/>
          </a:prstGeom>
        </p:spPr>
        <p:txBody>
          <a:bodyPr vert="horz" lIns="0" tIns="0" rIns="0" bIns="0"/>
          <a:lstStyle>
            <a:lvl1pPr marL="0" indent="0" algn="just">
              <a:lnSpc>
                <a:spcPct val="130000"/>
              </a:lnSpc>
              <a:buNone/>
              <a:defRPr sz="108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46" name="Picture Placeholder 2"/>
          <p:cNvSpPr>
            <a:spLocks noGrp="1"/>
          </p:cNvSpPr>
          <p:nvPr>
            <p:ph type="pic" sz="quarter" idx="66"/>
          </p:nvPr>
        </p:nvSpPr>
        <p:spPr>
          <a:xfrm>
            <a:off x="6371168" y="1473207"/>
            <a:ext cx="5204883" cy="3447167"/>
          </a:xfrm>
          <a:custGeom>
            <a:avLst/>
            <a:gdLst/>
            <a:ahLst/>
            <a:cxnLst/>
            <a:rect l="l" t="t" r="r" b="b"/>
            <a:pathLst>
              <a:path w="3903662" h="2872639">
                <a:moveTo>
                  <a:pt x="522813" y="0"/>
                </a:moveTo>
                <a:lnTo>
                  <a:pt x="3380849" y="0"/>
                </a:lnTo>
                <a:cubicBezTo>
                  <a:pt x="3669591" y="0"/>
                  <a:pt x="3903662" y="234071"/>
                  <a:pt x="3903662" y="522813"/>
                </a:cubicBezTo>
                <a:lnTo>
                  <a:pt x="3903662" y="2872639"/>
                </a:lnTo>
                <a:lnTo>
                  <a:pt x="0" y="2872639"/>
                </a:lnTo>
                <a:lnTo>
                  <a:pt x="0" y="522813"/>
                </a:lnTo>
                <a:cubicBezTo>
                  <a:pt x="0" y="234071"/>
                  <a:pt x="234071" y="0"/>
                  <a:pt x="522813"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47" name="Rounded Rectangle 16"/>
          <p:cNvSpPr/>
          <p:nvPr userDrawn="1"/>
        </p:nvSpPr>
        <p:spPr>
          <a:xfrm>
            <a:off x="6371168" y="4920371"/>
            <a:ext cx="5204883" cy="1310640"/>
          </a:xfrm>
          <a:custGeom>
            <a:avLst/>
            <a:gdLst/>
            <a:ahLst/>
            <a:cxnLst/>
            <a:rect l="l" t="t" r="r" b="b"/>
            <a:pathLst>
              <a:path w="3903662" h="1092200">
                <a:moveTo>
                  <a:pt x="0" y="0"/>
                </a:moveTo>
                <a:lnTo>
                  <a:pt x="3903662" y="0"/>
                </a:lnTo>
                <a:lnTo>
                  <a:pt x="3903662" y="595030"/>
                </a:lnTo>
                <a:cubicBezTo>
                  <a:pt x="3903662" y="869609"/>
                  <a:pt x="3681071" y="1092200"/>
                  <a:pt x="3406492" y="1092200"/>
                </a:cubicBezTo>
                <a:lnTo>
                  <a:pt x="497170" y="1092200"/>
                </a:lnTo>
                <a:cubicBezTo>
                  <a:pt x="222591" y="1092200"/>
                  <a:pt x="0" y="869609"/>
                  <a:pt x="0" y="595030"/>
                </a:cubicBez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8" name="Text Placeholder 7"/>
          <p:cNvSpPr>
            <a:spLocks noGrp="1"/>
          </p:cNvSpPr>
          <p:nvPr>
            <p:ph type="body" sz="quarter" idx="67" hasCustomPrompt="1"/>
          </p:nvPr>
        </p:nvSpPr>
        <p:spPr>
          <a:xfrm>
            <a:off x="6716184" y="5140217"/>
            <a:ext cx="4622800" cy="259199"/>
          </a:xfrm>
          <a:prstGeom prst="rect">
            <a:avLst/>
          </a:prstGeom>
        </p:spPr>
        <p:txBody>
          <a:bodyPr vert="horz" lIns="0" tIns="40504" rIns="0" bIns="40504" anchor="ctr"/>
          <a:lstStyle>
            <a:lvl1pPr marL="0" indent="0" algn="l">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9" name="Text Placeholder 2"/>
          <p:cNvSpPr>
            <a:spLocks noGrp="1"/>
          </p:cNvSpPr>
          <p:nvPr>
            <p:ph type="body" sz="quarter" idx="68" hasCustomPrompt="1"/>
          </p:nvPr>
        </p:nvSpPr>
        <p:spPr>
          <a:xfrm>
            <a:off x="6716184" y="5434998"/>
            <a:ext cx="4622800" cy="613133"/>
          </a:xfrm>
          <a:prstGeom prst="rect">
            <a:avLst/>
          </a:prstGeom>
        </p:spPr>
        <p:txBody>
          <a:bodyPr vert="horz" lIns="0" tIns="0" rIns="0" bIns="0"/>
          <a:lstStyle>
            <a:lvl1pPr marL="0" indent="0" algn="just">
              <a:lnSpc>
                <a:spcPct val="130000"/>
              </a:lnSpc>
              <a:buNone/>
              <a:defRPr sz="108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Tree>
    <p:extLst>
      <p:ext uri="{BB962C8B-B14F-4D97-AF65-F5344CB8AC3E}">
        <p14:creationId xmlns:p14="http://schemas.microsoft.com/office/powerpoint/2010/main" xmlns="" val="245003016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53" presetClass="entr" presetSubtype="16" fill="hold" grpId="0" nodeType="withEffect" nodePh="1">
                                  <p:stCondLst>
                                    <p:cond delay="800"/>
                                  </p:stCondLst>
                                  <p:endCondLst>
                                    <p:cond evt="begin" delay="0">
                                      <p:tn val="18"/>
                                    </p:cond>
                                  </p:endCondLst>
                                  <p:childTnLst>
                                    <p:set>
                                      <p:cBhvr>
                                        <p:cTn id="19" dur="1" fill="hold">
                                          <p:stCondLst>
                                            <p:cond delay="0"/>
                                          </p:stCondLst>
                                        </p:cTn>
                                        <p:tgtEl>
                                          <p:spTgt spid="22"/>
                                        </p:tgtEl>
                                        <p:attrNameLst>
                                          <p:attrName>style.visibility</p:attrName>
                                        </p:attrNameLst>
                                      </p:cBhvr>
                                      <p:to>
                                        <p:strVal val="visible"/>
                                      </p:to>
                                    </p:set>
                                    <p:anim calcmode="lin" valueType="num">
                                      <p:cBhvr>
                                        <p:cTn id="20" dur="1000" fill="hold"/>
                                        <p:tgtEl>
                                          <p:spTgt spid="22"/>
                                        </p:tgtEl>
                                        <p:attrNameLst>
                                          <p:attrName>ppt_w</p:attrName>
                                        </p:attrNameLst>
                                      </p:cBhvr>
                                      <p:tavLst>
                                        <p:tav tm="0">
                                          <p:val>
                                            <p:fltVal val="0"/>
                                          </p:val>
                                        </p:tav>
                                        <p:tav tm="100000">
                                          <p:val>
                                            <p:strVal val="#ppt_w"/>
                                          </p:val>
                                        </p:tav>
                                      </p:tavLst>
                                    </p:anim>
                                    <p:anim calcmode="lin" valueType="num">
                                      <p:cBhvr>
                                        <p:cTn id="21" dur="1000" fill="hold"/>
                                        <p:tgtEl>
                                          <p:spTgt spid="22"/>
                                        </p:tgtEl>
                                        <p:attrNameLst>
                                          <p:attrName>ppt_h</p:attrName>
                                        </p:attrNameLst>
                                      </p:cBhvr>
                                      <p:tavLst>
                                        <p:tav tm="0">
                                          <p:val>
                                            <p:fltVal val="0"/>
                                          </p:val>
                                        </p:tav>
                                        <p:tav tm="100000">
                                          <p:val>
                                            <p:strVal val="#ppt_h"/>
                                          </p:val>
                                        </p:tav>
                                      </p:tavLst>
                                    </p:anim>
                                    <p:animEffect transition="in" filter="fade">
                                      <p:cBhvr>
                                        <p:cTn id="22" dur="1000"/>
                                        <p:tgtEl>
                                          <p:spTgt spid="22"/>
                                        </p:tgtEl>
                                      </p:cBhvr>
                                    </p:animEffect>
                                  </p:childTnLst>
                                </p:cTn>
                              </p:par>
                            </p:childTnLst>
                          </p:cTn>
                        </p:par>
                        <p:par>
                          <p:cTn id="23" fill="hold">
                            <p:stCondLst>
                              <p:cond delay="500"/>
                            </p:stCondLst>
                            <p:childTnLst>
                              <p:par>
                                <p:cTn id="24" presetID="37" presetClass="entr" presetSubtype="0"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1000"/>
                                        <p:tgtEl>
                                          <p:spTgt spid="17"/>
                                        </p:tgtEl>
                                      </p:cBhvr>
                                    </p:animEffect>
                                    <p:anim calcmode="lin" valueType="num">
                                      <p:cBhvr>
                                        <p:cTn id="27" dur="1000" fill="hold"/>
                                        <p:tgtEl>
                                          <p:spTgt spid="17"/>
                                        </p:tgtEl>
                                        <p:attrNameLst>
                                          <p:attrName>ppt_x</p:attrName>
                                        </p:attrNameLst>
                                      </p:cBhvr>
                                      <p:tavLst>
                                        <p:tav tm="0">
                                          <p:val>
                                            <p:strVal val="#ppt_x"/>
                                          </p:val>
                                        </p:tav>
                                        <p:tav tm="100000">
                                          <p:val>
                                            <p:strVal val="#ppt_x"/>
                                          </p:val>
                                        </p:tav>
                                      </p:tavLst>
                                    </p:anim>
                                    <p:anim calcmode="lin" valueType="num">
                                      <p:cBhvr>
                                        <p:cTn id="28" dur="900" decel="100000" fill="hold"/>
                                        <p:tgtEl>
                                          <p:spTgt spid="17"/>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par>
                                <p:cTn id="30" presetID="42" presetClass="entr" presetSubtype="0" fill="hold" grpId="0" nodeType="withEffect">
                                  <p:stCondLst>
                                    <p:cond delay="200"/>
                                  </p:stCondLst>
                                  <p:childTnLst>
                                    <p:set>
                                      <p:cBhvr>
                                        <p:cTn id="31" dur="1" fill="hold">
                                          <p:stCondLst>
                                            <p:cond delay="0"/>
                                          </p:stCondLst>
                                        </p:cTn>
                                        <p:tgtEl>
                                          <p:spTgt spid="28">
                                            <p:txEl>
                                              <p:pRg st="0" end="0"/>
                                            </p:txEl>
                                          </p:spTgt>
                                        </p:tgtEl>
                                        <p:attrNameLst>
                                          <p:attrName>style.visibility</p:attrName>
                                        </p:attrNameLst>
                                      </p:cBhvr>
                                      <p:to>
                                        <p:strVal val="visible"/>
                                      </p:to>
                                    </p:set>
                                    <p:animEffect transition="in" filter="fade">
                                      <p:cBhvr>
                                        <p:cTn id="32" dur="500"/>
                                        <p:tgtEl>
                                          <p:spTgt spid="28">
                                            <p:txEl>
                                              <p:pRg st="0" end="0"/>
                                            </p:txEl>
                                          </p:spTgt>
                                        </p:tgtEl>
                                      </p:cBhvr>
                                    </p:animEffect>
                                    <p:anim calcmode="lin" valueType="num">
                                      <p:cBhvr>
                                        <p:cTn id="33"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34" dur="500" fill="hold"/>
                                        <p:tgtEl>
                                          <p:spTgt spid="28">
                                            <p:txEl>
                                              <p:pRg st="0" end="0"/>
                                            </p:txEl>
                                          </p:spTgt>
                                        </p:tgtEl>
                                        <p:attrNameLst>
                                          <p:attrName>ppt_y</p:attrName>
                                        </p:attrNameLst>
                                      </p:cBhvr>
                                      <p:tavLst>
                                        <p:tav tm="0">
                                          <p:val>
                                            <p:strVal val="#ppt_y+.1"/>
                                          </p:val>
                                        </p:tav>
                                        <p:tav tm="100000">
                                          <p:val>
                                            <p:strVal val="#ppt_y"/>
                                          </p:val>
                                        </p:tav>
                                      </p:tavLst>
                                    </p:anim>
                                  </p:childTnLst>
                                </p:cTn>
                              </p:par>
                              <p:par>
                                <p:cTn id="35" presetID="10" presetClass="entr" presetSubtype="0" fill="hold" grpId="0" nodeType="withEffect">
                                  <p:stCondLst>
                                    <p:cond delay="800"/>
                                  </p:stCondLst>
                                  <p:childTnLst>
                                    <p:set>
                                      <p:cBhvr>
                                        <p:cTn id="36" dur="1" fill="hold">
                                          <p:stCondLst>
                                            <p:cond delay="0"/>
                                          </p:stCondLst>
                                        </p:cTn>
                                        <p:tgtEl>
                                          <p:spTgt spid="29">
                                            <p:txEl>
                                              <p:pRg st="0" end="0"/>
                                            </p:txEl>
                                          </p:spTgt>
                                        </p:tgtEl>
                                        <p:attrNameLst>
                                          <p:attrName>style.visibility</p:attrName>
                                        </p:attrNameLst>
                                      </p:cBhvr>
                                      <p:to>
                                        <p:strVal val="visible"/>
                                      </p:to>
                                    </p:set>
                                    <p:animEffect transition="in" filter="fade">
                                      <p:cBhvr>
                                        <p:cTn id="37" dur="500"/>
                                        <p:tgtEl>
                                          <p:spTgt spid="29">
                                            <p:txEl>
                                              <p:pRg st="0" end="0"/>
                                            </p:txEl>
                                          </p:spTgt>
                                        </p:tgtEl>
                                      </p:cBhvr>
                                    </p:animEffect>
                                  </p:childTnLst>
                                </p:cTn>
                              </p:par>
                              <p:par>
                                <p:cTn id="38" presetID="53" presetClass="entr" presetSubtype="16" fill="hold" grpId="0" nodeType="withEffect" nodePh="1">
                                  <p:stCondLst>
                                    <p:cond delay="800"/>
                                  </p:stCondLst>
                                  <p:endCondLst>
                                    <p:cond evt="begin" delay="0">
                                      <p:tn val="38"/>
                                    </p:cond>
                                  </p:endCondLst>
                                  <p:childTnLst>
                                    <p:set>
                                      <p:cBhvr>
                                        <p:cTn id="39" dur="1" fill="hold">
                                          <p:stCondLst>
                                            <p:cond delay="0"/>
                                          </p:stCondLst>
                                        </p:cTn>
                                        <p:tgtEl>
                                          <p:spTgt spid="46"/>
                                        </p:tgtEl>
                                        <p:attrNameLst>
                                          <p:attrName>style.visibility</p:attrName>
                                        </p:attrNameLst>
                                      </p:cBhvr>
                                      <p:to>
                                        <p:strVal val="visible"/>
                                      </p:to>
                                    </p:set>
                                    <p:anim calcmode="lin" valueType="num">
                                      <p:cBhvr>
                                        <p:cTn id="40" dur="1000" fill="hold"/>
                                        <p:tgtEl>
                                          <p:spTgt spid="46"/>
                                        </p:tgtEl>
                                        <p:attrNameLst>
                                          <p:attrName>ppt_w</p:attrName>
                                        </p:attrNameLst>
                                      </p:cBhvr>
                                      <p:tavLst>
                                        <p:tav tm="0">
                                          <p:val>
                                            <p:fltVal val="0"/>
                                          </p:val>
                                        </p:tav>
                                        <p:tav tm="100000">
                                          <p:val>
                                            <p:strVal val="#ppt_w"/>
                                          </p:val>
                                        </p:tav>
                                      </p:tavLst>
                                    </p:anim>
                                    <p:anim calcmode="lin" valueType="num">
                                      <p:cBhvr>
                                        <p:cTn id="41" dur="1000" fill="hold"/>
                                        <p:tgtEl>
                                          <p:spTgt spid="46"/>
                                        </p:tgtEl>
                                        <p:attrNameLst>
                                          <p:attrName>ppt_h</p:attrName>
                                        </p:attrNameLst>
                                      </p:cBhvr>
                                      <p:tavLst>
                                        <p:tav tm="0">
                                          <p:val>
                                            <p:fltVal val="0"/>
                                          </p:val>
                                        </p:tav>
                                        <p:tav tm="100000">
                                          <p:val>
                                            <p:strVal val="#ppt_h"/>
                                          </p:val>
                                        </p:tav>
                                      </p:tavLst>
                                    </p:anim>
                                    <p:animEffect transition="in" filter="fade">
                                      <p:cBhvr>
                                        <p:cTn id="42" dur="1000"/>
                                        <p:tgtEl>
                                          <p:spTgt spid="46"/>
                                        </p:tgtEl>
                                      </p:cBhvr>
                                    </p:animEffect>
                                  </p:childTnLst>
                                </p:cTn>
                              </p:par>
                            </p:childTnLst>
                          </p:cTn>
                        </p:par>
                        <p:par>
                          <p:cTn id="43" fill="hold">
                            <p:stCondLst>
                              <p:cond delay="1500"/>
                            </p:stCondLst>
                            <p:childTnLst>
                              <p:par>
                                <p:cTn id="44" presetID="37" presetClass="entr" presetSubtype="0" fill="hold" grpId="0" nodeType="afterEffect">
                                  <p:stCondLst>
                                    <p:cond delay="0"/>
                                  </p:stCondLst>
                                  <p:childTnLst>
                                    <p:set>
                                      <p:cBhvr>
                                        <p:cTn id="45" dur="1" fill="hold">
                                          <p:stCondLst>
                                            <p:cond delay="0"/>
                                          </p:stCondLst>
                                        </p:cTn>
                                        <p:tgtEl>
                                          <p:spTgt spid="47"/>
                                        </p:tgtEl>
                                        <p:attrNameLst>
                                          <p:attrName>style.visibility</p:attrName>
                                        </p:attrNameLst>
                                      </p:cBhvr>
                                      <p:to>
                                        <p:strVal val="visible"/>
                                      </p:to>
                                    </p:set>
                                    <p:animEffect transition="in" filter="fade">
                                      <p:cBhvr>
                                        <p:cTn id="46" dur="1000"/>
                                        <p:tgtEl>
                                          <p:spTgt spid="47"/>
                                        </p:tgtEl>
                                      </p:cBhvr>
                                    </p:animEffect>
                                    <p:anim calcmode="lin" valueType="num">
                                      <p:cBhvr>
                                        <p:cTn id="47" dur="1000" fill="hold"/>
                                        <p:tgtEl>
                                          <p:spTgt spid="47"/>
                                        </p:tgtEl>
                                        <p:attrNameLst>
                                          <p:attrName>ppt_x</p:attrName>
                                        </p:attrNameLst>
                                      </p:cBhvr>
                                      <p:tavLst>
                                        <p:tav tm="0">
                                          <p:val>
                                            <p:strVal val="#ppt_x"/>
                                          </p:val>
                                        </p:tav>
                                        <p:tav tm="100000">
                                          <p:val>
                                            <p:strVal val="#ppt_x"/>
                                          </p:val>
                                        </p:tav>
                                      </p:tavLst>
                                    </p:anim>
                                    <p:anim calcmode="lin" valueType="num">
                                      <p:cBhvr>
                                        <p:cTn id="48" dur="900" decel="100000" fill="hold"/>
                                        <p:tgtEl>
                                          <p:spTgt spid="47"/>
                                        </p:tgtEl>
                                        <p:attrNameLst>
                                          <p:attrName>ppt_y</p:attrName>
                                        </p:attrNameLst>
                                      </p:cBhvr>
                                      <p:tavLst>
                                        <p:tav tm="0">
                                          <p:val>
                                            <p:strVal val="#ppt_y+1"/>
                                          </p:val>
                                        </p:tav>
                                        <p:tav tm="100000">
                                          <p:val>
                                            <p:strVal val="#ppt_y-.03"/>
                                          </p:val>
                                        </p:tav>
                                      </p:tavLst>
                                    </p:anim>
                                    <p:anim calcmode="lin" valueType="num">
                                      <p:cBhvr>
                                        <p:cTn id="49"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50" presetID="42" presetClass="entr" presetSubtype="0" fill="hold" grpId="0" nodeType="withEffect">
                                  <p:stCondLst>
                                    <p:cond delay="200"/>
                                  </p:stCondLst>
                                  <p:childTnLst>
                                    <p:set>
                                      <p:cBhvr>
                                        <p:cTn id="51" dur="1" fill="hold">
                                          <p:stCondLst>
                                            <p:cond delay="0"/>
                                          </p:stCondLst>
                                        </p:cTn>
                                        <p:tgtEl>
                                          <p:spTgt spid="48">
                                            <p:txEl>
                                              <p:pRg st="0" end="0"/>
                                            </p:txEl>
                                          </p:spTgt>
                                        </p:tgtEl>
                                        <p:attrNameLst>
                                          <p:attrName>style.visibility</p:attrName>
                                        </p:attrNameLst>
                                      </p:cBhvr>
                                      <p:to>
                                        <p:strVal val="visible"/>
                                      </p:to>
                                    </p:set>
                                    <p:animEffect transition="in" filter="fade">
                                      <p:cBhvr>
                                        <p:cTn id="52" dur="500"/>
                                        <p:tgtEl>
                                          <p:spTgt spid="48">
                                            <p:txEl>
                                              <p:pRg st="0" end="0"/>
                                            </p:txEl>
                                          </p:spTgt>
                                        </p:tgtEl>
                                      </p:cBhvr>
                                    </p:animEffect>
                                    <p:anim calcmode="lin" valueType="num">
                                      <p:cBhvr>
                                        <p:cTn id="53" dur="500" fill="hold"/>
                                        <p:tgtEl>
                                          <p:spTgt spid="48">
                                            <p:txEl>
                                              <p:pRg st="0" end="0"/>
                                            </p:txEl>
                                          </p:spTgt>
                                        </p:tgtEl>
                                        <p:attrNameLst>
                                          <p:attrName>ppt_x</p:attrName>
                                        </p:attrNameLst>
                                      </p:cBhvr>
                                      <p:tavLst>
                                        <p:tav tm="0">
                                          <p:val>
                                            <p:strVal val="#ppt_x"/>
                                          </p:val>
                                        </p:tav>
                                        <p:tav tm="100000">
                                          <p:val>
                                            <p:strVal val="#ppt_x"/>
                                          </p:val>
                                        </p:tav>
                                      </p:tavLst>
                                    </p:anim>
                                    <p:anim calcmode="lin" valueType="num">
                                      <p:cBhvr>
                                        <p:cTn id="54" dur="500" fill="hold"/>
                                        <p:tgtEl>
                                          <p:spTgt spid="48">
                                            <p:txEl>
                                              <p:pRg st="0" end="0"/>
                                            </p:txEl>
                                          </p:spTgt>
                                        </p:tgtEl>
                                        <p:attrNameLst>
                                          <p:attrName>ppt_y</p:attrName>
                                        </p:attrNameLst>
                                      </p:cBhvr>
                                      <p:tavLst>
                                        <p:tav tm="0">
                                          <p:val>
                                            <p:strVal val="#ppt_y+.1"/>
                                          </p:val>
                                        </p:tav>
                                        <p:tav tm="100000">
                                          <p:val>
                                            <p:strVal val="#ppt_y"/>
                                          </p:val>
                                        </p:tav>
                                      </p:tavLst>
                                    </p:anim>
                                  </p:childTnLst>
                                </p:cTn>
                              </p:par>
                              <p:par>
                                <p:cTn id="55" presetID="10" presetClass="entr" presetSubtype="0" fill="hold" grpId="0" nodeType="withEffect">
                                  <p:stCondLst>
                                    <p:cond delay="800"/>
                                  </p:stCondLst>
                                  <p:childTnLst>
                                    <p:set>
                                      <p:cBhvr>
                                        <p:cTn id="56" dur="1" fill="hold">
                                          <p:stCondLst>
                                            <p:cond delay="0"/>
                                          </p:stCondLst>
                                        </p:cTn>
                                        <p:tgtEl>
                                          <p:spTgt spid="49">
                                            <p:txEl>
                                              <p:pRg st="0" end="0"/>
                                            </p:txEl>
                                          </p:spTgt>
                                        </p:tgtEl>
                                        <p:attrNameLst>
                                          <p:attrName>style.visibility</p:attrName>
                                        </p:attrNameLst>
                                      </p:cBhvr>
                                      <p:to>
                                        <p:strVal val="visible"/>
                                      </p:to>
                                    </p:set>
                                    <p:animEffect transition="in" filter="fade">
                                      <p:cBhvr>
                                        <p:cTn id="57" dur="500"/>
                                        <p:tgtEl>
                                          <p:spTgt spid="4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17" grpId="0" animBg="1"/>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28" grpId="0" build="p">
        <p:tmplLst>
          <p:tmpl lvl="1">
            <p:tnLst>
              <p:par>
                <p:cTn presetID="42" presetClass="entr" presetSubtype="0"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anim calcmode="lin" valueType="num">
                      <p:cBhvr>
                        <p:cTn dur="500" fill="hold"/>
                        <p:tgtEl>
                          <p:spTgt spid="28"/>
                        </p:tgtEl>
                        <p:attrNameLst>
                          <p:attrName>ppt_x</p:attrName>
                        </p:attrNameLst>
                      </p:cBhvr>
                      <p:tavLst>
                        <p:tav tm="0">
                          <p:val>
                            <p:strVal val="#ppt_x"/>
                          </p:val>
                        </p:tav>
                        <p:tav tm="100000">
                          <p:val>
                            <p:strVal val="#ppt_x"/>
                          </p:val>
                        </p:tav>
                      </p:tavLst>
                    </p:anim>
                    <p:anim calcmode="lin" valueType="num">
                      <p:cBhvr>
                        <p:cTn dur="500" fill="hold"/>
                        <p:tgtEl>
                          <p:spTgt spid="28"/>
                        </p:tgtEl>
                        <p:attrNameLst>
                          <p:attrName>ppt_y</p:attrName>
                        </p:attrNameLst>
                      </p:cBhvr>
                      <p:tavLst>
                        <p:tav tm="0">
                          <p:val>
                            <p:strVal val="#ppt_y+.1"/>
                          </p:val>
                        </p:tav>
                        <p:tav tm="100000">
                          <p:val>
                            <p:strVal val="#ppt_y"/>
                          </p:val>
                        </p:tav>
                      </p:tavLst>
                    </p:anim>
                  </p:childTnLst>
                </p:cTn>
              </p:par>
            </p:tnLst>
          </p:tmpl>
        </p:tmplLst>
      </p:bldP>
      <p:bldP spid="29" grpId="0" build="p">
        <p:tmplLst>
          <p:tmpl lvl="1">
            <p:tnLst>
              <p:par>
                <p:cTn presetID="10" presetClass="entr" presetSubtype="0" fill="hold" nodeType="withEffect">
                  <p:stCondLst>
                    <p:cond delay="8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46" grpId="0"/>
      <p:bldP spid="47" grpId="0" animBg="1"/>
      <p:bldP spid="48" grpId="0" build="p">
        <p:tmplLst>
          <p:tmpl lvl="1">
            <p:tnLst>
              <p:par>
                <p:cTn presetID="42" presetClass="entr" presetSubtype="0"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anim calcmode="lin" valueType="num">
                      <p:cBhvr>
                        <p:cTn dur="500" fill="hold"/>
                        <p:tgtEl>
                          <p:spTgt spid="48"/>
                        </p:tgtEl>
                        <p:attrNameLst>
                          <p:attrName>ppt_x</p:attrName>
                        </p:attrNameLst>
                      </p:cBhvr>
                      <p:tavLst>
                        <p:tav tm="0">
                          <p:val>
                            <p:strVal val="#ppt_x"/>
                          </p:val>
                        </p:tav>
                        <p:tav tm="100000">
                          <p:val>
                            <p:strVal val="#ppt_x"/>
                          </p:val>
                        </p:tav>
                      </p:tavLst>
                    </p:anim>
                    <p:anim calcmode="lin" valueType="num">
                      <p:cBhvr>
                        <p:cTn dur="500" fill="hold"/>
                        <p:tgtEl>
                          <p:spTgt spid="48"/>
                        </p:tgtEl>
                        <p:attrNameLst>
                          <p:attrName>ppt_y</p:attrName>
                        </p:attrNameLst>
                      </p:cBhvr>
                      <p:tavLst>
                        <p:tav tm="0">
                          <p:val>
                            <p:strVal val="#ppt_y+.1"/>
                          </p:val>
                        </p:tav>
                        <p:tav tm="100000">
                          <p:val>
                            <p:strVal val="#ppt_y"/>
                          </p:val>
                        </p:tav>
                      </p:tavLst>
                    </p:anim>
                  </p:childTnLst>
                </p:cTn>
              </p:par>
            </p:tnLst>
          </p:tmpl>
        </p:tmplLst>
      </p:bldP>
      <p:bldP spid="49" grpId="0" build="p">
        <p:tmplLst>
          <p:tmpl lvl="1">
            <p:tnLst>
              <p:par>
                <p:cTn presetID="10" presetClass="entr" presetSubtype="0" fill="hold" nodeType="withEffect">
                  <p:stCondLst>
                    <p:cond delay="80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BAF5EEB3-F6AA-458C-8914-B7CD40ECBBA6}" type="datetimeFigureOut">
              <a:rPr lang="zh-CN" altLang="en-US" smtClean="0"/>
              <a:pPr/>
              <a:t>2018/1/24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C027C6E-F9D1-4120-A7C6-08E34D16F352}" type="slidenum">
              <a:rPr lang="zh-CN" altLang="en-US" smtClean="0"/>
              <a:pPr/>
              <a:t>‹#›</a:t>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hree images with results">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76" name="Text Placeholder 2"/>
          <p:cNvSpPr>
            <a:spLocks noGrp="1"/>
          </p:cNvSpPr>
          <p:nvPr>
            <p:ph type="body" sz="quarter" idx="64" hasCustomPrompt="1"/>
          </p:nvPr>
        </p:nvSpPr>
        <p:spPr>
          <a:xfrm>
            <a:off x="603251" y="4802511"/>
            <a:ext cx="3260269"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grpSp>
        <p:nvGrpSpPr>
          <p:cNvPr id="22" name="Group 21"/>
          <p:cNvGrpSpPr/>
          <p:nvPr userDrawn="1"/>
        </p:nvGrpSpPr>
        <p:grpSpPr>
          <a:xfrm>
            <a:off x="101309" y="385540"/>
            <a:ext cx="383999" cy="342172"/>
            <a:chOff x="5270500" y="1460500"/>
            <a:chExt cx="1701800" cy="2705100"/>
          </a:xfrm>
        </p:grpSpPr>
        <p:sp>
          <p:nvSpPr>
            <p:cNvPr id="23" name="Rounded Rectangle 22"/>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4" name="Rounded Rectangle 23"/>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6" name="Rounded Rectangle 25"/>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27" name="Picture Placeholder 2"/>
          <p:cNvSpPr>
            <a:spLocks noGrp="1"/>
          </p:cNvSpPr>
          <p:nvPr>
            <p:ph type="pic" sz="quarter" idx="48"/>
          </p:nvPr>
        </p:nvSpPr>
        <p:spPr>
          <a:xfrm>
            <a:off x="603251" y="1579886"/>
            <a:ext cx="3260269" cy="2108197"/>
          </a:xfrm>
          <a:custGeom>
            <a:avLst/>
            <a:gdLst/>
            <a:ahLst/>
            <a:cxnLst/>
            <a:rect l="l" t="t" r="r" b="b"/>
            <a:pathLst>
              <a:path w="2445202" h="1756831">
                <a:moveTo>
                  <a:pt x="327483" y="0"/>
                </a:moveTo>
                <a:lnTo>
                  <a:pt x="2117719" y="0"/>
                </a:lnTo>
                <a:cubicBezTo>
                  <a:pt x="2298583" y="0"/>
                  <a:pt x="2445202" y="146619"/>
                  <a:pt x="2445202" y="327483"/>
                </a:cubicBezTo>
                <a:lnTo>
                  <a:pt x="2445202" y="1756831"/>
                </a:lnTo>
                <a:lnTo>
                  <a:pt x="0" y="1756831"/>
                </a:lnTo>
                <a:lnTo>
                  <a:pt x="0" y="327483"/>
                </a:lnTo>
                <a:cubicBezTo>
                  <a:pt x="0" y="146619"/>
                  <a:pt x="146619" y="0"/>
                  <a:pt x="327483"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29" name="Rounded Rectangle 28"/>
          <p:cNvSpPr/>
          <p:nvPr userDrawn="1"/>
        </p:nvSpPr>
        <p:spPr>
          <a:xfrm>
            <a:off x="603251" y="3703322"/>
            <a:ext cx="3260269" cy="777238"/>
          </a:xfrm>
          <a:custGeom>
            <a:avLst/>
            <a:gdLst/>
            <a:ahLst/>
            <a:cxnLst/>
            <a:rect l="l" t="t" r="r" b="b"/>
            <a:pathLst>
              <a:path w="2445202" h="647698">
                <a:moveTo>
                  <a:pt x="0" y="0"/>
                </a:moveTo>
                <a:lnTo>
                  <a:pt x="2445202" y="0"/>
                </a:lnTo>
                <a:lnTo>
                  <a:pt x="2445202" y="289024"/>
                </a:lnTo>
                <a:cubicBezTo>
                  <a:pt x="2445202" y="487114"/>
                  <a:pt x="2284618" y="647698"/>
                  <a:pt x="2086528" y="647698"/>
                </a:cubicBezTo>
                <a:lnTo>
                  <a:pt x="358674" y="647698"/>
                </a:lnTo>
                <a:cubicBezTo>
                  <a:pt x="160584" y="647698"/>
                  <a:pt x="0" y="487114"/>
                  <a:pt x="0" y="289024"/>
                </a:cubicBez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79" name="Text Placeholder 7"/>
          <p:cNvSpPr>
            <a:spLocks noGrp="1"/>
          </p:cNvSpPr>
          <p:nvPr>
            <p:ph type="body" sz="quarter" idx="39" hasCustomPrompt="1"/>
          </p:nvPr>
        </p:nvSpPr>
        <p:spPr>
          <a:xfrm>
            <a:off x="868539" y="3794764"/>
            <a:ext cx="648408" cy="560681"/>
          </a:xfrm>
          <a:prstGeom prst="rect">
            <a:avLst/>
          </a:prstGeom>
        </p:spPr>
        <p:txBody>
          <a:bodyPr vert="horz" lIns="0" tIns="103884" rIns="0" bIns="103884" anchor="b"/>
          <a:lstStyle>
            <a:lvl1pPr marL="0" indent="0" algn="l">
              <a:lnSpc>
                <a:spcPct val="100000"/>
              </a:lnSpc>
              <a:spcBef>
                <a:spcPts val="0"/>
              </a:spcBef>
              <a:buNone/>
              <a:defRPr sz="3000" b="0">
                <a:solidFill>
                  <a:schemeClr val="bg1"/>
                </a:solidFill>
                <a:latin typeface="FontAwesome"/>
                <a:cs typeface="FontAwesome"/>
              </a:defRPr>
            </a:lvl1pPr>
          </a:lstStyle>
          <a:p>
            <a:pPr lvl="0"/>
            <a:r>
              <a:rPr lang="es-ES_tradnl" dirty="0" err="1" smtClean="0"/>
              <a:t>ico</a:t>
            </a:r>
            <a:endParaRPr lang="es-ES_tradnl" dirty="0" smtClean="0"/>
          </a:p>
        </p:txBody>
      </p:sp>
      <p:sp>
        <p:nvSpPr>
          <p:cNvPr id="77" name="Text Placeholder 7"/>
          <p:cNvSpPr>
            <a:spLocks noGrp="1"/>
          </p:cNvSpPr>
          <p:nvPr>
            <p:ph type="body" sz="quarter" idx="18" hasCustomPrompt="1"/>
          </p:nvPr>
        </p:nvSpPr>
        <p:spPr>
          <a:xfrm>
            <a:off x="1567748" y="3778347"/>
            <a:ext cx="2259187" cy="345380"/>
          </a:xfrm>
          <a:prstGeom prst="rect">
            <a:avLst/>
          </a:prstGeom>
        </p:spPr>
        <p:txBody>
          <a:bodyPr vert="horz" lIns="0" tIns="40504" rIns="0" bIns="40504" anchor="ctr"/>
          <a:lstStyle>
            <a:lvl1pPr marL="0" indent="0" algn="l">
              <a:lnSpc>
                <a:spcPct val="100000"/>
              </a:lnSpc>
              <a:spcBef>
                <a:spcPts val="0"/>
              </a:spcBef>
              <a:buNone/>
              <a:defRPr sz="2400" b="1" baseline="0">
                <a:solidFill>
                  <a:schemeClr val="bg1"/>
                </a:solidFill>
                <a:latin typeface="Lato Light"/>
                <a:cs typeface="Lato Light"/>
              </a:defRPr>
            </a:lvl1pPr>
          </a:lstStyle>
          <a:p>
            <a:pPr lvl="0"/>
            <a:r>
              <a:rPr lang="es-ES_tradnl" dirty="0" smtClean="0"/>
              <a:t>RESULT 1</a:t>
            </a:r>
          </a:p>
        </p:txBody>
      </p:sp>
      <p:sp>
        <p:nvSpPr>
          <p:cNvPr id="78" name="Text Placeholder 7"/>
          <p:cNvSpPr>
            <a:spLocks noGrp="1"/>
          </p:cNvSpPr>
          <p:nvPr>
            <p:ph type="body" sz="quarter" idx="65" hasCustomPrompt="1"/>
          </p:nvPr>
        </p:nvSpPr>
        <p:spPr>
          <a:xfrm>
            <a:off x="1567748" y="4153138"/>
            <a:ext cx="2259187"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2">
                    <a:lumMod val="50000"/>
                  </a:schemeClr>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1" name="Text Placeholder 2"/>
          <p:cNvSpPr>
            <a:spLocks noGrp="1"/>
          </p:cNvSpPr>
          <p:nvPr>
            <p:ph type="body" sz="quarter" idx="66" hasCustomPrompt="1"/>
          </p:nvPr>
        </p:nvSpPr>
        <p:spPr>
          <a:xfrm>
            <a:off x="4345518" y="4802511"/>
            <a:ext cx="3260269"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32" name="Picture Placeholder 2"/>
          <p:cNvSpPr>
            <a:spLocks noGrp="1"/>
          </p:cNvSpPr>
          <p:nvPr>
            <p:ph type="pic" sz="quarter" idx="67"/>
          </p:nvPr>
        </p:nvSpPr>
        <p:spPr>
          <a:xfrm>
            <a:off x="4345518" y="1579886"/>
            <a:ext cx="3260269" cy="2108197"/>
          </a:xfrm>
          <a:custGeom>
            <a:avLst/>
            <a:gdLst/>
            <a:ahLst/>
            <a:cxnLst/>
            <a:rect l="l" t="t" r="r" b="b"/>
            <a:pathLst>
              <a:path w="2445202" h="1756831">
                <a:moveTo>
                  <a:pt x="327483" y="0"/>
                </a:moveTo>
                <a:lnTo>
                  <a:pt x="2117719" y="0"/>
                </a:lnTo>
                <a:cubicBezTo>
                  <a:pt x="2298583" y="0"/>
                  <a:pt x="2445202" y="146619"/>
                  <a:pt x="2445202" y="327483"/>
                </a:cubicBezTo>
                <a:lnTo>
                  <a:pt x="2445202" y="1756831"/>
                </a:lnTo>
                <a:lnTo>
                  <a:pt x="0" y="1756831"/>
                </a:lnTo>
                <a:lnTo>
                  <a:pt x="0" y="327483"/>
                </a:lnTo>
                <a:cubicBezTo>
                  <a:pt x="0" y="146619"/>
                  <a:pt x="146619" y="0"/>
                  <a:pt x="327483"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33" name="Rounded Rectangle 28"/>
          <p:cNvSpPr/>
          <p:nvPr userDrawn="1"/>
        </p:nvSpPr>
        <p:spPr>
          <a:xfrm>
            <a:off x="4345518" y="3703322"/>
            <a:ext cx="3260269" cy="777238"/>
          </a:xfrm>
          <a:custGeom>
            <a:avLst/>
            <a:gdLst/>
            <a:ahLst/>
            <a:cxnLst/>
            <a:rect l="l" t="t" r="r" b="b"/>
            <a:pathLst>
              <a:path w="2445202" h="647698">
                <a:moveTo>
                  <a:pt x="0" y="0"/>
                </a:moveTo>
                <a:lnTo>
                  <a:pt x="2445202" y="0"/>
                </a:lnTo>
                <a:lnTo>
                  <a:pt x="2445202" y="289024"/>
                </a:lnTo>
                <a:cubicBezTo>
                  <a:pt x="2445202" y="487114"/>
                  <a:pt x="2284618" y="647698"/>
                  <a:pt x="2086528" y="647698"/>
                </a:cubicBezTo>
                <a:lnTo>
                  <a:pt x="358674" y="647698"/>
                </a:lnTo>
                <a:cubicBezTo>
                  <a:pt x="160584" y="647698"/>
                  <a:pt x="0" y="487114"/>
                  <a:pt x="0" y="289024"/>
                </a:cubicBez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4" name="Text Placeholder 7"/>
          <p:cNvSpPr>
            <a:spLocks noGrp="1"/>
          </p:cNvSpPr>
          <p:nvPr>
            <p:ph type="body" sz="quarter" idx="68" hasCustomPrompt="1"/>
          </p:nvPr>
        </p:nvSpPr>
        <p:spPr>
          <a:xfrm>
            <a:off x="4610805" y="3794764"/>
            <a:ext cx="648408" cy="560681"/>
          </a:xfrm>
          <a:prstGeom prst="rect">
            <a:avLst/>
          </a:prstGeom>
        </p:spPr>
        <p:txBody>
          <a:bodyPr vert="horz" lIns="0" tIns="103884" rIns="0" bIns="103884" anchor="b"/>
          <a:lstStyle>
            <a:lvl1pPr marL="0" indent="0" algn="l">
              <a:lnSpc>
                <a:spcPct val="100000"/>
              </a:lnSpc>
              <a:spcBef>
                <a:spcPts val="0"/>
              </a:spcBef>
              <a:buNone/>
              <a:defRPr sz="3000" b="0">
                <a:solidFill>
                  <a:schemeClr val="bg1"/>
                </a:solidFill>
                <a:latin typeface="FontAwesome"/>
                <a:cs typeface="FontAwesome"/>
              </a:defRPr>
            </a:lvl1pPr>
          </a:lstStyle>
          <a:p>
            <a:pPr lvl="0"/>
            <a:r>
              <a:rPr lang="es-ES_tradnl" dirty="0" err="1" smtClean="0"/>
              <a:t>ico</a:t>
            </a:r>
            <a:endParaRPr lang="es-ES_tradnl" dirty="0" smtClean="0"/>
          </a:p>
        </p:txBody>
      </p:sp>
      <p:sp>
        <p:nvSpPr>
          <p:cNvPr id="35" name="Text Placeholder 7"/>
          <p:cNvSpPr>
            <a:spLocks noGrp="1"/>
          </p:cNvSpPr>
          <p:nvPr>
            <p:ph type="body" sz="quarter" idx="69" hasCustomPrompt="1"/>
          </p:nvPr>
        </p:nvSpPr>
        <p:spPr>
          <a:xfrm>
            <a:off x="5310014" y="3778347"/>
            <a:ext cx="2259187" cy="345380"/>
          </a:xfrm>
          <a:prstGeom prst="rect">
            <a:avLst/>
          </a:prstGeom>
        </p:spPr>
        <p:txBody>
          <a:bodyPr vert="horz" lIns="0" tIns="40504" rIns="0" bIns="40504" anchor="ctr"/>
          <a:lstStyle>
            <a:lvl1pPr marL="0" indent="0" algn="l">
              <a:lnSpc>
                <a:spcPct val="100000"/>
              </a:lnSpc>
              <a:spcBef>
                <a:spcPts val="0"/>
              </a:spcBef>
              <a:buNone/>
              <a:defRPr sz="2400" b="1" baseline="0">
                <a:solidFill>
                  <a:schemeClr val="bg1"/>
                </a:solidFill>
                <a:latin typeface="Lato Light"/>
                <a:cs typeface="Lato Light"/>
              </a:defRPr>
            </a:lvl1pPr>
          </a:lstStyle>
          <a:p>
            <a:pPr lvl="0"/>
            <a:r>
              <a:rPr lang="es-ES_tradnl" dirty="0" smtClean="0"/>
              <a:t>RESULT 1</a:t>
            </a:r>
          </a:p>
        </p:txBody>
      </p:sp>
      <p:sp>
        <p:nvSpPr>
          <p:cNvPr id="36" name="Text Placeholder 7"/>
          <p:cNvSpPr>
            <a:spLocks noGrp="1"/>
          </p:cNvSpPr>
          <p:nvPr>
            <p:ph type="body" sz="quarter" idx="70" hasCustomPrompt="1"/>
          </p:nvPr>
        </p:nvSpPr>
        <p:spPr>
          <a:xfrm>
            <a:off x="5310014" y="4153138"/>
            <a:ext cx="2259187"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lumMod val="50000"/>
                  </a:schemeClr>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7" name="Text Placeholder 2"/>
          <p:cNvSpPr>
            <a:spLocks noGrp="1"/>
          </p:cNvSpPr>
          <p:nvPr>
            <p:ph type="body" sz="quarter" idx="71" hasCustomPrompt="1"/>
          </p:nvPr>
        </p:nvSpPr>
        <p:spPr>
          <a:xfrm>
            <a:off x="8315782" y="4802511"/>
            <a:ext cx="3260269"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38" name="Picture Placeholder 2"/>
          <p:cNvSpPr>
            <a:spLocks noGrp="1"/>
          </p:cNvSpPr>
          <p:nvPr>
            <p:ph type="pic" sz="quarter" idx="72"/>
          </p:nvPr>
        </p:nvSpPr>
        <p:spPr>
          <a:xfrm>
            <a:off x="8315782" y="1579886"/>
            <a:ext cx="3260269" cy="2108197"/>
          </a:xfrm>
          <a:custGeom>
            <a:avLst/>
            <a:gdLst/>
            <a:ahLst/>
            <a:cxnLst/>
            <a:rect l="l" t="t" r="r" b="b"/>
            <a:pathLst>
              <a:path w="2445202" h="1756831">
                <a:moveTo>
                  <a:pt x="327483" y="0"/>
                </a:moveTo>
                <a:lnTo>
                  <a:pt x="2117719" y="0"/>
                </a:lnTo>
                <a:cubicBezTo>
                  <a:pt x="2298583" y="0"/>
                  <a:pt x="2445202" y="146619"/>
                  <a:pt x="2445202" y="327483"/>
                </a:cubicBezTo>
                <a:lnTo>
                  <a:pt x="2445202" y="1756831"/>
                </a:lnTo>
                <a:lnTo>
                  <a:pt x="0" y="1756831"/>
                </a:lnTo>
                <a:lnTo>
                  <a:pt x="0" y="327483"/>
                </a:lnTo>
                <a:cubicBezTo>
                  <a:pt x="0" y="146619"/>
                  <a:pt x="146619" y="0"/>
                  <a:pt x="327483"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39" name="Rounded Rectangle 28"/>
          <p:cNvSpPr/>
          <p:nvPr userDrawn="1"/>
        </p:nvSpPr>
        <p:spPr>
          <a:xfrm>
            <a:off x="8315782" y="3703322"/>
            <a:ext cx="3260269" cy="777238"/>
          </a:xfrm>
          <a:custGeom>
            <a:avLst/>
            <a:gdLst/>
            <a:ahLst/>
            <a:cxnLst/>
            <a:rect l="l" t="t" r="r" b="b"/>
            <a:pathLst>
              <a:path w="2445202" h="647698">
                <a:moveTo>
                  <a:pt x="0" y="0"/>
                </a:moveTo>
                <a:lnTo>
                  <a:pt x="2445202" y="0"/>
                </a:lnTo>
                <a:lnTo>
                  <a:pt x="2445202" y="289024"/>
                </a:lnTo>
                <a:cubicBezTo>
                  <a:pt x="2445202" y="487114"/>
                  <a:pt x="2284618" y="647698"/>
                  <a:pt x="2086528" y="647698"/>
                </a:cubicBezTo>
                <a:lnTo>
                  <a:pt x="358674" y="647698"/>
                </a:lnTo>
                <a:cubicBezTo>
                  <a:pt x="160584" y="647698"/>
                  <a:pt x="0" y="487114"/>
                  <a:pt x="0" y="289024"/>
                </a:cubicBezTo>
                <a:close/>
              </a:path>
            </a:pathLst>
          </a:cu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0" name="Text Placeholder 7"/>
          <p:cNvSpPr>
            <a:spLocks noGrp="1"/>
          </p:cNvSpPr>
          <p:nvPr>
            <p:ph type="body" sz="quarter" idx="73" hasCustomPrompt="1"/>
          </p:nvPr>
        </p:nvSpPr>
        <p:spPr>
          <a:xfrm>
            <a:off x="8581069" y="3794764"/>
            <a:ext cx="648408" cy="560681"/>
          </a:xfrm>
          <a:prstGeom prst="rect">
            <a:avLst/>
          </a:prstGeom>
        </p:spPr>
        <p:txBody>
          <a:bodyPr vert="horz" lIns="0" tIns="103884" rIns="0" bIns="103884" anchor="b"/>
          <a:lstStyle>
            <a:lvl1pPr marL="0" indent="0" algn="l">
              <a:lnSpc>
                <a:spcPct val="100000"/>
              </a:lnSpc>
              <a:spcBef>
                <a:spcPts val="0"/>
              </a:spcBef>
              <a:buNone/>
              <a:defRPr sz="3000" b="0">
                <a:solidFill>
                  <a:schemeClr val="bg1"/>
                </a:solidFill>
                <a:latin typeface="FontAwesome"/>
                <a:cs typeface="FontAwesome"/>
              </a:defRPr>
            </a:lvl1pPr>
          </a:lstStyle>
          <a:p>
            <a:pPr lvl="0"/>
            <a:r>
              <a:rPr lang="es-ES_tradnl" dirty="0" err="1" smtClean="0"/>
              <a:t>ico</a:t>
            </a:r>
            <a:endParaRPr lang="es-ES_tradnl" dirty="0" smtClean="0"/>
          </a:p>
        </p:txBody>
      </p:sp>
      <p:sp>
        <p:nvSpPr>
          <p:cNvPr id="41" name="Text Placeholder 7"/>
          <p:cNvSpPr>
            <a:spLocks noGrp="1"/>
          </p:cNvSpPr>
          <p:nvPr>
            <p:ph type="body" sz="quarter" idx="74" hasCustomPrompt="1"/>
          </p:nvPr>
        </p:nvSpPr>
        <p:spPr>
          <a:xfrm>
            <a:off x="9280279" y="3778347"/>
            <a:ext cx="2259187" cy="345380"/>
          </a:xfrm>
          <a:prstGeom prst="rect">
            <a:avLst/>
          </a:prstGeom>
        </p:spPr>
        <p:txBody>
          <a:bodyPr vert="horz" lIns="0" tIns="40504" rIns="0" bIns="40504" anchor="ctr"/>
          <a:lstStyle>
            <a:lvl1pPr marL="0" indent="0" algn="l">
              <a:lnSpc>
                <a:spcPct val="100000"/>
              </a:lnSpc>
              <a:spcBef>
                <a:spcPts val="0"/>
              </a:spcBef>
              <a:buNone/>
              <a:defRPr sz="2400" b="1" baseline="0">
                <a:solidFill>
                  <a:schemeClr val="bg1"/>
                </a:solidFill>
                <a:latin typeface="Lato Light"/>
                <a:cs typeface="Lato Light"/>
              </a:defRPr>
            </a:lvl1pPr>
          </a:lstStyle>
          <a:p>
            <a:pPr lvl="0"/>
            <a:r>
              <a:rPr lang="es-ES_tradnl" dirty="0" smtClean="0"/>
              <a:t>RESULT 1</a:t>
            </a:r>
          </a:p>
        </p:txBody>
      </p:sp>
      <p:sp>
        <p:nvSpPr>
          <p:cNvPr id="42" name="Text Placeholder 7"/>
          <p:cNvSpPr>
            <a:spLocks noGrp="1"/>
          </p:cNvSpPr>
          <p:nvPr>
            <p:ph type="body" sz="quarter" idx="75" hasCustomPrompt="1"/>
          </p:nvPr>
        </p:nvSpPr>
        <p:spPr>
          <a:xfrm>
            <a:off x="9280279" y="4153138"/>
            <a:ext cx="2259187"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4">
                    <a:lumMod val="50000"/>
                  </a:schemeClr>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Tree>
    <p:extLst>
      <p:ext uri="{BB962C8B-B14F-4D97-AF65-F5344CB8AC3E}">
        <p14:creationId xmlns:p14="http://schemas.microsoft.com/office/powerpoint/2010/main" xmlns="" val="136682560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76">
                                            <p:txEl>
                                              <p:pRg st="0" end="0"/>
                                            </p:txEl>
                                          </p:spTgt>
                                        </p:tgtEl>
                                        <p:attrNameLst>
                                          <p:attrName>style.visibility</p:attrName>
                                        </p:attrNameLst>
                                      </p:cBhvr>
                                      <p:to>
                                        <p:strVal val="visible"/>
                                      </p:to>
                                    </p:set>
                                    <p:animEffect transition="in" filter="fade">
                                      <p:cBhvr>
                                        <p:cTn id="20" dur="500"/>
                                        <p:tgtEl>
                                          <p:spTgt spid="76">
                                            <p:txEl>
                                              <p:pRg st="0" end="0"/>
                                            </p:txEl>
                                          </p:spTgt>
                                        </p:tgtEl>
                                      </p:cBhvr>
                                    </p:animEffect>
                                  </p:childTnLst>
                                </p:cTn>
                              </p:par>
                              <p:par>
                                <p:cTn id="21" presetID="42" presetClass="entr" presetSubtype="0" fill="hold" grpId="0" nodeType="withEffect">
                                  <p:stCondLst>
                                    <p:cond delay="200"/>
                                  </p:stCondLst>
                                  <p:childTnLst>
                                    <p:set>
                                      <p:cBhvr>
                                        <p:cTn id="22" dur="1" fill="hold">
                                          <p:stCondLst>
                                            <p:cond delay="0"/>
                                          </p:stCondLst>
                                        </p:cTn>
                                        <p:tgtEl>
                                          <p:spTgt spid="77">
                                            <p:txEl>
                                              <p:pRg st="0" end="0"/>
                                            </p:txEl>
                                          </p:spTgt>
                                        </p:tgtEl>
                                        <p:attrNameLst>
                                          <p:attrName>style.visibility</p:attrName>
                                        </p:attrNameLst>
                                      </p:cBhvr>
                                      <p:to>
                                        <p:strVal val="visible"/>
                                      </p:to>
                                    </p:set>
                                    <p:animEffect transition="in" filter="fade">
                                      <p:cBhvr>
                                        <p:cTn id="23" dur="400"/>
                                        <p:tgtEl>
                                          <p:spTgt spid="77">
                                            <p:txEl>
                                              <p:pRg st="0" end="0"/>
                                            </p:txEl>
                                          </p:spTgt>
                                        </p:tgtEl>
                                      </p:cBhvr>
                                    </p:animEffect>
                                    <p:anim calcmode="lin" valueType="num">
                                      <p:cBhvr>
                                        <p:cTn id="24" dur="400" fill="hold"/>
                                        <p:tgtEl>
                                          <p:spTgt spid="77">
                                            <p:txEl>
                                              <p:pRg st="0" end="0"/>
                                            </p:txEl>
                                          </p:spTgt>
                                        </p:tgtEl>
                                        <p:attrNameLst>
                                          <p:attrName>ppt_x</p:attrName>
                                        </p:attrNameLst>
                                      </p:cBhvr>
                                      <p:tavLst>
                                        <p:tav tm="0">
                                          <p:val>
                                            <p:strVal val="#ppt_x"/>
                                          </p:val>
                                        </p:tav>
                                        <p:tav tm="100000">
                                          <p:val>
                                            <p:strVal val="#ppt_x"/>
                                          </p:val>
                                        </p:tav>
                                      </p:tavLst>
                                    </p:anim>
                                    <p:anim calcmode="lin" valueType="num">
                                      <p:cBhvr>
                                        <p:cTn id="25" dur="400" fill="hold"/>
                                        <p:tgtEl>
                                          <p:spTgt spid="77">
                                            <p:txEl>
                                              <p:pRg st="0" end="0"/>
                                            </p:txEl>
                                          </p:spTgt>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200"/>
                                  </p:stCondLst>
                                  <p:childTnLst>
                                    <p:set>
                                      <p:cBhvr>
                                        <p:cTn id="27" dur="1" fill="hold">
                                          <p:stCondLst>
                                            <p:cond delay="0"/>
                                          </p:stCondLst>
                                        </p:cTn>
                                        <p:tgtEl>
                                          <p:spTgt spid="78">
                                            <p:txEl>
                                              <p:pRg st="0" end="0"/>
                                            </p:txEl>
                                          </p:spTgt>
                                        </p:tgtEl>
                                        <p:attrNameLst>
                                          <p:attrName>style.visibility</p:attrName>
                                        </p:attrNameLst>
                                      </p:cBhvr>
                                      <p:to>
                                        <p:strVal val="visible"/>
                                      </p:to>
                                    </p:set>
                                    <p:animEffect transition="in" filter="fade">
                                      <p:cBhvr>
                                        <p:cTn id="28" dur="500"/>
                                        <p:tgtEl>
                                          <p:spTgt spid="78">
                                            <p:txEl>
                                              <p:pRg st="0" end="0"/>
                                            </p:txEl>
                                          </p:spTgt>
                                        </p:tgtEl>
                                      </p:cBhvr>
                                    </p:animEffect>
                                    <p:anim calcmode="lin" valueType="num">
                                      <p:cBhvr>
                                        <p:cTn id="29" dur="500" fill="hold"/>
                                        <p:tgtEl>
                                          <p:spTgt spid="78">
                                            <p:txEl>
                                              <p:pRg st="0" end="0"/>
                                            </p:txEl>
                                          </p:spTgt>
                                        </p:tgtEl>
                                        <p:attrNameLst>
                                          <p:attrName>ppt_x</p:attrName>
                                        </p:attrNameLst>
                                      </p:cBhvr>
                                      <p:tavLst>
                                        <p:tav tm="0">
                                          <p:val>
                                            <p:strVal val="#ppt_x"/>
                                          </p:val>
                                        </p:tav>
                                        <p:tav tm="100000">
                                          <p:val>
                                            <p:strVal val="#ppt_x"/>
                                          </p:val>
                                        </p:tav>
                                      </p:tavLst>
                                    </p:anim>
                                    <p:anim calcmode="lin" valueType="num">
                                      <p:cBhvr>
                                        <p:cTn id="30" dur="500" fill="hold"/>
                                        <p:tgtEl>
                                          <p:spTgt spid="78">
                                            <p:txEl>
                                              <p:pRg st="0" end="0"/>
                                            </p:txEl>
                                          </p:spTgt>
                                        </p:tgtEl>
                                        <p:attrNameLst>
                                          <p:attrName>ppt_y</p:attrName>
                                        </p:attrNameLst>
                                      </p:cBhvr>
                                      <p:tavLst>
                                        <p:tav tm="0">
                                          <p:val>
                                            <p:strVal val="#ppt_y+.1"/>
                                          </p:val>
                                        </p:tav>
                                        <p:tav tm="100000">
                                          <p:val>
                                            <p:strVal val="#ppt_y"/>
                                          </p:val>
                                        </p:tav>
                                      </p:tavLst>
                                    </p:anim>
                                  </p:childTnLst>
                                </p:cTn>
                              </p:par>
                            </p:childTnLst>
                          </p:cTn>
                        </p:par>
                        <p:par>
                          <p:cTn id="31" fill="hold">
                            <p:stCondLst>
                              <p:cond delay="500"/>
                            </p:stCondLst>
                            <p:childTnLst>
                              <p:par>
                                <p:cTn id="32" presetID="53" presetClass="entr" presetSubtype="16" fill="hold" grpId="0" nodeType="afterEffect">
                                  <p:stCondLst>
                                    <p:cond delay="0"/>
                                  </p:stCondLst>
                                  <p:childTnLst>
                                    <p:set>
                                      <p:cBhvr>
                                        <p:cTn id="33" dur="1" fill="hold">
                                          <p:stCondLst>
                                            <p:cond delay="0"/>
                                          </p:stCondLst>
                                        </p:cTn>
                                        <p:tgtEl>
                                          <p:spTgt spid="79">
                                            <p:txEl>
                                              <p:pRg st="0" end="0"/>
                                            </p:txEl>
                                          </p:spTgt>
                                        </p:tgtEl>
                                        <p:attrNameLst>
                                          <p:attrName>style.visibility</p:attrName>
                                        </p:attrNameLst>
                                      </p:cBhvr>
                                      <p:to>
                                        <p:strVal val="visible"/>
                                      </p:to>
                                    </p:set>
                                    <p:anim calcmode="lin" valueType="num">
                                      <p:cBhvr>
                                        <p:cTn id="34" dur="300" fill="hold"/>
                                        <p:tgtEl>
                                          <p:spTgt spid="79">
                                            <p:txEl>
                                              <p:pRg st="0" end="0"/>
                                            </p:txEl>
                                          </p:spTgt>
                                        </p:tgtEl>
                                        <p:attrNameLst>
                                          <p:attrName>ppt_w</p:attrName>
                                        </p:attrNameLst>
                                      </p:cBhvr>
                                      <p:tavLst>
                                        <p:tav tm="0">
                                          <p:val>
                                            <p:fltVal val="0"/>
                                          </p:val>
                                        </p:tav>
                                        <p:tav tm="100000">
                                          <p:val>
                                            <p:strVal val="#ppt_w"/>
                                          </p:val>
                                        </p:tav>
                                      </p:tavLst>
                                    </p:anim>
                                    <p:anim calcmode="lin" valueType="num">
                                      <p:cBhvr>
                                        <p:cTn id="35" dur="300" fill="hold"/>
                                        <p:tgtEl>
                                          <p:spTgt spid="79">
                                            <p:txEl>
                                              <p:pRg st="0" end="0"/>
                                            </p:txEl>
                                          </p:spTgt>
                                        </p:tgtEl>
                                        <p:attrNameLst>
                                          <p:attrName>ppt_h</p:attrName>
                                        </p:attrNameLst>
                                      </p:cBhvr>
                                      <p:tavLst>
                                        <p:tav tm="0">
                                          <p:val>
                                            <p:fltVal val="0"/>
                                          </p:val>
                                        </p:tav>
                                        <p:tav tm="100000">
                                          <p:val>
                                            <p:strVal val="#ppt_h"/>
                                          </p:val>
                                        </p:tav>
                                      </p:tavLst>
                                    </p:anim>
                                    <p:animEffect transition="in" filter="fade">
                                      <p:cBhvr>
                                        <p:cTn id="36" dur="300"/>
                                        <p:tgtEl>
                                          <p:spTgt spid="79">
                                            <p:txEl>
                                              <p:pRg st="0" end="0"/>
                                            </p:txEl>
                                          </p:spTgt>
                                        </p:tgtEl>
                                      </p:cBhvr>
                                    </p:animEffect>
                                  </p:childTnLst>
                                </p:cTn>
                              </p:par>
                              <p:par>
                                <p:cTn id="37" presetID="53" presetClass="entr" presetSubtype="16" fill="hold" grpId="0" nodeType="withEffect" nodePh="1">
                                  <p:stCondLst>
                                    <p:cond delay="800"/>
                                  </p:stCondLst>
                                  <p:endCondLst>
                                    <p:cond evt="begin" delay="0">
                                      <p:tn val="37"/>
                                    </p:cond>
                                  </p:endCondLst>
                                  <p:childTnLst>
                                    <p:set>
                                      <p:cBhvr>
                                        <p:cTn id="38" dur="1" fill="hold">
                                          <p:stCondLst>
                                            <p:cond delay="0"/>
                                          </p:stCondLst>
                                        </p:cTn>
                                        <p:tgtEl>
                                          <p:spTgt spid="27"/>
                                        </p:tgtEl>
                                        <p:attrNameLst>
                                          <p:attrName>style.visibility</p:attrName>
                                        </p:attrNameLst>
                                      </p:cBhvr>
                                      <p:to>
                                        <p:strVal val="visible"/>
                                      </p:to>
                                    </p:set>
                                    <p:anim calcmode="lin" valueType="num">
                                      <p:cBhvr>
                                        <p:cTn id="39" dur="1000" fill="hold"/>
                                        <p:tgtEl>
                                          <p:spTgt spid="27"/>
                                        </p:tgtEl>
                                        <p:attrNameLst>
                                          <p:attrName>ppt_w</p:attrName>
                                        </p:attrNameLst>
                                      </p:cBhvr>
                                      <p:tavLst>
                                        <p:tav tm="0">
                                          <p:val>
                                            <p:fltVal val="0"/>
                                          </p:val>
                                        </p:tav>
                                        <p:tav tm="100000">
                                          <p:val>
                                            <p:strVal val="#ppt_w"/>
                                          </p:val>
                                        </p:tav>
                                      </p:tavLst>
                                    </p:anim>
                                    <p:anim calcmode="lin" valueType="num">
                                      <p:cBhvr>
                                        <p:cTn id="40" dur="1000" fill="hold"/>
                                        <p:tgtEl>
                                          <p:spTgt spid="27"/>
                                        </p:tgtEl>
                                        <p:attrNameLst>
                                          <p:attrName>ppt_h</p:attrName>
                                        </p:attrNameLst>
                                      </p:cBhvr>
                                      <p:tavLst>
                                        <p:tav tm="0">
                                          <p:val>
                                            <p:fltVal val="0"/>
                                          </p:val>
                                        </p:tav>
                                        <p:tav tm="100000">
                                          <p:val>
                                            <p:strVal val="#ppt_h"/>
                                          </p:val>
                                        </p:tav>
                                      </p:tavLst>
                                    </p:anim>
                                    <p:animEffect transition="in" filter="fade">
                                      <p:cBhvr>
                                        <p:cTn id="41" dur="1000"/>
                                        <p:tgtEl>
                                          <p:spTgt spid="27"/>
                                        </p:tgtEl>
                                      </p:cBhvr>
                                    </p:animEffect>
                                  </p:childTnLst>
                                </p:cTn>
                              </p:par>
                            </p:childTnLst>
                          </p:cTn>
                        </p:par>
                        <p:par>
                          <p:cTn id="42" fill="hold">
                            <p:stCondLst>
                              <p:cond delay="1000"/>
                            </p:stCondLst>
                            <p:childTnLst>
                              <p:par>
                                <p:cTn id="43" presetID="37" presetClass="entr" presetSubtype="0" fill="hold" grpId="0" nodeType="after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1000"/>
                                        <p:tgtEl>
                                          <p:spTgt spid="29"/>
                                        </p:tgtEl>
                                      </p:cBhvr>
                                    </p:animEffect>
                                    <p:anim calcmode="lin" valueType="num">
                                      <p:cBhvr>
                                        <p:cTn id="46" dur="1000" fill="hold"/>
                                        <p:tgtEl>
                                          <p:spTgt spid="29"/>
                                        </p:tgtEl>
                                        <p:attrNameLst>
                                          <p:attrName>ppt_x</p:attrName>
                                        </p:attrNameLst>
                                      </p:cBhvr>
                                      <p:tavLst>
                                        <p:tav tm="0">
                                          <p:val>
                                            <p:strVal val="#ppt_x"/>
                                          </p:val>
                                        </p:tav>
                                        <p:tav tm="100000">
                                          <p:val>
                                            <p:strVal val="#ppt_x"/>
                                          </p:val>
                                        </p:tav>
                                      </p:tavLst>
                                    </p:anim>
                                    <p:anim calcmode="lin" valueType="num">
                                      <p:cBhvr>
                                        <p:cTn id="47" dur="900" decel="100000" fill="hold"/>
                                        <p:tgtEl>
                                          <p:spTgt spid="29"/>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9" presetID="10" presetClass="entr" presetSubtype="0" fill="hold" grpId="0" nodeType="withEffect">
                                  <p:stCondLst>
                                    <p:cond delay="800"/>
                                  </p:stCondLst>
                                  <p:childTnLst>
                                    <p:set>
                                      <p:cBhvr>
                                        <p:cTn id="50" dur="1" fill="hold">
                                          <p:stCondLst>
                                            <p:cond delay="0"/>
                                          </p:stCondLst>
                                        </p:cTn>
                                        <p:tgtEl>
                                          <p:spTgt spid="31">
                                            <p:txEl>
                                              <p:pRg st="0" end="0"/>
                                            </p:txEl>
                                          </p:spTgt>
                                        </p:tgtEl>
                                        <p:attrNameLst>
                                          <p:attrName>style.visibility</p:attrName>
                                        </p:attrNameLst>
                                      </p:cBhvr>
                                      <p:to>
                                        <p:strVal val="visible"/>
                                      </p:to>
                                    </p:set>
                                    <p:animEffect transition="in" filter="fade">
                                      <p:cBhvr>
                                        <p:cTn id="51" dur="500"/>
                                        <p:tgtEl>
                                          <p:spTgt spid="31">
                                            <p:txEl>
                                              <p:pRg st="0" end="0"/>
                                            </p:txEl>
                                          </p:spTgt>
                                        </p:tgtEl>
                                      </p:cBhvr>
                                    </p:animEffect>
                                  </p:childTnLst>
                                </p:cTn>
                              </p:par>
                              <p:par>
                                <p:cTn id="52" presetID="42" presetClass="entr" presetSubtype="0" fill="hold" grpId="0" nodeType="withEffect">
                                  <p:stCondLst>
                                    <p:cond delay="200"/>
                                  </p:stCondLst>
                                  <p:childTnLst>
                                    <p:set>
                                      <p:cBhvr>
                                        <p:cTn id="53" dur="1" fill="hold">
                                          <p:stCondLst>
                                            <p:cond delay="0"/>
                                          </p:stCondLst>
                                        </p:cTn>
                                        <p:tgtEl>
                                          <p:spTgt spid="35">
                                            <p:txEl>
                                              <p:pRg st="0" end="0"/>
                                            </p:txEl>
                                          </p:spTgt>
                                        </p:tgtEl>
                                        <p:attrNameLst>
                                          <p:attrName>style.visibility</p:attrName>
                                        </p:attrNameLst>
                                      </p:cBhvr>
                                      <p:to>
                                        <p:strVal val="visible"/>
                                      </p:to>
                                    </p:set>
                                    <p:animEffect transition="in" filter="fade">
                                      <p:cBhvr>
                                        <p:cTn id="54" dur="400"/>
                                        <p:tgtEl>
                                          <p:spTgt spid="35">
                                            <p:txEl>
                                              <p:pRg st="0" end="0"/>
                                            </p:txEl>
                                          </p:spTgt>
                                        </p:tgtEl>
                                      </p:cBhvr>
                                    </p:animEffect>
                                    <p:anim calcmode="lin" valueType="num">
                                      <p:cBhvr>
                                        <p:cTn id="55" dur="400" fill="hold"/>
                                        <p:tgtEl>
                                          <p:spTgt spid="35">
                                            <p:txEl>
                                              <p:pRg st="0" end="0"/>
                                            </p:txEl>
                                          </p:spTgt>
                                        </p:tgtEl>
                                        <p:attrNameLst>
                                          <p:attrName>ppt_x</p:attrName>
                                        </p:attrNameLst>
                                      </p:cBhvr>
                                      <p:tavLst>
                                        <p:tav tm="0">
                                          <p:val>
                                            <p:strVal val="#ppt_x"/>
                                          </p:val>
                                        </p:tav>
                                        <p:tav tm="100000">
                                          <p:val>
                                            <p:strVal val="#ppt_x"/>
                                          </p:val>
                                        </p:tav>
                                      </p:tavLst>
                                    </p:anim>
                                    <p:anim calcmode="lin" valueType="num">
                                      <p:cBhvr>
                                        <p:cTn id="56" dur="400" fill="hold"/>
                                        <p:tgtEl>
                                          <p:spTgt spid="35">
                                            <p:txEl>
                                              <p:pRg st="0" end="0"/>
                                            </p:txEl>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200"/>
                                  </p:stCondLst>
                                  <p:childTnLst>
                                    <p:set>
                                      <p:cBhvr>
                                        <p:cTn id="58" dur="1" fill="hold">
                                          <p:stCondLst>
                                            <p:cond delay="0"/>
                                          </p:stCondLst>
                                        </p:cTn>
                                        <p:tgtEl>
                                          <p:spTgt spid="36">
                                            <p:txEl>
                                              <p:pRg st="0" end="0"/>
                                            </p:txEl>
                                          </p:spTgt>
                                        </p:tgtEl>
                                        <p:attrNameLst>
                                          <p:attrName>style.visibility</p:attrName>
                                        </p:attrNameLst>
                                      </p:cBhvr>
                                      <p:to>
                                        <p:strVal val="visible"/>
                                      </p:to>
                                    </p:set>
                                    <p:animEffect transition="in" filter="fade">
                                      <p:cBhvr>
                                        <p:cTn id="59" dur="500"/>
                                        <p:tgtEl>
                                          <p:spTgt spid="36">
                                            <p:txEl>
                                              <p:pRg st="0" end="0"/>
                                            </p:txEl>
                                          </p:spTgt>
                                        </p:tgtEl>
                                      </p:cBhvr>
                                    </p:animEffect>
                                    <p:anim calcmode="lin" valueType="num">
                                      <p:cBhvr>
                                        <p:cTn id="60"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p:cTn id="61" dur="500" fill="hold"/>
                                        <p:tgtEl>
                                          <p:spTgt spid="36">
                                            <p:txEl>
                                              <p:pRg st="0" end="0"/>
                                            </p:txEl>
                                          </p:spTgt>
                                        </p:tgtEl>
                                        <p:attrNameLst>
                                          <p:attrName>ppt_y</p:attrName>
                                        </p:attrNameLst>
                                      </p:cBhvr>
                                      <p:tavLst>
                                        <p:tav tm="0">
                                          <p:val>
                                            <p:strVal val="#ppt_y+.1"/>
                                          </p:val>
                                        </p:tav>
                                        <p:tav tm="100000">
                                          <p:val>
                                            <p:strVal val="#ppt_y"/>
                                          </p:val>
                                        </p:tav>
                                      </p:tavLst>
                                    </p:anim>
                                  </p:childTnLst>
                                </p:cTn>
                              </p:par>
                            </p:childTnLst>
                          </p:cTn>
                        </p:par>
                        <p:par>
                          <p:cTn id="62" fill="hold">
                            <p:stCondLst>
                              <p:cond delay="2000"/>
                            </p:stCondLst>
                            <p:childTnLst>
                              <p:par>
                                <p:cTn id="63" presetID="53" presetClass="entr" presetSubtype="16" fill="hold" grpId="0" nodeType="afterEffect">
                                  <p:stCondLst>
                                    <p:cond delay="0"/>
                                  </p:stCondLst>
                                  <p:childTnLst>
                                    <p:set>
                                      <p:cBhvr>
                                        <p:cTn id="64" dur="1" fill="hold">
                                          <p:stCondLst>
                                            <p:cond delay="0"/>
                                          </p:stCondLst>
                                        </p:cTn>
                                        <p:tgtEl>
                                          <p:spTgt spid="34">
                                            <p:txEl>
                                              <p:pRg st="0" end="0"/>
                                            </p:txEl>
                                          </p:spTgt>
                                        </p:tgtEl>
                                        <p:attrNameLst>
                                          <p:attrName>style.visibility</p:attrName>
                                        </p:attrNameLst>
                                      </p:cBhvr>
                                      <p:to>
                                        <p:strVal val="visible"/>
                                      </p:to>
                                    </p:set>
                                    <p:anim calcmode="lin" valueType="num">
                                      <p:cBhvr>
                                        <p:cTn id="65" dur="3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6" dur="3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7" dur="300"/>
                                        <p:tgtEl>
                                          <p:spTgt spid="34">
                                            <p:txEl>
                                              <p:pRg st="0" end="0"/>
                                            </p:txEl>
                                          </p:spTgt>
                                        </p:tgtEl>
                                      </p:cBhvr>
                                    </p:animEffect>
                                  </p:childTnLst>
                                </p:cTn>
                              </p:par>
                              <p:par>
                                <p:cTn id="68" presetID="53" presetClass="entr" presetSubtype="16" fill="hold" grpId="0" nodeType="withEffect" nodePh="1">
                                  <p:stCondLst>
                                    <p:cond delay="800"/>
                                  </p:stCondLst>
                                  <p:endCondLst>
                                    <p:cond evt="begin" delay="0">
                                      <p:tn val="68"/>
                                    </p:cond>
                                  </p:endCondLst>
                                  <p:childTnLst>
                                    <p:set>
                                      <p:cBhvr>
                                        <p:cTn id="69" dur="1" fill="hold">
                                          <p:stCondLst>
                                            <p:cond delay="0"/>
                                          </p:stCondLst>
                                        </p:cTn>
                                        <p:tgtEl>
                                          <p:spTgt spid="32"/>
                                        </p:tgtEl>
                                        <p:attrNameLst>
                                          <p:attrName>style.visibility</p:attrName>
                                        </p:attrNameLst>
                                      </p:cBhvr>
                                      <p:to>
                                        <p:strVal val="visible"/>
                                      </p:to>
                                    </p:set>
                                    <p:anim calcmode="lin" valueType="num">
                                      <p:cBhvr>
                                        <p:cTn id="70" dur="1000" fill="hold"/>
                                        <p:tgtEl>
                                          <p:spTgt spid="32"/>
                                        </p:tgtEl>
                                        <p:attrNameLst>
                                          <p:attrName>ppt_w</p:attrName>
                                        </p:attrNameLst>
                                      </p:cBhvr>
                                      <p:tavLst>
                                        <p:tav tm="0">
                                          <p:val>
                                            <p:fltVal val="0"/>
                                          </p:val>
                                        </p:tav>
                                        <p:tav tm="100000">
                                          <p:val>
                                            <p:strVal val="#ppt_w"/>
                                          </p:val>
                                        </p:tav>
                                      </p:tavLst>
                                    </p:anim>
                                    <p:anim calcmode="lin" valueType="num">
                                      <p:cBhvr>
                                        <p:cTn id="71" dur="1000" fill="hold"/>
                                        <p:tgtEl>
                                          <p:spTgt spid="32"/>
                                        </p:tgtEl>
                                        <p:attrNameLst>
                                          <p:attrName>ppt_h</p:attrName>
                                        </p:attrNameLst>
                                      </p:cBhvr>
                                      <p:tavLst>
                                        <p:tav tm="0">
                                          <p:val>
                                            <p:fltVal val="0"/>
                                          </p:val>
                                        </p:tav>
                                        <p:tav tm="100000">
                                          <p:val>
                                            <p:strVal val="#ppt_h"/>
                                          </p:val>
                                        </p:tav>
                                      </p:tavLst>
                                    </p:anim>
                                    <p:animEffect transition="in" filter="fade">
                                      <p:cBhvr>
                                        <p:cTn id="72" dur="1000"/>
                                        <p:tgtEl>
                                          <p:spTgt spid="32"/>
                                        </p:tgtEl>
                                      </p:cBhvr>
                                    </p:animEffect>
                                  </p:childTnLst>
                                </p:cTn>
                              </p:par>
                            </p:childTnLst>
                          </p:cTn>
                        </p:par>
                        <p:par>
                          <p:cTn id="73" fill="hold">
                            <p:stCondLst>
                              <p:cond delay="2500"/>
                            </p:stCondLst>
                            <p:childTnLst>
                              <p:par>
                                <p:cTn id="74" presetID="37" presetClass="entr" presetSubtype="0"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1000"/>
                                        <p:tgtEl>
                                          <p:spTgt spid="33"/>
                                        </p:tgtEl>
                                      </p:cBhvr>
                                    </p:animEffect>
                                    <p:anim calcmode="lin" valueType="num">
                                      <p:cBhvr>
                                        <p:cTn id="77" dur="1000" fill="hold"/>
                                        <p:tgtEl>
                                          <p:spTgt spid="33"/>
                                        </p:tgtEl>
                                        <p:attrNameLst>
                                          <p:attrName>ppt_x</p:attrName>
                                        </p:attrNameLst>
                                      </p:cBhvr>
                                      <p:tavLst>
                                        <p:tav tm="0">
                                          <p:val>
                                            <p:strVal val="#ppt_x"/>
                                          </p:val>
                                        </p:tav>
                                        <p:tav tm="100000">
                                          <p:val>
                                            <p:strVal val="#ppt_x"/>
                                          </p:val>
                                        </p:tav>
                                      </p:tavLst>
                                    </p:anim>
                                    <p:anim calcmode="lin" valueType="num">
                                      <p:cBhvr>
                                        <p:cTn id="78" dur="900" decel="100000" fill="hold"/>
                                        <p:tgtEl>
                                          <p:spTgt spid="33"/>
                                        </p:tgtEl>
                                        <p:attrNameLst>
                                          <p:attrName>ppt_y</p:attrName>
                                        </p:attrNameLst>
                                      </p:cBhvr>
                                      <p:tavLst>
                                        <p:tav tm="0">
                                          <p:val>
                                            <p:strVal val="#ppt_y+1"/>
                                          </p:val>
                                        </p:tav>
                                        <p:tav tm="100000">
                                          <p:val>
                                            <p:strVal val="#ppt_y-.03"/>
                                          </p:val>
                                        </p:tav>
                                      </p:tavLst>
                                    </p:anim>
                                    <p:anim calcmode="lin" valueType="num">
                                      <p:cBhvr>
                                        <p:cTn id="79" dur="100" accel="100000" fill="hold">
                                          <p:stCondLst>
                                            <p:cond delay="900"/>
                                          </p:stCondLst>
                                        </p:cTn>
                                        <p:tgtEl>
                                          <p:spTgt spid="33"/>
                                        </p:tgtEl>
                                        <p:attrNameLst>
                                          <p:attrName>ppt_y</p:attrName>
                                        </p:attrNameLst>
                                      </p:cBhvr>
                                      <p:tavLst>
                                        <p:tav tm="0">
                                          <p:val>
                                            <p:strVal val="#ppt_y-.03"/>
                                          </p:val>
                                        </p:tav>
                                        <p:tav tm="100000">
                                          <p:val>
                                            <p:strVal val="#ppt_y"/>
                                          </p:val>
                                        </p:tav>
                                      </p:tavLst>
                                    </p:anim>
                                  </p:childTnLst>
                                </p:cTn>
                              </p:par>
                              <p:par>
                                <p:cTn id="80" presetID="10" presetClass="entr" presetSubtype="0" fill="hold" grpId="0" nodeType="withEffect">
                                  <p:stCondLst>
                                    <p:cond delay="800"/>
                                  </p:stCondLst>
                                  <p:childTnLst>
                                    <p:set>
                                      <p:cBhvr>
                                        <p:cTn id="81" dur="1" fill="hold">
                                          <p:stCondLst>
                                            <p:cond delay="0"/>
                                          </p:stCondLst>
                                        </p:cTn>
                                        <p:tgtEl>
                                          <p:spTgt spid="37">
                                            <p:txEl>
                                              <p:pRg st="0" end="0"/>
                                            </p:txEl>
                                          </p:spTgt>
                                        </p:tgtEl>
                                        <p:attrNameLst>
                                          <p:attrName>style.visibility</p:attrName>
                                        </p:attrNameLst>
                                      </p:cBhvr>
                                      <p:to>
                                        <p:strVal val="visible"/>
                                      </p:to>
                                    </p:set>
                                    <p:animEffect transition="in" filter="fade">
                                      <p:cBhvr>
                                        <p:cTn id="82" dur="500"/>
                                        <p:tgtEl>
                                          <p:spTgt spid="37">
                                            <p:txEl>
                                              <p:pRg st="0" end="0"/>
                                            </p:txEl>
                                          </p:spTgt>
                                        </p:tgtEl>
                                      </p:cBhvr>
                                    </p:animEffect>
                                  </p:childTnLst>
                                </p:cTn>
                              </p:par>
                              <p:par>
                                <p:cTn id="83" presetID="42" presetClass="entr" presetSubtype="0" fill="hold" grpId="0" nodeType="withEffect">
                                  <p:stCondLst>
                                    <p:cond delay="200"/>
                                  </p:stCondLst>
                                  <p:childTnLst>
                                    <p:set>
                                      <p:cBhvr>
                                        <p:cTn id="84" dur="1" fill="hold">
                                          <p:stCondLst>
                                            <p:cond delay="0"/>
                                          </p:stCondLst>
                                        </p:cTn>
                                        <p:tgtEl>
                                          <p:spTgt spid="41">
                                            <p:txEl>
                                              <p:pRg st="0" end="0"/>
                                            </p:txEl>
                                          </p:spTgt>
                                        </p:tgtEl>
                                        <p:attrNameLst>
                                          <p:attrName>style.visibility</p:attrName>
                                        </p:attrNameLst>
                                      </p:cBhvr>
                                      <p:to>
                                        <p:strVal val="visible"/>
                                      </p:to>
                                    </p:set>
                                    <p:animEffect transition="in" filter="fade">
                                      <p:cBhvr>
                                        <p:cTn id="85" dur="400"/>
                                        <p:tgtEl>
                                          <p:spTgt spid="41">
                                            <p:txEl>
                                              <p:pRg st="0" end="0"/>
                                            </p:txEl>
                                          </p:spTgt>
                                        </p:tgtEl>
                                      </p:cBhvr>
                                    </p:animEffect>
                                    <p:anim calcmode="lin" valueType="num">
                                      <p:cBhvr>
                                        <p:cTn id="86" dur="400" fill="hold"/>
                                        <p:tgtEl>
                                          <p:spTgt spid="41">
                                            <p:txEl>
                                              <p:pRg st="0" end="0"/>
                                            </p:txEl>
                                          </p:spTgt>
                                        </p:tgtEl>
                                        <p:attrNameLst>
                                          <p:attrName>ppt_x</p:attrName>
                                        </p:attrNameLst>
                                      </p:cBhvr>
                                      <p:tavLst>
                                        <p:tav tm="0">
                                          <p:val>
                                            <p:strVal val="#ppt_x"/>
                                          </p:val>
                                        </p:tav>
                                        <p:tav tm="100000">
                                          <p:val>
                                            <p:strVal val="#ppt_x"/>
                                          </p:val>
                                        </p:tav>
                                      </p:tavLst>
                                    </p:anim>
                                    <p:anim calcmode="lin" valueType="num">
                                      <p:cBhvr>
                                        <p:cTn id="87" dur="400" fill="hold"/>
                                        <p:tgtEl>
                                          <p:spTgt spid="41">
                                            <p:txEl>
                                              <p:pRg st="0" end="0"/>
                                            </p:txEl>
                                          </p:spTgt>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200"/>
                                  </p:stCondLst>
                                  <p:childTnLst>
                                    <p:set>
                                      <p:cBhvr>
                                        <p:cTn id="89" dur="1" fill="hold">
                                          <p:stCondLst>
                                            <p:cond delay="0"/>
                                          </p:stCondLst>
                                        </p:cTn>
                                        <p:tgtEl>
                                          <p:spTgt spid="42">
                                            <p:txEl>
                                              <p:pRg st="0" end="0"/>
                                            </p:txEl>
                                          </p:spTgt>
                                        </p:tgtEl>
                                        <p:attrNameLst>
                                          <p:attrName>style.visibility</p:attrName>
                                        </p:attrNameLst>
                                      </p:cBhvr>
                                      <p:to>
                                        <p:strVal val="visible"/>
                                      </p:to>
                                    </p:set>
                                    <p:animEffect transition="in" filter="fade">
                                      <p:cBhvr>
                                        <p:cTn id="90" dur="500"/>
                                        <p:tgtEl>
                                          <p:spTgt spid="42">
                                            <p:txEl>
                                              <p:pRg st="0" end="0"/>
                                            </p:txEl>
                                          </p:spTgt>
                                        </p:tgtEl>
                                      </p:cBhvr>
                                    </p:animEffect>
                                    <p:anim calcmode="lin" valueType="num">
                                      <p:cBhvr>
                                        <p:cTn id="91"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p:cTn id="92" dur="500" fill="hold"/>
                                        <p:tgtEl>
                                          <p:spTgt spid="42">
                                            <p:txEl>
                                              <p:pRg st="0" end="0"/>
                                            </p:txEl>
                                          </p:spTgt>
                                        </p:tgtEl>
                                        <p:attrNameLst>
                                          <p:attrName>ppt_y</p:attrName>
                                        </p:attrNameLst>
                                      </p:cBhvr>
                                      <p:tavLst>
                                        <p:tav tm="0">
                                          <p:val>
                                            <p:strVal val="#ppt_y+.1"/>
                                          </p:val>
                                        </p:tav>
                                        <p:tav tm="100000">
                                          <p:val>
                                            <p:strVal val="#ppt_y"/>
                                          </p:val>
                                        </p:tav>
                                      </p:tavLst>
                                    </p:anim>
                                  </p:childTnLst>
                                </p:cTn>
                              </p:par>
                            </p:childTnLst>
                          </p:cTn>
                        </p:par>
                        <p:par>
                          <p:cTn id="93" fill="hold">
                            <p:stCondLst>
                              <p:cond delay="3500"/>
                            </p:stCondLst>
                            <p:childTnLst>
                              <p:par>
                                <p:cTn id="94" presetID="53" presetClass="entr" presetSubtype="16" fill="hold" grpId="0" nodeType="afterEffect">
                                  <p:stCondLst>
                                    <p:cond delay="0"/>
                                  </p:stCondLst>
                                  <p:childTnLst>
                                    <p:set>
                                      <p:cBhvr>
                                        <p:cTn id="95" dur="1" fill="hold">
                                          <p:stCondLst>
                                            <p:cond delay="0"/>
                                          </p:stCondLst>
                                        </p:cTn>
                                        <p:tgtEl>
                                          <p:spTgt spid="40">
                                            <p:txEl>
                                              <p:pRg st="0" end="0"/>
                                            </p:txEl>
                                          </p:spTgt>
                                        </p:tgtEl>
                                        <p:attrNameLst>
                                          <p:attrName>style.visibility</p:attrName>
                                        </p:attrNameLst>
                                      </p:cBhvr>
                                      <p:to>
                                        <p:strVal val="visible"/>
                                      </p:to>
                                    </p:set>
                                    <p:anim calcmode="lin" valueType="num">
                                      <p:cBhvr>
                                        <p:cTn id="96" dur="3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97" dur="3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98" dur="300"/>
                                        <p:tgtEl>
                                          <p:spTgt spid="40">
                                            <p:txEl>
                                              <p:pRg st="0" end="0"/>
                                            </p:txEl>
                                          </p:spTgt>
                                        </p:tgtEl>
                                      </p:cBhvr>
                                    </p:animEffect>
                                  </p:childTnLst>
                                </p:cTn>
                              </p:par>
                              <p:par>
                                <p:cTn id="99" presetID="53" presetClass="entr" presetSubtype="16" fill="hold" grpId="0" nodeType="withEffect" nodePh="1">
                                  <p:stCondLst>
                                    <p:cond delay="800"/>
                                  </p:stCondLst>
                                  <p:endCondLst>
                                    <p:cond evt="begin" delay="0">
                                      <p:tn val="99"/>
                                    </p:cond>
                                  </p:endCondLst>
                                  <p:childTnLst>
                                    <p:set>
                                      <p:cBhvr>
                                        <p:cTn id="100" dur="1" fill="hold">
                                          <p:stCondLst>
                                            <p:cond delay="0"/>
                                          </p:stCondLst>
                                        </p:cTn>
                                        <p:tgtEl>
                                          <p:spTgt spid="38"/>
                                        </p:tgtEl>
                                        <p:attrNameLst>
                                          <p:attrName>style.visibility</p:attrName>
                                        </p:attrNameLst>
                                      </p:cBhvr>
                                      <p:to>
                                        <p:strVal val="visible"/>
                                      </p:to>
                                    </p:set>
                                    <p:anim calcmode="lin" valueType="num">
                                      <p:cBhvr>
                                        <p:cTn id="101" dur="1000" fill="hold"/>
                                        <p:tgtEl>
                                          <p:spTgt spid="38"/>
                                        </p:tgtEl>
                                        <p:attrNameLst>
                                          <p:attrName>ppt_w</p:attrName>
                                        </p:attrNameLst>
                                      </p:cBhvr>
                                      <p:tavLst>
                                        <p:tav tm="0">
                                          <p:val>
                                            <p:fltVal val="0"/>
                                          </p:val>
                                        </p:tav>
                                        <p:tav tm="100000">
                                          <p:val>
                                            <p:strVal val="#ppt_w"/>
                                          </p:val>
                                        </p:tav>
                                      </p:tavLst>
                                    </p:anim>
                                    <p:anim calcmode="lin" valueType="num">
                                      <p:cBhvr>
                                        <p:cTn id="102" dur="1000" fill="hold"/>
                                        <p:tgtEl>
                                          <p:spTgt spid="38"/>
                                        </p:tgtEl>
                                        <p:attrNameLst>
                                          <p:attrName>ppt_h</p:attrName>
                                        </p:attrNameLst>
                                      </p:cBhvr>
                                      <p:tavLst>
                                        <p:tav tm="0">
                                          <p:val>
                                            <p:fltVal val="0"/>
                                          </p:val>
                                        </p:tav>
                                        <p:tav tm="100000">
                                          <p:val>
                                            <p:strVal val="#ppt_h"/>
                                          </p:val>
                                        </p:tav>
                                      </p:tavLst>
                                    </p:anim>
                                    <p:animEffect transition="in" filter="fade">
                                      <p:cBhvr>
                                        <p:cTn id="103" dur="1000"/>
                                        <p:tgtEl>
                                          <p:spTgt spid="38"/>
                                        </p:tgtEl>
                                      </p:cBhvr>
                                    </p:animEffect>
                                  </p:childTnLst>
                                </p:cTn>
                              </p:par>
                            </p:childTnLst>
                          </p:cTn>
                        </p:par>
                        <p:par>
                          <p:cTn id="104" fill="hold">
                            <p:stCondLst>
                              <p:cond delay="4000"/>
                            </p:stCondLst>
                            <p:childTnLst>
                              <p:par>
                                <p:cTn id="105" presetID="37" presetClass="entr" presetSubtype="0" fill="hold" grpId="0" nodeType="afterEffect">
                                  <p:stCondLst>
                                    <p:cond delay="0"/>
                                  </p:stCondLst>
                                  <p:childTnLst>
                                    <p:set>
                                      <p:cBhvr>
                                        <p:cTn id="106" dur="1" fill="hold">
                                          <p:stCondLst>
                                            <p:cond delay="0"/>
                                          </p:stCondLst>
                                        </p:cTn>
                                        <p:tgtEl>
                                          <p:spTgt spid="39"/>
                                        </p:tgtEl>
                                        <p:attrNameLst>
                                          <p:attrName>style.visibility</p:attrName>
                                        </p:attrNameLst>
                                      </p:cBhvr>
                                      <p:to>
                                        <p:strVal val="visible"/>
                                      </p:to>
                                    </p:set>
                                    <p:animEffect transition="in" filter="fade">
                                      <p:cBhvr>
                                        <p:cTn id="107" dur="1000"/>
                                        <p:tgtEl>
                                          <p:spTgt spid="39"/>
                                        </p:tgtEl>
                                      </p:cBhvr>
                                    </p:animEffect>
                                    <p:anim calcmode="lin" valueType="num">
                                      <p:cBhvr>
                                        <p:cTn id="108" dur="1000" fill="hold"/>
                                        <p:tgtEl>
                                          <p:spTgt spid="39"/>
                                        </p:tgtEl>
                                        <p:attrNameLst>
                                          <p:attrName>ppt_x</p:attrName>
                                        </p:attrNameLst>
                                      </p:cBhvr>
                                      <p:tavLst>
                                        <p:tav tm="0">
                                          <p:val>
                                            <p:strVal val="#ppt_x"/>
                                          </p:val>
                                        </p:tav>
                                        <p:tav tm="100000">
                                          <p:val>
                                            <p:strVal val="#ppt_x"/>
                                          </p:val>
                                        </p:tav>
                                      </p:tavLst>
                                    </p:anim>
                                    <p:anim calcmode="lin" valueType="num">
                                      <p:cBhvr>
                                        <p:cTn id="109" dur="900" decel="100000" fill="hold"/>
                                        <p:tgtEl>
                                          <p:spTgt spid="39"/>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76" grpId="0" build="p">
        <p:tmplLst>
          <p:tmpl lvl="1">
            <p:tnLst>
              <p:par>
                <p:cTn presetID="10" presetClass="entr" presetSubtype="0" fill="hold" nodeType="withEffect">
                  <p:stCondLst>
                    <p:cond delay="800"/>
                  </p:stCondLst>
                  <p:childTnLst>
                    <p:set>
                      <p:cBhvr>
                        <p:cTn dur="1" fill="hold">
                          <p:stCondLst>
                            <p:cond delay="0"/>
                          </p:stCondLst>
                        </p:cTn>
                        <p:tgtEl>
                          <p:spTgt spid="76"/>
                        </p:tgtEl>
                        <p:attrNameLst>
                          <p:attrName>style.visibility</p:attrName>
                        </p:attrNameLst>
                      </p:cBhvr>
                      <p:to>
                        <p:strVal val="visible"/>
                      </p:to>
                    </p:set>
                    <p:animEffect transition="in" filter="fade">
                      <p:cBhvr>
                        <p:cTn dur="500"/>
                        <p:tgtEl>
                          <p:spTgt spid="76"/>
                        </p:tgtEl>
                      </p:cBhvr>
                    </p:animEffect>
                  </p:childTnLst>
                </p:cTn>
              </p:par>
            </p:tnLst>
          </p:tmpl>
        </p:tmplLst>
      </p:bldP>
      <p:bldP spid="27" grpId="0"/>
      <p:bldP spid="29" grpId="0" animBg="1"/>
      <p:bldP spid="79" grpId="0" build="p">
        <p:tmplLst>
          <p:tmpl lvl="1">
            <p:tnLst>
              <p:par>
                <p:cTn presetID="53" presetClass="entr" presetSubtype="16" fill="hold" nodeType="afterEffect">
                  <p:stCondLst>
                    <p:cond delay="0"/>
                  </p:stCondLst>
                  <p:childTnLst>
                    <p:set>
                      <p:cBhvr>
                        <p:cTn dur="1" fill="hold">
                          <p:stCondLst>
                            <p:cond delay="0"/>
                          </p:stCondLst>
                        </p:cTn>
                        <p:tgtEl>
                          <p:spTgt spid="79"/>
                        </p:tgtEl>
                        <p:attrNameLst>
                          <p:attrName>style.visibility</p:attrName>
                        </p:attrNameLst>
                      </p:cBhvr>
                      <p:to>
                        <p:strVal val="visible"/>
                      </p:to>
                    </p:set>
                    <p:anim calcmode="lin" valueType="num">
                      <p:cBhvr>
                        <p:cTn dur="300" fill="hold"/>
                        <p:tgtEl>
                          <p:spTgt spid="79"/>
                        </p:tgtEl>
                        <p:attrNameLst>
                          <p:attrName>ppt_w</p:attrName>
                        </p:attrNameLst>
                      </p:cBhvr>
                      <p:tavLst>
                        <p:tav tm="0">
                          <p:val>
                            <p:fltVal val="0"/>
                          </p:val>
                        </p:tav>
                        <p:tav tm="100000">
                          <p:val>
                            <p:strVal val="#ppt_w"/>
                          </p:val>
                        </p:tav>
                      </p:tavLst>
                    </p:anim>
                    <p:anim calcmode="lin" valueType="num">
                      <p:cBhvr>
                        <p:cTn dur="300" fill="hold"/>
                        <p:tgtEl>
                          <p:spTgt spid="79"/>
                        </p:tgtEl>
                        <p:attrNameLst>
                          <p:attrName>ppt_h</p:attrName>
                        </p:attrNameLst>
                      </p:cBhvr>
                      <p:tavLst>
                        <p:tav tm="0">
                          <p:val>
                            <p:fltVal val="0"/>
                          </p:val>
                        </p:tav>
                        <p:tav tm="100000">
                          <p:val>
                            <p:strVal val="#ppt_h"/>
                          </p:val>
                        </p:tav>
                      </p:tavLst>
                    </p:anim>
                    <p:animEffect transition="in" filter="fade">
                      <p:cBhvr>
                        <p:cTn dur="300"/>
                        <p:tgtEl>
                          <p:spTgt spid="79"/>
                        </p:tgtEl>
                      </p:cBhvr>
                    </p:animEffect>
                  </p:childTnLst>
                </p:cTn>
              </p:par>
            </p:tnLst>
          </p:tmpl>
        </p:tmplLst>
      </p:bldP>
      <p:bldP spid="77" grpId="0" build="p">
        <p:tmplLst>
          <p:tmpl lvl="1">
            <p:tnLst>
              <p:par>
                <p:cTn presetID="42" presetClass="entr" presetSubtype="0" fill="hold" nodeType="withEffect">
                  <p:stCondLst>
                    <p:cond delay="200"/>
                  </p:stCondLst>
                  <p:childTnLst>
                    <p:set>
                      <p:cBhvr>
                        <p:cTn dur="1" fill="hold">
                          <p:stCondLst>
                            <p:cond delay="0"/>
                          </p:stCondLst>
                        </p:cTn>
                        <p:tgtEl>
                          <p:spTgt spid="77"/>
                        </p:tgtEl>
                        <p:attrNameLst>
                          <p:attrName>style.visibility</p:attrName>
                        </p:attrNameLst>
                      </p:cBhvr>
                      <p:to>
                        <p:strVal val="visible"/>
                      </p:to>
                    </p:set>
                    <p:animEffect transition="in" filter="fade">
                      <p:cBhvr>
                        <p:cTn dur="400"/>
                        <p:tgtEl>
                          <p:spTgt spid="77"/>
                        </p:tgtEl>
                      </p:cBhvr>
                    </p:animEffect>
                    <p:anim calcmode="lin" valueType="num">
                      <p:cBhvr>
                        <p:cTn dur="400" fill="hold"/>
                        <p:tgtEl>
                          <p:spTgt spid="77"/>
                        </p:tgtEl>
                        <p:attrNameLst>
                          <p:attrName>ppt_x</p:attrName>
                        </p:attrNameLst>
                      </p:cBhvr>
                      <p:tavLst>
                        <p:tav tm="0">
                          <p:val>
                            <p:strVal val="#ppt_x"/>
                          </p:val>
                        </p:tav>
                        <p:tav tm="100000">
                          <p:val>
                            <p:strVal val="#ppt_x"/>
                          </p:val>
                        </p:tav>
                      </p:tavLst>
                    </p:anim>
                    <p:anim calcmode="lin" valueType="num">
                      <p:cBhvr>
                        <p:cTn dur="400" fill="hold"/>
                        <p:tgtEl>
                          <p:spTgt spid="77"/>
                        </p:tgtEl>
                        <p:attrNameLst>
                          <p:attrName>ppt_y</p:attrName>
                        </p:attrNameLst>
                      </p:cBhvr>
                      <p:tavLst>
                        <p:tav tm="0">
                          <p:val>
                            <p:strVal val="#ppt_y+.1"/>
                          </p:val>
                        </p:tav>
                        <p:tav tm="100000">
                          <p:val>
                            <p:strVal val="#ppt_y"/>
                          </p:val>
                        </p:tav>
                      </p:tavLst>
                    </p:anim>
                  </p:childTnLst>
                </p:cTn>
              </p:par>
            </p:tnLst>
          </p:tmpl>
        </p:tmplLst>
      </p:bldP>
      <p:bldP spid="78" grpId="0" build="p">
        <p:tmplLst>
          <p:tmpl lvl="1">
            <p:tnLst>
              <p:par>
                <p:cTn presetID="42" presetClass="entr" presetSubtype="0" fill="hold" nodeType="withEffect">
                  <p:stCondLst>
                    <p:cond delay="20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anim calcmode="lin" valueType="num">
                      <p:cBhvr>
                        <p:cTn dur="500" fill="hold"/>
                        <p:tgtEl>
                          <p:spTgt spid="78"/>
                        </p:tgtEl>
                        <p:attrNameLst>
                          <p:attrName>ppt_x</p:attrName>
                        </p:attrNameLst>
                      </p:cBhvr>
                      <p:tavLst>
                        <p:tav tm="0">
                          <p:val>
                            <p:strVal val="#ppt_x"/>
                          </p:val>
                        </p:tav>
                        <p:tav tm="100000">
                          <p:val>
                            <p:strVal val="#ppt_x"/>
                          </p:val>
                        </p:tav>
                      </p:tavLst>
                    </p:anim>
                    <p:anim calcmode="lin" valueType="num">
                      <p:cBhvr>
                        <p:cTn dur="500" fill="hold"/>
                        <p:tgtEl>
                          <p:spTgt spid="78"/>
                        </p:tgtEl>
                        <p:attrNameLst>
                          <p:attrName>ppt_y</p:attrName>
                        </p:attrNameLst>
                      </p:cBhvr>
                      <p:tavLst>
                        <p:tav tm="0">
                          <p:val>
                            <p:strVal val="#ppt_y+.1"/>
                          </p:val>
                        </p:tav>
                        <p:tav tm="100000">
                          <p:val>
                            <p:strVal val="#ppt_y"/>
                          </p:val>
                        </p:tav>
                      </p:tavLst>
                    </p:anim>
                  </p:childTnLst>
                </p:cTn>
              </p:par>
            </p:tnLst>
          </p:tmpl>
        </p:tmplLst>
      </p:bldP>
      <p:bldP spid="31" grpId="0" build="p">
        <p:tmplLst>
          <p:tmpl lvl="1">
            <p:tnLst>
              <p:par>
                <p:cTn presetID="10" presetClass="entr" presetSubtype="0" fill="hold" nodeType="withEffect">
                  <p:stCondLst>
                    <p:cond delay="80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2" grpId="0"/>
      <p:bldP spid="33" grpId="0" animBg="1"/>
      <p:bldP spid="34" grpId="0" build="p">
        <p:tmplLst>
          <p:tmpl lvl="1">
            <p:tnLst>
              <p:par>
                <p:cTn presetID="53" presetClass="entr" presetSubtype="16"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p:cTn dur="300" fill="hold"/>
                        <p:tgtEl>
                          <p:spTgt spid="34"/>
                        </p:tgtEl>
                        <p:attrNameLst>
                          <p:attrName>ppt_w</p:attrName>
                        </p:attrNameLst>
                      </p:cBhvr>
                      <p:tavLst>
                        <p:tav tm="0">
                          <p:val>
                            <p:fltVal val="0"/>
                          </p:val>
                        </p:tav>
                        <p:tav tm="100000">
                          <p:val>
                            <p:strVal val="#ppt_w"/>
                          </p:val>
                        </p:tav>
                      </p:tavLst>
                    </p:anim>
                    <p:anim calcmode="lin" valueType="num">
                      <p:cBhvr>
                        <p:cTn dur="300" fill="hold"/>
                        <p:tgtEl>
                          <p:spTgt spid="34"/>
                        </p:tgtEl>
                        <p:attrNameLst>
                          <p:attrName>ppt_h</p:attrName>
                        </p:attrNameLst>
                      </p:cBhvr>
                      <p:tavLst>
                        <p:tav tm="0">
                          <p:val>
                            <p:fltVal val="0"/>
                          </p:val>
                        </p:tav>
                        <p:tav tm="100000">
                          <p:val>
                            <p:strVal val="#ppt_h"/>
                          </p:val>
                        </p:tav>
                      </p:tavLst>
                    </p:anim>
                    <p:animEffect transition="in" filter="fade">
                      <p:cBhvr>
                        <p:cTn dur="300"/>
                        <p:tgtEl>
                          <p:spTgt spid="34"/>
                        </p:tgtEl>
                      </p:cBhvr>
                    </p:animEffect>
                  </p:childTnLst>
                </p:cTn>
              </p:par>
            </p:tnLst>
          </p:tmpl>
        </p:tmplLst>
      </p:bldP>
      <p:bldP spid="35" grpId="0" build="p">
        <p:tmplLst>
          <p:tmpl lvl="1">
            <p:tnLst>
              <p:par>
                <p:cTn presetID="42" presetClass="entr" presetSubtype="0"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Effect transition="in" filter="fade">
                      <p:cBhvr>
                        <p:cTn dur="400"/>
                        <p:tgtEl>
                          <p:spTgt spid="35"/>
                        </p:tgtEl>
                      </p:cBhvr>
                    </p:animEffect>
                    <p:anim calcmode="lin" valueType="num">
                      <p:cBhvr>
                        <p:cTn dur="400" fill="hold"/>
                        <p:tgtEl>
                          <p:spTgt spid="35"/>
                        </p:tgtEl>
                        <p:attrNameLst>
                          <p:attrName>ppt_x</p:attrName>
                        </p:attrNameLst>
                      </p:cBhvr>
                      <p:tavLst>
                        <p:tav tm="0">
                          <p:val>
                            <p:strVal val="#ppt_x"/>
                          </p:val>
                        </p:tav>
                        <p:tav tm="100000">
                          <p:val>
                            <p:strVal val="#ppt_x"/>
                          </p:val>
                        </p:tav>
                      </p:tavLst>
                    </p:anim>
                    <p:anim calcmode="lin" valueType="num">
                      <p:cBhvr>
                        <p:cTn dur="400" fill="hold"/>
                        <p:tgtEl>
                          <p:spTgt spid="35"/>
                        </p:tgtEl>
                        <p:attrNameLst>
                          <p:attrName>ppt_y</p:attrName>
                        </p:attrNameLst>
                      </p:cBhvr>
                      <p:tavLst>
                        <p:tav tm="0">
                          <p:val>
                            <p:strVal val="#ppt_y+.1"/>
                          </p:val>
                        </p:tav>
                        <p:tav tm="100000">
                          <p:val>
                            <p:strVal val="#ppt_y"/>
                          </p:val>
                        </p:tav>
                      </p:tavLst>
                    </p:anim>
                  </p:childTnLst>
                </p:cTn>
              </p:par>
            </p:tnLst>
          </p:tmpl>
        </p:tmplLst>
      </p:bldP>
      <p:bldP spid="36" grpId="0" build="p">
        <p:tmplLst>
          <p:tmpl lvl="1">
            <p:tnLst>
              <p:par>
                <p:cTn presetID="42" presetClass="entr" presetSubtype="0"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anim calcmode="lin" valueType="num">
                      <p:cBhvr>
                        <p:cTn dur="500" fill="hold"/>
                        <p:tgtEl>
                          <p:spTgt spid="36"/>
                        </p:tgtEl>
                        <p:attrNameLst>
                          <p:attrName>ppt_x</p:attrName>
                        </p:attrNameLst>
                      </p:cBhvr>
                      <p:tavLst>
                        <p:tav tm="0">
                          <p:val>
                            <p:strVal val="#ppt_x"/>
                          </p:val>
                        </p:tav>
                        <p:tav tm="100000">
                          <p:val>
                            <p:strVal val="#ppt_x"/>
                          </p:val>
                        </p:tav>
                      </p:tavLst>
                    </p:anim>
                    <p:anim calcmode="lin" valueType="num">
                      <p:cBhvr>
                        <p:cTn dur="500" fill="hold"/>
                        <p:tgtEl>
                          <p:spTgt spid="36"/>
                        </p:tgtEl>
                        <p:attrNameLst>
                          <p:attrName>ppt_y</p:attrName>
                        </p:attrNameLst>
                      </p:cBhvr>
                      <p:tavLst>
                        <p:tav tm="0">
                          <p:val>
                            <p:strVal val="#ppt_y+.1"/>
                          </p:val>
                        </p:tav>
                        <p:tav tm="100000">
                          <p:val>
                            <p:strVal val="#ppt_y"/>
                          </p:val>
                        </p:tav>
                      </p:tavLst>
                    </p:anim>
                  </p:childTnLst>
                </p:cTn>
              </p:par>
            </p:tnLst>
          </p:tmpl>
        </p:tmplLst>
      </p:bldP>
      <p:bldP spid="37" grpId="0" build="p">
        <p:tmplLst>
          <p:tmpl lvl="1">
            <p:tnLst>
              <p:par>
                <p:cTn presetID="10" presetClass="entr" presetSubtype="0" fill="hold" nodeType="withEffect">
                  <p:stCondLst>
                    <p:cond delay="80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p:bldP spid="39" grpId="0" animBg="1"/>
      <p:bldP spid="40" grpId="0" build="p">
        <p:tmplLst>
          <p:tmpl lvl="1">
            <p:tnLst>
              <p:par>
                <p:cTn presetID="53" presetClass="entr" presetSubtype="16"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p:cTn dur="300" fill="hold"/>
                        <p:tgtEl>
                          <p:spTgt spid="40"/>
                        </p:tgtEl>
                        <p:attrNameLst>
                          <p:attrName>ppt_w</p:attrName>
                        </p:attrNameLst>
                      </p:cBhvr>
                      <p:tavLst>
                        <p:tav tm="0">
                          <p:val>
                            <p:fltVal val="0"/>
                          </p:val>
                        </p:tav>
                        <p:tav tm="100000">
                          <p:val>
                            <p:strVal val="#ppt_w"/>
                          </p:val>
                        </p:tav>
                      </p:tavLst>
                    </p:anim>
                    <p:anim calcmode="lin" valueType="num">
                      <p:cBhvr>
                        <p:cTn dur="300" fill="hold"/>
                        <p:tgtEl>
                          <p:spTgt spid="40"/>
                        </p:tgtEl>
                        <p:attrNameLst>
                          <p:attrName>ppt_h</p:attrName>
                        </p:attrNameLst>
                      </p:cBhvr>
                      <p:tavLst>
                        <p:tav tm="0">
                          <p:val>
                            <p:fltVal val="0"/>
                          </p:val>
                        </p:tav>
                        <p:tav tm="100000">
                          <p:val>
                            <p:strVal val="#ppt_h"/>
                          </p:val>
                        </p:tav>
                      </p:tavLst>
                    </p:anim>
                    <p:animEffect transition="in" filter="fade">
                      <p:cBhvr>
                        <p:cTn dur="300"/>
                        <p:tgtEl>
                          <p:spTgt spid="40"/>
                        </p:tgtEl>
                      </p:cBhvr>
                    </p:animEffect>
                  </p:childTnLst>
                </p:cTn>
              </p:par>
            </p:tnLst>
          </p:tmpl>
        </p:tmplLst>
      </p:bldP>
      <p:bldP spid="41" grpId="0" build="p">
        <p:tmplLst>
          <p:tmpl lvl="1">
            <p:tnLst>
              <p:par>
                <p:cTn presetID="42" presetClass="entr" presetSubtype="0"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fade">
                      <p:cBhvr>
                        <p:cTn dur="400"/>
                        <p:tgtEl>
                          <p:spTgt spid="41"/>
                        </p:tgtEl>
                      </p:cBhvr>
                    </p:animEffect>
                    <p:anim calcmode="lin" valueType="num">
                      <p:cBhvr>
                        <p:cTn dur="400" fill="hold"/>
                        <p:tgtEl>
                          <p:spTgt spid="41"/>
                        </p:tgtEl>
                        <p:attrNameLst>
                          <p:attrName>ppt_x</p:attrName>
                        </p:attrNameLst>
                      </p:cBhvr>
                      <p:tavLst>
                        <p:tav tm="0">
                          <p:val>
                            <p:strVal val="#ppt_x"/>
                          </p:val>
                        </p:tav>
                        <p:tav tm="100000">
                          <p:val>
                            <p:strVal val="#ppt_x"/>
                          </p:val>
                        </p:tav>
                      </p:tavLst>
                    </p:anim>
                    <p:anim calcmode="lin" valueType="num">
                      <p:cBhvr>
                        <p:cTn dur="400" fill="hold"/>
                        <p:tgtEl>
                          <p:spTgt spid="41"/>
                        </p:tgtEl>
                        <p:attrNameLst>
                          <p:attrName>ppt_y</p:attrName>
                        </p:attrNameLst>
                      </p:cBhvr>
                      <p:tavLst>
                        <p:tav tm="0">
                          <p:val>
                            <p:strVal val="#ppt_y+.1"/>
                          </p:val>
                        </p:tav>
                        <p:tav tm="100000">
                          <p:val>
                            <p:strVal val="#ppt_y"/>
                          </p:val>
                        </p:tav>
                      </p:tavLst>
                    </p:anim>
                  </p:childTnLst>
                </p:cTn>
              </p:par>
            </p:tnLst>
          </p:tmpl>
        </p:tmplLst>
      </p:bldP>
      <p:bldP spid="42" grpId="0" build="p">
        <p:tmplLst>
          <p:tmpl lvl="1">
            <p:tnLst>
              <p:par>
                <p:cTn presetID="42" presetClass="entr" presetSubtype="0"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anim calcmode="lin" valueType="num">
                      <p:cBhvr>
                        <p:cTn dur="500" fill="hold"/>
                        <p:tgtEl>
                          <p:spTgt spid="42"/>
                        </p:tgtEl>
                        <p:attrNameLst>
                          <p:attrName>ppt_x</p:attrName>
                        </p:attrNameLst>
                      </p:cBhvr>
                      <p:tavLst>
                        <p:tav tm="0">
                          <p:val>
                            <p:strVal val="#ppt_x"/>
                          </p:val>
                        </p:tav>
                        <p:tav tm="100000">
                          <p:val>
                            <p:strVal val="#ppt_x"/>
                          </p:val>
                        </p:tav>
                      </p:tavLst>
                    </p:anim>
                    <p:anim calcmode="lin" valueType="num">
                      <p:cBhvr>
                        <p:cTn dur="500" fill="hold"/>
                        <p:tgtEl>
                          <p:spTgt spid="42"/>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Three images with results">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76" name="Text Placeholder 2"/>
          <p:cNvSpPr>
            <a:spLocks noGrp="1"/>
          </p:cNvSpPr>
          <p:nvPr>
            <p:ph type="body" sz="quarter" idx="64" hasCustomPrompt="1"/>
          </p:nvPr>
        </p:nvSpPr>
        <p:spPr>
          <a:xfrm>
            <a:off x="603251" y="5442591"/>
            <a:ext cx="3525147"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grpSp>
        <p:nvGrpSpPr>
          <p:cNvPr id="22" name="Group 21"/>
          <p:cNvGrpSpPr/>
          <p:nvPr userDrawn="1"/>
        </p:nvGrpSpPr>
        <p:grpSpPr>
          <a:xfrm>
            <a:off x="101309" y="385540"/>
            <a:ext cx="383999" cy="342172"/>
            <a:chOff x="5270500" y="1460500"/>
            <a:chExt cx="1701800" cy="2705100"/>
          </a:xfrm>
        </p:grpSpPr>
        <p:sp>
          <p:nvSpPr>
            <p:cNvPr id="23" name="Rounded Rectangle 22"/>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4" name="Rounded Rectangle 23"/>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6" name="Rounded Rectangle 25"/>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79" name="Text Placeholder 7"/>
          <p:cNvSpPr>
            <a:spLocks noGrp="1"/>
          </p:cNvSpPr>
          <p:nvPr>
            <p:ph type="body" sz="quarter" idx="39" hasCustomPrompt="1"/>
          </p:nvPr>
        </p:nvSpPr>
        <p:spPr>
          <a:xfrm>
            <a:off x="868539" y="4815844"/>
            <a:ext cx="648408" cy="560681"/>
          </a:xfrm>
          <a:prstGeom prst="rect">
            <a:avLst/>
          </a:prstGeom>
        </p:spPr>
        <p:txBody>
          <a:bodyPr vert="horz" lIns="0" tIns="103884" rIns="0" bIns="103884" anchor="b"/>
          <a:lstStyle>
            <a:lvl1pPr marL="0" indent="0" algn="l">
              <a:lnSpc>
                <a:spcPct val="100000"/>
              </a:lnSpc>
              <a:spcBef>
                <a:spcPts val="0"/>
              </a:spcBef>
              <a:buNone/>
              <a:defRPr sz="3000" b="0">
                <a:solidFill>
                  <a:schemeClr val="bg1"/>
                </a:solidFill>
                <a:latin typeface="FontAwesome"/>
                <a:cs typeface="FontAwesome"/>
              </a:defRPr>
            </a:lvl1pPr>
          </a:lstStyle>
          <a:p>
            <a:pPr lvl="0"/>
            <a:r>
              <a:rPr lang="es-ES_tradnl" dirty="0" err="1" smtClean="0"/>
              <a:t>ico</a:t>
            </a:r>
            <a:endParaRPr lang="es-ES_tradnl" dirty="0" smtClean="0"/>
          </a:p>
        </p:txBody>
      </p:sp>
      <p:sp>
        <p:nvSpPr>
          <p:cNvPr id="77" name="Text Placeholder 7"/>
          <p:cNvSpPr>
            <a:spLocks noGrp="1"/>
          </p:cNvSpPr>
          <p:nvPr>
            <p:ph type="body" sz="quarter" idx="18" hasCustomPrompt="1"/>
          </p:nvPr>
        </p:nvSpPr>
        <p:spPr>
          <a:xfrm>
            <a:off x="1567748" y="4799427"/>
            <a:ext cx="2259187" cy="345380"/>
          </a:xfrm>
          <a:prstGeom prst="rect">
            <a:avLst/>
          </a:prstGeom>
        </p:spPr>
        <p:txBody>
          <a:bodyPr vert="horz" lIns="0" tIns="40504" rIns="0" bIns="40504" anchor="ctr"/>
          <a:lstStyle>
            <a:lvl1pPr marL="0" indent="0" algn="l">
              <a:lnSpc>
                <a:spcPct val="100000"/>
              </a:lnSpc>
              <a:spcBef>
                <a:spcPts val="0"/>
              </a:spcBef>
              <a:buNone/>
              <a:defRPr sz="2400" b="1" baseline="0">
                <a:solidFill>
                  <a:schemeClr val="bg1"/>
                </a:solidFill>
                <a:latin typeface="Lato Light"/>
                <a:cs typeface="Lato Light"/>
              </a:defRPr>
            </a:lvl1pPr>
          </a:lstStyle>
          <a:p>
            <a:pPr lvl="0"/>
            <a:r>
              <a:rPr lang="es-ES_tradnl" dirty="0" smtClean="0"/>
              <a:t>RESULT 1</a:t>
            </a:r>
          </a:p>
        </p:txBody>
      </p:sp>
      <p:sp>
        <p:nvSpPr>
          <p:cNvPr id="78" name="Text Placeholder 7"/>
          <p:cNvSpPr>
            <a:spLocks noGrp="1"/>
          </p:cNvSpPr>
          <p:nvPr>
            <p:ph type="body" sz="quarter" idx="65" hasCustomPrompt="1"/>
          </p:nvPr>
        </p:nvSpPr>
        <p:spPr>
          <a:xfrm>
            <a:off x="1567748" y="5174218"/>
            <a:ext cx="2259187"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1" name="Text Placeholder 2"/>
          <p:cNvSpPr>
            <a:spLocks noGrp="1"/>
          </p:cNvSpPr>
          <p:nvPr>
            <p:ph type="body" sz="quarter" idx="66" hasCustomPrompt="1"/>
          </p:nvPr>
        </p:nvSpPr>
        <p:spPr>
          <a:xfrm>
            <a:off x="4345517" y="5442591"/>
            <a:ext cx="3525147"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34" name="Text Placeholder 7"/>
          <p:cNvSpPr>
            <a:spLocks noGrp="1"/>
          </p:cNvSpPr>
          <p:nvPr>
            <p:ph type="body" sz="quarter" idx="68" hasCustomPrompt="1"/>
          </p:nvPr>
        </p:nvSpPr>
        <p:spPr>
          <a:xfrm>
            <a:off x="4610805" y="4815844"/>
            <a:ext cx="648408" cy="560681"/>
          </a:xfrm>
          <a:prstGeom prst="rect">
            <a:avLst/>
          </a:prstGeom>
        </p:spPr>
        <p:txBody>
          <a:bodyPr vert="horz" lIns="0" tIns="103884" rIns="0" bIns="103884" anchor="b"/>
          <a:lstStyle>
            <a:lvl1pPr marL="0" indent="0" algn="l">
              <a:lnSpc>
                <a:spcPct val="100000"/>
              </a:lnSpc>
              <a:spcBef>
                <a:spcPts val="0"/>
              </a:spcBef>
              <a:buNone/>
              <a:defRPr sz="3000" b="0">
                <a:solidFill>
                  <a:schemeClr val="bg1"/>
                </a:solidFill>
                <a:latin typeface="FontAwesome"/>
                <a:cs typeface="FontAwesome"/>
              </a:defRPr>
            </a:lvl1pPr>
          </a:lstStyle>
          <a:p>
            <a:pPr lvl="0"/>
            <a:r>
              <a:rPr lang="es-ES_tradnl" dirty="0" err="1" smtClean="0"/>
              <a:t>ico</a:t>
            </a:r>
            <a:endParaRPr lang="es-ES_tradnl" dirty="0" smtClean="0"/>
          </a:p>
        </p:txBody>
      </p:sp>
      <p:sp>
        <p:nvSpPr>
          <p:cNvPr id="35" name="Text Placeholder 7"/>
          <p:cNvSpPr>
            <a:spLocks noGrp="1"/>
          </p:cNvSpPr>
          <p:nvPr>
            <p:ph type="body" sz="quarter" idx="69" hasCustomPrompt="1"/>
          </p:nvPr>
        </p:nvSpPr>
        <p:spPr>
          <a:xfrm>
            <a:off x="5310014" y="4799427"/>
            <a:ext cx="2259187" cy="345380"/>
          </a:xfrm>
          <a:prstGeom prst="rect">
            <a:avLst/>
          </a:prstGeom>
        </p:spPr>
        <p:txBody>
          <a:bodyPr vert="horz" lIns="0" tIns="40504" rIns="0" bIns="40504" anchor="ctr"/>
          <a:lstStyle>
            <a:lvl1pPr marL="0" indent="0" algn="l">
              <a:lnSpc>
                <a:spcPct val="100000"/>
              </a:lnSpc>
              <a:spcBef>
                <a:spcPts val="0"/>
              </a:spcBef>
              <a:buNone/>
              <a:defRPr sz="2400" b="1" baseline="0">
                <a:solidFill>
                  <a:schemeClr val="bg1"/>
                </a:solidFill>
                <a:latin typeface="Lato Light"/>
                <a:cs typeface="Lato Light"/>
              </a:defRPr>
            </a:lvl1pPr>
          </a:lstStyle>
          <a:p>
            <a:pPr lvl="0"/>
            <a:r>
              <a:rPr lang="es-ES_tradnl" dirty="0" smtClean="0"/>
              <a:t>RESULT 1</a:t>
            </a:r>
          </a:p>
        </p:txBody>
      </p:sp>
      <p:sp>
        <p:nvSpPr>
          <p:cNvPr id="36" name="Text Placeholder 7"/>
          <p:cNvSpPr>
            <a:spLocks noGrp="1"/>
          </p:cNvSpPr>
          <p:nvPr>
            <p:ph type="body" sz="quarter" idx="70" hasCustomPrompt="1"/>
          </p:nvPr>
        </p:nvSpPr>
        <p:spPr>
          <a:xfrm>
            <a:off x="5310014" y="5174218"/>
            <a:ext cx="2259187"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7" name="Text Placeholder 2"/>
          <p:cNvSpPr>
            <a:spLocks noGrp="1"/>
          </p:cNvSpPr>
          <p:nvPr>
            <p:ph type="body" sz="quarter" idx="71" hasCustomPrompt="1"/>
          </p:nvPr>
        </p:nvSpPr>
        <p:spPr>
          <a:xfrm>
            <a:off x="8050904" y="5442591"/>
            <a:ext cx="3525147"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40" name="Text Placeholder 7"/>
          <p:cNvSpPr>
            <a:spLocks noGrp="1"/>
          </p:cNvSpPr>
          <p:nvPr>
            <p:ph type="body" sz="quarter" idx="73" hasCustomPrompt="1"/>
          </p:nvPr>
        </p:nvSpPr>
        <p:spPr>
          <a:xfrm>
            <a:off x="8327069" y="4815844"/>
            <a:ext cx="648408" cy="560681"/>
          </a:xfrm>
          <a:prstGeom prst="rect">
            <a:avLst/>
          </a:prstGeom>
        </p:spPr>
        <p:txBody>
          <a:bodyPr vert="horz" lIns="0" tIns="103884" rIns="0" bIns="103884" anchor="b"/>
          <a:lstStyle>
            <a:lvl1pPr marL="0" indent="0" algn="l">
              <a:lnSpc>
                <a:spcPct val="100000"/>
              </a:lnSpc>
              <a:spcBef>
                <a:spcPts val="0"/>
              </a:spcBef>
              <a:buNone/>
              <a:defRPr sz="3000" b="0">
                <a:solidFill>
                  <a:schemeClr val="bg1"/>
                </a:solidFill>
                <a:latin typeface="FontAwesome"/>
                <a:cs typeface="FontAwesome"/>
              </a:defRPr>
            </a:lvl1pPr>
          </a:lstStyle>
          <a:p>
            <a:pPr lvl="0"/>
            <a:r>
              <a:rPr lang="es-ES_tradnl" dirty="0" err="1" smtClean="0"/>
              <a:t>ico</a:t>
            </a:r>
            <a:endParaRPr lang="es-ES_tradnl" dirty="0" smtClean="0"/>
          </a:p>
        </p:txBody>
      </p:sp>
      <p:sp>
        <p:nvSpPr>
          <p:cNvPr id="41" name="Text Placeholder 7"/>
          <p:cNvSpPr>
            <a:spLocks noGrp="1"/>
          </p:cNvSpPr>
          <p:nvPr>
            <p:ph type="body" sz="quarter" idx="74" hasCustomPrompt="1"/>
          </p:nvPr>
        </p:nvSpPr>
        <p:spPr>
          <a:xfrm>
            <a:off x="9026279" y="4799427"/>
            <a:ext cx="2259187" cy="345380"/>
          </a:xfrm>
          <a:prstGeom prst="rect">
            <a:avLst/>
          </a:prstGeom>
        </p:spPr>
        <p:txBody>
          <a:bodyPr vert="horz" lIns="0" tIns="40504" rIns="0" bIns="40504" anchor="ctr"/>
          <a:lstStyle>
            <a:lvl1pPr marL="0" indent="0" algn="l">
              <a:lnSpc>
                <a:spcPct val="100000"/>
              </a:lnSpc>
              <a:spcBef>
                <a:spcPts val="0"/>
              </a:spcBef>
              <a:buNone/>
              <a:defRPr sz="2400" b="1" baseline="0">
                <a:solidFill>
                  <a:schemeClr val="bg1"/>
                </a:solidFill>
                <a:latin typeface="Lato Light"/>
                <a:cs typeface="Lato Light"/>
              </a:defRPr>
            </a:lvl1pPr>
          </a:lstStyle>
          <a:p>
            <a:pPr lvl="0"/>
            <a:r>
              <a:rPr lang="es-ES_tradnl" dirty="0" smtClean="0"/>
              <a:t>RESULT 1</a:t>
            </a:r>
          </a:p>
        </p:txBody>
      </p:sp>
      <p:sp>
        <p:nvSpPr>
          <p:cNvPr id="42" name="Text Placeholder 7"/>
          <p:cNvSpPr>
            <a:spLocks noGrp="1"/>
          </p:cNvSpPr>
          <p:nvPr>
            <p:ph type="body" sz="quarter" idx="75" hasCustomPrompt="1"/>
          </p:nvPr>
        </p:nvSpPr>
        <p:spPr>
          <a:xfrm>
            <a:off x="9026279" y="5174218"/>
            <a:ext cx="2259187"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8" name="Picture Placeholder 2"/>
          <p:cNvSpPr>
            <a:spLocks noGrp="1" noChangeAspect="1"/>
          </p:cNvSpPr>
          <p:nvPr>
            <p:ph type="pic" sz="quarter" idx="17"/>
          </p:nvPr>
        </p:nvSpPr>
        <p:spPr>
          <a:xfrm>
            <a:off x="603251" y="1303484"/>
            <a:ext cx="3525147" cy="3172632"/>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30" name="Picture Placeholder 2"/>
          <p:cNvSpPr>
            <a:spLocks noGrp="1" noChangeAspect="1"/>
          </p:cNvSpPr>
          <p:nvPr>
            <p:ph type="pic" sz="quarter" idx="76"/>
          </p:nvPr>
        </p:nvSpPr>
        <p:spPr>
          <a:xfrm>
            <a:off x="4345517" y="1303484"/>
            <a:ext cx="3525147" cy="3172632"/>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43" name="Picture Placeholder 2"/>
          <p:cNvSpPr>
            <a:spLocks noGrp="1" noChangeAspect="1"/>
          </p:cNvSpPr>
          <p:nvPr>
            <p:ph type="pic" sz="quarter" idx="77"/>
          </p:nvPr>
        </p:nvSpPr>
        <p:spPr>
          <a:xfrm>
            <a:off x="8050904" y="1303484"/>
            <a:ext cx="3525147" cy="3172632"/>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Tree>
    <p:extLst>
      <p:ext uri="{BB962C8B-B14F-4D97-AF65-F5344CB8AC3E}">
        <p14:creationId xmlns:p14="http://schemas.microsoft.com/office/powerpoint/2010/main" xmlns="" val="39518724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76">
                                            <p:txEl>
                                              <p:pRg st="0" end="0"/>
                                            </p:txEl>
                                          </p:spTgt>
                                        </p:tgtEl>
                                        <p:attrNameLst>
                                          <p:attrName>style.visibility</p:attrName>
                                        </p:attrNameLst>
                                      </p:cBhvr>
                                      <p:to>
                                        <p:strVal val="visible"/>
                                      </p:to>
                                    </p:set>
                                    <p:animEffect transition="in" filter="fade">
                                      <p:cBhvr>
                                        <p:cTn id="20" dur="500"/>
                                        <p:tgtEl>
                                          <p:spTgt spid="76">
                                            <p:txEl>
                                              <p:pRg st="0" end="0"/>
                                            </p:txEl>
                                          </p:spTgt>
                                        </p:tgtEl>
                                      </p:cBhvr>
                                    </p:animEffect>
                                  </p:childTnLst>
                                </p:cTn>
                              </p:par>
                              <p:par>
                                <p:cTn id="21" presetID="42" presetClass="entr" presetSubtype="0" fill="hold" grpId="0" nodeType="withEffect">
                                  <p:stCondLst>
                                    <p:cond delay="200"/>
                                  </p:stCondLst>
                                  <p:childTnLst>
                                    <p:set>
                                      <p:cBhvr>
                                        <p:cTn id="22" dur="1" fill="hold">
                                          <p:stCondLst>
                                            <p:cond delay="0"/>
                                          </p:stCondLst>
                                        </p:cTn>
                                        <p:tgtEl>
                                          <p:spTgt spid="77">
                                            <p:txEl>
                                              <p:pRg st="0" end="0"/>
                                            </p:txEl>
                                          </p:spTgt>
                                        </p:tgtEl>
                                        <p:attrNameLst>
                                          <p:attrName>style.visibility</p:attrName>
                                        </p:attrNameLst>
                                      </p:cBhvr>
                                      <p:to>
                                        <p:strVal val="visible"/>
                                      </p:to>
                                    </p:set>
                                    <p:animEffect transition="in" filter="fade">
                                      <p:cBhvr>
                                        <p:cTn id="23" dur="400"/>
                                        <p:tgtEl>
                                          <p:spTgt spid="77">
                                            <p:txEl>
                                              <p:pRg st="0" end="0"/>
                                            </p:txEl>
                                          </p:spTgt>
                                        </p:tgtEl>
                                      </p:cBhvr>
                                    </p:animEffect>
                                    <p:anim calcmode="lin" valueType="num">
                                      <p:cBhvr>
                                        <p:cTn id="24" dur="400" fill="hold"/>
                                        <p:tgtEl>
                                          <p:spTgt spid="77">
                                            <p:txEl>
                                              <p:pRg st="0" end="0"/>
                                            </p:txEl>
                                          </p:spTgt>
                                        </p:tgtEl>
                                        <p:attrNameLst>
                                          <p:attrName>ppt_x</p:attrName>
                                        </p:attrNameLst>
                                      </p:cBhvr>
                                      <p:tavLst>
                                        <p:tav tm="0">
                                          <p:val>
                                            <p:strVal val="#ppt_x"/>
                                          </p:val>
                                        </p:tav>
                                        <p:tav tm="100000">
                                          <p:val>
                                            <p:strVal val="#ppt_x"/>
                                          </p:val>
                                        </p:tav>
                                      </p:tavLst>
                                    </p:anim>
                                    <p:anim calcmode="lin" valueType="num">
                                      <p:cBhvr>
                                        <p:cTn id="25" dur="400" fill="hold"/>
                                        <p:tgtEl>
                                          <p:spTgt spid="77">
                                            <p:txEl>
                                              <p:pRg st="0" end="0"/>
                                            </p:txEl>
                                          </p:spTgt>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200"/>
                                  </p:stCondLst>
                                  <p:childTnLst>
                                    <p:set>
                                      <p:cBhvr>
                                        <p:cTn id="27" dur="1" fill="hold">
                                          <p:stCondLst>
                                            <p:cond delay="0"/>
                                          </p:stCondLst>
                                        </p:cTn>
                                        <p:tgtEl>
                                          <p:spTgt spid="78">
                                            <p:txEl>
                                              <p:pRg st="0" end="0"/>
                                            </p:txEl>
                                          </p:spTgt>
                                        </p:tgtEl>
                                        <p:attrNameLst>
                                          <p:attrName>style.visibility</p:attrName>
                                        </p:attrNameLst>
                                      </p:cBhvr>
                                      <p:to>
                                        <p:strVal val="visible"/>
                                      </p:to>
                                    </p:set>
                                    <p:animEffect transition="in" filter="fade">
                                      <p:cBhvr>
                                        <p:cTn id="28" dur="500"/>
                                        <p:tgtEl>
                                          <p:spTgt spid="78">
                                            <p:txEl>
                                              <p:pRg st="0" end="0"/>
                                            </p:txEl>
                                          </p:spTgt>
                                        </p:tgtEl>
                                      </p:cBhvr>
                                    </p:animEffect>
                                    <p:anim calcmode="lin" valueType="num">
                                      <p:cBhvr>
                                        <p:cTn id="29" dur="500" fill="hold"/>
                                        <p:tgtEl>
                                          <p:spTgt spid="78">
                                            <p:txEl>
                                              <p:pRg st="0" end="0"/>
                                            </p:txEl>
                                          </p:spTgt>
                                        </p:tgtEl>
                                        <p:attrNameLst>
                                          <p:attrName>ppt_x</p:attrName>
                                        </p:attrNameLst>
                                      </p:cBhvr>
                                      <p:tavLst>
                                        <p:tav tm="0">
                                          <p:val>
                                            <p:strVal val="#ppt_x"/>
                                          </p:val>
                                        </p:tav>
                                        <p:tav tm="100000">
                                          <p:val>
                                            <p:strVal val="#ppt_x"/>
                                          </p:val>
                                        </p:tav>
                                      </p:tavLst>
                                    </p:anim>
                                    <p:anim calcmode="lin" valueType="num">
                                      <p:cBhvr>
                                        <p:cTn id="30" dur="500" fill="hold"/>
                                        <p:tgtEl>
                                          <p:spTgt spid="78">
                                            <p:txEl>
                                              <p:pRg st="0" end="0"/>
                                            </p:txEl>
                                          </p:spTgt>
                                        </p:tgtEl>
                                        <p:attrNameLst>
                                          <p:attrName>ppt_y</p:attrName>
                                        </p:attrNameLst>
                                      </p:cBhvr>
                                      <p:tavLst>
                                        <p:tav tm="0">
                                          <p:val>
                                            <p:strVal val="#ppt_y+.1"/>
                                          </p:val>
                                        </p:tav>
                                        <p:tav tm="100000">
                                          <p:val>
                                            <p:strVal val="#ppt_y"/>
                                          </p:val>
                                        </p:tav>
                                      </p:tavLst>
                                    </p:anim>
                                  </p:childTnLst>
                                </p:cTn>
                              </p:par>
                            </p:childTnLst>
                          </p:cTn>
                        </p:par>
                        <p:par>
                          <p:cTn id="31" fill="hold">
                            <p:stCondLst>
                              <p:cond delay="500"/>
                            </p:stCondLst>
                            <p:childTnLst>
                              <p:par>
                                <p:cTn id="32" presetID="53" presetClass="entr" presetSubtype="16" fill="hold" grpId="0" nodeType="afterEffect">
                                  <p:stCondLst>
                                    <p:cond delay="0"/>
                                  </p:stCondLst>
                                  <p:childTnLst>
                                    <p:set>
                                      <p:cBhvr>
                                        <p:cTn id="33" dur="1" fill="hold">
                                          <p:stCondLst>
                                            <p:cond delay="0"/>
                                          </p:stCondLst>
                                        </p:cTn>
                                        <p:tgtEl>
                                          <p:spTgt spid="79">
                                            <p:txEl>
                                              <p:pRg st="0" end="0"/>
                                            </p:txEl>
                                          </p:spTgt>
                                        </p:tgtEl>
                                        <p:attrNameLst>
                                          <p:attrName>style.visibility</p:attrName>
                                        </p:attrNameLst>
                                      </p:cBhvr>
                                      <p:to>
                                        <p:strVal val="visible"/>
                                      </p:to>
                                    </p:set>
                                    <p:anim calcmode="lin" valueType="num">
                                      <p:cBhvr>
                                        <p:cTn id="34" dur="300" fill="hold"/>
                                        <p:tgtEl>
                                          <p:spTgt spid="79">
                                            <p:txEl>
                                              <p:pRg st="0" end="0"/>
                                            </p:txEl>
                                          </p:spTgt>
                                        </p:tgtEl>
                                        <p:attrNameLst>
                                          <p:attrName>ppt_w</p:attrName>
                                        </p:attrNameLst>
                                      </p:cBhvr>
                                      <p:tavLst>
                                        <p:tav tm="0">
                                          <p:val>
                                            <p:fltVal val="0"/>
                                          </p:val>
                                        </p:tav>
                                        <p:tav tm="100000">
                                          <p:val>
                                            <p:strVal val="#ppt_w"/>
                                          </p:val>
                                        </p:tav>
                                      </p:tavLst>
                                    </p:anim>
                                    <p:anim calcmode="lin" valueType="num">
                                      <p:cBhvr>
                                        <p:cTn id="35" dur="300" fill="hold"/>
                                        <p:tgtEl>
                                          <p:spTgt spid="79">
                                            <p:txEl>
                                              <p:pRg st="0" end="0"/>
                                            </p:txEl>
                                          </p:spTgt>
                                        </p:tgtEl>
                                        <p:attrNameLst>
                                          <p:attrName>ppt_h</p:attrName>
                                        </p:attrNameLst>
                                      </p:cBhvr>
                                      <p:tavLst>
                                        <p:tav tm="0">
                                          <p:val>
                                            <p:fltVal val="0"/>
                                          </p:val>
                                        </p:tav>
                                        <p:tav tm="100000">
                                          <p:val>
                                            <p:strVal val="#ppt_h"/>
                                          </p:val>
                                        </p:tav>
                                      </p:tavLst>
                                    </p:anim>
                                    <p:animEffect transition="in" filter="fade">
                                      <p:cBhvr>
                                        <p:cTn id="36" dur="300"/>
                                        <p:tgtEl>
                                          <p:spTgt spid="79">
                                            <p:txEl>
                                              <p:pRg st="0" end="0"/>
                                            </p:txEl>
                                          </p:spTgt>
                                        </p:tgtEl>
                                      </p:cBhvr>
                                    </p:animEffect>
                                  </p:childTnLst>
                                </p:cTn>
                              </p:par>
                              <p:par>
                                <p:cTn id="37" presetID="10" presetClass="entr" presetSubtype="0" fill="hold" grpId="0" nodeType="withEffect">
                                  <p:stCondLst>
                                    <p:cond delay="800"/>
                                  </p:stCondLst>
                                  <p:childTnLst>
                                    <p:set>
                                      <p:cBhvr>
                                        <p:cTn id="38" dur="1" fill="hold">
                                          <p:stCondLst>
                                            <p:cond delay="0"/>
                                          </p:stCondLst>
                                        </p:cTn>
                                        <p:tgtEl>
                                          <p:spTgt spid="31">
                                            <p:txEl>
                                              <p:pRg st="0" end="0"/>
                                            </p:txEl>
                                          </p:spTgt>
                                        </p:tgtEl>
                                        <p:attrNameLst>
                                          <p:attrName>style.visibility</p:attrName>
                                        </p:attrNameLst>
                                      </p:cBhvr>
                                      <p:to>
                                        <p:strVal val="visible"/>
                                      </p:to>
                                    </p:set>
                                    <p:animEffect transition="in" filter="fade">
                                      <p:cBhvr>
                                        <p:cTn id="39" dur="500"/>
                                        <p:tgtEl>
                                          <p:spTgt spid="31">
                                            <p:txEl>
                                              <p:pRg st="0" end="0"/>
                                            </p:txEl>
                                          </p:spTgt>
                                        </p:tgtEl>
                                      </p:cBhvr>
                                    </p:animEffect>
                                  </p:childTnLst>
                                </p:cTn>
                              </p:par>
                              <p:par>
                                <p:cTn id="40" presetID="42" presetClass="entr" presetSubtype="0" fill="hold" grpId="0" nodeType="withEffect">
                                  <p:stCondLst>
                                    <p:cond delay="200"/>
                                  </p:stCondLst>
                                  <p:childTnLst>
                                    <p:set>
                                      <p:cBhvr>
                                        <p:cTn id="41" dur="1" fill="hold">
                                          <p:stCondLst>
                                            <p:cond delay="0"/>
                                          </p:stCondLst>
                                        </p:cTn>
                                        <p:tgtEl>
                                          <p:spTgt spid="35">
                                            <p:txEl>
                                              <p:pRg st="0" end="0"/>
                                            </p:txEl>
                                          </p:spTgt>
                                        </p:tgtEl>
                                        <p:attrNameLst>
                                          <p:attrName>style.visibility</p:attrName>
                                        </p:attrNameLst>
                                      </p:cBhvr>
                                      <p:to>
                                        <p:strVal val="visible"/>
                                      </p:to>
                                    </p:set>
                                    <p:animEffect transition="in" filter="fade">
                                      <p:cBhvr>
                                        <p:cTn id="42" dur="400"/>
                                        <p:tgtEl>
                                          <p:spTgt spid="35">
                                            <p:txEl>
                                              <p:pRg st="0" end="0"/>
                                            </p:txEl>
                                          </p:spTgt>
                                        </p:tgtEl>
                                      </p:cBhvr>
                                    </p:animEffect>
                                    <p:anim calcmode="lin" valueType="num">
                                      <p:cBhvr>
                                        <p:cTn id="43" dur="400" fill="hold"/>
                                        <p:tgtEl>
                                          <p:spTgt spid="35">
                                            <p:txEl>
                                              <p:pRg st="0" end="0"/>
                                            </p:txEl>
                                          </p:spTgt>
                                        </p:tgtEl>
                                        <p:attrNameLst>
                                          <p:attrName>ppt_x</p:attrName>
                                        </p:attrNameLst>
                                      </p:cBhvr>
                                      <p:tavLst>
                                        <p:tav tm="0">
                                          <p:val>
                                            <p:strVal val="#ppt_x"/>
                                          </p:val>
                                        </p:tav>
                                        <p:tav tm="100000">
                                          <p:val>
                                            <p:strVal val="#ppt_x"/>
                                          </p:val>
                                        </p:tav>
                                      </p:tavLst>
                                    </p:anim>
                                    <p:anim calcmode="lin" valueType="num">
                                      <p:cBhvr>
                                        <p:cTn id="44" dur="400" fill="hold"/>
                                        <p:tgtEl>
                                          <p:spTgt spid="35">
                                            <p:txEl>
                                              <p:pRg st="0" end="0"/>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200"/>
                                  </p:stCondLst>
                                  <p:childTnLst>
                                    <p:set>
                                      <p:cBhvr>
                                        <p:cTn id="46" dur="1" fill="hold">
                                          <p:stCondLst>
                                            <p:cond delay="0"/>
                                          </p:stCondLst>
                                        </p:cTn>
                                        <p:tgtEl>
                                          <p:spTgt spid="36">
                                            <p:txEl>
                                              <p:pRg st="0" end="0"/>
                                            </p:txEl>
                                          </p:spTgt>
                                        </p:tgtEl>
                                        <p:attrNameLst>
                                          <p:attrName>style.visibility</p:attrName>
                                        </p:attrNameLst>
                                      </p:cBhvr>
                                      <p:to>
                                        <p:strVal val="visible"/>
                                      </p:to>
                                    </p:set>
                                    <p:animEffect transition="in" filter="fade">
                                      <p:cBhvr>
                                        <p:cTn id="47" dur="500"/>
                                        <p:tgtEl>
                                          <p:spTgt spid="36">
                                            <p:txEl>
                                              <p:pRg st="0" end="0"/>
                                            </p:txEl>
                                          </p:spTgt>
                                        </p:tgtEl>
                                      </p:cBhvr>
                                    </p:animEffect>
                                    <p:anim calcmode="lin" valueType="num">
                                      <p:cBhvr>
                                        <p:cTn id="48"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p:cTn id="49" dur="500" fill="hold"/>
                                        <p:tgtEl>
                                          <p:spTgt spid="36">
                                            <p:txEl>
                                              <p:pRg st="0" end="0"/>
                                            </p:txEl>
                                          </p:spTgt>
                                        </p:tgtEl>
                                        <p:attrNameLst>
                                          <p:attrName>ppt_y</p:attrName>
                                        </p:attrNameLst>
                                      </p:cBhvr>
                                      <p:tavLst>
                                        <p:tav tm="0">
                                          <p:val>
                                            <p:strVal val="#ppt_y+.1"/>
                                          </p:val>
                                        </p:tav>
                                        <p:tav tm="100000">
                                          <p:val>
                                            <p:strVal val="#ppt_y"/>
                                          </p:val>
                                        </p:tav>
                                      </p:tavLst>
                                    </p:anim>
                                  </p:childTnLst>
                                </p:cTn>
                              </p:par>
                            </p:childTnLst>
                          </p:cTn>
                        </p:par>
                        <p:par>
                          <p:cTn id="50" fill="hold">
                            <p:stCondLst>
                              <p:cond delay="1000"/>
                            </p:stCondLst>
                            <p:childTnLst>
                              <p:par>
                                <p:cTn id="51" presetID="53" presetClass="entr" presetSubtype="16" fill="hold" grpId="0" nodeType="afterEffect">
                                  <p:stCondLst>
                                    <p:cond delay="0"/>
                                  </p:stCondLst>
                                  <p:childTnLst>
                                    <p:set>
                                      <p:cBhvr>
                                        <p:cTn id="52" dur="1" fill="hold">
                                          <p:stCondLst>
                                            <p:cond delay="0"/>
                                          </p:stCondLst>
                                        </p:cTn>
                                        <p:tgtEl>
                                          <p:spTgt spid="34">
                                            <p:txEl>
                                              <p:pRg st="0" end="0"/>
                                            </p:txEl>
                                          </p:spTgt>
                                        </p:tgtEl>
                                        <p:attrNameLst>
                                          <p:attrName>style.visibility</p:attrName>
                                        </p:attrNameLst>
                                      </p:cBhvr>
                                      <p:to>
                                        <p:strVal val="visible"/>
                                      </p:to>
                                    </p:set>
                                    <p:anim calcmode="lin" valueType="num">
                                      <p:cBhvr>
                                        <p:cTn id="53" dur="3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54" dur="3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55" dur="300"/>
                                        <p:tgtEl>
                                          <p:spTgt spid="34">
                                            <p:txEl>
                                              <p:pRg st="0" end="0"/>
                                            </p:txEl>
                                          </p:spTgt>
                                        </p:tgtEl>
                                      </p:cBhvr>
                                    </p:animEffect>
                                  </p:childTnLst>
                                </p:cTn>
                              </p:par>
                              <p:par>
                                <p:cTn id="56" presetID="10" presetClass="entr" presetSubtype="0" fill="hold" grpId="0" nodeType="withEffect">
                                  <p:stCondLst>
                                    <p:cond delay="800"/>
                                  </p:stCondLst>
                                  <p:childTnLst>
                                    <p:set>
                                      <p:cBhvr>
                                        <p:cTn id="57" dur="1" fill="hold">
                                          <p:stCondLst>
                                            <p:cond delay="0"/>
                                          </p:stCondLst>
                                        </p:cTn>
                                        <p:tgtEl>
                                          <p:spTgt spid="37">
                                            <p:txEl>
                                              <p:pRg st="0" end="0"/>
                                            </p:txEl>
                                          </p:spTgt>
                                        </p:tgtEl>
                                        <p:attrNameLst>
                                          <p:attrName>style.visibility</p:attrName>
                                        </p:attrNameLst>
                                      </p:cBhvr>
                                      <p:to>
                                        <p:strVal val="visible"/>
                                      </p:to>
                                    </p:set>
                                    <p:animEffect transition="in" filter="fade">
                                      <p:cBhvr>
                                        <p:cTn id="58" dur="500"/>
                                        <p:tgtEl>
                                          <p:spTgt spid="37">
                                            <p:txEl>
                                              <p:pRg st="0" end="0"/>
                                            </p:txEl>
                                          </p:spTgt>
                                        </p:tgtEl>
                                      </p:cBhvr>
                                    </p:animEffect>
                                  </p:childTnLst>
                                </p:cTn>
                              </p:par>
                              <p:par>
                                <p:cTn id="59" presetID="42" presetClass="entr" presetSubtype="0" fill="hold" grpId="0" nodeType="withEffect">
                                  <p:stCondLst>
                                    <p:cond delay="200"/>
                                  </p:stCondLst>
                                  <p:childTnLst>
                                    <p:set>
                                      <p:cBhvr>
                                        <p:cTn id="60" dur="1" fill="hold">
                                          <p:stCondLst>
                                            <p:cond delay="0"/>
                                          </p:stCondLst>
                                        </p:cTn>
                                        <p:tgtEl>
                                          <p:spTgt spid="41">
                                            <p:txEl>
                                              <p:pRg st="0" end="0"/>
                                            </p:txEl>
                                          </p:spTgt>
                                        </p:tgtEl>
                                        <p:attrNameLst>
                                          <p:attrName>style.visibility</p:attrName>
                                        </p:attrNameLst>
                                      </p:cBhvr>
                                      <p:to>
                                        <p:strVal val="visible"/>
                                      </p:to>
                                    </p:set>
                                    <p:animEffect transition="in" filter="fade">
                                      <p:cBhvr>
                                        <p:cTn id="61" dur="400"/>
                                        <p:tgtEl>
                                          <p:spTgt spid="41">
                                            <p:txEl>
                                              <p:pRg st="0" end="0"/>
                                            </p:txEl>
                                          </p:spTgt>
                                        </p:tgtEl>
                                      </p:cBhvr>
                                    </p:animEffect>
                                    <p:anim calcmode="lin" valueType="num">
                                      <p:cBhvr>
                                        <p:cTn id="62" dur="400" fill="hold"/>
                                        <p:tgtEl>
                                          <p:spTgt spid="41">
                                            <p:txEl>
                                              <p:pRg st="0" end="0"/>
                                            </p:txEl>
                                          </p:spTgt>
                                        </p:tgtEl>
                                        <p:attrNameLst>
                                          <p:attrName>ppt_x</p:attrName>
                                        </p:attrNameLst>
                                      </p:cBhvr>
                                      <p:tavLst>
                                        <p:tav tm="0">
                                          <p:val>
                                            <p:strVal val="#ppt_x"/>
                                          </p:val>
                                        </p:tav>
                                        <p:tav tm="100000">
                                          <p:val>
                                            <p:strVal val="#ppt_x"/>
                                          </p:val>
                                        </p:tav>
                                      </p:tavLst>
                                    </p:anim>
                                    <p:anim calcmode="lin" valueType="num">
                                      <p:cBhvr>
                                        <p:cTn id="63" dur="400" fill="hold"/>
                                        <p:tgtEl>
                                          <p:spTgt spid="41">
                                            <p:txEl>
                                              <p:pRg st="0" end="0"/>
                                            </p:txEl>
                                          </p:spTgt>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200"/>
                                  </p:stCondLst>
                                  <p:childTnLst>
                                    <p:set>
                                      <p:cBhvr>
                                        <p:cTn id="65" dur="1" fill="hold">
                                          <p:stCondLst>
                                            <p:cond delay="0"/>
                                          </p:stCondLst>
                                        </p:cTn>
                                        <p:tgtEl>
                                          <p:spTgt spid="42">
                                            <p:txEl>
                                              <p:pRg st="0" end="0"/>
                                            </p:txEl>
                                          </p:spTgt>
                                        </p:tgtEl>
                                        <p:attrNameLst>
                                          <p:attrName>style.visibility</p:attrName>
                                        </p:attrNameLst>
                                      </p:cBhvr>
                                      <p:to>
                                        <p:strVal val="visible"/>
                                      </p:to>
                                    </p:set>
                                    <p:animEffect transition="in" filter="fade">
                                      <p:cBhvr>
                                        <p:cTn id="66" dur="500"/>
                                        <p:tgtEl>
                                          <p:spTgt spid="42">
                                            <p:txEl>
                                              <p:pRg st="0" end="0"/>
                                            </p:txEl>
                                          </p:spTgt>
                                        </p:tgtEl>
                                      </p:cBhvr>
                                    </p:animEffect>
                                    <p:anim calcmode="lin" valueType="num">
                                      <p:cBhvr>
                                        <p:cTn id="67"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p:cTn id="68" dur="500" fill="hold"/>
                                        <p:tgtEl>
                                          <p:spTgt spid="42">
                                            <p:txEl>
                                              <p:pRg st="0" end="0"/>
                                            </p:txEl>
                                          </p:spTgt>
                                        </p:tgtEl>
                                        <p:attrNameLst>
                                          <p:attrName>ppt_y</p:attrName>
                                        </p:attrNameLst>
                                      </p:cBhvr>
                                      <p:tavLst>
                                        <p:tav tm="0">
                                          <p:val>
                                            <p:strVal val="#ppt_y+.1"/>
                                          </p:val>
                                        </p:tav>
                                        <p:tav tm="100000">
                                          <p:val>
                                            <p:strVal val="#ppt_y"/>
                                          </p:val>
                                        </p:tav>
                                      </p:tavLst>
                                    </p:anim>
                                  </p:childTnLst>
                                </p:cTn>
                              </p:par>
                            </p:childTnLst>
                          </p:cTn>
                        </p:par>
                        <p:par>
                          <p:cTn id="69" fill="hold">
                            <p:stCondLst>
                              <p:cond delay="1500"/>
                            </p:stCondLst>
                            <p:childTnLst>
                              <p:par>
                                <p:cTn id="70" presetID="53" presetClass="entr" presetSubtype="16" fill="hold" grpId="0" nodeType="afterEffect">
                                  <p:stCondLst>
                                    <p:cond delay="0"/>
                                  </p:stCondLst>
                                  <p:childTnLst>
                                    <p:set>
                                      <p:cBhvr>
                                        <p:cTn id="71" dur="1" fill="hold">
                                          <p:stCondLst>
                                            <p:cond delay="0"/>
                                          </p:stCondLst>
                                        </p:cTn>
                                        <p:tgtEl>
                                          <p:spTgt spid="40">
                                            <p:txEl>
                                              <p:pRg st="0" end="0"/>
                                            </p:txEl>
                                          </p:spTgt>
                                        </p:tgtEl>
                                        <p:attrNameLst>
                                          <p:attrName>style.visibility</p:attrName>
                                        </p:attrNameLst>
                                      </p:cBhvr>
                                      <p:to>
                                        <p:strVal val="visible"/>
                                      </p:to>
                                    </p:set>
                                    <p:anim calcmode="lin" valueType="num">
                                      <p:cBhvr>
                                        <p:cTn id="72" dur="3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73" dur="3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74" dur="300"/>
                                        <p:tgtEl>
                                          <p:spTgt spid="40">
                                            <p:txEl>
                                              <p:pRg st="0" end="0"/>
                                            </p:txEl>
                                          </p:spTgt>
                                        </p:tgtEl>
                                      </p:cBhvr>
                                    </p:animEffect>
                                  </p:childTnLst>
                                </p:cTn>
                              </p:par>
                            </p:childTnLst>
                          </p:cTn>
                        </p:par>
                        <p:par>
                          <p:cTn id="75" fill="hold">
                            <p:stCondLst>
                              <p:cond delay="2000"/>
                            </p:stCondLst>
                            <p:childTnLst>
                              <p:par>
                                <p:cTn id="76" presetID="53" presetClass="entr" presetSubtype="16" fill="hold" grpId="0" nodeType="afterEffect" nodePh="1">
                                  <p:stCondLst>
                                    <p:cond delay="0"/>
                                  </p:stCondLst>
                                  <p:endCondLst>
                                    <p:cond evt="begin" delay="0">
                                      <p:tn val="76"/>
                                    </p:cond>
                                  </p:endCondLst>
                                  <p:childTnLst>
                                    <p:set>
                                      <p:cBhvr>
                                        <p:cTn id="77" dur="1" fill="hold">
                                          <p:stCondLst>
                                            <p:cond delay="0"/>
                                          </p:stCondLst>
                                        </p:cTn>
                                        <p:tgtEl>
                                          <p:spTgt spid="28"/>
                                        </p:tgtEl>
                                        <p:attrNameLst>
                                          <p:attrName>style.visibility</p:attrName>
                                        </p:attrNameLst>
                                      </p:cBhvr>
                                      <p:to>
                                        <p:strVal val="visible"/>
                                      </p:to>
                                    </p:set>
                                    <p:anim calcmode="lin" valueType="num">
                                      <p:cBhvr>
                                        <p:cTn id="78" dur="500" fill="hold"/>
                                        <p:tgtEl>
                                          <p:spTgt spid="28"/>
                                        </p:tgtEl>
                                        <p:attrNameLst>
                                          <p:attrName>ppt_w</p:attrName>
                                        </p:attrNameLst>
                                      </p:cBhvr>
                                      <p:tavLst>
                                        <p:tav tm="0">
                                          <p:val>
                                            <p:fltVal val="0"/>
                                          </p:val>
                                        </p:tav>
                                        <p:tav tm="100000">
                                          <p:val>
                                            <p:strVal val="#ppt_w"/>
                                          </p:val>
                                        </p:tav>
                                      </p:tavLst>
                                    </p:anim>
                                    <p:anim calcmode="lin" valueType="num">
                                      <p:cBhvr>
                                        <p:cTn id="79" dur="500" fill="hold"/>
                                        <p:tgtEl>
                                          <p:spTgt spid="28"/>
                                        </p:tgtEl>
                                        <p:attrNameLst>
                                          <p:attrName>ppt_h</p:attrName>
                                        </p:attrNameLst>
                                      </p:cBhvr>
                                      <p:tavLst>
                                        <p:tav tm="0">
                                          <p:val>
                                            <p:fltVal val="0"/>
                                          </p:val>
                                        </p:tav>
                                        <p:tav tm="100000">
                                          <p:val>
                                            <p:strVal val="#ppt_h"/>
                                          </p:val>
                                        </p:tav>
                                      </p:tavLst>
                                    </p:anim>
                                    <p:animEffect transition="in" filter="fade">
                                      <p:cBhvr>
                                        <p:cTn id="80" dur="500"/>
                                        <p:tgtEl>
                                          <p:spTgt spid="28"/>
                                        </p:tgtEl>
                                      </p:cBhvr>
                                    </p:animEffect>
                                  </p:childTnLst>
                                </p:cTn>
                              </p:par>
                            </p:childTnLst>
                          </p:cTn>
                        </p:par>
                        <p:par>
                          <p:cTn id="81" fill="hold">
                            <p:stCondLst>
                              <p:cond delay="2500"/>
                            </p:stCondLst>
                            <p:childTnLst>
                              <p:par>
                                <p:cTn id="82" presetID="53" presetClass="entr" presetSubtype="16" fill="hold" grpId="0" nodeType="afterEffect" nodePh="1">
                                  <p:stCondLst>
                                    <p:cond delay="0"/>
                                  </p:stCondLst>
                                  <p:endCondLst>
                                    <p:cond evt="begin" delay="0">
                                      <p:tn val="82"/>
                                    </p:cond>
                                  </p:endCondLst>
                                  <p:childTnLst>
                                    <p:set>
                                      <p:cBhvr>
                                        <p:cTn id="83" dur="1" fill="hold">
                                          <p:stCondLst>
                                            <p:cond delay="0"/>
                                          </p:stCondLst>
                                        </p:cTn>
                                        <p:tgtEl>
                                          <p:spTgt spid="30"/>
                                        </p:tgtEl>
                                        <p:attrNameLst>
                                          <p:attrName>style.visibility</p:attrName>
                                        </p:attrNameLst>
                                      </p:cBhvr>
                                      <p:to>
                                        <p:strVal val="visible"/>
                                      </p:to>
                                    </p:set>
                                    <p:anim calcmode="lin" valueType="num">
                                      <p:cBhvr>
                                        <p:cTn id="84" dur="500" fill="hold"/>
                                        <p:tgtEl>
                                          <p:spTgt spid="30"/>
                                        </p:tgtEl>
                                        <p:attrNameLst>
                                          <p:attrName>ppt_w</p:attrName>
                                        </p:attrNameLst>
                                      </p:cBhvr>
                                      <p:tavLst>
                                        <p:tav tm="0">
                                          <p:val>
                                            <p:fltVal val="0"/>
                                          </p:val>
                                        </p:tav>
                                        <p:tav tm="100000">
                                          <p:val>
                                            <p:strVal val="#ppt_w"/>
                                          </p:val>
                                        </p:tav>
                                      </p:tavLst>
                                    </p:anim>
                                    <p:anim calcmode="lin" valueType="num">
                                      <p:cBhvr>
                                        <p:cTn id="85" dur="500" fill="hold"/>
                                        <p:tgtEl>
                                          <p:spTgt spid="30"/>
                                        </p:tgtEl>
                                        <p:attrNameLst>
                                          <p:attrName>ppt_h</p:attrName>
                                        </p:attrNameLst>
                                      </p:cBhvr>
                                      <p:tavLst>
                                        <p:tav tm="0">
                                          <p:val>
                                            <p:fltVal val="0"/>
                                          </p:val>
                                        </p:tav>
                                        <p:tav tm="100000">
                                          <p:val>
                                            <p:strVal val="#ppt_h"/>
                                          </p:val>
                                        </p:tav>
                                      </p:tavLst>
                                    </p:anim>
                                    <p:animEffect transition="in" filter="fade">
                                      <p:cBhvr>
                                        <p:cTn id="86" dur="500"/>
                                        <p:tgtEl>
                                          <p:spTgt spid="30"/>
                                        </p:tgtEl>
                                      </p:cBhvr>
                                    </p:animEffect>
                                  </p:childTnLst>
                                </p:cTn>
                              </p:par>
                            </p:childTnLst>
                          </p:cTn>
                        </p:par>
                        <p:par>
                          <p:cTn id="87" fill="hold">
                            <p:stCondLst>
                              <p:cond delay="3000"/>
                            </p:stCondLst>
                            <p:childTnLst>
                              <p:par>
                                <p:cTn id="88" presetID="53" presetClass="entr" presetSubtype="16" fill="hold" grpId="0" nodeType="afterEffect" nodePh="1">
                                  <p:stCondLst>
                                    <p:cond delay="0"/>
                                  </p:stCondLst>
                                  <p:endCondLst>
                                    <p:cond evt="begin" delay="0">
                                      <p:tn val="88"/>
                                    </p:cond>
                                  </p:endCondLst>
                                  <p:childTnLst>
                                    <p:set>
                                      <p:cBhvr>
                                        <p:cTn id="89" dur="1" fill="hold">
                                          <p:stCondLst>
                                            <p:cond delay="0"/>
                                          </p:stCondLst>
                                        </p:cTn>
                                        <p:tgtEl>
                                          <p:spTgt spid="43"/>
                                        </p:tgtEl>
                                        <p:attrNameLst>
                                          <p:attrName>style.visibility</p:attrName>
                                        </p:attrNameLst>
                                      </p:cBhvr>
                                      <p:to>
                                        <p:strVal val="visible"/>
                                      </p:to>
                                    </p:set>
                                    <p:anim calcmode="lin" valueType="num">
                                      <p:cBhvr>
                                        <p:cTn id="90" dur="500" fill="hold"/>
                                        <p:tgtEl>
                                          <p:spTgt spid="43"/>
                                        </p:tgtEl>
                                        <p:attrNameLst>
                                          <p:attrName>ppt_w</p:attrName>
                                        </p:attrNameLst>
                                      </p:cBhvr>
                                      <p:tavLst>
                                        <p:tav tm="0">
                                          <p:val>
                                            <p:fltVal val="0"/>
                                          </p:val>
                                        </p:tav>
                                        <p:tav tm="100000">
                                          <p:val>
                                            <p:strVal val="#ppt_w"/>
                                          </p:val>
                                        </p:tav>
                                      </p:tavLst>
                                    </p:anim>
                                    <p:anim calcmode="lin" valueType="num">
                                      <p:cBhvr>
                                        <p:cTn id="91" dur="500" fill="hold"/>
                                        <p:tgtEl>
                                          <p:spTgt spid="43"/>
                                        </p:tgtEl>
                                        <p:attrNameLst>
                                          <p:attrName>ppt_h</p:attrName>
                                        </p:attrNameLst>
                                      </p:cBhvr>
                                      <p:tavLst>
                                        <p:tav tm="0">
                                          <p:val>
                                            <p:fltVal val="0"/>
                                          </p:val>
                                        </p:tav>
                                        <p:tav tm="100000">
                                          <p:val>
                                            <p:strVal val="#ppt_h"/>
                                          </p:val>
                                        </p:tav>
                                      </p:tavLst>
                                    </p:anim>
                                    <p:animEffect transition="in" filter="fade">
                                      <p:cBhvr>
                                        <p:cTn id="9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76" grpId="0" build="p">
        <p:tmplLst>
          <p:tmpl lvl="1">
            <p:tnLst>
              <p:par>
                <p:cTn presetID="10" presetClass="entr" presetSubtype="0" fill="hold" nodeType="withEffect">
                  <p:stCondLst>
                    <p:cond delay="800"/>
                  </p:stCondLst>
                  <p:childTnLst>
                    <p:set>
                      <p:cBhvr>
                        <p:cTn dur="1" fill="hold">
                          <p:stCondLst>
                            <p:cond delay="0"/>
                          </p:stCondLst>
                        </p:cTn>
                        <p:tgtEl>
                          <p:spTgt spid="76"/>
                        </p:tgtEl>
                        <p:attrNameLst>
                          <p:attrName>style.visibility</p:attrName>
                        </p:attrNameLst>
                      </p:cBhvr>
                      <p:to>
                        <p:strVal val="visible"/>
                      </p:to>
                    </p:set>
                    <p:animEffect transition="in" filter="fade">
                      <p:cBhvr>
                        <p:cTn dur="500"/>
                        <p:tgtEl>
                          <p:spTgt spid="76"/>
                        </p:tgtEl>
                      </p:cBhvr>
                    </p:animEffect>
                  </p:childTnLst>
                </p:cTn>
              </p:par>
            </p:tnLst>
          </p:tmpl>
        </p:tmplLst>
      </p:bldP>
      <p:bldP spid="79" grpId="0" build="p">
        <p:tmplLst>
          <p:tmpl lvl="1">
            <p:tnLst>
              <p:par>
                <p:cTn presetID="53" presetClass="entr" presetSubtype="16" fill="hold" nodeType="afterEffect">
                  <p:stCondLst>
                    <p:cond delay="0"/>
                  </p:stCondLst>
                  <p:childTnLst>
                    <p:set>
                      <p:cBhvr>
                        <p:cTn dur="1" fill="hold">
                          <p:stCondLst>
                            <p:cond delay="0"/>
                          </p:stCondLst>
                        </p:cTn>
                        <p:tgtEl>
                          <p:spTgt spid="79"/>
                        </p:tgtEl>
                        <p:attrNameLst>
                          <p:attrName>style.visibility</p:attrName>
                        </p:attrNameLst>
                      </p:cBhvr>
                      <p:to>
                        <p:strVal val="visible"/>
                      </p:to>
                    </p:set>
                    <p:anim calcmode="lin" valueType="num">
                      <p:cBhvr>
                        <p:cTn dur="300" fill="hold"/>
                        <p:tgtEl>
                          <p:spTgt spid="79"/>
                        </p:tgtEl>
                        <p:attrNameLst>
                          <p:attrName>ppt_w</p:attrName>
                        </p:attrNameLst>
                      </p:cBhvr>
                      <p:tavLst>
                        <p:tav tm="0">
                          <p:val>
                            <p:fltVal val="0"/>
                          </p:val>
                        </p:tav>
                        <p:tav tm="100000">
                          <p:val>
                            <p:strVal val="#ppt_w"/>
                          </p:val>
                        </p:tav>
                      </p:tavLst>
                    </p:anim>
                    <p:anim calcmode="lin" valueType="num">
                      <p:cBhvr>
                        <p:cTn dur="300" fill="hold"/>
                        <p:tgtEl>
                          <p:spTgt spid="79"/>
                        </p:tgtEl>
                        <p:attrNameLst>
                          <p:attrName>ppt_h</p:attrName>
                        </p:attrNameLst>
                      </p:cBhvr>
                      <p:tavLst>
                        <p:tav tm="0">
                          <p:val>
                            <p:fltVal val="0"/>
                          </p:val>
                        </p:tav>
                        <p:tav tm="100000">
                          <p:val>
                            <p:strVal val="#ppt_h"/>
                          </p:val>
                        </p:tav>
                      </p:tavLst>
                    </p:anim>
                    <p:animEffect transition="in" filter="fade">
                      <p:cBhvr>
                        <p:cTn dur="300"/>
                        <p:tgtEl>
                          <p:spTgt spid="79"/>
                        </p:tgtEl>
                      </p:cBhvr>
                    </p:animEffect>
                  </p:childTnLst>
                </p:cTn>
              </p:par>
            </p:tnLst>
          </p:tmpl>
        </p:tmplLst>
      </p:bldP>
      <p:bldP spid="77" grpId="0" build="p">
        <p:tmplLst>
          <p:tmpl lvl="1">
            <p:tnLst>
              <p:par>
                <p:cTn presetID="42" presetClass="entr" presetSubtype="0" fill="hold" nodeType="withEffect">
                  <p:stCondLst>
                    <p:cond delay="200"/>
                  </p:stCondLst>
                  <p:childTnLst>
                    <p:set>
                      <p:cBhvr>
                        <p:cTn dur="1" fill="hold">
                          <p:stCondLst>
                            <p:cond delay="0"/>
                          </p:stCondLst>
                        </p:cTn>
                        <p:tgtEl>
                          <p:spTgt spid="77"/>
                        </p:tgtEl>
                        <p:attrNameLst>
                          <p:attrName>style.visibility</p:attrName>
                        </p:attrNameLst>
                      </p:cBhvr>
                      <p:to>
                        <p:strVal val="visible"/>
                      </p:to>
                    </p:set>
                    <p:animEffect transition="in" filter="fade">
                      <p:cBhvr>
                        <p:cTn dur="400"/>
                        <p:tgtEl>
                          <p:spTgt spid="77"/>
                        </p:tgtEl>
                      </p:cBhvr>
                    </p:animEffect>
                    <p:anim calcmode="lin" valueType="num">
                      <p:cBhvr>
                        <p:cTn dur="400" fill="hold"/>
                        <p:tgtEl>
                          <p:spTgt spid="77"/>
                        </p:tgtEl>
                        <p:attrNameLst>
                          <p:attrName>ppt_x</p:attrName>
                        </p:attrNameLst>
                      </p:cBhvr>
                      <p:tavLst>
                        <p:tav tm="0">
                          <p:val>
                            <p:strVal val="#ppt_x"/>
                          </p:val>
                        </p:tav>
                        <p:tav tm="100000">
                          <p:val>
                            <p:strVal val="#ppt_x"/>
                          </p:val>
                        </p:tav>
                      </p:tavLst>
                    </p:anim>
                    <p:anim calcmode="lin" valueType="num">
                      <p:cBhvr>
                        <p:cTn dur="400" fill="hold"/>
                        <p:tgtEl>
                          <p:spTgt spid="77"/>
                        </p:tgtEl>
                        <p:attrNameLst>
                          <p:attrName>ppt_y</p:attrName>
                        </p:attrNameLst>
                      </p:cBhvr>
                      <p:tavLst>
                        <p:tav tm="0">
                          <p:val>
                            <p:strVal val="#ppt_y+.1"/>
                          </p:val>
                        </p:tav>
                        <p:tav tm="100000">
                          <p:val>
                            <p:strVal val="#ppt_y"/>
                          </p:val>
                        </p:tav>
                      </p:tavLst>
                    </p:anim>
                  </p:childTnLst>
                </p:cTn>
              </p:par>
            </p:tnLst>
          </p:tmpl>
        </p:tmplLst>
      </p:bldP>
      <p:bldP spid="78" grpId="0" build="p">
        <p:tmplLst>
          <p:tmpl lvl="1">
            <p:tnLst>
              <p:par>
                <p:cTn presetID="42" presetClass="entr" presetSubtype="0" fill="hold" nodeType="withEffect">
                  <p:stCondLst>
                    <p:cond delay="20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anim calcmode="lin" valueType="num">
                      <p:cBhvr>
                        <p:cTn dur="500" fill="hold"/>
                        <p:tgtEl>
                          <p:spTgt spid="78"/>
                        </p:tgtEl>
                        <p:attrNameLst>
                          <p:attrName>ppt_x</p:attrName>
                        </p:attrNameLst>
                      </p:cBhvr>
                      <p:tavLst>
                        <p:tav tm="0">
                          <p:val>
                            <p:strVal val="#ppt_x"/>
                          </p:val>
                        </p:tav>
                        <p:tav tm="100000">
                          <p:val>
                            <p:strVal val="#ppt_x"/>
                          </p:val>
                        </p:tav>
                      </p:tavLst>
                    </p:anim>
                    <p:anim calcmode="lin" valueType="num">
                      <p:cBhvr>
                        <p:cTn dur="500" fill="hold"/>
                        <p:tgtEl>
                          <p:spTgt spid="78"/>
                        </p:tgtEl>
                        <p:attrNameLst>
                          <p:attrName>ppt_y</p:attrName>
                        </p:attrNameLst>
                      </p:cBhvr>
                      <p:tavLst>
                        <p:tav tm="0">
                          <p:val>
                            <p:strVal val="#ppt_y+.1"/>
                          </p:val>
                        </p:tav>
                        <p:tav tm="100000">
                          <p:val>
                            <p:strVal val="#ppt_y"/>
                          </p:val>
                        </p:tav>
                      </p:tavLst>
                    </p:anim>
                  </p:childTnLst>
                </p:cTn>
              </p:par>
            </p:tnLst>
          </p:tmpl>
        </p:tmplLst>
      </p:bldP>
      <p:bldP spid="31" grpId="0" build="p">
        <p:tmplLst>
          <p:tmpl lvl="1">
            <p:tnLst>
              <p:par>
                <p:cTn presetID="10" presetClass="entr" presetSubtype="0" fill="hold" nodeType="withEffect">
                  <p:stCondLst>
                    <p:cond delay="80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4" grpId="0" build="p">
        <p:tmplLst>
          <p:tmpl lvl="1">
            <p:tnLst>
              <p:par>
                <p:cTn presetID="53" presetClass="entr" presetSubtype="16"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p:cTn dur="300" fill="hold"/>
                        <p:tgtEl>
                          <p:spTgt spid="34"/>
                        </p:tgtEl>
                        <p:attrNameLst>
                          <p:attrName>ppt_w</p:attrName>
                        </p:attrNameLst>
                      </p:cBhvr>
                      <p:tavLst>
                        <p:tav tm="0">
                          <p:val>
                            <p:fltVal val="0"/>
                          </p:val>
                        </p:tav>
                        <p:tav tm="100000">
                          <p:val>
                            <p:strVal val="#ppt_w"/>
                          </p:val>
                        </p:tav>
                      </p:tavLst>
                    </p:anim>
                    <p:anim calcmode="lin" valueType="num">
                      <p:cBhvr>
                        <p:cTn dur="300" fill="hold"/>
                        <p:tgtEl>
                          <p:spTgt spid="34"/>
                        </p:tgtEl>
                        <p:attrNameLst>
                          <p:attrName>ppt_h</p:attrName>
                        </p:attrNameLst>
                      </p:cBhvr>
                      <p:tavLst>
                        <p:tav tm="0">
                          <p:val>
                            <p:fltVal val="0"/>
                          </p:val>
                        </p:tav>
                        <p:tav tm="100000">
                          <p:val>
                            <p:strVal val="#ppt_h"/>
                          </p:val>
                        </p:tav>
                      </p:tavLst>
                    </p:anim>
                    <p:animEffect transition="in" filter="fade">
                      <p:cBhvr>
                        <p:cTn dur="300"/>
                        <p:tgtEl>
                          <p:spTgt spid="34"/>
                        </p:tgtEl>
                      </p:cBhvr>
                    </p:animEffect>
                  </p:childTnLst>
                </p:cTn>
              </p:par>
            </p:tnLst>
          </p:tmpl>
        </p:tmplLst>
      </p:bldP>
      <p:bldP spid="35" grpId="0" build="p">
        <p:tmplLst>
          <p:tmpl lvl="1">
            <p:tnLst>
              <p:par>
                <p:cTn presetID="42" presetClass="entr" presetSubtype="0"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Effect transition="in" filter="fade">
                      <p:cBhvr>
                        <p:cTn dur="400"/>
                        <p:tgtEl>
                          <p:spTgt spid="35"/>
                        </p:tgtEl>
                      </p:cBhvr>
                    </p:animEffect>
                    <p:anim calcmode="lin" valueType="num">
                      <p:cBhvr>
                        <p:cTn dur="400" fill="hold"/>
                        <p:tgtEl>
                          <p:spTgt spid="35"/>
                        </p:tgtEl>
                        <p:attrNameLst>
                          <p:attrName>ppt_x</p:attrName>
                        </p:attrNameLst>
                      </p:cBhvr>
                      <p:tavLst>
                        <p:tav tm="0">
                          <p:val>
                            <p:strVal val="#ppt_x"/>
                          </p:val>
                        </p:tav>
                        <p:tav tm="100000">
                          <p:val>
                            <p:strVal val="#ppt_x"/>
                          </p:val>
                        </p:tav>
                      </p:tavLst>
                    </p:anim>
                    <p:anim calcmode="lin" valueType="num">
                      <p:cBhvr>
                        <p:cTn dur="400" fill="hold"/>
                        <p:tgtEl>
                          <p:spTgt spid="35"/>
                        </p:tgtEl>
                        <p:attrNameLst>
                          <p:attrName>ppt_y</p:attrName>
                        </p:attrNameLst>
                      </p:cBhvr>
                      <p:tavLst>
                        <p:tav tm="0">
                          <p:val>
                            <p:strVal val="#ppt_y+.1"/>
                          </p:val>
                        </p:tav>
                        <p:tav tm="100000">
                          <p:val>
                            <p:strVal val="#ppt_y"/>
                          </p:val>
                        </p:tav>
                      </p:tavLst>
                    </p:anim>
                  </p:childTnLst>
                </p:cTn>
              </p:par>
            </p:tnLst>
          </p:tmpl>
        </p:tmplLst>
      </p:bldP>
      <p:bldP spid="36" grpId="0" build="p">
        <p:tmplLst>
          <p:tmpl lvl="1">
            <p:tnLst>
              <p:par>
                <p:cTn presetID="42" presetClass="entr" presetSubtype="0"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anim calcmode="lin" valueType="num">
                      <p:cBhvr>
                        <p:cTn dur="500" fill="hold"/>
                        <p:tgtEl>
                          <p:spTgt spid="36"/>
                        </p:tgtEl>
                        <p:attrNameLst>
                          <p:attrName>ppt_x</p:attrName>
                        </p:attrNameLst>
                      </p:cBhvr>
                      <p:tavLst>
                        <p:tav tm="0">
                          <p:val>
                            <p:strVal val="#ppt_x"/>
                          </p:val>
                        </p:tav>
                        <p:tav tm="100000">
                          <p:val>
                            <p:strVal val="#ppt_x"/>
                          </p:val>
                        </p:tav>
                      </p:tavLst>
                    </p:anim>
                    <p:anim calcmode="lin" valueType="num">
                      <p:cBhvr>
                        <p:cTn dur="500" fill="hold"/>
                        <p:tgtEl>
                          <p:spTgt spid="36"/>
                        </p:tgtEl>
                        <p:attrNameLst>
                          <p:attrName>ppt_y</p:attrName>
                        </p:attrNameLst>
                      </p:cBhvr>
                      <p:tavLst>
                        <p:tav tm="0">
                          <p:val>
                            <p:strVal val="#ppt_y+.1"/>
                          </p:val>
                        </p:tav>
                        <p:tav tm="100000">
                          <p:val>
                            <p:strVal val="#ppt_y"/>
                          </p:val>
                        </p:tav>
                      </p:tavLst>
                    </p:anim>
                  </p:childTnLst>
                </p:cTn>
              </p:par>
            </p:tnLst>
          </p:tmpl>
        </p:tmplLst>
      </p:bldP>
      <p:bldP spid="37" grpId="0" build="p">
        <p:tmplLst>
          <p:tmpl lvl="1">
            <p:tnLst>
              <p:par>
                <p:cTn presetID="10" presetClass="entr" presetSubtype="0" fill="hold" nodeType="withEffect">
                  <p:stCondLst>
                    <p:cond delay="80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40" grpId="0" build="p">
        <p:tmplLst>
          <p:tmpl lvl="1">
            <p:tnLst>
              <p:par>
                <p:cTn presetID="53" presetClass="entr" presetSubtype="16"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p:cTn dur="300" fill="hold"/>
                        <p:tgtEl>
                          <p:spTgt spid="40"/>
                        </p:tgtEl>
                        <p:attrNameLst>
                          <p:attrName>ppt_w</p:attrName>
                        </p:attrNameLst>
                      </p:cBhvr>
                      <p:tavLst>
                        <p:tav tm="0">
                          <p:val>
                            <p:fltVal val="0"/>
                          </p:val>
                        </p:tav>
                        <p:tav tm="100000">
                          <p:val>
                            <p:strVal val="#ppt_w"/>
                          </p:val>
                        </p:tav>
                      </p:tavLst>
                    </p:anim>
                    <p:anim calcmode="lin" valueType="num">
                      <p:cBhvr>
                        <p:cTn dur="300" fill="hold"/>
                        <p:tgtEl>
                          <p:spTgt spid="40"/>
                        </p:tgtEl>
                        <p:attrNameLst>
                          <p:attrName>ppt_h</p:attrName>
                        </p:attrNameLst>
                      </p:cBhvr>
                      <p:tavLst>
                        <p:tav tm="0">
                          <p:val>
                            <p:fltVal val="0"/>
                          </p:val>
                        </p:tav>
                        <p:tav tm="100000">
                          <p:val>
                            <p:strVal val="#ppt_h"/>
                          </p:val>
                        </p:tav>
                      </p:tavLst>
                    </p:anim>
                    <p:animEffect transition="in" filter="fade">
                      <p:cBhvr>
                        <p:cTn dur="300"/>
                        <p:tgtEl>
                          <p:spTgt spid="40"/>
                        </p:tgtEl>
                      </p:cBhvr>
                    </p:animEffect>
                  </p:childTnLst>
                </p:cTn>
              </p:par>
            </p:tnLst>
          </p:tmpl>
        </p:tmplLst>
      </p:bldP>
      <p:bldP spid="41" grpId="0" build="p">
        <p:tmplLst>
          <p:tmpl lvl="1">
            <p:tnLst>
              <p:par>
                <p:cTn presetID="42" presetClass="entr" presetSubtype="0"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fade">
                      <p:cBhvr>
                        <p:cTn dur="400"/>
                        <p:tgtEl>
                          <p:spTgt spid="41"/>
                        </p:tgtEl>
                      </p:cBhvr>
                    </p:animEffect>
                    <p:anim calcmode="lin" valueType="num">
                      <p:cBhvr>
                        <p:cTn dur="400" fill="hold"/>
                        <p:tgtEl>
                          <p:spTgt spid="41"/>
                        </p:tgtEl>
                        <p:attrNameLst>
                          <p:attrName>ppt_x</p:attrName>
                        </p:attrNameLst>
                      </p:cBhvr>
                      <p:tavLst>
                        <p:tav tm="0">
                          <p:val>
                            <p:strVal val="#ppt_x"/>
                          </p:val>
                        </p:tav>
                        <p:tav tm="100000">
                          <p:val>
                            <p:strVal val="#ppt_x"/>
                          </p:val>
                        </p:tav>
                      </p:tavLst>
                    </p:anim>
                    <p:anim calcmode="lin" valueType="num">
                      <p:cBhvr>
                        <p:cTn dur="400" fill="hold"/>
                        <p:tgtEl>
                          <p:spTgt spid="41"/>
                        </p:tgtEl>
                        <p:attrNameLst>
                          <p:attrName>ppt_y</p:attrName>
                        </p:attrNameLst>
                      </p:cBhvr>
                      <p:tavLst>
                        <p:tav tm="0">
                          <p:val>
                            <p:strVal val="#ppt_y+.1"/>
                          </p:val>
                        </p:tav>
                        <p:tav tm="100000">
                          <p:val>
                            <p:strVal val="#ppt_y"/>
                          </p:val>
                        </p:tav>
                      </p:tavLst>
                    </p:anim>
                  </p:childTnLst>
                </p:cTn>
              </p:par>
            </p:tnLst>
          </p:tmpl>
        </p:tmplLst>
      </p:bldP>
      <p:bldP spid="42" grpId="0" build="p">
        <p:tmplLst>
          <p:tmpl lvl="1">
            <p:tnLst>
              <p:par>
                <p:cTn presetID="42" presetClass="entr" presetSubtype="0"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anim calcmode="lin" valueType="num">
                      <p:cBhvr>
                        <p:cTn dur="500" fill="hold"/>
                        <p:tgtEl>
                          <p:spTgt spid="42"/>
                        </p:tgtEl>
                        <p:attrNameLst>
                          <p:attrName>ppt_x</p:attrName>
                        </p:attrNameLst>
                      </p:cBhvr>
                      <p:tavLst>
                        <p:tav tm="0">
                          <p:val>
                            <p:strVal val="#ppt_x"/>
                          </p:val>
                        </p:tav>
                        <p:tav tm="100000">
                          <p:val>
                            <p:strVal val="#ppt_x"/>
                          </p:val>
                        </p:tav>
                      </p:tavLst>
                    </p:anim>
                    <p:anim calcmode="lin" valueType="num">
                      <p:cBhvr>
                        <p:cTn dur="500" fill="hold"/>
                        <p:tgtEl>
                          <p:spTgt spid="42"/>
                        </p:tgtEl>
                        <p:attrNameLst>
                          <p:attrName>ppt_y</p:attrName>
                        </p:attrNameLst>
                      </p:cBhvr>
                      <p:tavLst>
                        <p:tav tm="0">
                          <p:val>
                            <p:strVal val="#ppt_y+.1"/>
                          </p:val>
                        </p:tav>
                        <p:tav tm="100000">
                          <p:val>
                            <p:strVal val="#ppt_y"/>
                          </p:val>
                        </p:tav>
                      </p:tavLst>
                    </p:anim>
                  </p:childTnLst>
                </p:cTn>
              </p:par>
            </p:tnLst>
          </p:tmpl>
        </p:tmplLst>
      </p:bldP>
      <p:bldP spid="28" grpId="0"/>
      <p:bldP spid="30" grpId="0"/>
      <p:bldP spid="43" grpId="0"/>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Four images with caption 1">
    <p:spTree>
      <p:nvGrpSpPr>
        <p:cNvPr id="1" name=""/>
        <p:cNvGrpSpPr/>
        <p:nvPr/>
      </p:nvGrpSpPr>
      <p:grpSpPr>
        <a:xfrm>
          <a:off x="0" y="0"/>
          <a:ext cx="0" cy="0"/>
          <a:chOff x="0" y="0"/>
          <a:chExt cx="0" cy="0"/>
        </a:xfrm>
      </p:grpSpPr>
      <p:sp>
        <p:nvSpPr>
          <p:cNvPr id="22" name="Picture Placeholder 2"/>
          <p:cNvSpPr>
            <a:spLocks noGrp="1"/>
          </p:cNvSpPr>
          <p:nvPr>
            <p:ph type="pic" sz="quarter" idx="48"/>
          </p:nvPr>
        </p:nvSpPr>
        <p:spPr>
          <a:xfrm>
            <a:off x="721784" y="1394011"/>
            <a:ext cx="4967816" cy="1530161"/>
          </a:xfrm>
          <a:custGeom>
            <a:avLst/>
            <a:gdLst/>
            <a:ahLst/>
            <a:cxnLst/>
            <a:rect l="l" t="t" r="r" b="b"/>
            <a:pathLst>
              <a:path w="3725862" h="1275134">
                <a:moveTo>
                  <a:pt x="360890" y="0"/>
                </a:moveTo>
                <a:lnTo>
                  <a:pt x="3364972" y="0"/>
                </a:lnTo>
                <a:cubicBezTo>
                  <a:pt x="3564286" y="0"/>
                  <a:pt x="3725862" y="161576"/>
                  <a:pt x="3725862" y="360890"/>
                </a:cubicBezTo>
                <a:lnTo>
                  <a:pt x="3725862" y="1275134"/>
                </a:lnTo>
                <a:lnTo>
                  <a:pt x="0" y="1275134"/>
                </a:lnTo>
                <a:lnTo>
                  <a:pt x="0" y="360890"/>
                </a:lnTo>
                <a:cubicBezTo>
                  <a:pt x="0" y="161576"/>
                  <a:pt x="161576" y="0"/>
                  <a:pt x="360890"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2" name="Group 11"/>
          <p:cNvGrpSpPr/>
          <p:nvPr userDrawn="1"/>
        </p:nvGrpSpPr>
        <p:grpSpPr>
          <a:xfrm>
            <a:off x="101309" y="385540"/>
            <a:ext cx="383999" cy="342172"/>
            <a:chOff x="5270500" y="1460500"/>
            <a:chExt cx="1701800" cy="2705100"/>
          </a:xfrm>
        </p:grpSpPr>
        <p:sp>
          <p:nvSpPr>
            <p:cNvPr id="13" name="Rounded Rectangle 12"/>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4" name="Rounded Rectangle 13"/>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5" name="Rounded Rectangle 14"/>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38" name="Rounded Rectangle 18"/>
          <p:cNvSpPr/>
          <p:nvPr userDrawn="1"/>
        </p:nvSpPr>
        <p:spPr>
          <a:xfrm>
            <a:off x="721784" y="2929889"/>
            <a:ext cx="4967816" cy="723899"/>
          </a:xfrm>
          <a:custGeom>
            <a:avLst/>
            <a:gdLst/>
            <a:ahLst/>
            <a:cxnLst/>
            <a:rect l="l" t="t" r="r" b="b"/>
            <a:pathLst>
              <a:path w="3725862" h="603249">
                <a:moveTo>
                  <a:pt x="0" y="0"/>
                </a:moveTo>
                <a:lnTo>
                  <a:pt x="3725862" y="0"/>
                </a:lnTo>
                <a:lnTo>
                  <a:pt x="3725862" y="280197"/>
                </a:lnTo>
                <a:cubicBezTo>
                  <a:pt x="3725862" y="458614"/>
                  <a:pt x="3581227" y="603249"/>
                  <a:pt x="3402810" y="603249"/>
                </a:cubicBezTo>
                <a:lnTo>
                  <a:pt x="323052" y="603249"/>
                </a:lnTo>
                <a:cubicBezTo>
                  <a:pt x="144635" y="603249"/>
                  <a:pt x="0" y="458614"/>
                  <a:pt x="0" y="280197"/>
                </a:cubicBez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1" name="Text Placeholder 7"/>
          <p:cNvSpPr>
            <a:spLocks noGrp="1"/>
          </p:cNvSpPr>
          <p:nvPr>
            <p:ph type="body" sz="quarter" idx="65" hasCustomPrompt="1"/>
          </p:nvPr>
        </p:nvSpPr>
        <p:spPr>
          <a:xfrm>
            <a:off x="1066800" y="2991377"/>
            <a:ext cx="4419600" cy="259199"/>
          </a:xfrm>
          <a:prstGeom prst="rect">
            <a:avLst/>
          </a:prstGeom>
        </p:spPr>
        <p:txBody>
          <a:bodyPr vert="horz" lIns="0" tIns="40504" rIns="0" bIns="40504" anchor="ctr"/>
          <a:lstStyle>
            <a:lvl1pPr marL="0" indent="0" algn="l">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2" name="Text Placeholder 2"/>
          <p:cNvSpPr>
            <a:spLocks noGrp="1"/>
          </p:cNvSpPr>
          <p:nvPr>
            <p:ph type="body" sz="quarter" idx="64" hasCustomPrompt="1"/>
          </p:nvPr>
        </p:nvSpPr>
        <p:spPr>
          <a:xfrm>
            <a:off x="1066800" y="3286158"/>
            <a:ext cx="4419600" cy="306670"/>
          </a:xfrm>
          <a:prstGeom prst="rect">
            <a:avLst/>
          </a:prstGeom>
        </p:spPr>
        <p:txBody>
          <a:bodyPr vert="horz" lIns="0" tIns="0" rIns="0" bIns="0"/>
          <a:lstStyle>
            <a:lvl1pPr marL="0" indent="0" algn="just">
              <a:lnSpc>
                <a:spcPct val="130000"/>
              </a:lnSpc>
              <a:buNone/>
              <a:defRPr sz="108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43" name="Picture Placeholder 2"/>
          <p:cNvSpPr>
            <a:spLocks noGrp="1"/>
          </p:cNvSpPr>
          <p:nvPr>
            <p:ph type="pic" sz="quarter" idx="66"/>
          </p:nvPr>
        </p:nvSpPr>
        <p:spPr>
          <a:xfrm>
            <a:off x="6608235" y="1394011"/>
            <a:ext cx="4967816" cy="1530161"/>
          </a:xfrm>
          <a:custGeom>
            <a:avLst/>
            <a:gdLst/>
            <a:ahLst/>
            <a:cxnLst/>
            <a:rect l="l" t="t" r="r" b="b"/>
            <a:pathLst>
              <a:path w="3725862" h="1275134">
                <a:moveTo>
                  <a:pt x="360890" y="0"/>
                </a:moveTo>
                <a:lnTo>
                  <a:pt x="3364972" y="0"/>
                </a:lnTo>
                <a:cubicBezTo>
                  <a:pt x="3564286" y="0"/>
                  <a:pt x="3725862" y="161576"/>
                  <a:pt x="3725862" y="360890"/>
                </a:cubicBezTo>
                <a:lnTo>
                  <a:pt x="3725862" y="1275134"/>
                </a:lnTo>
                <a:lnTo>
                  <a:pt x="0" y="1275134"/>
                </a:lnTo>
                <a:lnTo>
                  <a:pt x="0" y="360890"/>
                </a:lnTo>
                <a:cubicBezTo>
                  <a:pt x="0" y="161576"/>
                  <a:pt x="161576" y="0"/>
                  <a:pt x="360890"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44" name="Rounded Rectangle 18"/>
          <p:cNvSpPr/>
          <p:nvPr userDrawn="1"/>
        </p:nvSpPr>
        <p:spPr>
          <a:xfrm>
            <a:off x="6608235" y="2929889"/>
            <a:ext cx="4967816" cy="723899"/>
          </a:xfrm>
          <a:custGeom>
            <a:avLst/>
            <a:gdLst/>
            <a:ahLst/>
            <a:cxnLst/>
            <a:rect l="l" t="t" r="r" b="b"/>
            <a:pathLst>
              <a:path w="3725862" h="603249">
                <a:moveTo>
                  <a:pt x="0" y="0"/>
                </a:moveTo>
                <a:lnTo>
                  <a:pt x="3725862" y="0"/>
                </a:lnTo>
                <a:lnTo>
                  <a:pt x="3725862" y="280197"/>
                </a:lnTo>
                <a:cubicBezTo>
                  <a:pt x="3725862" y="458614"/>
                  <a:pt x="3581227" y="603249"/>
                  <a:pt x="3402810" y="603249"/>
                </a:cubicBezTo>
                <a:lnTo>
                  <a:pt x="323052" y="603249"/>
                </a:lnTo>
                <a:cubicBezTo>
                  <a:pt x="144635" y="603249"/>
                  <a:pt x="0" y="458614"/>
                  <a:pt x="0" y="280197"/>
                </a:cubicBez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5" name="Text Placeholder 7"/>
          <p:cNvSpPr>
            <a:spLocks noGrp="1"/>
          </p:cNvSpPr>
          <p:nvPr>
            <p:ph type="body" sz="quarter" idx="67" hasCustomPrompt="1"/>
          </p:nvPr>
        </p:nvSpPr>
        <p:spPr>
          <a:xfrm>
            <a:off x="6953251" y="2991377"/>
            <a:ext cx="4419600" cy="259199"/>
          </a:xfrm>
          <a:prstGeom prst="rect">
            <a:avLst/>
          </a:prstGeom>
        </p:spPr>
        <p:txBody>
          <a:bodyPr vert="horz" lIns="0" tIns="40504" rIns="0" bIns="40504" anchor="ctr"/>
          <a:lstStyle>
            <a:lvl1pPr marL="0" indent="0" algn="l">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50" name="Text Placeholder 2"/>
          <p:cNvSpPr>
            <a:spLocks noGrp="1"/>
          </p:cNvSpPr>
          <p:nvPr>
            <p:ph type="body" sz="quarter" idx="68" hasCustomPrompt="1"/>
          </p:nvPr>
        </p:nvSpPr>
        <p:spPr>
          <a:xfrm>
            <a:off x="6953251" y="3286158"/>
            <a:ext cx="4419600" cy="306670"/>
          </a:xfrm>
          <a:prstGeom prst="rect">
            <a:avLst/>
          </a:prstGeom>
        </p:spPr>
        <p:txBody>
          <a:bodyPr vert="horz" lIns="0" tIns="0" rIns="0" bIns="0"/>
          <a:lstStyle>
            <a:lvl1pPr marL="0" indent="0" algn="just">
              <a:lnSpc>
                <a:spcPct val="130000"/>
              </a:lnSpc>
              <a:buNone/>
              <a:defRPr sz="108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51" name="Picture Placeholder 2"/>
          <p:cNvSpPr>
            <a:spLocks noGrp="1"/>
          </p:cNvSpPr>
          <p:nvPr>
            <p:ph type="pic" sz="quarter" idx="69"/>
          </p:nvPr>
        </p:nvSpPr>
        <p:spPr>
          <a:xfrm>
            <a:off x="721784" y="4061011"/>
            <a:ext cx="4967816" cy="1530161"/>
          </a:xfrm>
          <a:custGeom>
            <a:avLst/>
            <a:gdLst/>
            <a:ahLst/>
            <a:cxnLst/>
            <a:rect l="l" t="t" r="r" b="b"/>
            <a:pathLst>
              <a:path w="3725862" h="1275134">
                <a:moveTo>
                  <a:pt x="360890" y="0"/>
                </a:moveTo>
                <a:lnTo>
                  <a:pt x="3364972" y="0"/>
                </a:lnTo>
                <a:cubicBezTo>
                  <a:pt x="3564286" y="0"/>
                  <a:pt x="3725862" y="161576"/>
                  <a:pt x="3725862" y="360890"/>
                </a:cubicBezTo>
                <a:lnTo>
                  <a:pt x="3725862" y="1275134"/>
                </a:lnTo>
                <a:lnTo>
                  <a:pt x="0" y="1275134"/>
                </a:lnTo>
                <a:lnTo>
                  <a:pt x="0" y="360890"/>
                </a:lnTo>
                <a:cubicBezTo>
                  <a:pt x="0" y="161576"/>
                  <a:pt x="161576" y="0"/>
                  <a:pt x="360890"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52" name="Rounded Rectangle 18"/>
          <p:cNvSpPr/>
          <p:nvPr userDrawn="1"/>
        </p:nvSpPr>
        <p:spPr>
          <a:xfrm>
            <a:off x="721784" y="5596889"/>
            <a:ext cx="4967816" cy="723899"/>
          </a:xfrm>
          <a:custGeom>
            <a:avLst/>
            <a:gdLst/>
            <a:ahLst/>
            <a:cxnLst/>
            <a:rect l="l" t="t" r="r" b="b"/>
            <a:pathLst>
              <a:path w="3725862" h="603249">
                <a:moveTo>
                  <a:pt x="0" y="0"/>
                </a:moveTo>
                <a:lnTo>
                  <a:pt x="3725862" y="0"/>
                </a:lnTo>
                <a:lnTo>
                  <a:pt x="3725862" y="280197"/>
                </a:lnTo>
                <a:cubicBezTo>
                  <a:pt x="3725862" y="458614"/>
                  <a:pt x="3581227" y="603249"/>
                  <a:pt x="3402810" y="603249"/>
                </a:cubicBezTo>
                <a:lnTo>
                  <a:pt x="323052" y="603249"/>
                </a:lnTo>
                <a:cubicBezTo>
                  <a:pt x="144635" y="603249"/>
                  <a:pt x="0" y="458614"/>
                  <a:pt x="0" y="280197"/>
                </a:cubicBezTo>
                <a:close/>
              </a:path>
            </a:pathLst>
          </a:cu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53" name="Text Placeholder 7"/>
          <p:cNvSpPr>
            <a:spLocks noGrp="1"/>
          </p:cNvSpPr>
          <p:nvPr>
            <p:ph type="body" sz="quarter" idx="70" hasCustomPrompt="1"/>
          </p:nvPr>
        </p:nvSpPr>
        <p:spPr>
          <a:xfrm>
            <a:off x="1066800" y="5658377"/>
            <a:ext cx="4419600" cy="259199"/>
          </a:xfrm>
          <a:prstGeom prst="rect">
            <a:avLst/>
          </a:prstGeom>
        </p:spPr>
        <p:txBody>
          <a:bodyPr vert="horz" lIns="0" tIns="40504" rIns="0" bIns="40504" anchor="ctr"/>
          <a:lstStyle>
            <a:lvl1pPr marL="0" indent="0" algn="l">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54" name="Text Placeholder 2"/>
          <p:cNvSpPr>
            <a:spLocks noGrp="1"/>
          </p:cNvSpPr>
          <p:nvPr>
            <p:ph type="body" sz="quarter" idx="71" hasCustomPrompt="1"/>
          </p:nvPr>
        </p:nvSpPr>
        <p:spPr>
          <a:xfrm>
            <a:off x="1066800" y="5953158"/>
            <a:ext cx="4419600" cy="306670"/>
          </a:xfrm>
          <a:prstGeom prst="rect">
            <a:avLst/>
          </a:prstGeom>
        </p:spPr>
        <p:txBody>
          <a:bodyPr vert="horz" lIns="0" tIns="0" rIns="0" bIns="0"/>
          <a:lstStyle>
            <a:lvl1pPr marL="0" indent="0" algn="just">
              <a:lnSpc>
                <a:spcPct val="130000"/>
              </a:lnSpc>
              <a:buNone/>
              <a:defRPr sz="108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55" name="Picture Placeholder 2"/>
          <p:cNvSpPr>
            <a:spLocks noGrp="1"/>
          </p:cNvSpPr>
          <p:nvPr>
            <p:ph type="pic" sz="quarter" idx="72"/>
          </p:nvPr>
        </p:nvSpPr>
        <p:spPr>
          <a:xfrm>
            <a:off x="6608235" y="4061011"/>
            <a:ext cx="4967816" cy="1530161"/>
          </a:xfrm>
          <a:custGeom>
            <a:avLst/>
            <a:gdLst/>
            <a:ahLst/>
            <a:cxnLst/>
            <a:rect l="l" t="t" r="r" b="b"/>
            <a:pathLst>
              <a:path w="3725862" h="1275134">
                <a:moveTo>
                  <a:pt x="360890" y="0"/>
                </a:moveTo>
                <a:lnTo>
                  <a:pt x="3364972" y="0"/>
                </a:lnTo>
                <a:cubicBezTo>
                  <a:pt x="3564286" y="0"/>
                  <a:pt x="3725862" y="161576"/>
                  <a:pt x="3725862" y="360890"/>
                </a:cubicBezTo>
                <a:lnTo>
                  <a:pt x="3725862" y="1275134"/>
                </a:lnTo>
                <a:lnTo>
                  <a:pt x="0" y="1275134"/>
                </a:lnTo>
                <a:lnTo>
                  <a:pt x="0" y="360890"/>
                </a:lnTo>
                <a:cubicBezTo>
                  <a:pt x="0" y="161576"/>
                  <a:pt x="161576" y="0"/>
                  <a:pt x="360890"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56" name="Rounded Rectangle 18"/>
          <p:cNvSpPr/>
          <p:nvPr userDrawn="1"/>
        </p:nvSpPr>
        <p:spPr>
          <a:xfrm>
            <a:off x="6608235" y="5596889"/>
            <a:ext cx="4967816" cy="723899"/>
          </a:xfrm>
          <a:custGeom>
            <a:avLst/>
            <a:gdLst/>
            <a:ahLst/>
            <a:cxnLst/>
            <a:rect l="l" t="t" r="r" b="b"/>
            <a:pathLst>
              <a:path w="3725862" h="603249">
                <a:moveTo>
                  <a:pt x="0" y="0"/>
                </a:moveTo>
                <a:lnTo>
                  <a:pt x="3725862" y="0"/>
                </a:lnTo>
                <a:lnTo>
                  <a:pt x="3725862" y="280197"/>
                </a:lnTo>
                <a:cubicBezTo>
                  <a:pt x="3725862" y="458614"/>
                  <a:pt x="3581227" y="603249"/>
                  <a:pt x="3402810" y="603249"/>
                </a:cubicBezTo>
                <a:lnTo>
                  <a:pt x="323052" y="603249"/>
                </a:lnTo>
                <a:cubicBezTo>
                  <a:pt x="144635" y="603249"/>
                  <a:pt x="0" y="458614"/>
                  <a:pt x="0" y="280197"/>
                </a:cubicBezTo>
                <a:close/>
              </a:path>
            </a:pathLst>
          </a:cu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57" name="Text Placeholder 7"/>
          <p:cNvSpPr>
            <a:spLocks noGrp="1"/>
          </p:cNvSpPr>
          <p:nvPr>
            <p:ph type="body" sz="quarter" idx="73" hasCustomPrompt="1"/>
          </p:nvPr>
        </p:nvSpPr>
        <p:spPr>
          <a:xfrm>
            <a:off x="6953251" y="5658377"/>
            <a:ext cx="4419600" cy="259199"/>
          </a:xfrm>
          <a:prstGeom prst="rect">
            <a:avLst/>
          </a:prstGeom>
        </p:spPr>
        <p:txBody>
          <a:bodyPr vert="horz" lIns="0" tIns="40504" rIns="0" bIns="40504" anchor="ctr"/>
          <a:lstStyle>
            <a:lvl1pPr marL="0" indent="0" algn="l">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58" name="Text Placeholder 2"/>
          <p:cNvSpPr>
            <a:spLocks noGrp="1"/>
          </p:cNvSpPr>
          <p:nvPr>
            <p:ph type="body" sz="quarter" idx="74" hasCustomPrompt="1"/>
          </p:nvPr>
        </p:nvSpPr>
        <p:spPr>
          <a:xfrm>
            <a:off x="6953251" y="5953158"/>
            <a:ext cx="4419600" cy="306670"/>
          </a:xfrm>
          <a:prstGeom prst="rect">
            <a:avLst/>
          </a:prstGeom>
        </p:spPr>
        <p:txBody>
          <a:bodyPr vert="horz" lIns="0" tIns="0" rIns="0" bIns="0"/>
          <a:lstStyle>
            <a:lvl1pPr marL="0" indent="0" algn="just">
              <a:lnSpc>
                <a:spcPct val="130000"/>
              </a:lnSpc>
              <a:buNone/>
              <a:defRPr sz="108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Tree>
    <p:extLst>
      <p:ext uri="{BB962C8B-B14F-4D97-AF65-F5344CB8AC3E}">
        <p14:creationId xmlns:p14="http://schemas.microsoft.com/office/powerpoint/2010/main" xmlns="" val="239900724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53" presetClass="entr" presetSubtype="16" fill="hold" grpId="0" nodeType="withEffect" nodePh="1">
                                  <p:stCondLst>
                                    <p:cond delay="800"/>
                                  </p:stCondLst>
                                  <p:endCondLst>
                                    <p:cond evt="begin" delay="0">
                                      <p:tn val="18"/>
                                    </p:cond>
                                  </p:endCondLst>
                                  <p:childTnLst>
                                    <p:set>
                                      <p:cBhvr>
                                        <p:cTn id="19" dur="1" fill="hold">
                                          <p:stCondLst>
                                            <p:cond delay="0"/>
                                          </p:stCondLst>
                                        </p:cTn>
                                        <p:tgtEl>
                                          <p:spTgt spid="22"/>
                                        </p:tgtEl>
                                        <p:attrNameLst>
                                          <p:attrName>style.visibility</p:attrName>
                                        </p:attrNameLst>
                                      </p:cBhvr>
                                      <p:to>
                                        <p:strVal val="visible"/>
                                      </p:to>
                                    </p:set>
                                    <p:anim calcmode="lin" valueType="num">
                                      <p:cBhvr>
                                        <p:cTn id="20" dur="1000" fill="hold"/>
                                        <p:tgtEl>
                                          <p:spTgt spid="22"/>
                                        </p:tgtEl>
                                        <p:attrNameLst>
                                          <p:attrName>ppt_w</p:attrName>
                                        </p:attrNameLst>
                                      </p:cBhvr>
                                      <p:tavLst>
                                        <p:tav tm="0">
                                          <p:val>
                                            <p:fltVal val="0"/>
                                          </p:val>
                                        </p:tav>
                                        <p:tav tm="100000">
                                          <p:val>
                                            <p:strVal val="#ppt_w"/>
                                          </p:val>
                                        </p:tav>
                                      </p:tavLst>
                                    </p:anim>
                                    <p:anim calcmode="lin" valueType="num">
                                      <p:cBhvr>
                                        <p:cTn id="21" dur="1000" fill="hold"/>
                                        <p:tgtEl>
                                          <p:spTgt spid="22"/>
                                        </p:tgtEl>
                                        <p:attrNameLst>
                                          <p:attrName>ppt_h</p:attrName>
                                        </p:attrNameLst>
                                      </p:cBhvr>
                                      <p:tavLst>
                                        <p:tav tm="0">
                                          <p:val>
                                            <p:fltVal val="0"/>
                                          </p:val>
                                        </p:tav>
                                        <p:tav tm="100000">
                                          <p:val>
                                            <p:strVal val="#ppt_h"/>
                                          </p:val>
                                        </p:tav>
                                      </p:tavLst>
                                    </p:anim>
                                    <p:animEffect transition="in" filter="fade">
                                      <p:cBhvr>
                                        <p:cTn id="22" dur="1000"/>
                                        <p:tgtEl>
                                          <p:spTgt spid="22"/>
                                        </p:tgtEl>
                                      </p:cBhvr>
                                    </p:animEffect>
                                  </p:childTnLst>
                                </p:cTn>
                              </p:par>
                            </p:childTnLst>
                          </p:cTn>
                        </p:par>
                        <p:par>
                          <p:cTn id="23" fill="hold">
                            <p:stCondLst>
                              <p:cond delay="500"/>
                            </p:stCondLst>
                            <p:childTnLst>
                              <p:par>
                                <p:cTn id="24" presetID="53" presetClass="entr" presetSubtype="16" fill="hold" grpId="0" nodeType="afterEffect">
                                  <p:stCondLst>
                                    <p:cond delay="0"/>
                                  </p:stCondLst>
                                  <p:childTnLst>
                                    <p:set>
                                      <p:cBhvr>
                                        <p:cTn id="25" dur="1" fill="hold">
                                          <p:stCondLst>
                                            <p:cond delay="0"/>
                                          </p:stCondLst>
                                        </p:cTn>
                                        <p:tgtEl>
                                          <p:spTgt spid="38"/>
                                        </p:tgtEl>
                                        <p:attrNameLst>
                                          <p:attrName>style.visibility</p:attrName>
                                        </p:attrNameLst>
                                      </p:cBhvr>
                                      <p:to>
                                        <p:strVal val="visible"/>
                                      </p:to>
                                    </p:set>
                                    <p:anim calcmode="lin" valueType="num">
                                      <p:cBhvr>
                                        <p:cTn id="26" dur="400" fill="hold"/>
                                        <p:tgtEl>
                                          <p:spTgt spid="38"/>
                                        </p:tgtEl>
                                        <p:attrNameLst>
                                          <p:attrName>ppt_w</p:attrName>
                                        </p:attrNameLst>
                                      </p:cBhvr>
                                      <p:tavLst>
                                        <p:tav tm="0">
                                          <p:val>
                                            <p:fltVal val="0"/>
                                          </p:val>
                                        </p:tav>
                                        <p:tav tm="100000">
                                          <p:val>
                                            <p:strVal val="#ppt_w"/>
                                          </p:val>
                                        </p:tav>
                                      </p:tavLst>
                                    </p:anim>
                                    <p:anim calcmode="lin" valueType="num">
                                      <p:cBhvr>
                                        <p:cTn id="27" dur="400" fill="hold"/>
                                        <p:tgtEl>
                                          <p:spTgt spid="38"/>
                                        </p:tgtEl>
                                        <p:attrNameLst>
                                          <p:attrName>ppt_h</p:attrName>
                                        </p:attrNameLst>
                                      </p:cBhvr>
                                      <p:tavLst>
                                        <p:tav tm="0">
                                          <p:val>
                                            <p:fltVal val="0"/>
                                          </p:val>
                                        </p:tav>
                                        <p:tav tm="100000">
                                          <p:val>
                                            <p:strVal val="#ppt_h"/>
                                          </p:val>
                                        </p:tav>
                                      </p:tavLst>
                                    </p:anim>
                                    <p:animEffect transition="in" filter="fade">
                                      <p:cBhvr>
                                        <p:cTn id="28" dur="400"/>
                                        <p:tgtEl>
                                          <p:spTgt spid="38"/>
                                        </p:tgtEl>
                                      </p:cBhvr>
                                    </p:animEffect>
                                  </p:childTnLst>
                                </p:cTn>
                              </p:par>
                              <p:par>
                                <p:cTn id="29" presetID="42" presetClass="entr" presetSubtype="0" fill="hold" grpId="0" nodeType="withEffect">
                                  <p:stCondLst>
                                    <p:cond delay="200"/>
                                  </p:stCondLst>
                                  <p:childTnLst>
                                    <p:set>
                                      <p:cBhvr>
                                        <p:cTn id="30" dur="1" fill="hold">
                                          <p:stCondLst>
                                            <p:cond delay="0"/>
                                          </p:stCondLst>
                                        </p:cTn>
                                        <p:tgtEl>
                                          <p:spTgt spid="41">
                                            <p:txEl>
                                              <p:pRg st="0" end="0"/>
                                            </p:txEl>
                                          </p:spTgt>
                                        </p:tgtEl>
                                        <p:attrNameLst>
                                          <p:attrName>style.visibility</p:attrName>
                                        </p:attrNameLst>
                                      </p:cBhvr>
                                      <p:to>
                                        <p:strVal val="visible"/>
                                      </p:to>
                                    </p:set>
                                    <p:animEffect transition="in" filter="fade">
                                      <p:cBhvr>
                                        <p:cTn id="31" dur="500"/>
                                        <p:tgtEl>
                                          <p:spTgt spid="41">
                                            <p:txEl>
                                              <p:pRg st="0" end="0"/>
                                            </p:txEl>
                                          </p:spTgt>
                                        </p:tgtEl>
                                      </p:cBhvr>
                                    </p:animEffect>
                                    <p:anim calcmode="lin" valueType="num">
                                      <p:cBhvr>
                                        <p:cTn id="32" dur="500" fill="hold"/>
                                        <p:tgtEl>
                                          <p:spTgt spid="41">
                                            <p:txEl>
                                              <p:pRg st="0" end="0"/>
                                            </p:txEl>
                                          </p:spTgt>
                                        </p:tgtEl>
                                        <p:attrNameLst>
                                          <p:attrName>ppt_x</p:attrName>
                                        </p:attrNameLst>
                                      </p:cBhvr>
                                      <p:tavLst>
                                        <p:tav tm="0">
                                          <p:val>
                                            <p:strVal val="#ppt_x"/>
                                          </p:val>
                                        </p:tav>
                                        <p:tav tm="100000">
                                          <p:val>
                                            <p:strVal val="#ppt_x"/>
                                          </p:val>
                                        </p:tav>
                                      </p:tavLst>
                                    </p:anim>
                                    <p:anim calcmode="lin" valueType="num">
                                      <p:cBhvr>
                                        <p:cTn id="33" dur="500" fill="hold"/>
                                        <p:tgtEl>
                                          <p:spTgt spid="41">
                                            <p:txEl>
                                              <p:pRg st="0" end="0"/>
                                            </p:txEl>
                                          </p:spTgt>
                                        </p:tgtEl>
                                        <p:attrNameLst>
                                          <p:attrName>ppt_y</p:attrName>
                                        </p:attrNameLst>
                                      </p:cBhvr>
                                      <p:tavLst>
                                        <p:tav tm="0">
                                          <p:val>
                                            <p:strVal val="#ppt_y+.1"/>
                                          </p:val>
                                        </p:tav>
                                        <p:tav tm="100000">
                                          <p:val>
                                            <p:strVal val="#ppt_y"/>
                                          </p:val>
                                        </p:tav>
                                      </p:tavLst>
                                    </p:anim>
                                  </p:childTnLst>
                                </p:cTn>
                              </p:par>
                              <p:par>
                                <p:cTn id="34" presetID="10" presetClass="entr" presetSubtype="0" fill="hold" grpId="0" nodeType="withEffect">
                                  <p:stCondLst>
                                    <p:cond delay="800"/>
                                  </p:stCondLst>
                                  <p:childTnLst>
                                    <p:set>
                                      <p:cBhvr>
                                        <p:cTn id="35" dur="1" fill="hold">
                                          <p:stCondLst>
                                            <p:cond delay="0"/>
                                          </p:stCondLst>
                                        </p:cTn>
                                        <p:tgtEl>
                                          <p:spTgt spid="42">
                                            <p:txEl>
                                              <p:pRg st="0" end="0"/>
                                            </p:txEl>
                                          </p:spTgt>
                                        </p:tgtEl>
                                        <p:attrNameLst>
                                          <p:attrName>style.visibility</p:attrName>
                                        </p:attrNameLst>
                                      </p:cBhvr>
                                      <p:to>
                                        <p:strVal val="visible"/>
                                      </p:to>
                                    </p:set>
                                    <p:animEffect transition="in" filter="fade">
                                      <p:cBhvr>
                                        <p:cTn id="36" dur="500"/>
                                        <p:tgtEl>
                                          <p:spTgt spid="42">
                                            <p:txEl>
                                              <p:pRg st="0" end="0"/>
                                            </p:txEl>
                                          </p:spTgt>
                                        </p:tgtEl>
                                      </p:cBhvr>
                                    </p:animEffect>
                                  </p:childTnLst>
                                </p:cTn>
                              </p:par>
                              <p:par>
                                <p:cTn id="37" presetID="53" presetClass="entr" presetSubtype="16" fill="hold" grpId="0" nodeType="withEffect" nodePh="1">
                                  <p:stCondLst>
                                    <p:cond delay="800"/>
                                  </p:stCondLst>
                                  <p:endCondLst>
                                    <p:cond evt="begin" delay="0">
                                      <p:tn val="37"/>
                                    </p:cond>
                                  </p:endCondLst>
                                  <p:childTnLst>
                                    <p:set>
                                      <p:cBhvr>
                                        <p:cTn id="38" dur="1" fill="hold">
                                          <p:stCondLst>
                                            <p:cond delay="0"/>
                                          </p:stCondLst>
                                        </p:cTn>
                                        <p:tgtEl>
                                          <p:spTgt spid="43"/>
                                        </p:tgtEl>
                                        <p:attrNameLst>
                                          <p:attrName>style.visibility</p:attrName>
                                        </p:attrNameLst>
                                      </p:cBhvr>
                                      <p:to>
                                        <p:strVal val="visible"/>
                                      </p:to>
                                    </p:set>
                                    <p:anim calcmode="lin" valueType="num">
                                      <p:cBhvr>
                                        <p:cTn id="39" dur="1000" fill="hold"/>
                                        <p:tgtEl>
                                          <p:spTgt spid="43"/>
                                        </p:tgtEl>
                                        <p:attrNameLst>
                                          <p:attrName>ppt_w</p:attrName>
                                        </p:attrNameLst>
                                      </p:cBhvr>
                                      <p:tavLst>
                                        <p:tav tm="0">
                                          <p:val>
                                            <p:fltVal val="0"/>
                                          </p:val>
                                        </p:tav>
                                        <p:tav tm="100000">
                                          <p:val>
                                            <p:strVal val="#ppt_w"/>
                                          </p:val>
                                        </p:tav>
                                      </p:tavLst>
                                    </p:anim>
                                    <p:anim calcmode="lin" valueType="num">
                                      <p:cBhvr>
                                        <p:cTn id="40" dur="1000" fill="hold"/>
                                        <p:tgtEl>
                                          <p:spTgt spid="43"/>
                                        </p:tgtEl>
                                        <p:attrNameLst>
                                          <p:attrName>ppt_h</p:attrName>
                                        </p:attrNameLst>
                                      </p:cBhvr>
                                      <p:tavLst>
                                        <p:tav tm="0">
                                          <p:val>
                                            <p:fltVal val="0"/>
                                          </p:val>
                                        </p:tav>
                                        <p:tav tm="100000">
                                          <p:val>
                                            <p:strVal val="#ppt_h"/>
                                          </p:val>
                                        </p:tav>
                                      </p:tavLst>
                                    </p:anim>
                                    <p:animEffect transition="in" filter="fade">
                                      <p:cBhvr>
                                        <p:cTn id="41" dur="1000"/>
                                        <p:tgtEl>
                                          <p:spTgt spid="43"/>
                                        </p:tgtEl>
                                      </p:cBhvr>
                                    </p:animEffect>
                                  </p:childTnLst>
                                </p:cTn>
                              </p:par>
                            </p:childTnLst>
                          </p:cTn>
                        </p:par>
                        <p:par>
                          <p:cTn id="42" fill="hold">
                            <p:stCondLst>
                              <p:cond delay="1000"/>
                            </p:stCondLst>
                            <p:childTnLst>
                              <p:par>
                                <p:cTn id="43" presetID="53" presetClass="entr" presetSubtype="16" fill="hold" grpId="0" nodeType="afterEffect">
                                  <p:stCondLst>
                                    <p:cond delay="0"/>
                                  </p:stCondLst>
                                  <p:childTnLst>
                                    <p:set>
                                      <p:cBhvr>
                                        <p:cTn id="44" dur="1" fill="hold">
                                          <p:stCondLst>
                                            <p:cond delay="0"/>
                                          </p:stCondLst>
                                        </p:cTn>
                                        <p:tgtEl>
                                          <p:spTgt spid="44"/>
                                        </p:tgtEl>
                                        <p:attrNameLst>
                                          <p:attrName>style.visibility</p:attrName>
                                        </p:attrNameLst>
                                      </p:cBhvr>
                                      <p:to>
                                        <p:strVal val="visible"/>
                                      </p:to>
                                    </p:set>
                                    <p:anim calcmode="lin" valueType="num">
                                      <p:cBhvr>
                                        <p:cTn id="45" dur="400" fill="hold"/>
                                        <p:tgtEl>
                                          <p:spTgt spid="44"/>
                                        </p:tgtEl>
                                        <p:attrNameLst>
                                          <p:attrName>ppt_w</p:attrName>
                                        </p:attrNameLst>
                                      </p:cBhvr>
                                      <p:tavLst>
                                        <p:tav tm="0">
                                          <p:val>
                                            <p:fltVal val="0"/>
                                          </p:val>
                                        </p:tav>
                                        <p:tav tm="100000">
                                          <p:val>
                                            <p:strVal val="#ppt_w"/>
                                          </p:val>
                                        </p:tav>
                                      </p:tavLst>
                                    </p:anim>
                                    <p:anim calcmode="lin" valueType="num">
                                      <p:cBhvr>
                                        <p:cTn id="46" dur="400" fill="hold"/>
                                        <p:tgtEl>
                                          <p:spTgt spid="44"/>
                                        </p:tgtEl>
                                        <p:attrNameLst>
                                          <p:attrName>ppt_h</p:attrName>
                                        </p:attrNameLst>
                                      </p:cBhvr>
                                      <p:tavLst>
                                        <p:tav tm="0">
                                          <p:val>
                                            <p:fltVal val="0"/>
                                          </p:val>
                                        </p:tav>
                                        <p:tav tm="100000">
                                          <p:val>
                                            <p:strVal val="#ppt_h"/>
                                          </p:val>
                                        </p:tav>
                                      </p:tavLst>
                                    </p:anim>
                                    <p:animEffect transition="in" filter="fade">
                                      <p:cBhvr>
                                        <p:cTn id="47" dur="400"/>
                                        <p:tgtEl>
                                          <p:spTgt spid="44"/>
                                        </p:tgtEl>
                                      </p:cBhvr>
                                    </p:animEffect>
                                  </p:childTnLst>
                                </p:cTn>
                              </p:par>
                              <p:par>
                                <p:cTn id="48" presetID="42" presetClass="entr" presetSubtype="0" fill="hold" grpId="0" nodeType="withEffect">
                                  <p:stCondLst>
                                    <p:cond delay="200"/>
                                  </p:stCondLst>
                                  <p:childTnLst>
                                    <p:set>
                                      <p:cBhvr>
                                        <p:cTn id="49" dur="1" fill="hold">
                                          <p:stCondLst>
                                            <p:cond delay="0"/>
                                          </p:stCondLst>
                                        </p:cTn>
                                        <p:tgtEl>
                                          <p:spTgt spid="45">
                                            <p:txEl>
                                              <p:pRg st="0" end="0"/>
                                            </p:txEl>
                                          </p:spTgt>
                                        </p:tgtEl>
                                        <p:attrNameLst>
                                          <p:attrName>style.visibility</p:attrName>
                                        </p:attrNameLst>
                                      </p:cBhvr>
                                      <p:to>
                                        <p:strVal val="visible"/>
                                      </p:to>
                                    </p:set>
                                    <p:animEffect transition="in" filter="fade">
                                      <p:cBhvr>
                                        <p:cTn id="50" dur="500"/>
                                        <p:tgtEl>
                                          <p:spTgt spid="45">
                                            <p:txEl>
                                              <p:pRg st="0" end="0"/>
                                            </p:txEl>
                                          </p:spTgt>
                                        </p:tgtEl>
                                      </p:cBhvr>
                                    </p:animEffect>
                                    <p:anim calcmode="lin" valueType="num">
                                      <p:cBhvr>
                                        <p:cTn id="51" dur="500" fill="hold"/>
                                        <p:tgtEl>
                                          <p:spTgt spid="45">
                                            <p:txEl>
                                              <p:pRg st="0" end="0"/>
                                            </p:txEl>
                                          </p:spTgt>
                                        </p:tgtEl>
                                        <p:attrNameLst>
                                          <p:attrName>ppt_x</p:attrName>
                                        </p:attrNameLst>
                                      </p:cBhvr>
                                      <p:tavLst>
                                        <p:tav tm="0">
                                          <p:val>
                                            <p:strVal val="#ppt_x"/>
                                          </p:val>
                                        </p:tav>
                                        <p:tav tm="100000">
                                          <p:val>
                                            <p:strVal val="#ppt_x"/>
                                          </p:val>
                                        </p:tav>
                                      </p:tavLst>
                                    </p:anim>
                                    <p:anim calcmode="lin" valueType="num">
                                      <p:cBhvr>
                                        <p:cTn id="52" dur="500" fill="hold"/>
                                        <p:tgtEl>
                                          <p:spTgt spid="45">
                                            <p:txEl>
                                              <p:pRg st="0" end="0"/>
                                            </p:txEl>
                                          </p:spTgt>
                                        </p:tgtEl>
                                        <p:attrNameLst>
                                          <p:attrName>ppt_y</p:attrName>
                                        </p:attrNameLst>
                                      </p:cBhvr>
                                      <p:tavLst>
                                        <p:tav tm="0">
                                          <p:val>
                                            <p:strVal val="#ppt_y+.1"/>
                                          </p:val>
                                        </p:tav>
                                        <p:tav tm="100000">
                                          <p:val>
                                            <p:strVal val="#ppt_y"/>
                                          </p:val>
                                        </p:tav>
                                      </p:tavLst>
                                    </p:anim>
                                  </p:childTnLst>
                                </p:cTn>
                              </p:par>
                              <p:par>
                                <p:cTn id="53" presetID="10" presetClass="entr" presetSubtype="0" fill="hold" grpId="0" nodeType="withEffect">
                                  <p:stCondLst>
                                    <p:cond delay="800"/>
                                  </p:stCondLst>
                                  <p:childTnLst>
                                    <p:set>
                                      <p:cBhvr>
                                        <p:cTn id="54" dur="1" fill="hold">
                                          <p:stCondLst>
                                            <p:cond delay="0"/>
                                          </p:stCondLst>
                                        </p:cTn>
                                        <p:tgtEl>
                                          <p:spTgt spid="50">
                                            <p:txEl>
                                              <p:pRg st="0" end="0"/>
                                            </p:txEl>
                                          </p:spTgt>
                                        </p:tgtEl>
                                        <p:attrNameLst>
                                          <p:attrName>style.visibility</p:attrName>
                                        </p:attrNameLst>
                                      </p:cBhvr>
                                      <p:to>
                                        <p:strVal val="visible"/>
                                      </p:to>
                                    </p:set>
                                    <p:animEffect transition="in" filter="fade">
                                      <p:cBhvr>
                                        <p:cTn id="55" dur="500"/>
                                        <p:tgtEl>
                                          <p:spTgt spid="50">
                                            <p:txEl>
                                              <p:pRg st="0" end="0"/>
                                            </p:txEl>
                                          </p:spTgt>
                                        </p:tgtEl>
                                      </p:cBhvr>
                                    </p:animEffect>
                                  </p:childTnLst>
                                </p:cTn>
                              </p:par>
                              <p:par>
                                <p:cTn id="56" presetID="53" presetClass="entr" presetSubtype="16" fill="hold" grpId="0" nodeType="withEffect" nodePh="1">
                                  <p:stCondLst>
                                    <p:cond delay="800"/>
                                  </p:stCondLst>
                                  <p:endCondLst>
                                    <p:cond evt="begin" delay="0">
                                      <p:tn val="56"/>
                                    </p:cond>
                                  </p:endCondLst>
                                  <p:childTnLst>
                                    <p:set>
                                      <p:cBhvr>
                                        <p:cTn id="57" dur="1" fill="hold">
                                          <p:stCondLst>
                                            <p:cond delay="0"/>
                                          </p:stCondLst>
                                        </p:cTn>
                                        <p:tgtEl>
                                          <p:spTgt spid="51"/>
                                        </p:tgtEl>
                                        <p:attrNameLst>
                                          <p:attrName>style.visibility</p:attrName>
                                        </p:attrNameLst>
                                      </p:cBhvr>
                                      <p:to>
                                        <p:strVal val="visible"/>
                                      </p:to>
                                    </p:set>
                                    <p:anim calcmode="lin" valueType="num">
                                      <p:cBhvr>
                                        <p:cTn id="58" dur="1000" fill="hold"/>
                                        <p:tgtEl>
                                          <p:spTgt spid="51"/>
                                        </p:tgtEl>
                                        <p:attrNameLst>
                                          <p:attrName>ppt_w</p:attrName>
                                        </p:attrNameLst>
                                      </p:cBhvr>
                                      <p:tavLst>
                                        <p:tav tm="0">
                                          <p:val>
                                            <p:fltVal val="0"/>
                                          </p:val>
                                        </p:tav>
                                        <p:tav tm="100000">
                                          <p:val>
                                            <p:strVal val="#ppt_w"/>
                                          </p:val>
                                        </p:tav>
                                      </p:tavLst>
                                    </p:anim>
                                    <p:anim calcmode="lin" valueType="num">
                                      <p:cBhvr>
                                        <p:cTn id="59" dur="1000" fill="hold"/>
                                        <p:tgtEl>
                                          <p:spTgt spid="51"/>
                                        </p:tgtEl>
                                        <p:attrNameLst>
                                          <p:attrName>ppt_h</p:attrName>
                                        </p:attrNameLst>
                                      </p:cBhvr>
                                      <p:tavLst>
                                        <p:tav tm="0">
                                          <p:val>
                                            <p:fltVal val="0"/>
                                          </p:val>
                                        </p:tav>
                                        <p:tav tm="100000">
                                          <p:val>
                                            <p:strVal val="#ppt_h"/>
                                          </p:val>
                                        </p:tav>
                                      </p:tavLst>
                                    </p:anim>
                                    <p:animEffect transition="in" filter="fade">
                                      <p:cBhvr>
                                        <p:cTn id="60" dur="1000"/>
                                        <p:tgtEl>
                                          <p:spTgt spid="51"/>
                                        </p:tgtEl>
                                      </p:cBhvr>
                                    </p:animEffect>
                                  </p:childTnLst>
                                </p:cTn>
                              </p:par>
                            </p:childTnLst>
                          </p:cTn>
                        </p:par>
                        <p:par>
                          <p:cTn id="61" fill="hold">
                            <p:stCondLst>
                              <p:cond delay="1500"/>
                            </p:stCondLst>
                            <p:childTnLst>
                              <p:par>
                                <p:cTn id="62" presetID="53" presetClass="entr" presetSubtype="16" fill="hold" grpId="0" nodeType="afterEffect">
                                  <p:stCondLst>
                                    <p:cond delay="0"/>
                                  </p:stCondLst>
                                  <p:childTnLst>
                                    <p:set>
                                      <p:cBhvr>
                                        <p:cTn id="63" dur="1" fill="hold">
                                          <p:stCondLst>
                                            <p:cond delay="0"/>
                                          </p:stCondLst>
                                        </p:cTn>
                                        <p:tgtEl>
                                          <p:spTgt spid="52"/>
                                        </p:tgtEl>
                                        <p:attrNameLst>
                                          <p:attrName>style.visibility</p:attrName>
                                        </p:attrNameLst>
                                      </p:cBhvr>
                                      <p:to>
                                        <p:strVal val="visible"/>
                                      </p:to>
                                    </p:set>
                                    <p:anim calcmode="lin" valueType="num">
                                      <p:cBhvr>
                                        <p:cTn id="64" dur="400" fill="hold"/>
                                        <p:tgtEl>
                                          <p:spTgt spid="52"/>
                                        </p:tgtEl>
                                        <p:attrNameLst>
                                          <p:attrName>ppt_w</p:attrName>
                                        </p:attrNameLst>
                                      </p:cBhvr>
                                      <p:tavLst>
                                        <p:tav tm="0">
                                          <p:val>
                                            <p:fltVal val="0"/>
                                          </p:val>
                                        </p:tav>
                                        <p:tav tm="100000">
                                          <p:val>
                                            <p:strVal val="#ppt_w"/>
                                          </p:val>
                                        </p:tav>
                                      </p:tavLst>
                                    </p:anim>
                                    <p:anim calcmode="lin" valueType="num">
                                      <p:cBhvr>
                                        <p:cTn id="65" dur="400" fill="hold"/>
                                        <p:tgtEl>
                                          <p:spTgt spid="52"/>
                                        </p:tgtEl>
                                        <p:attrNameLst>
                                          <p:attrName>ppt_h</p:attrName>
                                        </p:attrNameLst>
                                      </p:cBhvr>
                                      <p:tavLst>
                                        <p:tav tm="0">
                                          <p:val>
                                            <p:fltVal val="0"/>
                                          </p:val>
                                        </p:tav>
                                        <p:tav tm="100000">
                                          <p:val>
                                            <p:strVal val="#ppt_h"/>
                                          </p:val>
                                        </p:tav>
                                      </p:tavLst>
                                    </p:anim>
                                    <p:animEffect transition="in" filter="fade">
                                      <p:cBhvr>
                                        <p:cTn id="66" dur="400"/>
                                        <p:tgtEl>
                                          <p:spTgt spid="52"/>
                                        </p:tgtEl>
                                      </p:cBhvr>
                                    </p:animEffect>
                                  </p:childTnLst>
                                </p:cTn>
                              </p:par>
                              <p:par>
                                <p:cTn id="67" presetID="42" presetClass="entr" presetSubtype="0" fill="hold" grpId="0" nodeType="withEffect">
                                  <p:stCondLst>
                                    <p:cond delay="200"/>
                                  </p:stCondLst>
                                  <p:childTnLst>
                                    <p:set>
                                      <p:cBhvr>
                                        <p:cTn id="68" dur="1" fill="hold">
                                          <p:stCondLst>
                                            <p:cond delay="0"/>
                                          </p:stCondLst>
                                        </p:cTn>
                                        <p:tgtEl>
                                          <p:spTgt spid="53">
                                            <p:txEl>
                                              <p:pRg st="0" end="0"/>
                                            </p:txEl>
                                          </p:spTgt>
                                        </p:tgtEl>
                                        <p:attrNameLst>
                                          <p:attrName>style.visibility</p:attrName>
                                        </p:attrNameLst>
                                      </p:cBhvr>
                                      <p:to>
                                        <p:strVal val="visible"/>
                                      </p:to>
                                    </p:set>
                                    <p:animEffect transition="in" filter="fade">
                                      <p:cBhvr>
                                        <p:cTn id="69" dur="500"/>
                                        <p:tgtEl>
                                          <p:spTgt spid="53">
                                            <p:txEl>
                                              <p:pRg st="0" end="0"/>
                                            </p:txEl>
                                          </p:spTgt>
                                        </p:tgtEl>
                                      </p:cBhvr>
                                    </p:animEffect>
                                    <p:anim calcmode="lin" valueType="num">
                                      <p:cBhvr>
                                        <p:cTn id="70" dur="500" fill="hold"/>
                                        <p:tgtEl>
                                          <p:spTgt spid="53">
                                            <p:txEl>
                                              <p:pRg st="0" end="0"/>
                                            </p:txEl>
                                          </p:spTgt>
                                        </p:tgtEl>
                                        <p:attrNameLst>
                                          <p:attrName>ppt_x</p:attrName>
                                        </p:attrNameLst>
                                      </p:cBhvr>
                                      <p:tavLst>
                                        <p:tav tm="0">
                                          <p:val>
                                            <p:strVal val="#ppt_x"/>
                                          </p:val>
                                        </p:tav>
                                        <p:tav tm="100000">
                                          <p:val>
                                            <p:strVal val="#ppt_x"/>
                                          </p:val>
                                        </p:tav>
                                      </p:tavLst>
                                    </p:anim>
                                    <p:anim calcmode="lin" valueType="num">
                                      <p:cBhvr>
                                        <p:cTn id="71" dur="500" fill="hold"/>
                                        <p:tgtEl>
                                          <p:spTgt spid="53">
                                            <p:txEl>
                                              <p:pRg st="0" end="0"/>
                                            </p:txEl>
                                          </p:spTgt>
                                        </p:tgtEl>
                                        <p:attrNameLst>
                                          <p:attrName>ppt_y</p:attrName>
                                        </p:attrNameLst>
                                      </p:cBhvr>
                                      <p:tavLst>
                                        <p:tav tm="0">
                                          <p:val>
                                            <p:strVal val="#ppt_y+.1"/>
                                          </p:val>
                                        </p:tav>
                                        <p:tav tm="100000">
                                          <p:val>
                                            <p:strVal val="#ppt_y"/>
                                          </p:val>
                                        </p:tav>
                                      </p:tavLst>
                                    </p:anim>
                                  </p:childTnLst>
                                </p:cTn>
                              </p:par>
                              <p:par>
                                <p:cTn id="72" presetID="10" presetClass="entr" presetSubtype="0" fill="hold" grpId="0" nodeType="withEffect">
                                  <p:stCondLst>
                                    <p:cond delay="800"/>
                                  </p:stCondLst>
                                  <p:childTnLst>
                                    <p:set>
                                      <p:cBhvr>
                                        <p:cTn id="73" dur="1" fill="hold">
                                          <p:stCondLst>
                                            <p:cond delay="0"/>
                                          </p:stCondLst>
                                        </p:cTn>
                                        <p:tgtEl>
                                          <p:spTgt spid="54">
                                            <p:txEl>
                                              <p:pRg st="0" end="0"/>
                                            </p:txEl>
                                          </p:spTgt>
                                        </p:tgtEl>
                                        <p:attrNameLst>
                                          <p:attrName>style.visibility</p:attrName>
                                        </p:attrNameLst>
                                      </p:cBhvr>
                                      <p:to>
                                        <p:strVal val="visible"/>
                                      </p:to>
                                    </p:set>
                                    <p:animEffect transition="in" filter="fade">
                                      <p:cBhvr>
                                        <p:cTn id="74" dur="500"/>
                                        <p:tgtEl>
                                          <p:spTgt spid="54">
                                            <p:txEl>
                                              <p:pRg st="0" end="0"/>
                                            </p:txEl>
                                          </p:spTgt>
                                        </p:tgtEl>
                                      </p:cBhvr>
                                    </p:animEffect>
                                  </p:childTnLst>
                                </p:cTn>
                              </p:par>
                              <p:par>
                                <p:cTn id="75" presetID="53" presetClass="entr" presetSubtype="16" fill="hold" grpId="0" nodeType="withEffect" nodePh="1">
                                  <p:stCondLst>
                                    <p:cond delay="800"/>
                                  </p:stCondLst>
                                  <p:endCondLst>
                                    <p:cond evt="begin" delay="0">
                                      <p:tn val="75"/>
                                    </p:cond>
                                  </p:endCondLst>
                                  <p:childTnLst>
                                    <p:set>
                                      <p:cBhvr>
                                        <p:cTn id="76" dur="1" fill="hold">
                                          <p:stCondLst>
                                            <p:cond delay="0"/>
                                          </p:stCondLst>
                                        </p:cTn>
                                        <p:tgtEl>
                                          <p:spTgt spid="55"/>
                                        </p:tgtEl>
                                        <p:attrNameLst>
                                          <p:attrName>style.visibility</p:attrName>
                                        </p:attrNameLst>
                                      </p:cBhvr>
                                      <p:to>
                                        <p:strVal val="visible"/>
                                      </p:to>
                                    </p:set>
                                    <p:anim calcmode="lin" valueType="num">
                                      <p:cBhvr>
                                        <p:cTn id="77" dur="1000" fill="hold"/>
                                        <p:tgtEl>
                                          <p:spTgt spid="55"/>
                                        </p:tgtEl>
                                        <p:attrNameLst>
                                          <p:attrName>ppt_w</p:attrName>
                                        </p:attrNameLst>
                                      </p:cBhvr>
                                      <p:tavLst>
                                        <p:tav tm="0">
                                          <p:val>
                                            <p:fltVal val="0"/>
                                          </p:val>
                                        </p:tav>
                                        <p:tav tm="100000">
                                          <p:val>
                                            <p:strVal val="#ppt_w"/>
                                          </p:val>
                                        </p:tav>
                                      </p:tavLst>
                                    </p:anim>
                                    <p:anim calcmode="lin" valueType="num">
                                      <p:cBhvr>
                                        <p:cTn id="78" dur="1000" fill="hold"/>
                                        <p:tgtEl>
                                          <p:spTgt spid="55"/>
                                        </p:tgtEl>
                                        <p:attrNameLst>
                                          <p:attrName>ppt_h</p:attrName>
                                        </p:attrNameLst>
                                      </p:cBhvr>
                                      <p:tavLst>
                                        <p:tav tm="0">
                                          <p:val>
                                            <p:fltVal val="0"/>
                                          </p:val>
                                        </p:tav>
                                        <p:tav tm="100000">
                                          <p:val>
                                            <p:strVal val="#ppt_h"/>
                                          </p:val>
                                        </p:tav>
                                      </p:tavLst>
                                    </p:anim>
                                    <p:animEffect transition="in" filter="fade">
                                      <p:cBhvr>
                                        <p:cTn id="79" dur="1000"/>
                                        <p:tgtEl>
                                          <p:spTgt spid="55"/>
                                        </p:tgtEl>
                                      </p:cBhvr>
                                    </p:animEffect>
                                  </p:childTnLst>
                                </p:cTn>
                              </p:par>
                            </p:childTnLst>
                          </p:cTn>
                        </p:par>
                        <p:par>
                          <p:cTn id="80" fill="hold">
                            <p:stCondLst>
                              <p:cond delay="2000"/>
                            </p:stCondLst>
                            <p:childTnLst>
                              <p:par>
                                <p:cTn id="81" presetID="53" presetClass="entr" presetSubtype="16" fill="hold" grpId="0" nodeType="afterEffect">
                                  <p:stCondLst>
                                    <p:cond delay="0"/>
                                  </p:stCondLst>
                                  <p:childTnLst>
                                    <p:set>
                                      <p:cBhvr>
                                        <p:cTn id="82" dur="1" fill="hold">
                                          <p:stCondLst>
                                            <p:cond delay="0"/>
                                          </p:stCondLst>
                                        </p:cTn>
                                        <p:tgtEl>
                                          <p:spTgt spid="56"/>
                                        </p:tgtEl>
                                        <p:attrNameLst>
                                          <p:attrName>style.visibility</p:attrName>
                                        </p:attrNameLst>
                                      </p:cBhvr>
                                      <p:to>
                                        <p:strVal val="visible"/>
                                      </p:to>
                                    </p:set>
                                    <p:anim calcmode="lin" valueType="num">
                                      <p:cBhvr>
                                        <p:cTn id="83" dur="400" fill="hold"/>
                                        <p:tgtEl>
                                          <p:spTgt spid="56"/>
                                        </p:tgtEl>
                                        <p:attrNameLst>
                                          <p:attrName>ppt_w</p:attrName>
                                        </p:attrNameLst>
                                      </p:cBhvr>
                                      <p:tavLst>
                                        <p:tav tm="0">
                                          <p:val>
                                            <p:fltVal val="0"/>
                                          </p:val>
                                        </p:tav>
                                        <p:tav tm="100000">
                                          <p:val>
                                            <p:strVal val="#ppt_w"/>
                                          </p:val>
                                        </p:tav>
                                      </p:tavLst>
                                    </p:anim>
                                    <p:anim calcmode="lin" valueType="num">
                                      <p:cBhvr>
                                        <p:cTn id="84" dur="400" fill="hold"/>
                                        <p:tgtEl>
                                          <p:spTgt spid="56"/>
                                        </p:tgtEl>
                                        <p:attrNameLst>
                                          <p:attrName>ppt_h</p:attrName>
                                        </p:attrNameLst>
                                      </p:cBhvr>
                                      <p:tavLst>
                                        <p:tav tm="0">
                                          <p:val>
                                            <p:fltVal val="0"/>
                                          </p:val>
                                        </p:tav>
                                        <p:tav tm="100000">
                                          <p:val>
                                            <p:strVal val="#ppt_h"/>
                                          </p:val>
                                        </p:tav>
                                      </p:tavLst>
                                    </p:anim>
                                    <p:animEffect transition="in" filter="fade">
                                      <p:cBhvr>
                                        <p:cTn id="85" dur="400"/>
                                        <p:tgtEl>
                                          <p:spTgt spid="56"/>
                                        </p:tgtEl>
                                      </p:cBhvr>
                                    </p:animEffect>
                                  </p:childTnLst>
                                </p:cTn>
                              </p:par>
                              <p:par>
                                <p:cTn id="86" presetID="42" presetClass="entr" presetSubtype="0" fill="hold" grpId="0" nodeType="withEffect">
                                  <p:stCondLst>
                                    <p:cond delay="200"/>
                                  </p:stCondLst>
                                  <p:childTnLst>
                                    <p:set>
                                      <p:cBhvr>
                                        <p:cTn id="87" dur="1" fill="hold">
                                          <p:stCondLst>
                                            <p:cond delay="0"/>
                                          </p:stCondLst>
                                        </p:cTn>
                                        <p:tgtEl>
                                          <p:spTgt spid="57">
                                            <p:txEl>
                                              <p:pRg st="0" end="0"/>
                                            </p:txEl>
                                          </p:spTgt>
                                        </p:tgtEl>
                                        <p:attrNameLst>
                                          <p:attrName>style.visibility</p:attrName>
                                        </p:attrNameLst>
                                      </p:cBhvr>
                                      <p:to>
                                        <p:strVal val="visible"/>
                                      </p:to>
                                    </p:set>
                                    <p:animEffect transition="in" filter="fade">
                                      <p:cBhvr>
                                        <p:cTn id="88" dur="500"/>
                                        <p:tgtEl>
                                          <p:spTgt spid="57">
                                            <p:txEl>
                                              <p:pRg st="0" end="0"/>
                                            </p:txEl>
                                          </p:spTgt>
                                        </p:tgtEl>
                                      </p:cBhvr>
                                    </p:animEffect>
                                    <p:anim calcmode="lin" valueType="num">
                                      <p:cBhvr>
                                        <p:cTn id="89" dur="500" fill="hold"/>
                                        <p:tgtEl>
                                          <p:spTgt spid="57">
                                            <p:txEl>
                                              <p:pRg st="0" end="0"/>
                                            </p:txEl>
                                          </p:spTgt>
                                        </p:tgtEl>
                                        <p:attrNameLst>
                                          <p:attrName>ppt_x</p:attrName>
                                        </p:attrNameLst>
                                      </p:cBhvr>
                                      <p:tavLst>
                                        <p:tav tm="0">
                                          <p:val>
                                            <p:strVal val="#ppt_x"/>
                                          </p:val>
                                        </p:tav>
                                        <p:tav tm="100000">
                                          <p:val>
                                            <p:strVal val="#ppt_x"/>
                                          </p:val>
                                        </p:tav>
                                      </p:tavLst>
                                    </p:anim>
                                    <p:anim calcmode="lin" valueType="num">
                                      <p:cBhvr>
                                        <p:cTn id="90" dur="500" fill="hold"/>
                                        <p:tgtEl>
                                          <p:spTgt spid="57">
                                            <p:txEl>
                                              <p:pRg st="0" end="0"/>
                                            </p:txEl>
                                          </p:spTgt>
                                        </p:tgtEl>
                                        <p:attrNameLst>
                                          <p:attrName>ppt_y</p:attrName>
                                        </p:attrNameLst>
                                      </p:cBhvr>
                                      <p:tavLst>
                                        <p:tav tm="0">
                                          <p:val>
                                            <p:strVal val="#ppt_y+.1"/>
                                          </p:val>
                                        </p:tav>
                                        <p:tav tm="100000">
                                          <p:val>
                                            <p:strVal val="#ppt_y"/>
                                          </p:val>
                                        </p:tav>
                                      </p:tavLst>
                                    </p:anim>
                                  </p:childTnLst>
                                </p:cTn>
                              </p:par>
                              <p:par>
                                <p:cTn id="91" presetID="10" presetClass="entr" presetSubtype="0" fill="hold" grpId="0" nodeType="withEffect">
                                  <p:stCondLst>
                                    <p:cond delay="800"/>
                                  </p:stCondLst>
                                  <p:childTnLst>
                                    <p:set>
                                      <p:cBhvr>
                                        <p:cTn id="92" dur="1" fill="hold">
                                          <p:stCondLst>
                                            <p:cond delay="0"/>
                                          </p:stCondLst>
                                        </p:cTn>
                                        <p:tgtEl>
                                          <p:spTgt spid="58">
                                            <p:txEl>
                                              <p:pRg st="0" end="0"/>
                                            </p:txEl>
                                          </p:spTgt>
                                        </p:tgtEl>
                                        <p:attrNameLst>
                                          <p:attrName>style.visibility</p:attrName>
                                        </p:attrNameLst>
                                      </p:cBhvr>
                                      <p:to>
                                        <p:strVal val="visible"/>
                                      </p:to>
                                    </p:set>
                                    <p:animEffect transition="in" filter="fade">
                                      <p:cBhvr>
                                        <p:cTn id="93" dur="500"/>
                                        <p:tgtEl>
                                          <p:spTgt spid="5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38" grpId="0" animBg="1"/>
      <p:bldP spid="41" grpId="0" build="p">
        <p:tmplLst>
          <p:tmpl lvl="1">
            <p:tnLst>
              <p:par>
                <p:cTn presetID="42" presetClass="entr" presetSubtype="0"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anim calcmode="lin" valueType="num">
                      <p:cBhvr>
                        <p:cTn dur="500" fill="hold"/>
                        <p:tgtEl>
                          <p:spTgt spid="41"/>
                        </p:tgtEl>
                        <p:attrNameLst>
                          <p:attrName>ppt_x</p:attrName>
                        </p:attrNameLst>
                      </p:cBhvr>
                      <p:tavLst>
                        <p:tav tm="0">
                          <p:val>
                            <p:strVal val="#ppt_x"/>
                          </p:val>
                        </p:tav>
                        <p:tav tm="100000">
                          <p:val>
                            <p:strVal val="#ppt_x"/>
                          </p:val>
                        </p:tav>
                      </p:tavLst>
                    </p:anim>
                    <p:anim calcmode="lin" valueType="num">
                      <p:cBhvr>
                        <p:cTn dur="500" fill="hold"/>
                        <p:tgtEl>
                          <p:spTgt spid="41"/>
                        </p:tgtEl>
                        <p:attrNameLst>
                          <p:attrName>ppt_y</p:attrName>
                        </p:attrNameLst>
                      </p:cBhvr>
                      <p:tavLst>
                        <p:tav tm="0">
                          <p:val>
                            <p:strVal val="#ppt_y+.1"/>
                          </p:val>
                        </p:tav>
                        <p:tav tm="100000">
                          <p:val>
                            <p:strVal val="#ppt_y"/>
                          </p:val>
                        </p:tav>
                      </p:tavLst>
                    </p:anim>
                  </p:childTnLst>
                </p:cTn>
              </p:par>
            </p:tnLst>
          </p:tmpl>
        </p:tmplLst>
      </p:bldP>
      <p:bldP spid="42" grpId="0" build="p">
        <p:tmplLst>
          <p:tmpl lvl="1">
            <p:tnLst>
              <p:par>
                <p:cTn presetID="10" presetClass="entr" presetSubtype="0" fill="hold" nodeType="withEffect">
                  <p:stCondLst>
                    <p:cond delay="8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p:bldP spid="44" grpId="0" animBg="1"/>
      <p:bldP spid="45" grpId="0" build="p">
        <p:tmplLst>
          <p:tmpl lvl="1">
            <p:tnLst>
              <p:par>
                <p:cTn presetID="42" presetClass="entr" presetSubtype="0" fill="hold" nodeType="withEffect">
                  <p:stCondLst>
                    <p:cond delay="200"/>
                  </p:stCondLst>
                  <p:childTnLst>
                    <p:set>
                      <p:cBhvr>
                        <p:cTn dur="1" fill="hold">
                          <p:stCondLst>
                            <p:cond delay="0"/>
                          </p:stCondLst>
                        </p:cTn>
                        <p:tgtEl>
                          <p:spTgt spid="45"/>
                        </p:tgtEl>
                        <p:attrNameLst>
                          <p:attrName>style.visibility</p:attrName>
                        </p:attrNameLst>
                      </p:cBhvr>
                      <p:to>
                        <p:strVal val="visible"/>
                      </p:to>
                    </p:set>
                    <p:animEffect transition="in" filter="fade">
                      <p:cBhvr>
                        <p:cTn dur="500"/>
                        <p:tgtEl>
                          <p:spTgt spid="45"/>
                        </p:tgtEl>
                      </p:cBhvr>
                    </p:animEffect>
                    <p:anim calcmode="lin" valueType="num">
                      <p:cBhvr>
                        <p:cTn dur="500" fill="hold"/>
                        <p:tgtEl>
                          <p:spTgt spid="45"/>
                        </p:tgtEl>
                        <p:attrNameLst>
                          <p:attrName>ppt_x</p:attrName>
                        </p:attrNameLst>
                      </p:cBhvr>
                      <p:tavLst>
                        <p:tav tm="0">
                          <p:val>
                            <p:strVal val="#ppt_x"/>
                          </p:val>
                        </p:tav>
                        <p:tav tm="100000">
                          <p:val>
                            <p:strVal val="#ppt_x"/>
                          </p:val>
                        </p:tav>
                      </p:tavLst>
                    </p:anim>
                    <p:anim calcmode="lin" valueType="num">
                      <p:cBhvr>
                        <p:cTn dur="500" fill="hold"/>
                        <p:tgtEl>
                          <p:spTgt spid="45"/>
                        </p:tgtEl>
                        <p:attrNameLst>
                          <p:attrName>ppt_y</p:attrName>
                        </p:attrNameLst>
                      </p:cBhvr>
                      <p:tavLst>
                        <p:tav tm="0">
                          <p:val>
                            <p:strVal val="#ppt_y+.1"/>
                          </p:val>
                        </p:tav>
                        <p:tav tm="100000">
                          <p:val>
                            <p:strVal val="#ppt_y"/>
                          </p:val>
                        </p:tav>
                      </p:tavLst>
                    </p:anim>
                  </p:childTnLst>
                </p:cTn>
              </p:par>
            </p:tnLst>
          </p:tmpl>
        </p:tmplLst>
      </p:bldP>
      <p:bldP spid="50" grpId="0" build="p">
        <p:tmplLst>
          <p:tmpl lvl="1">
            <p:tnLst>
              <p:par>
                <p:cTn presetID="10" presetClass="entr" presetSubtype="0" fill="hold" nodeType="withEffect">
                  <p:stCondLst>
                    <p:cond delay="800"/>
                  </p:stCondLst>
                  <p:childTnLst>
                    <p:set>
                      <p:cBhvr>
                        <p:cTn dur="1" fill="hold">
                          <p:stCondLst>
                            <p:cond delay="0"/>
                          </p:stCondLst>
                        </p:cTn>
                        <p:tgtEl>
                          <p:spTgt spid="50"/>
                        </p:tgtEl>
                        <p:attrNameLst>
                          <p:attrName>style.visibility</p:attrName>
                        </p:attrNameLst>
                      </p:cBhvr>
                      <p:to>
                        <p:strVal val="visible"/>
                      </p:to>
                    </p:set>
                    <p:animEffect transition="in" filter="fade">
                      <p:cBhvr>
                        <p:cTn dur="500"/>
                        <p:tgtEl>
                          <p:spTgt spid="50"/>
                        </p:tgtEl>
                      </p:cBhvr>
                    </p:animEffect>
                  </p:childTnLst>
                </p:cTn>
              </p:par>
            </p:tnLst>
          </p:tmpl>
        </p:tmplLst>
      </p:bldP>
      <p:bldP spid="51" grpId="0"/>
      <p:bldP spid="52" grpId="0" animBg="1"/>
      <p:bldP spid="53" grpId="0" build="p">
        <p:tmplLst>
          <p:tmpl lvl="1">
            <p:tnLst>
              <p:par>
                <p:cTn presetID="42" presetClass="entr" presetSubtype="0" fill="hold" nodeType="withEffect">
                  <p:stCondLst>
                    <p:cond delay="200"/>
                  </p:stCondLst>
                  <p:childTnLst>
                    <p:set>
                      <p:cBhvr>
                        <p:cTn dur="1" fill="hold">
                          <p:stCondLst>
                            <p:cond delay="0"/>
                          </p:stCondLst>
                        </p:cTn>
                        <p:tgtEl>
                          <p:spTgt spid="53"/>
                        </p:tgtEl>
                        <p:attrNameLst>
                          <p:attrName>style.visibility</p:attrName>
                        </p:attrNameLst>
                      </p:cBhvr>
                      <p:to>
                        <p:strVal val="visible"/>
                      </p:to>
                    </p:set>
                    <p:animEffect transition="in" filter="fade">
                      <p:cBhvr>
                        <p:cTn dur="500"/>
                        <p:tgtEl>
                          <p:spTgt spid="53"/>
                        </p:tgtEl>
                      </p:cBhvr>
                    </p:animEffect>
                    <p:anim calcmode="lin" valueType="num">
                      <p:cBhvr>
                        <p:cTn dur="500" fill="hold"/>
                        <p:tgtEl>
                          <p:spTgt spid="53"/>
                        </p:tgtEl>
                        <p:attrNameLst>
                          <p:attrName>ppt_x</p:attrName>
                        </p:attrNameLst>
                      </p:cBhvr>
                      <p:tavLst>
                        <p:tav tm="0">
                          <p:val>
                            <p:strVal val="#ppt_x"/>
                          </p:val>
                        </p:tav>
                        <p:tav tm="100000">
                          <p:val>
                            <p:strVal val="#ppt_x"/>
                          </p:val>
                        </p:tav>
                      </p:tavLst>
                    </p:anim>
                    <p:anim calcmode="lin" valueType="num">
                      <p:cBhvr>
                        <p:cTn dur="500" fill="hold"/>
                        <p:tgtEl>
                          <p:spTgt spid="53"/>
                        </p:tgtEl>
                        <p:attrNameLst>
                          <p:attrName>ppt_y</p:attrName>
                        </p:attrNameLst>
                      </p:cBhvr>
                      <p:tavLst>
                        <p:tav tm="0">
                          <p:val>
                            <p:strVal val="#ppt_y+.1"/>
                          </p:val>
                        </p:tav>
                        <p:tav tm="100000">
                          <p:val>
                            <p:strVal val="#ppt_y"/>
                          </p:val>
                        </p:tav>
                      </p:tavLst>
                    </p:anim>
                  </p:childTnLst>
                </p:cTn>
              </p:par>
            </p:tnLst>
          </p:tmpl>
        </p:tmplLst>
      </p:bldP>
      <p:bldP spid="54" grpId="0" build="p">
        <p:tmplLst>
          <p:tmpl lvl="1">
            <p:tnLst>
              <p:par>
                <p:cTn presetID="10" presetClass="entr" presetSubtype="0" fill="hold" nodeType="withEffect">
                  <p:stCondLst>
                    <p:cond delay="800"/>
                  </p:stCondLst>
                  <p:childTnLst>
                    <p:set>
                      <p:cBhvr>
                        <p:cTn dur="1" fill="hold">
                          <p:stCondLst>
                            <p:cond delay="0"/>
                          </p:stCondLst>
                        </p:cTn>
                        <p:tgtEl>
                          <p:spTgt spid="54"/>
                        </p:tgtEl>
                        <p:attrNameLst>
                          <p:attrName>style.visibility</p:attrName>
                        </p:attrNameLst>
                      </p:cBhvr>
                      <p:to>
                        <p:strVal val="visible"/>
                      </p:to>
                    </p:set>
                    <p:animEffect transition="in" filter="fade">
                      <p:cBhvr>
                        <p:cTn dur="500"/>
                        <p:tgtEl>
                          <p:spTgt spid="54"/>
                        </p:tgtEl>
                      </p:cBhvr>
                    </p:animEffect>
                  </p:childTnLst>
                </p:cTn>
              </p:par>
            </p:tnLst>
          </p:tmpl>
        </p:tmplLst>
      </p:bldP>
      <p:bldP spid="55" grpId="0"/>
      <p:bldP spid="56" grpId="0" animBg="1"/>
      <p:bldP spid="57" grpId="0" build="p">
        <p:tmplLst>
          <p:tmpl lvl="1">
            <p:tnLst>
              <p:par>
                <p:cTn presetID="42" presetClass="entr" presetSubtype="0" fill="hold" nodeType="withEffect">
                  <p:stCondLst>
                    <p:cond delay="20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anim calcmode="lin" valueType="num">
                      <p:cBhvr>
                        <p:cTn dur="500" fill="hold"/>
                        <p:tgtEl>
                          <p:spTgt spid="57"/>
                        </p:tgtEl>
                        <p:attrNameLst>
                          <p:attrName>ppt_x</p:attrName>
                        </p:attrNameLst>
                      </p:cBhvr>
                      <p:tavLst>
                        <p:tav tm="0">
                          <p:val>
                            <p:strVal val="#ppt_x"/>
                          </p:val>
                        </p:tav>
                        <p:tav tm="100000">
                          <p:val>
                            <p:strVal val="#ppt_x"/>
                          </p:val>
                        </p:tav>
                      </p:tavLst>
                    </p:anim>
                    <p:anim calcmode="lin" valueType="num">
                      <p:cBhvr>
                        <p:cTn dur="500" fill="hold"/>
                        <p:tgtEl>
                          <p:spTgt spid="57"/>
                        </p:tgtEl>
                        <p:attrNameLst>
                          <p:attrName>ppt_y</p:attrName>
                        </p:attrNameLst>
                      </p:cBhvr>
                      <p:tavLst>
                        <p:tav tm="0">
                          <p:val>
                            <p:strVal val="#ppt_y+.1"/>
                          </p:val>
                        </p:tav>
                        <p:tav tm="100000">
                          <p:val>
                            <p:strVal val="#ppt_y"/>
                          </p:val>
                        </p:tav>
                      </p:tavLst>
                    </p:anim>
                  </p:childTnLst>
                </p:cTn>
              </p:par>
            </p:tnLst>
          </p:tmpl>
        </p:tmplLst>
      </p:bldP>
      <p:bldP spid="58" grpId="0" build="p">
        <p:tmplLst>
          <p:tmpl lvl="1">
            <p:tnLst>
              <p:par>
                <p:cTn presetID="10" presetClass="entr" presetSubtype="0" fill="hold" nodeType="withEffect">
                  <p:stCondLst>
                    <p:cond delay="80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Four circle images with caption">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2" name="Group 11"/>
          <p:cNvGrpSpPr/>
          <p:nvPr userDrawn="1"/>
        </p:nvGrpSpPr>
        <p:grpSpPr>
          <a:xfrm>
            <a:off x="101309" y="385540"/>
            <a:ext cx="383999" cy="342172"/>
            <a:chOff x="5270500" y="1460500"/>
            <a:chExt cx="1701800" cy="2705100"/>
          </a:xfrm>
        </p:grpSpPr>
        <p:sp>
          <p:nvSpPr>
            <p:cNvPr id="13" name="Rounded Rectangle 12"/>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4" name="Rounded Rectangle 13"/>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5" name="Rounded Rectangle 14"/>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41" name="Text Placeholder 7"/>
          <p:cNvSpPr>
            <a:spLocks noGrp="1"/>
          </p:cNvSpPr>
          <p:nvPr>
            <p:ph type="body" sz="quarter" idx="65" hasCustomPrompt="1"/>
          </p:nvPr>
        </p:nvSpPr>
        <p:spPr>
          <a:xfrm>
            <a:off x="603254" y="4267391"/>
            <a:ext cx="2497151" cy="259199"/>
          </a:xfrm>
          <a:prstGeom prst="rect">
            <a:avLst/>
          </a:prstGeom>
        </p:spPr>
        <p:txBody>
          <a:bodyPr vert="horz" lIns="0" tIns="40504" rIns="0" bIns="40504" anchor="ctr"/>
          <a:lstStyle>
            <a:lvl1pPr marL="0" indent="0" algn="ctr">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2" name="Text Placeholder 2"/>
          <p:cNvSpPr>
            <a:spLocks noGrp="1"/>
          </p:cNvSpPr>
          <p:nvPr>
            <p:ph type="body" sz="quarter" idx="64" hasCustomPrompt="1"/>
          </p:nvPr>
        </p:nvSpPr>
        <p:spPr>
          <a:xfrm>
            <a:off x="603254" y="4562173"/>
            <a:ext cx="2497151" cy="1518588"/>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25" name="Picture Placeholder 2"/>
          <p:cNvSpPr>
            <a:spLocks noGrp="1" noChangeAspect="1"/>
          </p:cNvSpPr>
          <p:nvPr>
            <p:ph type="pic" sz="quarter" idx="17"/>
          </p:nvPr>
        </p:nvSpPr>
        <p:spPr>
          <a:xfrm>
            <a:off x="603254" y="1877692"/>
            <a:ext cx="2497151" cy="2247436"/>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35" name="Text Placeholder 7"/>
          <p:cNvSpPr>
            <a:spLocks noGrp="1"/>
          </p:cNvSpPr>
          <p:nvPr>
            <p:ph type="body" sz="quarter" idx="66" hasCustomPrompt="1"/>
          </p:nvPr>
        </p:nvSpPr>
        <p:spPr>
          <a:xfrm>
            <a:off x="3448053" y="4267391"/>
            <a:ext cx="2497151" cy="259199"/>
          </a:xfrm>
          <a:prstGeom prst="rect">
            <a:avLst/>
          </a:prstGeom>
        </p:spPr>
        <p:txBody>
          <a:bodyPr vert="horz" lIns="0" tIns="40504" rIns="0" bIns="40504" anchor="ctr"/>
          <a:lstStyle>
            <a:lvl1pPr marL="0" indent="0" algn="ctr">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6" name="Text Placeholder 2"/>
          <p:cNvSpPr>
            <a:spLocks noGrp="1"/>
          </p:cNvSpPr>
          <p:nvPr>
            <p:ph type="body" sz="quarter" idx="67" hasCustomPrompt="1"/>
          </p:nvPr>
        </p:nvSpPr>
        <p:spPr>
          <a:xfrm>
            <a:off x="3448053" y="4562173"/>
            <a:ext cx="2497151" cy="1518588"/>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37" name="Picture Placeholder 2"/>
          <p:cNvSpPr>
            <a:spLocks noGrp="1" noChangeAspect="1"/>
          </p:cNvSpPr>
          <p:nvPr>
            <p:ph type="pic" sz="quarter" idx="68"/>
          </p:nvPr>
        </p:nvSpPr>
        <p:spPr>
          <a:xfrm>
            <a:off x="3448053" y="1877692"/>
            <a:ext cx="2497151" cy="2247436"/>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39" name="Text Placeholder 7"/>
          <p:cNvSpPr>
            <a:spLocks noGrp="1"/>
          </p:cNvSpPr>
          <p:nvPr>
            <p:ph type="body" sz="quarter" idx="69" hasCustomPrompt="1"/>
          </p:nvPr>
        </p:nvSpPr>
        <p:spPr>
          <a:xfrm>
            <a:off x="6225121" y="4267391"/>
            <a:ext cx="2497151" cy="259199"/>
          </a:xfrm>
          <a:prstGeom prst="rect">
            <a:avLst/>
          </a:prstGeom>
        </p:spPr>
        <p:txBody>
          <a:bodyPr vert="horz" lIns="0" tIns="40504" rIns="0" bIns="40504" anchor="ctr"/>
          <a:lstStyle>
            <a:lvl1pPr marL="0" indent="0" algn="ctr">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0" name="Text Placeholder 2"/>
          <p:cNvSpPr>
            <a:spLocks noGrp="1"/>
          </p:cNvSpPr>
          <p:nvPr>
            <p:ph type="body" sz="quarter" idx="70" hasCustomPrompt="1"/>
          </p:nvPr>
        </p:nvSpPr>
        <p:spPr>
          <a:xfrm>
            <a:off x="6225121" y="4562173"/>
            <a:ext cx="2497151" cy="1518588"/>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46" name="Picture Placeholder 2"/>
          <p:cNvSpPr>
            <a:spLocks noGrp="1" noChangeAspect="1"/>
          </p:cNvSpPr>
          <p:nvPr>
            <p:ph type="pic" sz="quarter" idx="71"/>
          </p:nvPr>
        </p:nvSpPr>
        <p:spPr>
          <a:xfrm>
            <a:off x="6225121" y="1877692"/>
            <a:ext cx="2497151" cy="2247436"/>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47" name="Text Placeholder 7"/>
          <p:cNvSpPr>
            <a:spLocks noGrp="1"/>
          </p:cNvSpPr>
          <p:nvPr>
            <p:ph type="body" sz="quarter" idx="72" hasCustomPrompt="1"/>
          </p:nvPr>
        </p:nvSpPr>
        <p:spPr>
          <a:xfrm>
            <a:off x="9078903" y="4267391"/>
            <a:ext cx="2497151" cy="259199"/>
          </a:xfrm>
          <a:prstGeom prst="rect">
            <a:avLst/>
          </a:prstGeom>
        </p:spPr>
        <p:txBody>
          <a:bodyPr vert="horz" lIns="0" tIns="40504" rIns="0" bIns="40504" anchor="ctr"/>
          <a:lstStyle>
            <a:lvl1pPr marL="0" indent="0" algn="ctr">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8" name="Text Placeholder 2"/>
          <p:cNvSpPr>
            <a:spLocks noGrp="1"/>
          </p:cNvSpPr>
          <p:nvPr>
            <p:ph type="body" sz="quarter" idx="73" hasCustomPrompt="1"/>
          </p:nvPr>
        </p:nvSpPr>
        <p:spPr>
          <a:xfrm>
            <a:off x="9078903" y="4562173"/>
            <a:ext cx="2497151" cy="1518588"/>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49" name="Picture Placeholder 2"/>
          <p:cNvSpPr>
            <a:spLocks noGrp="1" noChangeAspect="1"/>
          </p:cNvSpPr>
          <p:nvPr>
            <p:ph type="pic" sz="quarter" idx="74"/>
          </p:nvPr>
        </p:nvSpPr>
        <p:spPr>
          <a:xfrm>
            <a:off x="9078903" y="1877692"/>
            <a:ext cx="2497151" cy="2247436"/>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Tree>
    <p:extLst>
      <p:ext uri="{BB962C8B-B14F-4D97-AF65-F5344CB8AC3E}">
        <p14:creationId xmlns:p14="http://schemas.microsoft.com/office/powerpoint/2010/main" xmlns="" val="267580812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41">
                                            <p:txEl>
                                              <p:pRg st="0" end="0"/>
                                            </p:txEl>
                                          </p:spTgt>
                                        </p:tgtEl>
                                        <p:attrNameLst>
                                          <p:attrName>style.visibility</p:attrName>
                                        </p:attrNameLst>
                                      </p:cBhvr>
                                      <p:to>
                                        <p:strVal val="visible"/>
                                      </p:to>
                                    </p:set>
                                    <p:animEffect transition="in" filter="fade">
                                      <p:cBhvr>
                                        <p:cTn id="20" dur="500"/>
                                        <p:tgtEl>
                                          <p:spTgt spid="41">
                                            <p:txEl>
                                              <p:pRg st="0" end="0"/>
                                            </p:txEl>
                                          </p:spTgt>
                                        </p:tgtEl>
                                      </p:cBhvr>
                                    </p:animEffect>
                                    <p:anim calcmode="lin" valueType="num">
                                      <p:cBhvr>
                                        <p:cTn id="21" dur="500" fill="hold"/>
                                        <p:tgtEl>
                                          <p:spTgt spid="41">
                                            <p:txEl>
                                              <p:pRg st="0" end="0"/>
                                            </p:txEl>
                                          </p:spTgt>
                                        </p:tgtEl>
                                        <p:attrNameLst>
                                          <p:attrName>ppt_x</p:attrName>
                                        </p:attrNameLst>
                                      </p:cBhvr>
                                      <p:tavLst>
                                        <p:tav tm="0">
                                          <p:val>
                                            <p:strVal val="#ppt_x"/>
                                          </p:val>
                                        </p:tav>
                                        <p:tav tm="100000">
                                          <p:val>
                                            <p:strVal val="#ppt_x"/>
                                          </p:val>
                                        </p:tav>
                                      </p:tavLst>
                                    </p:anim>
                                    <p:anim calcmode="lin" valueType="num">
                                      <p:cBhvr>
                                        <p:cTn id="22" dur="500" fill="hold"/>
                                        <p:tgtEl>
                                          <p:spTgt spid="41">
                                            <p:txEl>
                                              <p:pRg st="0" end="0"/>
                                            </p:txEl>
                                          </p:spTgt>
                                        </p:tgtEl>
                                        <p:attrNameLst>
                                          <p:attrName>ppt_y</p:attrName>
                                        </p:attrNameLst>
                                      </p:cBhvr>
                                      <p:tavLst>
                                        <p:tav tm="0">
                                          <p:val>
                                            <p:strVal val="#ppt_y+.1"/>
                                          </p:val>
                                        </p:tav>
                                        <p:tav tm="100000">
                                          <p:val>
                                            <p:strVal val="#ppt_y"/>
                                          </p:val>
                                        </p:tav>
                                      </p:tavLst>
                                    </p:anim>
                                  </p:childTnLst>
                                </p:cTn>
                              </p:par>
                              <p:par>
                                <p:cTn id="23" presetID="10" presetClass="entr" presetSubtype="0" fill="hold" grpId="0" nodeType="withEffect">
                                  <p:stCondLst>
                                    <p:cond delay="800"/>
                                  </p:stCondLst>
                                  <p:childTnLst>
                                    <p:set>
                                      <p:cBhvr>
                                        <p:cTn id="24" dur="1" fill="hold">
                                          <p:stCondLst>
                                            <p:cond delay="0"/>
                                          </p:stCondLst>
                                        </p:cTn>
                                        <p:tgtEl>
                                          <p:spTgt spid="42">
                                            <p:txEl>
                                              <p:pRg st="0" end="0"/>
                                            </p:txEl>
                                          </p:spTgt>
                                        </p:tgtEl>
                                        <p:attrNameLst>
                                          <p:attrName>style.visibility</p:attrName>
                                        </p:attrNameLst>
                                      </p:cBhvr>
                                      <p:to>
                                        <p:strVal val="visible"/>
                                      </p:to>
                                    </p:set>
                                    <p:animEffect transition="in" filter="fade">
                                      <p:cBhvr>
                                        <p:cTn id="25" dur="500"/>
                                        <p:tgtEl>
                                          <p:spTgt spid="42">
                                            <p:txEl>
                                              <p:pRg st="0" end="0"/>
                                            </p:txEl>
                                          </p:spTgt>
                                        </p:tgtEl>
                                      </p:cBhvr>
                                    </p:animEffect>
                                  </p:childTnLst>
                                </p:cTn>
                              </p:par>
                            </p:childTnLst>
                          </p:cTn>
                        </p:par>
                        <p:par>
                          <p:cTn id="26" fill="hold">
                            <p:stCondLst>
                              <p:cond delay="500"/>
                            </p:stCondLst>
                            <p:childTnLst>
                              <p:par>
                                <p:cTn id="27" presetID="53" presetClass="entr" presetSubtype="16" fill="hold" grpId="0" nodeType="afterEffect" nodePh="1">
                                  <p:stCondLst>
                                    <p:cond delay="0"/>
                                  </p:stCondLst>
                                  <p:endCondLst>
                                    <p:cond evt="begin" delay="0">
                                      <p:tn val="27"/>
                                    </p:cond>
                                  </p:endCondLst>
                                  <p:childTnLst>
                                    <p:set>
                                      <p:cBhvr>
                                        <p:cTn id="28" dur="1" fill="hold">
                                          <p:stCondLst>
                                            <p:cond delay="0"/>
                                          </p:stCondLst>
                                        </p:cTn>
                                        <p:tgtEl>
                                          <p:spTgt spid="25"/>
                                        </p:tgtEl>
                                        <p:attrNameLst>
                                          <p:attrName>style.visibility</p:attrName>
                                        </p:attrNameLst>
                                      </p:cBhvr>
                                      <p:to>
                                        <p:strVal val="visible"/>
                                      </p:to>
                                    </p:set>
                                    <p:anim calcmode="lin" valueType="num">
                                      <p:cBhvr>
                                        <p:cTn id="29" dur="500" fill="hold"/>
                                        <p:tgtEl>
                                          <p:spTgt spid="25"/>
                                        </p:tgtEl>
                                        <p:attrNameLst>
                                          <p:attrName>ppt_w</p:attrName>
                                        </p:attrNameLst>
                                      </p:cBhvr>
                                      <p:tavLst>
                                        <p:tav tm="0">
                                          <p:val>
                                            <p:fltVal val="0"/>
                                          </p:val>
                                        </p:tav>
                                        <p:tav tm="100000">
                                          <p:val>
                                            <p:strVal val="#ppt_w"/>
                                          </p:val>
                                        </p:tav>
                                      </p:tavLst>
                                    </p:anim>
                                    <p:anim calcmode="lin" valueType="num">
                                      <p:cBhvr>
                                        <p:cTn id="30" dur="500" fill="hold"/>
                                        <p:tgtEl>
                                          <p:spTgt spid="25"/>
                                        </p:tgtEl>
                                        <p:attrNameLst>
                                          <p:attrName>ppt_h</p:attrName>
                                        </p:attrNameLst>
                                      </p:cBhvr>
                                      <p:tavLst>
                                        <p:tav tm="0">
                                          <p:val>
                                            <p:fltVal val="0"/>
                                          </p:val>
                                        </p:tav>
                                        <p:tav tm="100000">
                                          <p:val>
                                            <p:strVal val="#ppt_h"/>
                                          </p:val>
                                        </p:tav>
                                      </p:tavLst>
                                    </p:anim>
                                    <p:animEffect transition="in" filter="fade">
                                      <p:cBhvr>
                                        <p:cTn id="31" dur="500"/>
                                        <p:tgtEl>
                                          <p:spTgt spid="25"/>
                                        </p:tgtEl>
                                      </p:cBhvr>
                                    </p:animEffect>
                                  </p:childTnLst>
                                </p:cTn>
                              </p:par>
                              <p:par>
                                <p:cTn id="32" presetID="42" presetClass="entr" presetSubtype="0" fill="hold" grpId="0" nodeType="withEffect">
                                  <p:stCondLst>
                                    <p:cond delay="200"/>
                                  </p:stCondLst>
                                  <p:childTnLst>
                                    <p:set>
                                      <p:cBhvr>
                                        <p:cTn id="33" dur="1" fill="hold">
                                          <p:stCondLst>
                                            <p:cond delay="0"/>
                                          </p:stCondLst>
                                        </p:cTn>
                                        <p:tgtEl>
                                          <p:spTgt spid="35">
                                            <p:txEl>
                                              <p:pRg st="0" end="0"/>
                                            </p:txEl>
                                          </p:spTgt>
                                        </p:tgtEl>
                                        <p:attrNameLst>
                                          <p:attrName>style.visibility</p:attrName>
                                        </p:attrNameLst>
                                      </p:cBhvr>
                                      <p:to>
                                        <p:strVal val="visible"/>
                                      </p:to>
                                    </p:set>
                                    <p:animEffect transition="in" filter="fade">
                                      <p:cBhvr>
                                        <p:cTn id="34" dur="500"/>
                                        <p:tgtEl>
                                          <p:spTgt spid="35">
                                            <p:txEl>
                                              <p:pRg st="0" end="0"/>
                                            </p:txEl>
                                          </p:spTgt>
                                        </p:tgtEl>
                                      </p:cBhvr>
                                    </p:animEffect>
                                    <p:anim calcmode="lin" valueType="num">
                                      <p:cBhvr>
                                        <p:cTn id="35"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5">
                                            <p:txEl>
                                              <p:pRg st="0" end="0"/>
                                            </p:txEl>
                                          </p:spTgt>
                                        </p:tgtEl>
                                        <p:attrNameLst>
                                          <p:attrName>ppt_y</p:attrName>
                                        </p:attrNameLst>
                                      </p:cBhvr>
                                      <p:tavLst>
                                        <p:tav tm="0">
                                          <p:val>
                                            <p:strVal val="#ppt_y+.1"/>
                                          </p:val>
                                        </p:tav>
                                        <p:tav tm="100000">
                                          <p:val>
                                            <p:strVal val="#ppt_y"/>
                                          </p:val>
                                        </p:tav>
                                      </p:tavLst>
                                    </p:anim>
                                  </p:childTnLst>
                                </p:cTn>
                              </p:par>
                              <p:par>
                                <p:cTn id="37" presetID="10" presetClass="entr" presetSubtype="0" fill="hold" grpId="0" nodeType="withEffect">
                                  <p:stCondLst>
                                    <p:cond delay="800"/>
                                  </p:stCondLst>
                                  <p:childTnLst>
                                    <p:set>
                                      <p:cBhvr>
                                        <p:cTn id="38" dur="1" fill="hold">
                                          <p:stCondLst>
                                            <p:cond delay="0"/>
                                          </p:stCondLst>
                                        </p:cTn>
                                        <p:tgtEl>
                                          <p:spTgt spid="36">
                                            <p:txEl>
                                              <p:pRg st="0" end="0"/>
                                            </p:txEl>
                                          </p:spTgt>
                                        </p:tgtEl>
                                        <p:attrNameLst>
                                          <p:attrName>style.visibility</p:attrName>
                                        </p:attrNameLst>
                                      </p:cBhvr>
                                      <p:to>
                                        <p:strVal val="visible"/>
                                      </p:to>
                                    </p:set>
                                    <p:animEffect transition="in" filter="fade">
                                      <p:cBhvr>
                                        <p:cTn id="39" dur="500"/>
                                        <p:tgtEl>
                                          <p:spTgt spid="36">
                                            <p:txEl>
                                              <p:pRg st="0" end="0"/>
                                            </p:txEl>
                                          </p:spTgt>
                                        </p:tgtEl>
                                      </p:cBhvr>
                                    </p:animEffect>
                                  </p:childTnLst>
                                </p:cTn>
                              </p:par>
                            </p:childTnLst>
                          </p:cTn>
                        </p:par>
                        <p:par>
                          <p:cTn id="40" fill="hold">
                            <p:stCondLst>
                              <p:cond delay="1000"/>
                            </p:stCondLst>
                            <p:childTnLst>
                              <p:par>
                                <p:cTn id="41" presetID="53" presetClass="entr" presetSubtype="16" fill="hold" grpId="0" nodeType="afterEffect" nodePh="1">
                                  <p:stCondLst>
                                    <p:cond delay="0"/>
                                  </p:stCondLst>
                                  <p:endCondLst>
                                    <p:cond evt="begin" delay="0">
                                      <p:tn val="41"/>
                                    </p:cond>
                                  </p:endCondLst>
                                  <p:childTnLst>
                                    <p:set>
                                      <p:cBhvr>
                                        <p:cTn id="42" dur="1" fill="hold">
                                          <p:stCondLst>
                                            <p:cond delay="0"/>
                                          </p:stCondLst>
                                        </p:cTn>
                                        <p:tgtEl>
                                          <p:spTgt spid="37"/>
                                        </p:tgtEl>
                                        <p:attrNameLst>
                                          <p:attrName>style.visibility</p:attrName>
                                        </p:attrNameLst>
                                      </p:cBhvr>
                                      <p:to>
                                        <p:strVal val="visible"/>
                                      </p:to>
                                    </p:set>
                                    <p:anim calcmode="lin" valueType="num">
                                      <p:cBhvr>
                                        <p:cTn id="43" dur="500" fill="hold"/>
                                        <p:tgtEl>
                                          <p:spTgt spid="37"/>
                                        </p:tgtEl>
                                        <p:attrNameLst>
                                          <p:attrName>ppt_w</p:attrName>
                                        </p:attrNameLst>
                                      </p:cBhvr>
                                      <p:tavLst>
                                        <p:tav tm="0">
                                          <p:val>
                                            <p:fltVal val="0"/>
                                          </p:val>
                                        </p:tav>
                                        <p:tav tm="100000">
                                          <p:val>
                                            <p:strVal val="#ppt_w"/>
                                          </p:val>
                                        </p:tav>
                                      </p:tavLst>
                                    </p:anim>
                                    <p:anim calcmode="lin" valueType="num">
                                      <p:cBhvr>
                                        <p:cTn id="44" dur="500" fill="hold"/>
                                        <p:tgtEl>
                                          <p:spTgt spid="37"/>
                                        </p:tgtEl>
                                        <p:attrNameLst>
                                          <p:attrName>ppt_h</p:attrName>
                                        </p:attrNameLst>
                                      </p:cBhvr>
                                      <p:tavLst>
                                        <p:tav tm="0">
                                          <p:val>
                                            <p:fltVal val="0"/>
                                          </p:val>
                                        </p:tav>
                                        <p:tav tm="100000">
                                          <p:val>
                                            <p:strVal val="#ppt_h"/>
                                          </p:val>
                                        </p:tav>
                                      </p:tavLst>
                                    </p:anim>
                                    <p:animEffect transition="in" filter="fade">
                                      <p:cBhvr>
                                        <p:cTn id="45" dur="500"/>
                                        <p:tgtEl>
                                          <p:spTgt spid="37"/>
                                        </p:tgtEl>
                                      </p:cBhvr>
                                    </p:animEffect>
                                  </p:childTnLst>
                                </p:cTn>
                              </p:par>
                              <p:par>
                                <p:cTn id="46" presetID="42" presetClass="entr" presetSubtype="0" fill="hold" grpId="0" nodeType="withEffect">
                                  <p:stCondLst>
                                    <p:cond delay="200"/>
                                  </p:stCondLst>
                                  <p:childTnLst>
                                    <p:set>
                                      <p:cBhvr>
                                        <p:cTn id="47" dur="1" fill="hold">
                                          <p:stCondLst>
                                            <p:cond delay="0"/>
                                          </p:stCondLst>
                                        </p:cTn>
                                        <p:tgtEl>
                                          <p:spTgt spid="39">
                                            <p:txEl>
                                              <p:pRg st="0" end="0"/>
                                            </p:txEl>
                                          </p:spTgt>
                                        </p:tgtEl>
                                        <p:attrNameLst>
                                          <p:attrName>style.visibility</p:attrName>
                                        </p:attrNameLst>
                                      </p:cBhvr>
                                      <p:to>
                                        <p:strVal val="visible"/>
                                      </p:to>
                                    </p:set>
                                    <p:animEffect transition="in" filter="fade">
                                      <p:cBhvr>
                                        <p:cTn id="48" dur="500"/>
                                        <p:tgtEl>
                                          <p:spTgt spid="39">
                                            <p:txEl>
                                              <p:pRg st="0" end="0"/>
                                            </p:txEl>
                                          </p:spTgt>
                                        </p:tgtEl>
                                      </p:cBhvr>
                                    </p:animEffect>
                                    <p:anim calcmode="lin" valueType="num">
                                      <p:cBhvr>
                                        <p:cTn id="49" dur="500" fill="hold"/>
                                        <p:tgtEl>
                                          <p:spTgt spid="39">
                                            <p:txEl>
                                              <p:pRg st="0" end="0"/>
                                            </p:txEl>
                                          </p:spTgt>
                                        </p:tgtEl>
                                        <p:attrNameLst>
                                          <p:attrName>ppt_x</p:attrName>
                                        </p:attrNameLst>
                                      </p:cBhvr>
                                      <p:tavLst>
                                        <p:tav tm="0">
                                          <p:val>
                                            <p:strVal val="#ppt_x"/>
                                          </p:val>
                                        </p:tav>
                                        <p:tav tm="100000">
                                          <p:val>
                                            <p:strVal val="#ppt_x"/>
                                          </p:val>
                                        </p:tav>
                                      </p:tavLst>
                                    </p:anim>
                                    <p:anim calcmode="lin" valueType="num">
                                      <p:cBhvr>
                                        <p:cTn id="50" dur="500" fill="hold"/>
                                        <p:tgtEl>
                                          <p:spTgt spid="39">
                                            <p:txEl>
                                              <p:pRg st="0" end="0"/>
                                            </p:txEl>
                                          </p:spTgt>
                                        </p:tgtEl>
                                        <p:attrNameLst>
                                          <p:attrName>ppt_y</p:attrName>
                                        </p:attrNameLst>
                                      </p:cBhvr>
                                      <p:tavLst>
                                        <p:tav tm="0">
                                          <p:val>
                                            <p:strVal val="#ppt_y+.1"/>
                                          </p:val>
                                        </p:tav>
                                        <p:tav tm="100000">
                                          <p:val>
                                            <p:strVal val="#ppt_y"/>
                                          </p:val>
                                        </p:tav>
                                      </p:tavLst>
                                    </p:anim>
                                  </p:childTnLst>
                                </p:cTn>
                              </p:par>
                              <p:par>
                                <p:cTn id="51" presetID="10" presetClass="entr" presetSubtype="0" fill="hold" grpId="0" nodeType="withEffect">
                                  <p:stCondLst>
                                    <p:cond delay="800"/>
                                  </p:stCondLst>
                                  <p:childTnLst>
                                    <p:set>
                                      <p:cBhvr>
                                        <p:cTn id="52" dur="1" fill="hold">
                                          <p:stCondLst>
                                            <p:cond delay="0"/>
                                          </p:stCondLst>
                                        </p:cTn>
                                        <p:tgtEl>
                                          <p:spTgt spid="40">
                                            <p:txEl>
                                              <p:pRg st="0" end="0"/>
                                            </p:txEl>
                                          </p:spTgt>
                                        </p:tgtEl>
                                        <p:attrNameLst>
                                          <p:attrName>style.visibility</p:attrName>
                                        </p:attrNameLst>
                                      </p:cBhvr>
                                      <p:to>
                                        <p:strVal val="visible"/>
                                      </p:to>
                                    </p:set>
                                    <p:animEffect transition="in" filter="fade">
                                      <p:cBhvr>
                                        <p:cTn id="53" dur="500"/>
                                        <p:tgtEl>
                                          <p:spTgt spid="40">
                                            <p:txEl>
                                              <p:pRg st="0" end="0"/>
                                            </p:txEl>
                                          </p:spTgt>
                                        </p:tgtEl>
                                      </p:cBhvr>
                                    </p:animEffect>
                                  </p:childTnLst>
                                </p:cTn>
                              </p:par>
                            </p:childTnLst>
                          </p:cTn>
                        </p:par>
                        <p:par>
                          <p:cTn id="54" fill="hold">
                            <p:stCondLst>
                              <p:cond delay="1500"/>
                            </p:stCondLst>
                            <p:childTnLst>
                              <p:par>
                                <p:cTn id="55" presetID="53" presetClass="entr" presetSubtype="16" fill="hold" grpId="0" nodeType="afterEffect" nodePh="1">
                                  <p:stCondLst>
                                    <p:cond delay="0"/>
                                  </p:stCondLst>
                                  <p:endCondLst>
                                    <p:cond evt="begin" delay="0">
                                      <p:tn val="55"/>
                                    </p:cond>
                                  </p:endCondLst>
                                  <p:childTnLst>
                                    <p:set>
                                      <p:cBhvr>
                                        <p:cTn id="56" dur="1" fill="hold">
                                          <p:stCondLst>
                                            <p:cond delay="0"/>
                                          </p:stCondLst>
                                        </p:cTn>
                                        <p:tgtEl>
                                          <p:spTgt spid="46"/>
                                        </p:tgtEl>
                                        <p:attrNameLst>
                                          <p:attrName>style.visibility</p:attrName>
                                        </p:attrNameLst>
                                      </p:cBhvr>
                                      <p:to>
                                        <p:strVal val="visible"/>
                                      </p:to>
                                    </p:set>
                                    <p:anim calcmode="lin" valueType="num">
                                      <p:cBhvr>
                                        <p:cTn id="57" dur="500" fill="hold"/>
                                        <p:tgtEl>
                                          <p:spTgt spid="46"/>
                                        </p:tgtEl>
                                        <p:attrNameLst>
                                          <p:attrName>ppt_w</p:attrName>
                                        </p:attrNameLst>
                                      </p:cBhvr>
                                      <p:tavLst>
                                        <p:tav tm="0">
                                          <p:val>
                                            <p:fltVal val="0"/>
                                          </p:val>
                                        </p:tav>
                                        <p:tav tm="100000">
                                          <p:val>
                                            <p:strVal val="#ppt_w"/>
                                          </p:val>
                                        </p:tav>
                                      </p:tavLst>
                                    </p:anim>
                                    <p:anim calcmode="lin" valueType="num">
                                      <p:cBhvr>
                                        <p:cTn id="58" dur="500" fill="hold"/>
                                        <p:tgtEl>
                                          <p:spTgt spid="46"/>
                                        </p:tgtEl>
                                        <p:attrNameLst>
                                          <p:attrName>ppt_h</p:attrName>
                                        </p:attrNameLst>
                                      </p:cBhvr>
                                      <p:tavLst>
                                        <p:tav tm="0">
                                          <p:val>
                                            <p:fltVal val="0"/>
                                          </p:val>
                                        </p:tav>
                                        <p:tav tm="100000">
                                          <p:val>
                                            <p:strVal val="#ppt_h"/>
                                          </p:val>
                                        </p:tav>
                                      </p:tavLst>
                                    </p:anim>
                                    <p:animEffect transition="in" filter="fade">
                                      <p:cBhvr>
                                        <p:cTn id="59" dur="500"/>
                                        <p:tgtEl>
                                          <p:spTgt spid="46"/>
                                        </p:tgtEl>
                                      </p:cBhvr>
                                    </p:animEffect>
                                  </p:childTnLst>
                                </p:cTn>
                              </p:par>
                              <p:par>
                                <p:cTn id="60" presetID="42" presetClass="entr" presetSubtype="0" fill="hold" grpId="0" nodeType="withEffect">
                                  <p:stCondLst>
                                    <p:cond delay="200"/>
                                  </p:stCondLst>
                                  <p:childTnLst>
                                    <p:set>
                                      <p:cBhvr>
                                        <p:cTn id="61" dur="1" fill="hold">
                                          <p:stCondLst>
                                            <p:cond delay="0"/>
                                          </p:stCondLst>
                                        </p:cTn>
                                        <p:tgtEl>
                                          <p:spTgt spid="47">
                                            <p:txEl>
                                              <p:pRg st="0" end="0"/>
                                            </p:txEl>
                                          </p:spTgt>
                                        </p:tgtEl>
                                        <p:attrNameLst>
                                          <p:attrName>style.visibility</p:attrName>
                                        </p:attrNameLst>
                                      </p:cBhvr>
                                      <p:to>
                                        <p:strVal val="visible"/>
                                      </p:to>
                                    </p:set>
                                    <p:animEffect transition="in" filter="fade">
                                      <p:cBhvr>
                                        <p:cTn id="62" dur="500"/>
                                        <p:tgtEl>
                                          <p:spTgt spid="47">
                                            <p:txEl>
                                              <p:pRg st="0" end="0"/>
                                            </p:txEl>
                                          </p:spTgt>
                                        </p:tgtEl>
                                      </p:cBhvr>
                                    </p:animEffect>
                                    <p:anim calcmode="lin" valueType="num">
                                      <p:cBhvr>
                                        <p:cTn id="63" dur="500" fill="hold"/>
                                        <p:tgtEl>
                                          <p:spTgt spid="47">
                                            <p:txEl>
                                              <p:pRg st="0" end="0"/>
                                            </p:txEl>
                                          </p:spTgt>
                                        </p:tgtEl>
                                        <p:attrNameLst>
                                          <p:attrName>ppt_x</p:attrName>
                                        </p:attrNameLst>
                                      </p:cBhvr>
                                      <p:tavLst>
                                        <p:tav tm="0">
                                          <p:val>
                                            <p:strVal val="#ppt_x"/>
                                          </p:val>
                                        </p:tav>
                                        <p:tav tm="100000">
                                          <p:val>
                                            <p:strVal val="#ppt_x"/>
                                          </p:val>
                                        </p:tav>
                                      </p:tavLst>
                                    </p:anim>
                                    <p:anim calcmode="lin" valueType="num">
                                      <p:cBhvr>
                                        <p:cTn id="64" dur="500" fill="hold"/>
                                        <p:tgtEl>
                                          <p:spTgt spid="47">
                                            <p:txEl>
                                              <p:pRg st="0" end="0"/>
                                            </p:txEl>
                                          </p:spTgt>
                                        </p:tgtEl>
                                        <p:attrNameLst>
                                          <p:attrName>ppt_y</p:attrName>
                                        </p:attrNameLst>
                                      </p:cBhvr>
                                      <p:tavLst>
                                        <p:tav tm="0">
                                          <p:val>
                                            <p:strVal val="#ppt_y+.1"/>
                                          </p:val>
                                        </p:tav>
                                        <p:tav tm="100000">
                                          <p:val>
                                            <p:strVal val="#ppt_y"/>
                                          </p:val>
                                        </p:tav>
                                      </p:tavLst>
                                    </p:anim>
                                  </p:childTnLst>
                                </p:cTn>
                              </p:par>
                              <p:par>
                                <p:cTn id="65" presetID="10" presetClass="entr" presetSubtype="0" fill="hold" grpId="0" nodeType="withEffect">
                                  <p:stCondLst>
                                    <p:cond delay="800"/>
                                  </p:stCondLst>
                                  <p:childTnLst>
                                    <p:set>
                                      <p:cBhvr>
                                        <p:cTn id="66" dur="1" fill="hold">
                                          <p:stCondLst>
                                            <p:cond delay="0"/>
                                          </p:stCondLst>
                                        </p:cTn>
                                        <p:tgtEl>
                                          <p:spTgt spid="48">
                                            <p:txEl>
                                              <p:pRg st="0" end="0"/>
                                            </p:txEl>
                                          </p:spTgt>
                                        </p:tgtEl>
                                        <p:attrNameLst>
                                          <p:attrName>style.visibility</p:attrName>
                                        </p:attrNameLst>
                                      </p:cBhvr>
                                      <p:to>
                                        <p:strVal val="visible"/>
                                      </p:to>
                                    </p:set>
                                    <p:animEffect transition="in" filter="fade">
                                      <p:cBhvr>
                                        <p:cTn id="67" dur="500"/>
                                        <p:tgtEl>
                                          <p:spTgt spid="48">
                                            <p:txEl>
                                              <p:pRg st="0" end="0"/>
                                            </p:txEl>
                                          </p:spTgt>
                                        </p:tgtEl>
                                      </p:cBhvr>
                                    </p:animEffect>
                                  </p:childTnLst>
                                </p:cTn>
                              </p:par>
                            </p:childTnLst>
                          </p:cTn>
                        </p:par>
                        <p:par>
                          <p:cTn id="68" fill="hold">
                            <p:stCondLst>
                              <p:cond delay="2000"/>
                            </p:stCondLst>
                            <p:childTnLst>
                              <p:par>
                                <p:cTn id="69" presetID="53" presetClass="entr" presetSubtype="16" fill="hold" grpId="0" nodeType="afterEffect" nodePh="1">
                                  <p:stCondLst>
                                    <p:cond delay="0"/>
                                  </p:stCondLst>
                                  <p:endCondLst>
                                    <p:cond evt="begin" delay="0">
                                      <p:tn val="69"/>
                                    </p:cond>
                                  </p:endCondLst>
                                  <p:childTnLst>
                                    <p:set>
                                      <p:cBhvr>
                                        <p:cTn id="70" dur="1" fill="hold">
                                          <p:stCondLst>
                                            <p:cond delay="0"/>
                                          </p:stCondLst>
                                        </p:cTn>
                                        <p:tgtEl>
                                          <p:spTgt spid="49"/>
                                        </p:tgtEl>
                                        <p:attrNameLst>
                                          <p:attrName>style.visibility</p:attrName>
                                        </p:attrNameLst>
                                      </p:cBhvr>
                                      <p:to>
                                        <p:strVal val="visible"/>
                                      </p:to>
                                    </p:set>
                                    <p:anim calcmode="lin" valueType="num">
                                      <p:cBhvr>
                                        <p:cTn id="71" dur="500" fill="hold"/>
                                        <p:tgtEl>
                                          <p:spTgt spid="49"/>
                                        </p:tgtEl>
                                        <p:attrNameLst>
                                          <p:attrName>ppt_w</p:attrName>
                                        </p:attrNameLst>
                                      </p:cBhvr>
                                      <p:tavLst>
                                        <p:tav tm="0">
                                          <p:val>
                                            <p:fltVal val="0"/>
                                          </p:val>
                                        </p:tav>
                                        <p:tav tm="100000">
                                          <p:val>
                                            <p:strVal val="#ppt_w"/>
                                          </p:val>
                                        </p:tav>
                                      </p:tavLst>
                                    </p:anim>
                                    <p:anim calcmode="lin" valueType="num">
                                      <p:cBhvr>
                                        <p:cTn id="72" dur="500" fill="hold"/>
                                        <p:tgtEl>
                                          <p:spTgt spid="49"/>
                                        </p:tgtEl>
                                        <p:attrNameLst>
                                          <p:attrName>ppt_h</p:attrName>
                                        </p:attrNameLst>
                                      </p:cBhvr>
                                      <p:tavLst>
                                        <p:tav tm="0">
                                          <p:val>
                                            <p:fltVal val="0"/>
                                          </p:val>
                                        </p:tav>
                                        <p:tav tm="100000">
                                          <p:val>
                                            <p:strVal val="#ppt_h"/>
                                          </p:val>
                                        </p:tav>
                                      </p:tavLst>
                                    </p:anim>
                                    <p:animEffect transition="in" filter="fade">
                                      <p:cBhvr>
                                        <p:cTn id="7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1" grpId="0" build="p">
        <p:tmplLst>
          <p:tmpl lvl="1">
            <p:tnLst>
              <p:par>
                <p:cTn presetID="42" presetClass="entr" presetSubtype="0"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anim calcmode="lin" valueType="num">
                      <p:cBhvr>
                        <p:cTn dur="500" fill="hold"/>
                        <p:tgtEl>
                          <p:spTgt spid="41"/>
                        </p:tgtEl>
                        <p:attrNameLst>
                          <p:attrName>ppt_x</p:attrName>
                        </p:attrNameLst>
                      </p:cBhvr>
                      <p:tavLst>
                        <p:tav tm="0">
                          <p:val>
                            <p:strVal val="#ppt_x"/>
                          </p:val>
                        </p:tav>
                        <p:tav tm="100000">
                          <p:val>
                            <p:strVal val="#ppt_x"/>
                          </p:val>
                        </p:tav>
                      </p:tavLst>
                    </p:anim>
                    <p:anim calcmode="lin" valueType="num">
                      <p:cBhvr>
                        <p:cTn dur="500" fill="hold"/>
                        <p:tgtEl>
                          <p:spTgt spid="41"/>
                        </p:tgtEl>
                        <p:attrNameLst>
                          <p:attrName>ppt_y</p:attrName>
                        </p:attrNameLst>
                      </p:cBhvr>
                      <p:tavLst>
                        <p:tav tm="0">
                          <p:val>
                            <p:strVal val="#ppt_y+.1"/>
                          </p:val>
                        </p:tav>
                        <p:tav tm="100000">
                          <p:val>
                            <p:strVal val="#ppt_y"/>
                          </p:val>
                        </p:tav>
                      </p:tavLst>
                    </p:anim>
                  </p:childTnLst>
                </p:cTn>
              </p:par>
            </p:tnLst>
          </p:tmpl>
        </p:tmplLst>
      </p:bldP>
      <p:bldP spid="42" grpId="0" build="p">
        <p:tmplLst>
          <p:tmpl lvl="1">
            <p:tnLst>
              <p:par>
                <p:cTn presetID="10" presetClass="entr" presetSubtype="0" fill="hold" nodeType="withEffect">
                  <p:stCondLst>
                    <p:cond delay="8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25" grpId="0"/>
      <p:bldP spid="35" grpId="0" build="p">
        <p:tmplLst>
          <p:tmpl lvl="1">
            <p:tnLst>
              <p:par>
                <p:cTn presetID="42" presetClass="entr" presetSubtype="0"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anim calcmode="lin" valueType="num">
                      <p:cBhvr>
                        <p:cTn dur="500" fill="hold"/>
                        <p:tgtEl>
                          <p:spTgt spid="35"/>
                        </p:tgtEl>
                        <p:attrNameLst>
                          <p:attrName>ppt_x</p:attrName>
                        </p:attrNameLst>
                      </p:cBhvr>
                      <p:tavLst>
                        <p:tav tm="0">
                          <p:val>
                            <p:strVal val="#ppt_x"/>
                          </p:val>
                        </p:tav>
                        <p:tav tm="100000">
                          <p:val>
                            <p:strVal val="#ppt_x"/>
                          </p:val>
                        </p:tav>
                      </p:tavLst>
                    </p:anim>
                    <p:anim calcmode="lin" valueType="num">
                      <p:cBhvr>
                        <p:cTn dur="500" fill="hold"/>
                        <p:tgtEl>
                          <p:spTgt spid="35"/>
                        </p:tgtEl>
                        <p:attrNameLst>
                          <p:attrName>ppt_y</p:attrName>
                        </p:attrNameLst>
                      </p:cBhvr>
                      <p:tavLst>
                        <p:tav tm="0">
                          <p:val>
                            <p:strVal val="#ppt_y+.1"/>
                          </p:val>
                        </p:tav>
                        <p:tav tm="100000">
                          <p:val>
                            <p:strVal val="#ppt_y"/>
                          </p:val>
                        </p:tav>
                      </p:tavLst>
                    </p:anim>
                  </p:childTnLst>
                </p:cTn>
              </p:par>
            </p:tnLst>
          </p:tmpl>
        </p:tmplLst>
      </p:bldP>
      <p:bldP spid="36" grpId="0" build="p">
        <p:tmplLst>
          <p:tmpl lvl="1">
            <p:tnLst>
              <p:par>
                <p:cTn presetID="10" presetClass="entr" presetSubtype="0" fill="hold" nodeType="withEffect">
                  <p:stCondLst>
                    <p:cond delay="8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p:bldP spid="39" grpId="0" build="p">
        <p:tmplLst>
          <p:tmpl lvl="1">
            <p:tnLst>
              <p:par>
                <p:cTn presetID="42" presetClass="entr" presetSubtype="0"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anim calcmode="lin" valueType="num">
                      <p:cBhvr>
                        <p:cTn dur="500" fill="hold"/>
                        <p:tgtEl>
                          <p:spTgt spid="39"/>
                        </p:tgtEl>
                        <p:attrNameLst>
                          <p:attrName>ppt_x</p:attrName>
                        </p:attrNameLst>
                      </p:cBhvr>
                      <p:tavLst>
                        <p:tav tm="0">
                          <p:val>
                            <p:strVal val="#ppt_x"/>
                          </p:val>
                        </p:tav>
                        <p:tav tm="100000">
                          <p:val>
                            <p:strVal val="#ppt_x"/>
                          </p:val>
                        </p:tav>
                      </p:tavLst>
                    </p:anim>
                    <p:anim calcmode="lin" valueType="num">
                      <p:cBhvr>
                        <p:cTn dur="500" fill="hold"/>
                        <p:tgtEl>
                          <p:spTgt spid="39"/>
                        </p:tgtEl>
                        <p:attrNameLst>
                          <p:attrName>ppt_y</p:attrName>
                        </p:attrNameLst>
                      </p:cBhvr>
                      <p:tavLst>
                        <p:tav tm="0">
                          <p:val>
                            <p:strVal val="#ppt_y+.1"/>
                          </p:val>
                        </p:tav>
                        <p:tav tm="100000">
                          <p:val>
                            <p:strVal val="#ppt_y"/>
                          </p:val>
                        </p:tav>
                      </p:tavLst>
                    </p:anim>
                  </p:childTnLst>
                </p:cTn>
              </p:par>
            </p:tnLst>
          </p:tmpl>
        </p:tmplLst>
      </p:bldP>
      <p:bldP spid="40" grpId="0" build="p">
        <p:tmplLst>
          <p:tmpl lvl="1">
            <p:tnLst>
              <p:par>
                <p:cTn presetID="10" presetClass="entr" presetSubtype="0" fill="hold" nodeType="withEffect">
                  <p:stCondLst>
                    <p:cond delay="80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6" grpId="0"/>
      <p:bldP spid="47" grpId="0" build="p">
        <p:tmplLst>
          <p:tmpl lvl="1">
            <p:tnLst>
              <p:par>
                <p:cTn presetID="42" presetClass="entr" presetSubtype="0"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Effect transition="in" filter="fade">
                      <p:cBhvr>
                        <p:cTn dur="500"/>
                        <p:tgtEl>
                          <p:spTgt spid="47"/>
                        </p:tgtEl>
                      </p:cBhvr>
                    </p:animEffect>
                    <p:anim calcmode="lin" valueType="num">
                      <p:cBhvr>
                        <p:cTn dur="500" fill="hold"/>
                        <p:tgtEl>
                          <p:spTgt spid="47"/>
                        </p:tgtEl>
                        <p:attrNameLst>
                          <p:attrName>ppt_x</p:attrName>
                        </p:attrNameLst>
                      </p:cBhvr>
                      <p:tavLst>
                        <p:tav tm="0">
                          <p:val>
                            <p:strVal val="#ppt_x"/>
                          </p:val>
                        </p:tav>
                        <p:tav tm="100000">
                          <p:val>
                            <p:strVal val="#ppt_x"/>
                          </p:val>
                        </p:tav>
                      </p:tavLst>
                    </p:anim>
                    <p:anim calcmode="lin" valueType="num">
                      <p:cBhvr>
                        <p:cTn dur="500" fill="hold"/>
                        <p:tgtEl>
                          <p:spTgt spid="47"/>
                        </p:tgtEl>
                        <p:attrNameLst>
                          <p:attrName>ppt_y</p:attrName>
                        </p:attrNameLst>
                      </p:cBhvr>
                      <p:tavLst>
                        <p:tav tm="0">
                          <p:val>
                            <p:strVal val="#ppt_y+.1"/>
                          </p:val>
                        </p:tav>
                        <p:tav tm="100000">
                          <p:val>
                            <p:strVal val="#ppt_y"/>
                          </p:val>
                        </p:tav>
                      </p:tavLst>
                    </p:anim>
                  </p:childTnLst>
                </p:cTn>
              </p:par>
            </p:tnLst>
          </p:tmpl>
        </p:tmplLst>
      </p:bldP>
      <p:bldP spid="48" grpId="0" build="p">
        <p:tmplLst>
          <p:tmpl lvl="1">
            <p:tnLst>
              <p:par>
                <p:cTn presetID="10" presetClass="entr" presetSubtype="0" fill="hold" nodeType="withEffect">
                  <p:stCondLst>
                    <p:cond delay="80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P spid="49" grpId="0"/>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Four circle images with caption 2">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2" name="Group 11"/>
          <p:cNvGrpSpPr/>
          <p:nvPr userDrawn="1"/>
        </p:nvGrpSpPr>
        <p:grpSpPr>
          <a:xfrm>
            <a:off x="101309" y="385540"/>
            <a:ext cx="383999" cy="342172"/>
            <a:chOff x="5270500" y="1460500"/>
            <a:chExt cx="1701800" cy="2705100"/>
          </a:xfrm>
        </p:grpSpPr>
        <p:sp>
          <p:nvSpPr>
            <p:cNvPr id="13" name="Rounded Rectangle 12"/>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4" name="Rounded Rectangle 13"/>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5" name="Rounded Rectangle 14"/>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41" name="Text Placeholder 7"/>
          <p:cNvSpPr>
            <a:spLocks noGrp="1"/>
          </p:cNvSpPr>
          <p:nvPr>
            <p:ph type="body" sz="quarter" idx="65" hasCustomPrompt="1"/>
          </p:nvPr>
        </p:nvSpPr>
        <p:spPr>
          <a:xfrm>
            <a:off x="2838451" y="1813942"/>
            <a:ext cx="2986616" cy="259199"/>
          </a:xfrm>
          <a:prstGeom prst="rect">
            <a:avLst/>
          </a:prstGeom>
        </p:spPr>
        <p:txBody>
          <a:bodyPr vert="horz" lIns="0" tIns="40504" rIns="0" bIns="40504" anchor="ctr"/>
          <a:lstStyle>
            <a:lvl1pPr marL="0" indent="0" algn="l">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2" name="Text Placeholder 2"/>
          <p:cNvSpPr>
            <a:spLocks noGrp="1"/>
          </p:cNvSpPr>
          <p:nvPr>
            <p:ph type="body" sz="quarter" idx="64" hasCustomPrompt="1"/>
          </p:nvPr>
        </p:nvSpPr>
        <p:spPr>
          <a:xfrm>
            <a:off x="2838451" y="2108723"/>
            <a:ext cx="2986616" cy="1518588"/>
          </a:xfrm>
          <a:prstGeom prst="rect">
            <a:avLst/>
          </a:prstGeom>
        </p:spPr>
        <p:txBody>
          <a:bodyPr vert="horz" lIns="0" tIns="0" rIns="0" bIns="0"/>
          <a:lstStyle>
            <a:lvl1pPr marL="0" indent="0" algn="l">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25" name="Picture Placeholder 2"/>
          <p:cNvSpPr>
            <a:spLocks noGrp="1" noChangeAspect="1"/>
          </p:cNvSpPr>
          <p:nvPr>
            <p:ph type="pic" sz="quarter" idx="17"/>
          </p:nvPr>
        </p:nvSpPr>
        <p:spPr>
          <a:xfrm>
            <a:off x="603252" y="1801491"/>
            <a:ext cx="2028477" cy="1825630"/>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23" name="Text Placeholder 7"/>
          <p:cNvSpPr>
            <a:spLocks noGrp="1"/>
          </p:cNvSpPr>
          <p:nvPr>
            <p:ph type="body" sz="quarter" idx="66" hasCustomPrompt="1"/>
          </p:nvPr>
        </p:nvSpPr>
        <p:spPr>
          <a:xfrm>
            <a:off x="8589435" y="1813942"/>
            <a:ext cx="2986616" cy="259199"/>
          </a:xfrm>
          <a:prstGeom prst="rect">
            <a:avLst/>
          </a:prstGeom>
        </p:spPr>
        <p:txBody>
          <a:bodyPr vert="horz" lIns="0" tIns="40504" rIns="0" bIns="40504" anchor="ctr"/>
          <a:lstStyle>
            <a:lvl1pPr marL="0" indent="0" algn="l">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4" name="Text Placeholder 2"/>
          <p:cNvSpPr>
            <a:spLocks noGrp="1"/>
          </p:cNvSpPr>
          <p:nvPr>
            <p:ph type="body" sz="quarter" idx="67" hasCustomPrompt="1"/>
          </p:nvPr>
        </p:nvSpPr>
        <p:spPr>
          <a:xfrm>
            <a:off x="8589435" y="2108723"/>
            <a:ext cx="2986616" cy="1518588"/>
          </a:xfrm>
          <a:prstGeom prst="rect">
            <a:avLst/>
          </a:prstGeom>
        </p:spPr>
        <p:txBody>
          <a:bodyPr vert="horz" lIns="0" tIns="0" rIns="0" bIns="0"/>
          <a:lstStyle>
            <a:lvl1pPr marL="0" indent="0" algn="l">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26" name="Picture Placeholder 2"/>
          <p:cNvSpPr>
            <a:spLocks noGrp="1" noChangeAspect="1"/>
          </p:cNvSpPr>
          <p:nvPr>
            <p:ph type="pic" sz="quarter" idx="68"/>
          </p:nvPr>
        </p:nvSpPr>
        <p:spPr>
          <a:xfrm>
            <a:off x="6354236" y="1801491"/>
            <a:ext cx="2028477" cy="1825630"/>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27" name="Text Placeholder 7"/>
          <p:cNvSpPr>
            <a:spLocks noGrp="1"/>
          </p:cNvSpPr>
          <p:nvPr>
            <p:ph type="body" sz="quarter" idx="69" hasCustomPrompt="1"/>
          </p:nvPr>
        </p:nvSpPr>
        <p:spPr>
          <a:xfrm>
            <a:off x="2838451" y="3993262"/>
            <a:ext cx="2986616" cy="259199"/>
          </a:xfrm>
          <a:prstGeom prst="rect">
            <a:avLst/>
          </a:prstGeom>
        </p:spPr>
        <p:txBody>
          <a:bodyPr vert="horz" lIns="0" tIns="40504" rIns="0" bIns="40504" anchor="ctr"/>
          <a:lstStyle>
            <a:lvl1pPr marL="0" indent="0" algn="l">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8" name="Text Placeholder 2"/>
          <p:cNvSpPr>
            <a:spLocks noGrp="1"/>
          </p:cNvSpPr>
          <p:nvPr>
            <p:ph type="body" sz="quarter" idx="70" hasCustomPrompt="1"/>
          </p:nvPr>
        </p:nvSpPr>
        <p:spPr>
          <a:xfrm>
            <a:off x="2838451" y="4288043"/>
            <a:ext cx="2986616" cy="1518588"/>
          </a:xfrm>
          <a:prstGeom prst="rect">
            <a:avLst/>
          </a:prstGeom>
        </p:spPr>
        <p:txBody>
          <a:bodyPr vert="horz" lIns="0" tIns="0" rIns="0" bIns="0"/>
          <a:lstStyle>
            <a:lvl1pPr marL="0" indent="0" algn="l">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29" name="Picture Placeholder 2"/>
          <p:cNvSpPr>
            <a:spLocks noGrp="1" noChangeAspect="1"/>
          </p:cNvSpPr>
          <p:nvPr>
            <p:ph type="pic" sz="quarter" idx="71"/>
          </p:nvPr>
        </p:nvSpPr>
        <p:spPr>
          <a:xfrm>
            <a:off x="603252" y="3980811"/>
            <a:ext cx="2028477" cy="1825630"/>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30" name="Text Placeholder 7"/>
          <p:cNvSpPr>
            <a:spLocks noGrp="1"/>
          </p:cNvSpPr>
          <p:nvPr>
            <p:ph type="body" sz="quarter" idx="72" hasCustomPrompt="1"/>
          </p:nvPr>
        </p:nvSpPr>
        <p:spPr>
          <a:xfrm>
            <a:off x="8589435" y="3993262"/>
            <a:ext cx="2986616" cy="259199"/>
          </a:xfrm>
          <a:prstGeom prst="rect">
            <a:avLst/>
          </a:prstGeom>
        </p:spPr>
        <p:txBody>
          <a:bodyPr vert="horz" lIns="0" tIns="40504" rIns="0" bIns="40504" anchor="ctr"/>
          <a:lstStyle>
            <a:lvl1pPr marL="0" indent="0" algn="l">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1" name="Text Placeholder 2"/>
          <p:cNvSpPr>
            <a:spLocks noGrp="1"/>
          </p:cNvSpPr>
          <p:nvPr>
            <p:ph type="body" sz="quarter" idx="73" hasCustomPrompt="1"/>
          </p:nvPr>
        </p:nvSpPr>
        <p:spPr>
          <a:xfrm>
            <a:off x="8589435" y="4288043"/>
            <a:ext cx="2986616" cy="1518588"/>
          </a:xfrm>
          <a:prstGeom prst="rect">
            <a:avLst/>
          </a:prstGeom>
        </p:spPr>
        <p:txBody>
          <a:bodyPr vert="horz" lIns="0" tIns="0" rIns="0" bIns="0"/>
          <a:lstStyle>
            <a:lvl1pPr marL="0" indent="0" algn="l">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32" name="Picture Placeholder 2"/>
          <p:cNvSpPr>
            <a:spLocks noGrp="1" noChangeAspect="1"/>
          </p:cNvSpPr>
          <p:nvPr>
            <p:ph type="pic" sz="quarter" idx="74"/>
          </p:nvPr>
        </p:nvSpPr>
        <p:spPr>
          <a:xfrm>
            <a:off x="6354236" y="3980811"/>
            <a:ext cx="2028477" cy="1825630"/>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Tree>
    <p:extLst>
      <p:ext uri="{BB962C8B-B14F-4D97-AF65-F5344CB8AC3E}">
        <p14:creationId xmlns:p14="http://schemas.microsoft.com/office/powerpoint/2010/main" xmlns="" val="358938991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41">
                                            <p:txEl>
                                              <p:pRg st="0" end="0"/>
                                            </p:txEl>
                                          </p:spTgt>
                                        </p:tgtEl>
                                        <p:attrNameLst>
                                          <p:attrName>style.visibility</p:attrName>
                                        </p:attrNameLst>
                                      </p:cBhvr>
                                      <p:to>
                                        <p:strVal val="visible"/>
                                      </p:to>
                                    </p:set>
                                    <p:animEffect transition="in" filter="fade">
                                      <p:cBhvr>
                                        <p:cTn id="20" dur="500"/>
                                        <p:tgtEl>
                                          <p:spTgt spid="41">
                                            <p:txEl>
                                              <p:pRg st="0" end="0"/>
                                            </p:txEl>
                                          </p:spTgt>
                                        </p:tgtEl>
                                      </p:cBhvr>
                                    </p:animEffect>
                                    <p:anim calcmode="lin" valueType="num">
                                      <p:cBhvr>
                                        <p:cTn id="21" dur="500" fill="hold"/>
                                        <p:tgtEl>
                                          <p:spTgt spid="41">
                                            <p:txEl>
                                              <p:pRg st="0" end="0"/>
                                            </p:txEl>
                                          </p:spTgt>
                                        </p:tgtEl>
                                        <p:attrNameLst>
                                          <p:attrName>ppt_x</p:attrName>
                                        </p:attrNameLst>
                                      </p:cBhvr>
                                      <p:tavLst>
                                        <p:tav tm="0">
                                          <p:val>
                                            <p:strVal val="#ppt_x"/>
                                          </p:val>
                                        </p:tav>
                                        <p:tav tm="100000">
                                          <p:val>
                                            <p:strVal val="#ppt_x"/>
                                          </p:val>
                                        </p:tav>
                                      </p:tavLst>
                                    </p:anim>
                                    <p:anim calcmode="lin" valueType="num">
                                      <p:cBhvr>
                                        <p:cTn id="22" dur="500" fill="hold"/>
                                        <p:tgtEl>
                                          <p:spTgt spid="41">
                                            <p:txEl>
                                              <p:pRg st="0" end="0"/>
                                            </p:txEl>
                                          </p:spTgt>
                                        </p:tgtEl>
                                        <p:attrNameLst>
                                          <p:attrName>ppt_y</p:attrName>
                                        </p:attrNameLst>
                                      </p:cBhvr>
                                      <p:tavLst>
                                        <p:tav tm="0">
                                          <p:val>
                                            <p:strVal val="#ppt_y+.1"/>
                                          </p:val>
                                        </p:tav>
                                        <p:tav tm="100000">
                                          <p:val>
                                            <p:strVal val="#ppt_y"/>
                                          </p:val>
                                        </p:tav>
                                      </p:tavLst>
                                    </p:anim>
                                  </p:childTnLst>
                                </p:cTn>
                              </p:par>
                              <p:par>
                                <p:cTn id="23" presetID="10" presetClass="entr" presetSubtype="0" fill="hold" grpId="0" nodeType="withEffect">
                                  <p:stCondLst>
                                    <p:cond delay="800"/>
                                  </p:stCondLst>
                                  <p:childTnLst>
                                    <p:set>
                                      <p:cBhvr>
                                        <p:cTn id="24" dur="1" fill="hold">
                                          <p:stCondLst>
                                            <p:cond delay="0"/>
                                          </p:stCondLst>
                                        </p:cTn>
                                        <p:tgtEl>
                                          <p:spTgt spid="42">
                                            <p:txEl>
                                              <p:pRg st="0" end="0"/>
                                            </p:txEl>
                                          </p:spTgt>
                                        </p:tgtEl>
                                        <p:attrNameLst>
                                          <p:attrName>style.visibility</p:attrName>
                                        </p:attrNameLst>
                                      </p:cBhvr>
                                      <p:to>
                                        <p:strVal val="visible"/>
                                      </p:to>
                                    </p:set>
                                    <p:animEffect transition="in" filter="fade">
                                      <p:cBhvr>
                                        <p:cTn id="25" dur="500"/>
                                        <p:tgtEl>
                                          <p:spTgt spid="42">
                                            <p:txEl>
                                              <p:pRg st="0" end="0"/>
                                            </p:txEl>
                                          </p:spTgt>
                                        </p:tgtEl>
                                      </p:cBhvr>
                                    </p:animEffect>
                                  </p:childTnLst>
                                </p:cTn>
                              </p:par>
                            </p:childTnLst>
                          </p:cTn>
                        </p:par>
                        <p:par>
                          <p:cTn id="26" fill="hold">
                            <p:stCondLst>
                              <p:cond delay="500"/>
                            </p:stCondLst>
                            <p:childTnLst>
                              <p:par>
                                <p:cTn id="27" presetID="53" presetClass="entr" presetSubtype="16" fill="hold" grpId="0" nodeType="afterEffect" nodePh="1">
                                  <p:stCondLst>
                                    <p:cond delay="0"/>
                                  </p:stCondLst>
                                  <p:endCondLst>
                                    <p:cond evt="begin" delay="0">
                                      <p:tn val="27"/>
                                    </p:cond>
                                  </p:endCondLst>
                                  <p:childTnLst>
                                    <p:set>
                                      <p:cBhvr>
                                        <p:cTn id="28" dur="1" fill="hold">
                                          <p:stCondLst>
                                            <p:cond delay="0"/>
                                          </p:stCondLst>
                                        </p:cTn>
                                        <p:tgtEl>
                                          <p:spTgt spid="25"/>
                                        </p:tgtEl>
                                        <p:attrNameLst>
                                          <p:attrName>style.visibility</p:attrName>
                                        </p:attrNameLst>
                                      </p:cBhvr>
                                      <p:to>
                                        <p:strVal val="visible"/>
                                      </p:to>
                                    </p:set>
                                    <p:anim calcmode="lin" valueType="num">
                                      <p:cBhvr>
                                        <p:cTn id="29" dur="500" fill="hold"/>
                                        <p:tgtEl>
                                          <p:spTgt spid="25"/>
                                        </p:tgtEl>
                                        <p:attrNameLst>
                                          <p:attrName>ppt_w</p:attrName>
                                        </p:attrNameLst>
                                      </p:cBhvr>
                                      <p:tavLst>
                                        <p:tav tm="0">
                                          <p:val>
                                            <p:fltVal val="0"/>
                                          </p:val>
                                        </p:tav>
                                        <p:tav tm="100000">
                                          <p:val>
                                            <p:strVal val="#ppt_w"/>
                                          </p:val>
                                        </p:tav>
                                      </p:tavLst>
                                    </p:anim>
                                    <p:anim calcmode="lin" valueType="num">
                                      <p:cBhvr>
                                        <p:cTn id="30" dur="500" fill="hold"/>
                                        <p:tgtEl>
                                          <p:spTgt spid="25"/>
                                        </p:tgtEl>
                                        <p:attrNameLst>
                                          <p:attrName>ppt_h</p:attrName>
                                        </p:attrNameLst>
                                      </p:cBhvr>
                                      <p:tavLst>
                                        <p:tav tm="0">
                                          <p:val>
                                            <p:fltVal val="0"/>
                                          </p:val>
                                        </p:tav>
                                        <p:tav tm="100000">
                                          <p:val>
                                            <p:strVal val="#ppt_h"/>
                                          </p:val>
                                        </p:tav>
                                      </p:tavLst>
                                    </p:anim>
                                    <p:animEffect transition="in" filter="fade">
                                      <p:cBhvr>
                                        <p:cTn id="31" dur="500"/>
                                        <p:tgtEl>
                                          <p:spTgt spid="25"/>
                                        </p:tgtEl>
                                      </p:cBhvr>
                                    </p:animEffect>
                                  </p:childTnLst>
                                </p:cTn>
                              </p:par>
                              <p:par>
                                <p:cTn id="32" presetID="42" presetClass="entr" presetSubtype="0" fill="hold" grpId="0" nodeType="withEffect">
                                  <p:stCondLst>
                                    <p:cond delay="200"/>
                                  </p:stCondLst>
                                  <p:childTnLst>
                                    <p:set>
                                      <p:cBhvr>
                                        <p:cTn id="33" dur="1" fill="hold">
                                          <p:stCondLst>
                                            <p:cond delay="0"/>
                                          </p:stCondLst>
                                        </p:cTn>
                                        <p:tgtEl>
                                          <p:spTgt spid="23">
                                            <p:txEl>
                                              <p:pRg st="0" end="0"/>
                                            </p:txEl>
                                          </p:spTgt>
                                        </p:tgtEl>
                                        <p:attrNameLst>
                                          <p:attrName>style.visibility</p:attrName>
                                        </p:attrNameLst>
                                      </p:cBhvr>
                                      <p:to>
                                        <p:strVal val="visible"/>
                                      </p:to>
                                    </p:set>
                                    <p:animEffect transition="in" filter="fade">
                                      <p:cBhvr>
                                        <p:cTn id="34" dur="500"/>
                                        <p:tgtEl>
                                          <p:spTgt spid="23">
                                            <p:txEl>
                                              <p:pRg st="0" end="0"/>
                                            </p:txEl>
                                          </p:spTgt>
                                        </p:tgtEl>
                                      </p:cBhvr>
                                    </p:animEffect>
                                    <p:anim calcmode="lin" valueType="num">
                                      <p:cBhvr>
                                        <p:cTn id="35"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23">
                                            <p:txEl>
                                              <p:pRg st="0" end="0"/>
                                            </p:txEl>
                                          </p:spTgt>
                                        </p:tgtEl>
                                        <p:attrNameLst>
                                          <p:attrName>ppt_y</p:attrName>
                                        </p:attrNameLst>
                                      </p:cBhvr>
                                      <p:tavLst>
                                        <p:tav tm="0">
                                          <p:val>
                                            <p:strVal val="#ppt_y+.1"/>
                                          </p:val>
                                        </p:tav>
                                        <p:tav tm="100000">
                                          <p:val>
                                            <p:strVal val="#ppt_y"/>
                                          </p:val>
                                        </p:tav>
                                      </p:tavLst>
                                    </p:anim>
                                  </p:childTnLst>
                                </p:cTn>
                              </p:par>
                              <p:par>
                                <p:cTn id="37" presetID="10" presetClass="entr" presetSubtype="0" fill="hold" grpId="0" nodeType="withEffect">
                                  <p:stCondLst>
                                    <p:cond delay="800"/>
                                  </p:stCondLst>
                                  <p:childTnLst>
                                    <p:set>
                                      <p:cBhvr>
                                        <p:cTn id="38" dur="1" fill="hold">
                                          <p:stCondLst>
                                            <p:cond delay="0"/>
                                          </p:stCondLst>
                                        </p:cTn>
                                        <p:tgtEl>
                                          <p:spTgt spid="24">
                                            <p:txEl>
                                              <p:pRg st="0" end="0"/>
                                            </p:txEl>
                                          </p:spTgt>
                                        </p:tgtEl>
                                        <p:attrNameLst>
                                          <p:attrName>style.visibility</p:attrName>
                                        </p:attrNameLst>
                                      </p:cBhvr>
                                      <p:to>
                                        <p:strVal val="visible"/>
                                      </p:to>
                                    </p:set>
                                    <p:animEffect transition="in" filter="fade">
                                      <p:cBhvr>
                                        <p:cTn id="39" dur="500"/>
                                        <p:tgtEl>
                                          <p:spTgt spid="24">
                                            <p:txEl>
                                              <p:pRg st="0" end="0"/>
                                            </p:txEl>
                                          </p:spTgt>
                                        </p:tgtEl>
                                      </p:cBhvr>
                                    </p:animEffect>
                                  </p:childTnLst>
                                </p:cTn>
                              </p:par>
                            </p:childTnLst>
                          </p:cTn>
                        </p:par>
                        <p:par>
                          <p:cTn id="40" fill="hold">
                            <p:stCondLst>
                              <p:cond delay="1000"/>
                            </p:stCondLst>
                            <p:childTnLst>
                              <p:par>
                                <p:cTn id="41" presetID="53" presetClass="entr" presetSubtype="16" fill="hold" grpId="0" nodeType="afterEffect" nodePh="1">
                                  <p:stCondLst>
                                    <p:cond delay="0"/>
                                  </p:stCondLst>
                                  <p:endCondLst>
                                    <p:cond evt="begin" delay="0">
                                      <p:tn val="41"/>
                                    </p:cond>
                                  </p:endCondLst>
                                  <p:childTnLst>
                                    <p:set>
                                      <p:cBhvr>
                                        <p:cTn id="42" dur="1" fill="hold">
                                          <p:stCondLst>
                                            <p:cond delay="0"/>
                                          </p:stCondLst>
                                        </p:cTn>
                                        <p:tgtEl>
                                          <p:spTgt spid="26"/>
                                        </p:tgtEl>
                                        <p:attrNameLst>
                                          <p:attrName>style.visibility</p:attrName>
                                        </p:attrNameLst>
                                      </p:cBhvr>
                                      <p:to>
                                        <p:strVal val="visible"/>
                                      </p:to>
                                    </p:set>
                                    <p:anim calcmode="lin" valueType="num">
                                      <p:cBhvr>
                                        <p:cTn id="43" dur="500" fill="hold"/>
                                        <p:tgtEl>
                                          <p:spTgt spid="26"/>
                                        </p:tgtEl>
                                        <p:attrNameLst>
                                          <p:attrName>ppt_w</p:attrName>
                                        </p:attrNameLst>
                                      </p:cBhvr>
                                      <p:tavLst>
                                        <p:tav tm="0">
                                          <p:val>
                                            <p:fltVal val="0"/>
                                          </p:val>
                                        </p:tav>
                                        <p:tav tm="100000">
                                          <p:val>
                                            <p:strVal val="#ppt_w"/>
                                          </p:val>
                                        </p:tav>
                                      </p:tavLst>
                                    </p:anim>
                                    <p:anim calcmode="lin" valueType="num">
                                      <p:cBhvr>
                                        <p:cTn id="44" dur="500" fill="hold"/>
                                        <p:tgtEl>
                                          <p:spTgt spid="26"/>
                                        </p:tgtEl>
                                        <p:attrNameLst>
                                          <p:attrName>ppt_h</p:attrName>
                                        </p:attrNameLst>
                                      </p:cBhvr>
                                      <p:tavLst>
                                        <p:tav tm="0">
                                          <p:val>
                                            <p:fltVal val="0"/>
                                          </p:val>
                                        </p:tav>
                                        <p:tav tm="100000">
                                          <p:val>
                                            <p:strVal val="#ppt_h"/>
                                          </p:val>
                                        </p:tav>
                                      </p:tavLst>
                                    </p:anim>
                                    <p:animEffect transition="in" filter="fade">
                                      <p:cBhvr>
                                        <p:cTn id="45" dur="500"/>
                                        <p:tgtEl>
                                          <p:spTgt spid="26"/>
                                        </p:tgtEl>
                                      </p:cBhvr>
                                    </p:animEffect>
                                  </p:childTnLst>
                                </p:cTn>
                              </p:par>
                              <p:par>
                                <p:cTn id="46" presetID="42" presetClass="entr" presetSubtype="0" fill="hold" grpId="0" nodeType="withEffect">
                                  <p:stCondLst>
                                    <p:cond delay="200"/>
                                  </p:stCondLst>
                                  <p:childTnLst>
                                    <p:set>
                                      <p:cBhvr>
                                        <p:cTn id="47" dur="1" fill="hold">
                                          <p:stCondLst>
                                            <p:cond delay="0"/>
                                          </p:stCondLst>
                                        </p:cTn>
                                        <p:tgtEl>
                                          <p:spTgt spid="27">
                                            <p:txEl>
                                              <p:pRg st="0" end="0"/>
                                            </p:txEl>
                                          </p:spTgt>
                                        </p:tgtEl>
                                        <p:attrNameLst>
                                          <p:attrName>style.visibility</p:attrName>
                                        </p:attrNameLst>
                                      </p:cBhvr>
                                      <p:to>
                                        <p:strVal val="visible"/>
                                      </p:to>
                                    </p:set>
                                    <p:animEffect transition="in" filter="fade">
                                      <p:cBhvr>
                                        <p:cTn id="48" dur="500"/>
                                        <p:tgtEl>
                                          <p:spTgt spid="27">
                                            <p:txEl>
                                              <p:pRg st="0" end="0"/>
                                            </p:txEl>
                                          </p:spTgt>
                                        </p:tgtEl>
                                      </p:cBhvr>
                                    </p:animEffect>
                                    <p:anim calcmode="lin" valueType="num">
                                      <p:cBhvr>
                                        <p:cTn id="49"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50" dur="500" fill="hold"/>
                                        <p:tgtEl>
                                          <p:spTgt spid="27">
                                            <p:txEl>
                                              <p:pRg st="0" end="0"/>
                                            </p:txEl>
                                          </p:spTgt>
                                        </p:tgtEl>
                                        <p:attrNameLst>
                                          <p:attrName>ppt_y</p:attrName>
                                        </p:attrNameLst>
                                      </p:cBhvr>
                                      <p:tavLst>
                                        <p:tav tm="0">
                                          <p:val>
                                            <p:strVal val="#ppt_y+.1"/>
                                          </p:val>
                                        </p:tav>
                                        <p:tav tm="100000">
                                          <p:val>
                                            <p:strVal val="#ppt_y"/>
                                          </p:val>
                                        </p:tav>
                                      </p:tavLst>
                                    </p:anim>
                                  </p:childTnLst>
                                </p:cTn>
                              </p:par>
                              <p:par>
                                <p:cTn id="51" presetID="10" presetClass="entr" presetSubtype="0" fill="hold" grpId="0" nodeType="withEffect">
                                  <p:stCondLst>
                                    <p:cond delay="800"/>
                                  </p:stCondLst>
                                  <p:childTnLst>
                                    <p:set>
                                      <p:cBhvr>
                                        <p:cTn id="52" dur="1" fill="hold">
                                          <p:stCondLst>
                                            <p:cond delay="0"/>
                                          </p:stCondLst>
                                        </p:cTn>
                                        <p:tgtEl>
                                          <p:spTgt spid="28">
                                            <p:txEl>
                                              <p:pRg st="0" end="0"/>
                                            </p:txEl>
                                          </p:spTgt>
                                        </p:tgtEl>
                                        <p:attrNameLst>
                                          <p:attrName>style.visibility</p:attrName>
                                        </p:attrNameLst>
                                      </p:cBhvr>
                                      <p:to>
                                        <p:strVal val="visible"/>
                                      </p:to>
                                    </p:set>
                                    <p:animEffect transition="in" filter="fade">
                                      <p:cBhvr>
                                        <p:cTn id="53" dur="500"/>
                                        <p:tgtEl>
                                          <p:spTgt spid="28">
                                            <p:txEl>
                                              <p:pRg st="0" end="0"/>
                                            </p:txEl>
                                          </p:spTgt>
                                        </p:tgtEl>
                                      </p:cBhvr>
                                    </p:animEffect>
                                  </p:childTnLst>
                                </p:cTn>
                              </p:par>
                            </p:childTnLst>
                          </p:cTn>
                        </p:par>
                        <p:par>
                          <p:cTn id="54" fill="hold">
                            <p:stCondLst>
                              <p:cond delay="1500"/>
                            </p:stCondLst>
                            <p:childTnLst>
                              <p:par>
                                <p:cTn id="55" presetID="53" presetClass="entr" presetSubtype="16" fill="hold" grpId="0" nodeType="afterEffect" nodePh="1">
                                  <p:stCondLst>
                                    <p:cond delay="0"/>
                                  </p:stCondLst>
                                  <p:endCondLst>
                                    <p:cond evt="begin" delay="0">
                                      <p:tn val="55"/>
                                    </p:cond>
                                  </p:endCondLst>
                                  <p:childTnLst>
                                    <p:set>
                                      <p:cBhvr>
                                        <p:cTn id="56" dur="1" fill="hold">
                                          <p:stCondLst>
                                            <p:cond delay="0"/>
                                          </p:stCondLst>
                                        </p:cTn>
                                        <p:tgtEl>
                                          <p:spTgt spid="29"/>
                                        </p:tgtEl>
                                        <p:attrNameLst>
                                          <p:attrName>style.visibility</p:attrName>
                                        </p:attrNameLst>
                                      </p:cBhvr>
                                      <p:to>
                                        <p:strVal val="visible"/>
                                      </p:to>
                                    </p:set>
                                    <p:anim calcmode="lin" valueType="num">
                                      <p:cBhvr>
                                        <p:cTn id="57" dur="500" fill="hold"/>
                                        <p:tgtEl>
                                          <p:spTgt spid="29"/>
                                        </p:tgtEl>
                                        <p:attrNameLst>
                                          <p:attrName>ppt_w</p:attrName>
                                        </p:attrNameLst>
                                      </p:cBhvr>
                                      <p:tavLst>
                                        <p:tav tm="0">
                                          <p:val>
                                            <p:fltVal val="0"/>
                                          </p:val>
                                        </p:tav>
                                        <p:tav tm="100000">
                                          <p:val>
                                            <p:strVal val="#ppt_w"/>
                                          </p:val>
                                        </p:tav>
                                      </p:tavLst>
                                    </p:anim>
                                    <p:anim calcmode="lin" valueType="num">
                                      <p:cBhvr>
                                        <p:cTn id="58" dur="500" fill="hold"/>
                                        <p:tgtEl>
                                          <p:spTgt spid="29"/>
                                        </p:tgtEl>
                                        <p:attrNameLst>
                                          <p:attrName>ppt_h</p:attrName>
                                        </p:attrNameLst>
                                      </p:cBhvr>
                                      <p:tavLst>
                                        <p:tav tm="0">
                                          <p:val>
                                            <p:fltVal val="0"/>
                                          </p:val>
                                        </p:tav>
                                        <p:tav tm="100000">
                                          <p:val>
                                            <p:strVal val="#ppt_h"/>
                                          </p:val>
                                        </p:tav>
                                      </p:tavLst>
                                    </p:anim>
                                    <p:animEffect transition="in" filter="fade">
                                      <p:cBhvr>
                                        <p:cTn id="59" dur="500"/>
                                        <p:tgtEl>
                                          <p:spTgt spid="29"/>
                                        </p:tgtEl>
                                      </p:cBhvr>
                                    </p:animEffect>
                                  </p:childTnLst>
                                </p:cTn>
                              </p:par>
                              <p:par>
                                <p:cTn id="60" presetID="42" presetClass="entr" presetSubtype="0" fill="hold" grpId="0" nodeType="withEffect">
                                  <p:stCondLst>
                                    <p:cond delay="200"/>
                                  </p:stCondLst>
                                  <p:childTnLst>
                                    <p:set>
                                      <p:cBhvr>
                                        <p:cTn id="61" dur="1" fill="hold">
                                          <p:stCondLst>
                                            <p:cond delay="0"/>
                                          </p:stCondLst>
                                        </p:cTn>
                                        <p:tgtEl>
                                          <p:spTgt spid="30">
                                            <p:txEl>
                                              <p:pRg st="0" end="0"/>
                                            </p:txEl>
                                          </p:spTgt>
                                        </p:tgtEl>
                                        <p:attrNameLst>
                                          <p:attrName>style.visibility</p:attrName>
                                        </p:attrNameLst>
                                      </p:cBhvr>
                                      <p:to>
                                        <p:strVal val="visible"/>
                                      </p:to>
                                    </p:set>
                                    <p:animEffect transition="in" filter="fade">
                                      <p:cBhvr>
                                        <p:cTn id="62" dur="500"/>
                                        <p:tgtEl>
                                          <p:spTgt spid="30">
                                            <p:txEl>
                                              <p:pRg st="0" end="0"/>
                                            </p:txEl>
                                          </p:spTgt>
                                        </p:tgtEl>
                                      </p:cBhvr>
                                    </p:animEffect>
                                    <p:anim calcmode="lin" valueType="num">
                                      <p:cBhvr>
                                        <p:cTn id="63"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p:cTn id="64" dur="500" fill="hold"/>
                                        <p:tgtEl>
                                          <p:spTgt spid="30">
                                            <p:txEl>
                                              <p:pRg st="0" end="0"/>
                                            </p:txEl>
                                          </p:spTgt>
                                        </p:tgtEl>
                                        <p:attrNameLst>
                                          <p:attrName>ppt_y</p:attrName>
                                        </p:attrNameLst>
                                      </p:cBhvr>
                                      <p:tavLst>
                                        <p:tav tm="0">
                                          <p:val>
                                            <p:strVal val="#ppt_y+.1"/>
                                          </p:val>
                                        </p:tav>
                                        <p:tav tm="100000">
                                          <p:val>
                                            <p:strVal val="#ppt_y"/>
                                          </p:val>
                                        </p:tav>
                                      </p:tavLst>
                                    </p:anim>
                                  </p:childTnLst>
                                </p:cTn>
                              </p:par>
                              <p:par>
                                <p:cTn id="65" presetID="10" presetClass="entr" presetSubtype="0" fill="hold" grpId="0" nodeType="withEffect">
                                  <p:stCondLst>
                                    <p:cond delay="800"/>
                                  </p:stCondLst>
                                  <p:childTnLst>
                                    <p:set>
                                      <p:cBhvr>
                                        <p:cTn id="66" dur="1" fill="hold">
                                          <p:stCondLst>
                                            <p:cond delay="0"/>
                                          </p:stCondLst>
                                        </p:cTn>
                                        <p:tgtEl>
                                          <p:spTgt spid="31">
                                            <p:txEl>
                                              <p:pRg st="0" end="0"/>
                                            </p:txEl>
                                          </p:spTgt>
                                        </p:tgtEl>
                                        <p:attrNameLst>
                                          <p:attrName>style.visibility</p:attrName>
                                        </p:attrNameLst>
                                      </p:cBhvr>
                                      <p:to>
                                        <p:strVal val="visible"/>
                                      </p:to>
                                    </p:set>
                                    <p:animEffect transition="in" filter="fade">
                                      <p:cBhvr>
                                        <p:cTn id="67" dur="500"/>
                                        <p:tgtEl>
                                          <p:spTgt spid="31">
                                            <p:txEl>
                                              <p:pRg st="0" end="0"/>
                                            </p:txEl>
                                          </p:spTgt>
                                        </p:tgtEl>
                                      </p:cBhvr>
                                    </p:animEffect>
                                  </p:childTnLst>
                                </p:cTn>
                              </p:par>
                            </p:childTnLst>
                          </p:cTn>
                        </p:par>
                        <p:par>
                          <p:cTn id="68" fill="hold">
                            <p:stCondLst>
                              <p:cond delay="2000"/>
                            </p:stCondLst>
                            <p:childTnLst>
                              <p:par>
                                <p:cTn id="69" presetID="53" presetClass="entr" presetSubtype="16" fill="hold" grpId="0" nodeType="afterEffect" nodePh="1">
                                  <p:stCondLst>
                                    <p:cond delay="0"/>
                                  </p:stCondLst>
                                  <p:endCondLst>
                                    <p:cond evt="begin" delay="0">
                                      <p:tn val="69"/>
                                    </p:cond>
                                  </p:endCondLst>
                                  <p:childTnLst>
                                    <p:set>
                                      <p:cBhvr>
                                        <p:cTn id="70" dur="1" fill="hold">
                                          <p:stCondLst>
                                            <p:cond delay="0"/>
                                          </p:stCondLst>
                                        </p:cTn>
                                        <p:tgtEl>
                                          <p:spTgt spid="32"/>
                                        </p:tgtEl>
                                        <p:attrNameLst>
                                          <p:attrName>style.visibility</p:attrName>
                                        </p:attrNameLst>
                                      </p:cBhvr>
                                      <p:to>
                                        <p:strVal val="visible"/>
                                      </p:to>
                                    </p:set>
                                    <p:anim calcmode="lin" valueType="num">
                                      <p:cBhvr>
                                        <p:cTn id="71" dur="500" fill="hold"/>
                                        <p:tgtEl>
                                          <p:spTgt spid="32"/>
                                        </p:tgtEl>
                                        <p:attrNameLst>
                                          <p:attrName>ppt_w</p:attrName>
                                        </p:attrNameLst>
                                      </p:cBhvr>
                                      <p:tavLst>
                                        <p:tav tm="0">
                                          <p:val>
                                            <p:fltVal val="0"/>
                                          </p:val>
                                        </p:tav>
                                        <p:tav tm="100000">
                                          <p:val>
                                            <p:strVal val="#ppt_w"/>
                                          </p:val>
                                        </p:tav>
                                      </p:tavLst>
                                    </p:anim>
                                    <p:anim calcmode="lin" valueType="num">
                                      <p:cBhvr>
                                        <p:cTn id="72" dur="500" fill="hold"/>
                                        <p:tgtEl>
                                          <p:spTgt spid="32"/>
                                        </p:tgtEl>
                                        <p:attrNameLst>
                                          <p:attrName>ppt_h</p:attrName>
                                        </p:attrNameLst>
                                      </p:cBhvr>
                                      <p:tavLst>
                                        <p:tav tm="0">
                                          <p:val>
                                            <p:fltVal val="0"/>
                                          </p:val>
                                        </p:tav>
                                        <p:tav tm="100000">
                                          <p:val>
                                            <p:strVal val="#ppt_h"/>
                                          </p:val>
                                        </p:tav>
                                      </p:tavLst>
                                    </p:anim>
                                    <p:animEffect transition="in" filter="fade">
                                      <p:cBhvr>
                                        <p:cTn id="7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1" grpId="0" build="p">
        <p:tmplLst>
          <p:tmpl lvl="1">
            <p:tnLst>
              <p:par>
                <p:cTn presetID="42" presetClass="entr" presetSubtype="0"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anim calcmode="lin" valueType="num">
                      <p:cBhvr>
                        <p:cTn dur="500" fill="hold"/>
                        <p:tgtEl>
                          <p:spTgt spid="41"/>
                        </p:tgtEl>
                        <p:attrNameLst>
                          <p:attrName>ppt_x</p:attrName>
                        </p:attrNameLst>
                      </p:cBhvr>
                      <p:tavLst>
                        <p:tav tm="0">
                          <p:val>
                            <p:strVal val="#ppt_x"/>
                          </p:val>
                        </p:tav>
                        <p:tav tm="100000">
                          <p:val>
                            <p:strVal val="#ppt_x"/>
                          </p:val>
                        </p:tav>
                      </p:tavLst>
                    </p:anim>
                    <p:anim calcmode="lin" valueType="num">
                      <p:cBhvr>
                        <p:cTn dur="500" fill="hold"/>
                        <p:tgtEl>
                          <p:spTgt spid="41"/>
                        </p:tgtEl>
                        <p:attrNameLst>
                          <p:attrName>ppt_y</p:attrName>
                        </p:attrNameLst>
                      </p:cBhvr>
                      <p:tavLst>
                        <p:tav tm="0">
                          <p:val>
                            <p:strVal val="#ppt_y+.1"/>
                          </p:val>
                        </p:tav>
                        <p:tav tm="100000">
                          <p:val>
                            <p:strVal val="#ppt_y"/>
                          </p:val>
                        </p:tav>
                      </p:tavLst>
                    </p:anim>
                  </p:childTnLst>
                </p:cTn>
              </p:par>
            </p:tnLst>
          </p:tmpl>
        </p:tmplLst>
      </p:bldP>
      <p:bldP spid="42" grpId="0" build="p">
        <p:tmplLst>
          <p:tmpl lvl="1">
            <p:tnLst>
              <p:par>
                <p:cTn presetID="10" presetClass="entr" presetSubtype="0" fill="hold" nodeType="withEffect">
                  <p:stCondLst>
                    <p:cond delay="8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25" grpId="0"/>
      <p:bldP spid="23" grpId="0" build="p">
        <p:tmplLst>
          <p:tmpl lvl="1">
            <p:tnLst>
              <p:par>
                <p:cTn presetID="42" presetClass="entr" presetSubtype="0"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anim calcmode="lin" valueType="num">
                      <p:cBhvr>
                        <p:cTn dur="500" fill="hold"/>
                        <p:tgtEl>
                          <p:spTgt spid="23"/>
                        </p:tgtEl>
                        <p:attrNameLst>
                          <p:attrName>ppt_x</p:attrName>
                        </p:attrNameLst>
                      </p:cBhvr>
                      <p:tavLst>
                        <p:tav tm="0">
                          <p:val>
                            <p:strVal val="#ppt_x"/>
                          </p:val>
                        </p:tav>
                        <p:tav tm="100000">
                          <p:val>
                            <p:strVal val="#ppt_x"/>
                          </p:val>
                        </p:tav>
                      </p:tavLst>
                    </p:anim>
                    <p:anim calcmode="lin" valueType="num">
                      <p:cBhvr>
                        <p:cTn dur="500" fill="hold"/>
                        <p:tgtEl>
                          <p:spTgt spid="23"/>
                        </p:tgtEl>
                        <p:attrNameLst>
                          <p:attrName>ppt_y</p:attrName>
                        </p:attrNameLst>
                      </p:cBhvr>
                      <p:tavLst>
                        <p:tav tm="0">
                          <p:val>
                            <p:strVal val="#ppt_y+.1"/>
                          </p:val>
                        </p:tav>
                        <p:tav tm="100000">
                          <p:val>
                            <p:strVal val="#ppt_y"/>
                          </p:val>
                        </p:tav>
                      </p:tavLst>
                    </p:anim>
                  </p:childTnLst>
                </p:cTn>
              </p:par>
            </p:tnLst>
          </p:tmpl>
        </p:tmplLst>
      </p:bldP>
      <p:bldP spid="24" grpId="0" build="p">
        <p:tmplLst>
          <p:tmpl lvl="1">
            <p:tnLst>
              <p:par>
                <p:cTn presetID="10" presetClass="entr" presetSubtype="0" fill="hold" nodeType="withEffect">
                  <p:stCondLst>
                    <p:cond delay="8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6" grpId="0"/>
      <p:bldP spid="27" grpId="0" build="p">
        <p:tmplLst>
          <p:tmpl lvl="1">
            <p:tnLst>
              <p:par>
                <p:cTn presetID="42" presetClass="entr" presetSubtype="0" fill="hold" nodeType="withEffect">
                  <p:stCondLst>
                    <p:cond delay="2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28" grpId="0" build="p">
        <p:tmplLst>
          <p:tmpl lvl="1">
            <p:tnLst>
              <p:par>
                <p:cTn presetID="10" presetClass="entr" presetSubtype="0" fill="hold" nodeType="withEffect">
                  <p:stCondLst>
                    <p:cond delay="80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p:bldP spid="30" grpId="0" build="p">
        <p:tmplLst>
          <p:tmpl lvl="1">
            <p:tnLst>
              <p:par>
                <p:cTn presetID="42" presetClass="entr" presetSubtype="0"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anim calcmode="lin" valueType="num">
                      <p:cBhvr>
                        <p:cTn dur="500" fill="hold"/>
                        <p:tgtEl>
                          <p:spTgt spid="30"/>
                        </p:tgtEl>
                        <p:attrNameLst>
                          <p:attrName>ppt_x</p:attrName>
                        </p:attrNameLst>
                      </p:cBhvr>
                      <p:tavLst>
                        <p:tav tm="0">
                          <p:val>
                            <p:strVal val="#ppt_x"/>
                          </p:val>
                        </p:tav>
                        <p:tav tm="100000">
                          <p:val>
                            <p:strVal val="#ppt_x"/>
                          </p:val>
                        </p:tav>
                      </p:tavLst>
                    </p:anim>
                    <p:anim calcmode="lin" valueType="num">
                      <p:cBhvr>
                        <p:cTn dur="500" fill="hold"/>
                        <p:tgtEl>
                          <p:spTgt spid="30"/>
                        </p:tgtEl>
                        <p:attrNameLst>
                          <p:attrName>ppt_y</p:attrName>
                        </p:attrNameLst>
                      </p:cBhvr>
                      <p:tavLst>
                        <p:tav tm="0">
                          <p:val>
                            <p:strVal val="#ppt_y+.1"/>
                          </p:val>
                        </p:tav>
                        <p:tav tm="100000">
                          <p:val>
                            <p:strVal val="#ppt_y"/>
                          </p:val>
                        </p:tav>
                      </p:tavLst>
                    </p:anim>
                  </p:childTnLst>
                </p:cTn>
              </p:par>
            </p:tnLst>
          </p:tmpl>
        </p:tmplLst>
      </p:bldP>
      <p:bldP spid="31" grpId="0" build="p">
        <p:tmplLst>
          <p:tmpl lvl="1">
            <p:tnLst>
              <p:par>
                <p:cTn presetID="10" presetClass="entr" presetSubtype="0" fill="hold" nodeType="withEffect">
                  <p:stCondLst>
                    <p:cond delay="80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2" grpId="0"/>
    </p:bld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Eight circle images with caption">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2" name="Group 11"/>
          <p:cNvGrpSpPr/>
          <p:nvPr userDrawn="1"/>
        </p:nvGrpSpPr>
        <p:grpSpPr>
          <a:xfrm>
            <a:off x="101309" y="385540"/>
            <a:ext cx="383999" cy="342172"/>
            <a:chOff x="5270500" y="1460500"/>
            <a:chExt cx="1701800" cy="2705100"/>
          </a:xfrm>
        </p:grpSpPr>
        <p:sp>
          <p:nvSpPr>
            <p:cNvPr id="13" name="Rounded Rectangle 12"/>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4" name="Rounded Rectangle 13"/>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5" name="Rounded Rectangle 14"/>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41" name="Text Placeholder 7"/>
          <p:cNvSpPr>
            <a:spLocks noGrp="1"/>
          </p:cNvSpPr>
          <p:nvPr>
            <p:ph type="body" sz="quarter" idx="65" hasCustomPrompt="1"/>
          </p:nvPr>
        </p:nvSpPr>
        <p:spPr>
          <a:xfrm>
            <a:off x="603252" y="3383781"/>
            <a:ext cx="2038349" cy="259199"/>
          </a:xfrm>
          <a:prstGeom prst="rect">
            <a:avLst/>
          </a:prstGeom>
        </p:spPr>
        <p:txBody>
          <a:bodyPr vert="horz" lIns="0" tIns="40504" rIns="0" bIns="40504" anchor="ctr"/>
          <a:lstStyle>
            <a:lvl1pPr marL="0" indent="0" algn="ctr">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5" name="Picture Placeholder 2"/>
          <p:cNvSpPr>
            <a:spLocks noGrp="1" noChangeAspect="1"/>
          </p:cNvSpPr>
          <p:nvPr>
            <p:ph type="pic" sz="quarter" idx="17"/>
          </p:nvPr>
        </p:nvSpPr>
        <p:spPr>
          <a:xfrm>
            <a:off x="575738" y="1374772"/>
            <a:ext cx="2111999" cy="1900799"/>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36" name="Text Placeholder 7"/>
          <p:cNvSpPr>
            <a:spLocks noGrp="1"/>
          </p:cNvSpPr>
          <p:nvPr>
            <p:ph type="body" sz="quarter" idx="66" hasCustomPrompt="1"/>
          </p:nvPr>
        </p:nvSpPr>
        <p:spPr>
          <a:xfrm>
            <a:off x="3617386" y="3383781"/>
            <a:ext cx="2038349" cy="259199"/>
          </a:xfrm>
          <a:prstGeom prst="rect">
            <a:avLst/>
          </a:prstGeom>
        </p:spPr>
        <p:txBody>
          <a:bodyPr vert="horz" lIns="0" tIns="40504" rIns="0" bIns="40504" anchor="ctr"/>
          <a:lstStyle>
            <a:lvl1pPr marL="0" indent="0" algn="ctr">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8" name="Picture Placeholder 2"/>
          <p:cNvSpPr>
            <a:spLocks noGrp="1" noChangeAspect="1"/>
          </p:cNvSpPr>
          <p:nvPr>
            <p:ph type="pic" sz="quarter" idx="68"/>
          </p:nvPr>
        </p:nvSpPr>
        <p:spPr>
          <a:xfrm>
            <a:off x="3589871" y="1374772"/>
            <a:ext cx="2111999" cy="1900799"/>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39" name="Text Placeholder 7"/>
          <p:cNvSpPr>
            <a:spLocks noGrp="1"/>
          </p:cNvSpPr>
          <p:nvPr>
            <p:ph type="body" sz="quarter" idx="69" hasCustomPrompt="1"/>
          </p:nvPr>
        </p:nvSpPr>
        <p:spPr>
          <a:xfrm>
            <a:off x="6546852" y="3383781"/>
            <a:ext cx="2038349" cy="259199"/>
          </a:xfrm>
          <a:prstGeom prst="rect">
            <a:avLst/>
          </a:prstGeom>
        </p:spPr>
        <p:txBody>
          <a:bodyPr vert="horz" lIns="0" tIns="40504" rIns="0" bIns="40504" anchor="ctr"/>
          <a:lstStyle>
            <a:lvl1pPr marL="0" indent="0" algn="ctr">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3" name="Picture Placeholder 2"/>
          <p:cNvSpPr>
            <a:spLocks noGrp="1" noChangeAspect="1"/>
          </p:cNvSpPr>
          <p:nvPr>
            <p:ph type="pic" sz="quarter" idx="71"/>
          </p:nvPr>
        </p:nvSpPr>
        <p:spPr>
          <a:xfrm>
            <a:off x="6519338" y="1374772"/>
            <a:ext cx="2111999" cy="1900799"/>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44" name="Text Placeholder 7"/>
          <p:cNvSpPr>
            <a:spLocks noGrp="1"/>
          </p:cNvSpPr>
          <p:nvPr>
            <p:ph type="body" sz="quarter" idx="72" hasCustomPrompt="1"/>
          </p:nvPr>
        </p:nvSpPr>
        <p:spPr>
          <a:xfrm>
            <a:off x="9537702" y="3383781"/>
            <a:ext cx="2038349" cy="259199"/>
          </a:xfrm>
          <a:prstGeom prst="rect">
            <a:avLst/>
          </a:prstGeom>
        </p:spPr>
        <p:txBody>
          <a:bodyPr vert="horz" lIns="0" tIns="40504" rIns="0" bIns="40504" anchor="ctr"/>
          <a:lstStyle>
            <a:lvl1pPr marL="0" indent="0" algn="ctr">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6" name="Picture Placeholder 2"/>
          <p:cNvSpPr>
            <a:spLocks noGrp="1" noChangeAspect="1"/>
          </p:cNvSpPr>
          <p:nvPr>
            <p:ph type="pic" sz="quarter" idx="74"/>
          </p:nvPr>
        </p:nvSpPr>
        <p:spPr>
          <a:xfrm>
            <a:off x="9510187" y="1374772"/>
            <a:ext cx="2111999" cy="1900799"/>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59" name="Text Placeholder 7"/>
          <p:cNvSpPr>
            <a:spLocks noGrp="1"/>
          </p:cNvSpPr>
          <p:nvPr>
            <p:ph type="body" sz="quarter" idx="75" hasCustomPrompt="1"/>
          </p:nvPr>
        </p:nvSpPr>
        <p:spPr>
          <a:xfrm>
            <a:off x="603252" y="6005061"/>
            <a:ext cx="2038349" cy="259199"/>
          </a:xfrm>
          <a:prstGeom prst="rect">
            <a:avLst/>
          </a:prstGeom>
        </p:spPr>
        <p:txBody>
          <a:bodyPr vert="horz" lIns="0" tIns="40504" rIns="0" bIns="40504" anchor="ctr"/>
          <a:lstStyle>
            <a:lvl1pPr marL="0" indent="0" algn="ctr">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60" name="Picture Placeholder 2"/>
          <p:cNvSpPr>
            <a:spLocks noGrp="1" noChangeAspect="1"/>
          </p:cNvSpPr>
          <p:nvPr>
            <p:ph type="pic" sz="quarter" idx="76"/>
          </p:nvPr>
        </p:nvSpPr>
        <p:spPr>
          <a:xfrm>
            <a:off x="524938" y="3996052"/>
            <a:ext cx="2111999" cy="1900799"/>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61" name="Text Placeholder 7"/>
          <p:cNvSpPr>
            <a:spLocks noGrp="1"/>
          </p:cNvSpPr>
          <p:nvPr>
            <p:ph type="body" sz="quarter" idx="77" hasCustomPrompt="1"/>
          </p:nvPr>
        </p:nvSpPr>
        <p:spPr>
          <a:xfrm>
            <a:off x="3617386" y="6005061"/>
            <a:ext cx="2038349" cy="259199"/>
          </a:xfrm>
          <a:prstGeom prst="rect">
            <a:avLst/>
          </a:prstGeom>
        </p:spPr>
        <p:txBody>
          <a:bodyPr vert="horz" lIns="0" tIns="40504" rIns="0" bIns="40504" anchor="ctr"/>
          <a:lstStyle>
            <a:lvl1pPr marL="0" indent="0" algn="ctr">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62" name="Picture Placeholder 2"/>
          <p:cNvSpPr>
            <a:spLocks noGrp="1" noChangeAspect="1"/>
          </p:cNvSpPr>
          <p:nvPr>
            <p:ph type="pic" sz="quarter" idx="78"/>
          </p:nvPr>
        </p:nvSpPr>
        <p:spPr>
          <a:xfrm>
            <a:off x="3539071" y="3996052"/>
            <a:ext cx="2111999" cy="1900799"/>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63" name="Text Placeholder 7"/>
          <p:cNvSpPr>
            <a:spLocks noGrp="1"/>
          </p:cNvSpPr>
          <p:nvPr>
            <p:ph type="body" sz="quarter" idx="79" hasCustomPrompt="1"/>
          </p:nvPr>
        </p:nvSpPr>
        <p:spPr>
          <a:xfrm>
            <a:off x="6546852" y="6005061"/>
            <a:ext cx="2038349" cy="259199"/>
          </a:xfrm>
          <a:prstGeom prst="rect">
            <a:avLst/>
          </a:prstGeom>
        </p:spPr>
        <p:txBody>
          <a:bodyPr vert="horz" lIns="0" tIns="40504" rIns="0" bIns="40504" anchor="ctr"/>
          <a:lstStyle>
            <a:lvl1pPr marL="0" indent="0" algn="ctr">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64" name="Picture Placeholder 2"/>
          <p:cNvSpPr>
            <a:spLocks noGrp="1" noChangeAspect="1"/>
          </p:cNvSpPr>
          <p:nvPr>
            <p:ph type="pic" sz="quarter" idx="80"/>
          </p:nvPr>
        </p:nvSpPr>
        <p:spPr>
          <a:xfrm>
            <a:off x="6468538" y="3996052"/>
            <a:ext cx="2111999" cy="1900799"/>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65" name="Text Placeholder 7"/>
          <p:cNvSpPr>
            <a:spLocks noGrp="1"/>
          </p:cNvSpPr>
          <p:nvPr>
            <p:ph type="body" sz="quarter" idx="81" hasCustomPrompt="1"/>
          </p:nvPr>
        </p:nvSpPr>
        <p:spPr>
          <a:xfrm>
            <a:off x="9537702" y="6005061"/>
            <a:ext cx="2038349" cy="259199"/>
          </a:xfrm>
          <a:prstGeom prst="rect">
            <a:avLst/>
          </a:prstGeom>
        </p:spPr>
        <p:txBody>
          <a:bodyPr vert="horz" lIns="0" tIns="40504" rIns="0" bIns="40504" anchor="ctr"/>
          <a:lstStyle>
            <a:lvl1pPr marL="0" indent="0" algn="ctr">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66" name="Picture Placeholder 2"/>
          <p:cNvSpPr>
            <a:spLocks noGrp="1" noChangeAspect="1"/>
          </p:cNvSpPr>
          <p:nvPr>
            <p:ph type="pic" sz="quarter" idx="82"/>
          </p:nvPr>
        </p:nvSpPr>
        <p:spPr>
          <a:xfrm>
            <a:off x="9459387" y="3996052"/>
            <a:ext cx="2111999" cy="1900799"/>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Tree>
    <p:extLst>
      <p:ext uri="{BB962C8B-B14F-4D97-AF65-F5344CB8AC3E}">
        <p14:creationId xmlns:p14="http://schemas.microsoft.com/office/powerpoint/2010/main" xmlns="" val="12342845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41">
                                            <p:txEl>
                                              <p:pRg st="0" end="0"/>
                                            </p:txEl>
                                          </p:spTgt>
                                        </p:tgtEl>
                                        <p:attrNameLst>
                                          <p:attrName>style.visibility</p:attrName>
                                        </p:attrNameLst>
                                      </p:cBhvr>
                                      <p:to>
                                        <p:strVal val="visible"/>
                                      </p:to>
                                    </p:set>
                                    <p:animEffect transition="in" filter="fade">
                                      <p:cBhvr>
                                        <p:cTn id="20" dur="500"/>
                                        <p:tgtEl>
                                          <p:spTgt spid="41">
                                            <p:txEl>
                                              <p:pRg st="0" end="0"/>
                                            </p:txEl>
                                          </p:spTgt>
                                        </p:tgtEl>
                                      </p:cBhvr>
                                    </p:animEffect>
                                    <p:anim calcmode="lin" valueType="num">
                                      <p:cBhvr>
                                        <p:cTn id="21" dur="500" fill="hold"/>
                                        <p:tgtEl>
                                          <p:spTgt spid="41">
                                            <p:txEl>
                                              <p:pRg st="0" end="0"/>
                                            </p:txEl>
                                          </p:spTgt>
                                        </p:tgtEl>
                                        <p:attrNameLst>
                                          <p:attrName>ppt_x</p:attrName>
                                        </p:attrNameLst>
                                      </p:cBhvr>
                                      <p:tavLst>
                                        <p:tav tm="0">
                                          <p:val>
                                            <p:strVal val="#ppt_x"/>
                                          </p:val>
                                        </p:tav>
                                        <p:tav tm="100000">
                                          <p:val>
                                            <p:strVal val="#ppt_x"/>
                                          </p:val>
                                        </p:tav>
                                      </p:tavLst>
                                    </p:anim>
                                    <p:anim calcmode="lin" valueType="num">
                                      <p:cBhvr>
                                        <p:cTn id="22" dur="500" fill="hold"/>
                                        <p:tgtEl>
                                          <p:spTgt spid="41">
                                            <p:txEl>
                                              <p:pRg st="0" end="0"/>
                                            </p:txEl>
                                          </p:spTgt>
                                        </p:tgtEl>
                                        <p:attrNameLst>
                                          <p:attrName>ppt_y</p:attrName>
                                        </p:attrNameLst>
                                      </p:cBhvr>
                                      <p:tavLst>
                                        <p:tav tm="0">
                                          <p:val>
                                            <p:strVal val="#ppt_y+.1"/>
                                          </p:val>
                                        </p:tav>
                                        <p:tav tm="100000">
                                          <p:val>
                                            <p:strVal val="#ppt_y"/>
                                          </p:val>
                                        </p:tav>
                                      </p:tavLst>
                                    </p:anim>
                                  </p:childTnLst>
                                </p:cTn>
                              </p:par>
                            </p:childTnLst>
                          </p:cTn>
                        </p:par>
                        <p:par>
                          <p:cTn id="23" fill="hold">
                            <p:stCondLst>
                              <p:cond delay="500"/>
                            </p:stCondLst>
                            <p:childTnLst>
                              <p:par>
                                <p:cTn id="24" presetID="53" presetClass="entr" presetSubtype="16" fill="hold" grpId="0" nodeType="afterEffect" nodePh="1">
                                  <p:stCondLst>
                                    <p:cond delay="0"/>
                                  </p:stCondLst>
                                  <p:endCondLst>
                                    <p:cond evt="begin" delay="0">
                                      <p:tn val="24"/>
                                    </p:cond>
                                  </p:endCondLst>
                                  <p:childTnLst>
                                    <p:set>
                                      <p:cBhvr>
                                        <p:cTn id="25" dur="1" fill="hold">
                                          <p:stCondLst>
                                            <p:cond delay="0"/>
                                          </p:stCondLst>
                                        </p:cTn>
                                        <p:tgtEl>
                                          <p:spTgt spid="25"/>
                                        </p:tgtEl>
                                        <p:attrNameLst>
                                          <p:attrName>style.visibility</p:attrName>
                                        </p:attrNameLst>
                                      </p:cBhvr>
                                      <p:to>
                                        <p:strVal val="visible"/>
                                      </p:to>
                                    </p:set>
                                    <p:anim calcmode="lin" valueType="num">
                                      <p:cBhvr>
                                        <p:cTn id="26" dur="500" fill="hold"/>
                                        <p:tgtEl>
                                          <p:spTgt spid="25"/>
                                        </p:tgtEl>
                                        <p:attrNameLst>
                                          <p:attrName>ppt_w</p:attrName>
                                        </p:attrNameLst>
                                      </p:cBhvr>
                                      <p:tavLst>
                                        <p:tav tm="0">
                                          <p:val>
                                            <p:fltVal val="0"/>
                                          </p:val>
                                        </p:tav>
                                        <p:tav tm="100000">
                                          <p:val>
                                            <p:strVal val="#ppt_w"/>
                                          </p:val>
                                        </p:tav>
                                      </p:tavLst>
                                    </p:anim>
                                    <p:anim calcmode="lin" valueType="num">
                                      <p:cBhvr>
                                        <p:cTn id="27" dur="500" fill="hold"/>
                                        <p:tgtEl>
                                          <p:spTgt spid="25"/>
                                        </p:tgtEl>
                                        <p:attrNameLst>
                                          <p:attrName>ppt_h</p:attrName>
                                        </p:attrNameLst>
                                      </p:cBhvr>
                                      <p:tavLst>
                                        <p:tav tm="0">
                                          <p:val>
                                            <p:fltVal val="0"/>
                                          </p:val>
                                        </p:tav>
                                        <p:tav tm="100000">
                                          <p:val>
                                            <p:strVal val="#ppt_h"/>
                                          </p:val>
                                        </p:tav>
                                      </p:tavLst>
                                    </p:anim>
                                    <p:animEffect transition="in" filter="fade">
                                      <p:cBhvr>
                                        <p:cTn id="28" dur="500"/>
                                        <p:tgtEl>
                                          <p:spTgt spid="25"/>
                                        </p:tgtEl>
                                      </p:cBhvr>
                                    </p:animEffect>
                                  </p:childTnLst>
                                </p:cTn>
                              </p:par>
                              <p:par>
                                <p:cTn id="29" presetID="42" presetClass="entr" presetSubtype="0" fill="hold" grpId="0" nodeType="withEffect">
                                  <p:stCondLst>
                                    <p:cond delay="200"/>
                                  </p:stCondLst>
                                  <p:childTnLst>
                                    <p:set>
                                      <p:cBhvr>
                                        <p:cTn id="30" dur="1" fill="hold">
                                          <p:stCondLst>
                                            <p:cond delay="0"/>
                                          </p:stCondLst>
                                        </p:cTn>
                                        <p:tgtEl>
                                          <p:spTgt spid="36">
                                            <p:txEl>
                                              <p:pRg st="0" end="0"/>
                                            </p:txEl>
                                          </p:spTgt>
                                        </p:tgtEl>
                                        <p:attrNameLst>
                                          <p:attrName>style.visibility</p:attrName>
                                        </p:attrNameLst>
                                      </p:cBhvr>
                                      <p:to>
                                        <p:strVal val="visible"/>
                                      </p:to>
                                    </p:set>
                                    <p:animEffect transition="in" filter="fade">
                                      <p:cBhvr>
                                        <p:cTn id="31" dur="500"/>
                                        <p:tgtEl>
                                          <p:spTgt spid="36">
                                            <p:txEl>
                                              <p:pRg st="0" end="0"/>
                                            </p:txEl>
                                          </p:spTgt>
                                        </p:tgtEl>
                                      </p:cBhvr>
                                    </p:animEffect>
                                    <p:anim calcmode="lin" valueType="num">
                                      <p:cBhvr>
                                        <p:cTn id="32"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p:cTn id="33" dur="500" fill="hold"/>
                                        <p:tgtEl>
                                          <p:spTgt spid="36">
                                            <p:txEl>
                                              <p:pRg st="0" end="0"/>
                                            </p:txEl>
                                          </p:spTgt>
                                        </p:tgtEl>
                                        <p:attrNameLst>
                                          <p:attrName>ppt_y</p:attrName>
                                        </p:attrNameLst>
                                      </p:cBhvr>
                                      <p:tavLst>
                                        <p:tav tm="0">
                                          <p:val>
                                            <p:strVal val="#ppt_y+.1"/>
                                          </p:val>
                                        </p:tav>
                                        <p:tav tm="100000">
                                          <p:val>
                                            <p:strVal val="#ppt_y"/>
                                          </p:val>
                                        </p:tav>
                                      </p:tavLst>
                                    </p:anim>
                                  </p:childTnLst>
                                </p:cTn>
                              </p:par>
                            </p:childTnLst>
                          </p:cTn>
                        </p:par>
                        <p:par>
                          <p:cTn id="34" fill="hold">
                            <p:stCondLst>
                              <p:cond delay="1000"/>
                            </p:stCondLst>
                            <p:childTnLst>
                              <p:par>
                                <p:cTn id="35" presetID="53" presetClass="entr" presetSubtype="16" fill="hold" grpId="0" nodeType="afterEffect" nodePh="1">
                                  <p:stCondLst>
                                    <p:cond delay="0"/>
                                  </p:stCondLst>
                                  <p:endCondLst>
                                    <p:cond evt="begin" delay="0">
                                      <p:tn val="35"/>
                                    </p:cond>
                                  </p:endCondLst>
                                  <p:childTnLst>
                                    <p:set>
                                      <p:cBhvr>
                                        <p:cTn id="36" dur="1" fill="hold">
                                          <p:stCondLst>
                                            <p:cond delay="0"/>
                                          </p:stCondLst>
                                        </p:cTn>
                                        <p:tgtEl>
                                          <p:spTgt spid="38"/>
                                        </p:tgtEl>
                                        <p:attrNameLst>
                                          <p:attrName>style.visibility</p:attrName>
                                        </p:attrNameLst>
                                      </p:cBhvr>
                                      <p:to>
                                        <p:strVal val="visible"/>
                                      </p:to>
                                    </p:set>
                                    <p:anim calcmode="lin" valueType="num">
                                      <p:cBhvr>
                                        <p:cTn id="37" dur="500" fill="hold"/>
                                        <p:tgtEl>
                                          <p:spTgt spid="38"/>
                                        </p:tgtEl>
                                        <p:attrNameLst>
                                          <p:attrName>ppt_w</p:attrName>
                                        </p:attrNameLst>
                                      </p:cBhvr>
                                      <p:tavLst>
                                        <p:tav tm="0">
                                          <p:val>
                                            <p:fltVal val="0"/>
                                          </p:val>
                                        </p:tav>
                                        <p:tav tm="100000">
                                          <p:val>
                                            <p:strVal val="#ppt_w"/>
                                          </p:val>
                                        </p:tav>
                                      </p:tavLst>
                                    </p:anim>
                                    <p:anim calcmode="lin" valueType="num">
                                      <p:cBhvr>
                                        <p:cTn id="38" dur="500" fill="hold"/>
                                        <p:tgtEl>
                                          <p:spTgt spid="38"/>
                                        </p:tgtEl>
                                        <p:attrNameLst>
                                          <p:attrName>ppt_h</p:attrName>
                                        </p:attrNameLst>
                                      </p:cBhvr>
                                      <p:tavLst>
                                        <p:tav tm="0">
                                          <p:val>
                                            <p:fltVal val="0"/>
                                          </p:val>
                                        </p:tav>
                                        <p:tav tm="100000">
                                          <p:val>
                                            <p:strVal val="#ppt_h"/>
                                          </p:val>
                                        </p:tav>
                                      </p:tavLst>
                                    </p:anim>
                                    <p:animEffect transition="in" filter="fade">
                                      <p:cBhvr>
                                        <p:cTn id="39" dur="500"/>
                                        <p:tgtEl>
                                          <p:spTgt spid="38"/>
                                        </p:tgtEl>
                                      </p:cBhvr>
                                    </p:animEffect>
                                  </p:childTnLst>
                                </p:cTn>
                              </p:par>
                              <p:par>
                                <p:cTn id="40" presetID="42" presetClass="entr" presetSubtype="0" fill="hold" grpId="0" nodeType="withEffect">
                                  <p:stCondLst>
                                    <p:cond delay="200"/>
                                  </p:stCondLst>
                                  <p:childTnLst>
                                    <p:set>
                                      <p:cBhvr>
                                        <p:cTn id="41" dur="1" fill="hold">
                                          <p:stCondLst>
                                            <p:cond delay="0"/>
                                          </p:stCondLst>
                                        </p:cTn>
                                        <p:tgtEl>
                                          <p:spTgt spid="39">
                                            <p:txEl>
                                              <p:pRg st="0" end="0"/>
                                            </p:txEl>
                                          </p:spTgt>
                                        </p:tgtEl>
                                        <p:attrNameLst>
                                          <p:attrName>style.visibility</p:attrName>
                                        </p:attrNameLst>
                                      </p:cBhvr>
                                      <p:to>
                                        <p:strVal val="visible"/>
                                      </p:to>
                                    </p:set>
                                    <p:animEffect transition="in" filter="fade">
                                      <p:cBhvr>
                                        <p:cTn id="42" dur="500"/>
                                        <p:tgtEl>
                                          <p:spTgt spid="39">
                                            <p:txEl>
                                              <p:pRg st="0" end="0"/>
                                            </p:txEl>
                                          </p:spTgt>
                                        </p:tgtEl>
                                      </p:cBhvr>
                                    </p:animEffect>
                                    <p:anim calcmode="lin" valueType="num">
                                      <p:cBhvr>
                                        <p:cTn id="43" dur="500" fill="hold"/>
                                        <p:tgtEl>
                                          <p:spTgt spid="39">
                                            <p:txEl>
                                              <p:pRg st="0" end="0"/>
                                            </p:txEl>
                                          </p:spTgt>
                                        </p:tgtEl>
                                        <p:attrNameLst>
                                          <p:attrName>ppt_x</p:attrName>
                                        </p:attrNameLst>
                                      </p:cBhvr>
                                      <p:tavLst>
                                        <p:tav tm="0">
                                          <p:val>
                                            <p:strVal val="#ppt_x"/>
                                          </p:val>
                                        </p:tav>
                                        <p:tav tm="100000">
                                          <p:val>
                                            <p:strVal val="#ppt_x"/>
                                          </p:val>
                                        </p:tav>
                                      </p:tavLst>
                                    </p:anim>
                                    <p:anim calcmode="lin" valueType="num">
                                      <p:cBhvr>
                                        <p:cTn id="44" dur="500" fill="hold"/>
                                        <p:tgtEl>
                                          <p:spTgt spid="39">
                                            <p:txEl>
                                              <p:pRg st="0" end="0"/>
                                            </p:txEl>
                                          </p:spTgt>
                                        </p:tgtEl>
                                        <p:attrNameLst>
                                          <p:attrName>ppt_y</p:attrName>
                                        </p:attrNameLst>
                                      </p:cBhvr>
                                      <p:tavLst>
                                        <p:tav tm="0">
                                          <p:val>
                                            <p:strVal val="#ppt_y+.1"/>
                                          </p:val>
                                        </p:tav>
                                        <p:tav tm="100000">
                                          <p:val>
                                            <p:strVal val="#ppt_y"/>
                                          </p:val>
                                        </p:tav>
                                      </p:tavLst>
                                    </p:anim>
                                  </p:childTnLst>
                                </p:cTn>
                              </p:par>
                            </p:childTnLst>
                          </p:cTn>
                        </p:par>
                        <p:par>
                          <p:cTn id="45" fill="hold">
                            <p:stCondLst>
                              <p:cond delay="1500"/>
                            </p:stCondLst>
                            <p:childTnLst>
                              <p:par>
                                <p:cTn id="46" presetID="53" presetClass="entr" presetSubtype="16" fill="hold" grpId="0" nodeType="afterEffect" nodePh="1">
                                  <p:stCondLst>
                                    <p:cond delay="0"/>
                                  </p:stCondLst>
                                  <p:endCondLst>
                                    <p:cond evt="begin" delay="0">
                                      <p:tn val="46"/>
                                    </p:cond>
                                  </p:endCondLst>
                                  <p:childTnLst>
                                    <p:set>
                                      <p:cBhvr>
                                        <p:cTn id="47" dur="1" fill="hold">
                                          <p:stCondLst>
                                            <p:cond delay="0"/>
                                          </p:stCondLst>
                                        </p:cTn>
                                        <p:tgtEl>
                                          <p:spTgt spid="43"/>
                                        </p:tgtEl>
                                        <p:attrNameLst>
                                          <p:attrName>style.visibility</p:attrName>
                                        </p:attrNameLst>
                                      </p:cBhvr>
                                      <p:to>
                                        <p:strVal val="visible"/>
                                      </p:to>
                                    </p:set>
                                    <p:anim calcmode="lin" valueType="num">
                                      <p:cBhvr>
                                        <p:cTn id="48" dur="500" fill="hold"/>
                                        <p:tgtEl>
                                          <p:spTgt spid="43"/>
                                        </p:tgtEl>
                                        <p:attrNameLst>
                                          <p:attrName>ppt_w</p:attrName>
                                        </p:attrNameLst>
                                      </p:cBhvr>
                                      <p:tavLst>
                                        <p:tav tm="0">
                                          <p:val>
                                            <p:fltVal val="0"/>
                                          </p:val>
                                        </p:tav>
                                        <p:tav tm="100000">
                                          <p:val>
                                            <p:strVal val="#ppt_w"/>
                                          </p:val>
                                        </p:tav>
                                      </p:tavLst>
                                    </p:anim>
                                    <p:anim calcmode="lin" valueType="num">
                                      <p:cBhvr>
                                        <p:cTn id="49" dur="500" fill="hold"/>
                                        <p:tgtEl>
                                          <p:spTgt spid="43"/>
                                        </p:tgtEl>
                                        <p:attrNameLst>
                                          <p:attrName>ppt_h</p:attrName>
                                        </p:attrNameLst>
                                      </p:cBhvr>
                                      <p:tavLst>
                                        <p:tav tm="0">
                                          <p:val>
                                            <p:fltVal val="0"/>
                                          </p:val>
                                        </p:tav>
                                        <p:tav tm="100000">
                                          <p:val>
                                            <p:strVal val="#ppt_h"/>
                                          </p:val>
                                        </p:tav>
                                      </p:tavLst>
                                    </p:anim>
                                    <p:animEffect transition="in" filter="fade">
                                      <p:cBhvr>
                                        <p:cTn id="50" dur="500"/>
                                        <p:tgtEl>
                                          <p:spTgt spid="43"/>
                                        </p:tgtEl>
                                      </p:cBhvr>
                                    </p:animEffect>
                                  </p:childTnLst>
                                </p:cTn>
                              </p:par>
                              <p:par>
                                <p:cTn id="51" presetID="42" presetClass="entr" presetSubtype="0" fill="hold" grpId="0" nodeType="withEffect">
                                  <p:stCondLst>
                                    <p:cond delay="200"/>
                                  </p:stCondLst>
                                  <p:childTnLst>
                                    <p:set>
                                      <p:cBhvr>
                                        <p:cTn id="52" dur="1" fill="hold">
                                          <p:stCondLst>
                                            <p:cond delay="0"/>
                                          </p:stCondLst>
                                        </p:cTn>
                                        <p:tgtEl>
                                          <p:spTgt spid="44">
                                            <p:txEl>
                                              <p:pRg st="0" end="0"/>
                                            </p:txEl>
                                          </p:spTgt>
                                        </p:tgtEl>
                                        <p:attrNameLst>
                                          <p:attrName>style.visibility</p:attrName>
                                        </p:attrNameLst>
                                      </p:cBhvr>
                                      <p:to>
                                        <p:strVal val="visible"/>
                                      </p:to>
                                    </p:set>
                                    <p:animEffect transition="in" filter="fade">
                                      <p:cBhvr>
                                        <p:cTn id="53" dur="500"/>
                                        <p:tgtEl>
                                          <p:spTgt spid="44">
                                            <p:txEl>
                                              <p:pRg st="0" end="0"/>
                                            </p:txEl>
                                          </p:spTgt>
                                        </p:tgtEl>
                                      </p:cBhvr>
                                    </p:animEffect>
                                    <p:anim calcmode="lin" valueType="num">
                                      <p:cBhvr>
                                        <p:cTn id="54" dur="500" fill="hold"/>
                                        <p:tgtEl>
                                          <p:spTgt spid="44">
                                            <p:txEl>
                                              <p:pRg st="0" end="0"/>
                                            </p:txEl>
                                          </p:spTgt>
                                        </p:tgtEl>
                                        <p:attrNameLst>
                                          <p:attrName>ppt_x</p:attrName>
                                        </p:attrNameLst>
                                      </p:cBhvr>
                                      <p:tavLst>
                                        <p:tav tm="0">
                                          <p:val>
                                            <p:strVal val="#ppt_x"/>
                                          </p:val>
                                        </p:tav>
                                        <p:tav tm="100000">
                                          <p:val>
                                            <p:strVal val="#ppt_x"/>
                                          </p:val>
                                        </p:tav>
                                      </p:tavLst>
                                    </p:anim>
                                    <p:anim calcmode="lin" valueType="num">
                                      <p:cBhvr>
                                        <p:cTn id="55" dur="500" fill="hold"/>
                                        <p:tgtEl>
                                          <p:spTgt spid="44">
                                            <p:txEl>
                                              <p:pRg st="0" end="0"/>
                                            </p:txEl>
                                          </p:spTgt>
                                        </p:tgtEl>
                                        <p:attrNameLst>
                                          <p:attrName>ppt_y</p:attrName>
                                        </p:attrNameLst>
                                      </p:cBhvr>
                                      <p:tavLst>
                                        <p:tav tm="0">
                                          <p:val>
                                            <p:strVal val="#ppt_y+.1"/>
                                          </p:val>
                                        </p:tav>
                                        <p:tav tm="100000">
                                          <p:val>
                                            <p:strVal val="#ppt_y"/>
                                          </p:val>
                                        </p:tav>
                                      </p:tavLst>
                                    </p:anim>
                                  </p:childTnLst>
                                </p:cTn>
                              </p:par>
                            </p:childTnLst>
                          </p:cTn>
                        </p:par>
                        <p:par>
                          <p:cTn id="56" fill="hold">
                            <p:stCondLst>
                              <p:cond delay="2000"/>
                            </p:stCondLst>
                            <p:childTnLst>
                              <p:par>
                                <p:cTn id="57" presetID="53" presetClass="entr" presetSubtype="16" fill="hold" grpId="0" nodeType="afterEffect" nodePh="1">
                                  <p:stCondLst>
                                    <p:cond delay="0"/>
                                  </p:stCondLst>
                                  <p:endCondLst>
                                    <p:cond evt="begin" delay="0">
                                      <p:tn val="57"/>
                                    </p:cond>
                                  </p:endCondLst>
                                  <p:childTnLst>
                                    <p:set>
                                      <p:cBhvr>
                                        <p:cTn id="58" dur="1" fill="hold">
                                          <p:stCondLst>
                                            <p:cond delay="0"/>
                                          </p:stCondLst>
                                        </p:cTn>
                                        <p:tgtEl>
                                          <p:spTgt spid="46"/>
                                        </p:tgtEl>
                                        <p:attrNameLst>
                                          <p:attrName>style.visibility</p:attrName>
                                        </p:attrNameLst>
                                      </p:cBhvr>
                                      <p:to>
                                        <p:strVal val="visible"/>
                                      </p:to>
                                    </p:set>
                                    <p:anim calcmode="lin" valueType="num">
                                      <p:cBhvr>
                                        <p:cTn id="59" dur="500" fill="hold"/>
                                        <p:tgtEl>
                                          <p:spTgt spid="46"/>
                                        </p:tgtEl>
                                        <p:attrNameLst>
                                          <p:attrName>ppt_w</p:attrName>
                                        </p:attrNameLst>
                                      </p:cBhvr>
                                      <p:tavLst>
                                        <p:tav tm="0">
                                          <p:val>
                                            <p:fltVal val="0"/>
                                          </p:val>
                                        </p:tav>
                                        <p:tav tm="100000">
                                          <p:val>
                                            <p:strVal val="#ppt_w"/>
                                          </p:val>
                                        </p:tav>
                                      </p:tavLst>
                                    </p:anim>
                                    <p:anim calcmode="lin" valueType="num">
                                      <p:cBhvr>
                                        <p:cTn id="60" dur="500" fill="hold"/>
                                        <p:tgtEl>
                                          <p:spTgt spid="46"/>
                                        </p:tgtEl>
                                        <p:attrNameLst>
                                          <p:attrName>ppt_h</p:attrName>
                                        </p:attrNameLst>
                                      </p:cBhvr>
                                      <p:tavLst>
                                        <p:tav tm="0">
                                          <p:val>
                                            <p:fltVal val="0"/>
                                          </p:val>
                                        </p:tav>
                                        <p:tav tm="100000">
                                          <p:val>
                                            <p:strVal val="#ppt_h"/>
                                          </p:val>
                                        </p:tav>
                                      </p:tavLst>
                                    </p:anim>
                                    <p:animEffect transition="in" filter="fade">
                                      <p:cBhvr>
                                        <p:cTn id="61" dur="500"/>
                                        <p:tgtEl>
                                          <p:spTgt spid="46"/>
                                        </p:tgtEl>
                                      </p:cBhvr>
                                    </p:animEffect>
                                  </p:childTnLst>
                                </p:cTn>
                              </p:par>
                              <p:par>
                                <p:cTn id="62" presetID="42" presetClass="entr" presetSubtype="0" fill="hold" grpId="0" nodeType="withEffect">
                                  <p:stCondLst>
                                    <p:cond delay="200"/>
                                  </p:stCondLst>
                                  <p:childTnLst>
                                    <p:set>
                                      <p:cBhvr>
                                        <p:cTn id="63" dur="1" fill="hold">
                                          <p:stCondLst>
                                            <p:cond delay="0"/>
                                          </p:stCondLst>
                                        </p:cTn>
                                        <p:tgtEl>
                                          <p:spTgt spid="59">
                                            <p:txEl>
                                              <p:pRg st="0" end="0"/>
                                            </p:txEl>
                                          </p:spTgt>
                                        </p:tgtEl>
                                        <p:attrNameLst>
                                          <p:attrName>style.visibility</p:attrName>
                                        </p:attrNameLst>
                                      </p:cBhvr>
                                      <p:to>
                                        <p:strVal val="visible"/>
                                      </p:to>
                                    </p:set>
                                    <p:animEffect transition="in" filter="fade">
                                      <p:cBhvr>
                                        <p:cTn id="64" dur="500"/>
                                        <p:tgtEl>
                                          <p:spTgt spid="59">
                                            <p:txEl>
                                              <p:pRg st="0" end="0"/>
                                            </p:txEl>
                                          </p:spTgt>
                                        </p:tgtEl>
                                      </p:cBhvr>
                                    </p:animEffect>
                                    <p:anim calcmode="lin" valueType="num">
                                      <p:cBhvr>
                                        <p:cTn id="65" dur="500" fill="hold"/>
                                        <p:tgtEl>
                                          <p:spTgt spid="59">
                                            <p:txEl>
                                              <p:pRg st="0" end="0"/>
                                            </p:txEl>
                                          </p:spTgt>
                                        </p:tgtEl>
                                        <p:attrNameLst>
                                          <p:attrName>ppt_x</p:attrName>
                                        </p:attrNameLst>
                                      </p:cBhvr>
                                      <p:tavLst>
                                        <p:tav tm="0">
                                          <p:val>
                                            <p:strVal val="#ppt_x"/>
                                          </p:val>
                                        </p:tav>
                                        <p:tav tm="100000">
                                          <p:val>
                                            <p:strVal val="#ppt_x"/>
                                          </p:val>
                                        </p:tav>
                                      </p:tavLst>
                                    </p:anim>
                                    <p:anim calcmode="lin" valueType="num">
                                      <p:cBhvr>
                                        <p:cTn id="66" dur="500" fill="hold"/>
                                        <p:tgtEl>
                                          <p:spTgt spid="59">
                                            <p:txEl>
                                              <p:pRg st="0" end="0"/>
                                            </p:txEl>
                                          </p:spTgt>
                                        </p:tgtEl>
                                        <p:attrNameLst>
                                          <p:attrName>ppt_y</p:attrName>
                                        </p:attrNameLst>
                                      </p:cBhvr>
                                      <p:tavLst>
                                        <p:tav tm="0">
                                          <p:val>
                                            <p:strVal val="#ppt_y+.1"/>
                                          </p:val>
                                        </p:tav>
                                        <p:tav tm="100000">
                                          <p:val>
                                            <p:strVal val="#ppt_y"/>
                                          </p:val>
                                        </p:tav>
                                      </p:tavLst>
                                    </p:anim>
                                  </p:childTnLst>
                                </p:cTn>
                              </p:par>
                            </p:childTnLst>
                          </p:cTn>
                        </p:par>
                        <p:par>
                          <p:cTn id="67" fill="hold">
                            <p:stCondLst>
                              <p:cond delay="2500"/>
                            </p:stCondLst>
                            <p:childTnLst>
                              <p:par>
                                <p:cTn id="68" presetID="53" presetClass="entr" presetSubtype="16" fill="hold" grpId="0" nodeType="afterEffect" nodePh="1">
                                  <p:stCondLst>
                                    <p:cond delay="0"/>
                                  </p:stCondLst>
                                  <p:endCondLst>
                                    <p:cond evt="begin" delay="0">
                                      <p:tn val="68"/>
                                    </p:cond>
                                  </p:endCondLst>
                                  <p:childTnLst>
                                    <p:set>
                                      <p:cBhvr>
                                        <p:cTn id="69" dur="1" fill="hold">
                                          <p:stCondLst>
                                            <p:cond delay="0"/>
                                          </p:stCondLst>
                                        </p:cTn>
                                        <p:tgtEl>
                                          <p:spTgt spid="60"/>
                                        </p:tgtEl>
                                        <p:attrNameLst>
                                          <p:attrName>style.visibility</p:attrName>
                                        </p:attrNameLst>
                                      </p:cBhvr>
                                      <p:to>
                                        <p:strVal val="visible"/>
                                      </p:to>
                                    </p:set>
                                    <p:anim calcmode="lin" valueType="num">
                                      <p:cBhvr>
                                        <p:cTn id="70" dur="500" fill="hold"/>
                                        <p:tgtEl>
                                          <p:spTgt spid="60"/>
                                        </p:tgtEl>
                                        <p:attrNameLst>
                                          <p:attrName>ppt_w</p:attrName>
                                        </p:attrNameLst>
                                      </p:cBhvr>
                                      <p:tavLst>
                                        <p:tav tm="0">
                                          <p:val>
                                            <p:fltVal val="0"/>
                                          </p:val>
                                        </p:tav>
                                        <p:tav tm="100000">
                                          <p:val>
                                            <p:strVal val="#ppt_w"/>
                                          </p:val>
                                        </p:tav>
                                      </p:tavLst>
                                    </p:anim>
                                    <p:anim calcmode="lin" valueType="num">
                                      <p:cBhvr>
                                        <p:cTn id="71" dur="500" fill="hold"/>
                                        <p:tgtEl>
                                          <p:spTgt spid="60"/>
                                        </p:tgtEl>
                                        <p:attrNameLst>
                                          <p:attrName>ppt_h</p:attrName>
                                        </p:attrNameLst>
                                      </p:cBhvr>
                                      <p:tavLst>
                                        <p:tav tm="0">
                                          <p:val>
                                            <p:fltVal val="0"/>
                                          </p:val>
                                        </p:tav>
                                        <p:tav tm="100000">
                                          <p:val>
                                            <p:strVal val="#ppt_h"/>
                                          </p:val>
                                        </p:tav>
                                      </p:tavLst>
                                    </p:anim>
                                    <p:animEffect transition="in" filter="fade">
                                      <p:cBhvr>
                                        <p:cTn id="72" dur="500"/>
                                        <p:tgtEl>
                                          <p:spTgt spid="60"/>
                                        </p:tgtEl>
                                      </p:cBhvr>
                                    </p:animEffect>
                                  </p:childTnLst>
                                </p:cTn>
                              </p:par>
                              <p:par>
                                <p:cTn id="73" presetID="42" presetClass="entr" presetSubtype="0" fill="hold" grpId="0" nodeType="withEffect">
                                  <p:stCondLst>
                                    <p:cond delay="200"/>
                                  </p:stCondLst>
                                  <p:childTnLst>
                                    <p:set>
                                      <p:cBhvr>
                                        <p:cTn id="74" dur="1" fill="hold">
                                          <p:stCondLst>
                                            <p:cond delay="0"/>
                                          </p:stCondLst>
                                        </p:cTn>
                                        <p:tgtEl>
                                          <p:spTgt spid="61">
                                            <p:txEl>
                                              <p:pRg st="0" end="0"/>
                                            </p:txEl>
                                          </p:spTgt>
                                        </p:tgtEl>
                                        <p:attrNameLst>
                                          <p:attrName>style.visibility</p:attrName>
                                        </p:attrNameLst>
                                      </p:cBhvr>
                                      <p:to>
                                        <p:strVal val="visible"/>
                                      </p:to>
                                    </p:set>
                                    <p:animEffect transition="in" filter="fade">
                                      <p:cBhvr>
                                        <p:cTn id="75" dur="500"/>
                                        <p:tgtEl>
                                          <p:spTgt spid="61">
                                            <p:txEl>
                                              <p:pRg st="0" end="0"/>
                                            </p:txEl>
                                          </p:spTgt>
                                        </p:tgtEl>
                                      </p:cBhvr>
                                    </p:animEffect>
                                    <p:anim calcmode="lin" valueType="num">
                                      <p:cBhvr>
                                        <p:cTn id="76" dur="500" fill="hold"/>
                                        <p:tgtEl>
                                          <p:spTgt spid="61">
                                            <p:txEl>
                                              <p:pRg st="0" end="0"/>
                                            </p:txEl>
                                          </p:spTgt>
                                        </p:tgtEl>
                                        <p:attrNameLst>
                                          <p:attrName>ppt_x</p:attrName>
                                        </p:attrNameLst>
                                      </p:cBhvr>
                                      <p:tavLst>
                                        <p:tav tm="0">
                                          <p:val>
                                            <p:strVal val="#ppt_x"/>
                                          </p:val>
                                        </p:tav>
                                        <p:tav tm="100000">
                                          <p:val>
                                            <p:strVal val="#ppt_x"/>
                                          </p:val>
                                        </p:tav>
                                      </p:tavLst>
                                    </p:anim>
                                    <p:anim calcmode="lin" valueType="num">
                                      <p:cBhvr>
                                        <p:cTn id="77" dur="500" fill="hold"/>
                                        <p:tgtEl>
                                          <p:spTgt spid="61">
                                            <p:txEl>
                                              <p:pRg st="0" end="0"/>
                                            </p:txEl>
                                          </p:spTgt>
                                        </p:tgtEl>
                                        <p:attrNameLst>
                                          <p:attrName>ppt_y</p:attrName>
                                        </p:attrNameLst>
                                      </p:cBhvr>
                                      <p:tavLst>
                                        <p:tav tm="0">
                                          <p:val>
                                            <p:strVal val="#ppt_y+.1"/>
                                          </p:val>
                                        </p:tav>
                                        <p:tav tm="100000">
                                          <p:val>
                                            <p:strVal val="#ppt_y"/>
                                          </p:val>
                                        </p:tav>
                                      </p:tavLst>
                                    </p:anim>
                                  </p:childTnLst>
                                </p:cTn>
                              </p:par>
                            </p:childTnLst>
                          </p:cTn>
                        </p:par>
                        <p:par>
                          <p:cTn id="78" fill="hold">
                            <p:stCondLst>
                              <p:cond delay="3000"/>
                            </p:stCondLst>
                            <p:childTnLst>
                              <p:par>
                                <p:cTn id="79" presetID="53" presetClass="entr" presetSubtype="16" fill="hold" grpId="0" nodeType="afterEffect" nodePh="1">
                                  <p:stCondLst>
                                    <p:cond delay="0"/>
                                  </p:stCondLst>
                                  <p:endCondLst>
                                    <p:cond evt="begin" delay="0">
                                      <p:tn val="79"/>
                                    </p:cond>
                                  </p:endCondLst>
                                  <p:childTnLst>
                                    <p:set>
                                      <p:cBhvr>
                                        <p:cTn id="80" dur="1" fill="hold">
                                          <p:stCondLst>
                                            <p:cond delay="0"/>
                                          </p:stCondLst>
                                        </p:cTn>
                                        <p:tgtEl>
                                          <p:spTgt spid="62"/>
                                        </p:tgtEl>
                                        <p:attrNameLst>
                                          <p:attrName>style.visibility</p:attrName>
                                        </p:attrNameLst>
                                      </p:cBhvr>
                                      <p:to>
                                        <p:strVal val="visible"/>
                                      </p:to>
                                    </p:set>
                                    <p:anim calcmode="lin" valueType="num">
                                      <p:cBhvr>
                                        <p:cTn id="81" dur="500" fill="hold"/>
                                        <p:tgtEl>
                                          <p:spTgt spid="62"/>
                                        </p:tgtEl>
                                        <p:attrNameLst>
                                          <p:attrName>ppt_w</p:attrName>
                                        </p:attrNameLst>
                                      </p:cBhvr>
                                      <p:tavLst>
                                        <p:tav tm="0">
                                          <p:val>
                                            <p:fltVal val="0"/>
                                          </p:val>
                                        </p:tav>
                                        <p:tav tm="100000">
                                          <p:val>
                                            <p:strVal val="#ppt_w"/>
                                          </p:val>
                                        </p:tav>
                                      </p:tavLst>
                                    </p:anim>
                                    <p:anim calcmode="lin" valueType="num">
                                      <p:cBhvr>
                                        <p:cTn id="82" dur="500" fill="hold"/>
                                        <p:tgtEl>
                                          <p:spTgt spid="62"/>
                                        </p:tgtEl>
                                        <p:attrNameLst>
                                          <p:attrName>ppt_h</p:attrName>
                                        </p:attrNameLst>
                                      </p:cBhvr>
                                      <p:tavLst>
                                        <p:tav tm="0">
                                          <p:val>
                                            <p:fltVal val="0"/>
                                          </p:val>
                                        </p:tav>
                                        <p:tav tm="100000">
                                          <p:val>
                                            <p:strVal val="#ppt_h"/>
                                          </p:val>
                                        </p:tav>
                                      </p:tavLst>
                                    </p:anim>
                                    <p:animEffect transition="in" filter="fade">
                                      <p:cBhvr>
                                        <p:cTn id="83" dur="500"/>
                                        <p:tgtEl>
                                          <p:spTgt spid="62"/>
                                        </p:tgtEl>
                                      </p:cBhvr>
                                    </p:animEffect>
                                  </p:childTnLst>
                                </p:cTn>
                              </p:par>
                              <p:par>
                                <p:cTn id="84" presetID="42" presetClass="entr" presetSubtype="0" fill="hold" grpId="0" nodeType="withEffect">
                                  <p:stCondLst>
                                    <p:cond delay="200"/>
                                  </p:stCondLst>
                                  <p:childTnLst>
                                    <p:set>
                                      <p:cBhvr>
                                        <p:cTn id="85" dur="1" fill="hold">
                                          <p:stCondLst>
                                            <p:cond delay="0"/>
                                          </p:stCondLst>
                                        </p:cTn>
                                        <p:tgtEl>
                                          <p:spTgt spid="63">
                                            <p:txEl>
                                              <p:pRg st="0" end="0"/>
                                            </p:txEl>
                                          </p:spTgt>
                                        </p:tgtEl>
                                        <p:attrNameLst>
                                          <p:attrName>style.visibility</p:attrName>
                                        </p:attrNameLst>
                                      </p:cBhvr>
                                      <p:to>
                                        <p:strVal val="visible"/>
                                      </p:to>
                                    </p:set>
                                    <p:animEffect transition="in" filter="fade">
                                      <p:cBhvr>
                                        <p:cTn id="86" dur="500"/>
                                        <p:tgtEl>
                                          <p:spTgt spid="63">
                                            <p:txEl>
                                              <p:pRg st="0" end="0"/>
                                            </p:txEl>
                                          </p:spTgt>
                                        </p:tgtEl>
                                      </p:cBhvr>
                                    </p:animEffect>
                                    <p:anim calcmode="lin" valueType="num">
                                      <p:cBhvr>
                                        <p:cTn id="87" dur="500" fill="hold"/>
                                        <p:tgtEl>
                                          <p:spTgt spid="63">
                                            <p:txEl>
                                              <p:pRg st="0" end="0"/>
                                            </p:txEl>
                                          </p:spTgt>
                                        </p:tgtEl>
                                        <p:attrNameLst>
                                          <p:attrName>ppt_x</p:attrName>
                                        </p:attrNameLst>
                                      </p:cBhvr>
                                      <p:tavLst>
                                        <p:tav tm="0">
                                          <p:val>
                                            <p:strVal val="#ppt_x"/>
                                          </p:val>
                                        </p:tav>
                                        <p:tav tm="100000">
                                          <p:val>
                                            <p:strVal val="#ppt_x"/>
                                          </p:val>
                                        </p:tav>
                                      </p:tavLst>
                                    </p:anim>
                                    <p:anim calcmode="lin" valueType="num">
                                      <p:cBhvr>
                                        <p:cTn id="88" dur="500" fill="hold"/>
                                        <p:tgtEl>
                                          <p:spTgt spid="63">
                                            <p:txEl>
                                              <p:pRg st="0" end="0"/>
                                            </p:txEl>
                                          </p:spTgt>
                                        </p:tgtEl>
                                        <p:attrNameLst>
                                          <p:attrName>ppt_y</p:attrName>
                                        </p:attrNameLst>
                                      </p:cBhvr>
                                      <p:tavLst>
                                        <p:tav tm="0">
                                          <p:val>
                                            <p:strVal val="#ppt_y+.1"/>
                                          </p:val>
                                        </p:tav>
                                        <p:tav tm="100000">
                                          <p:val>
                                            <p:strVal val="#ppt_y"/>
                                          </p:val>
                                        </p:tav>
                                      </p:tavLst>
                                    </p:anim>
                                  </p:childTnLst>
                                </p:cTn>
                              </p:par>
                            </p:childTnLst>
                          </p:cTn>
                        </p:par>
                        <p:par>
                          <p:cTn id="89" fill="hold">
                            <p:stCondLst>
                              <p:cond delay="3500"/>
                            </p:stCondLst>
                            <p:childTnLst>
                              <p:par>
                                <p:cTn id="90" presetID="53" presetClass="entr" presetSubtype="16" fill="hold" grpId="0" nodeType="afterEffect" nodePh="1">
                                  <p:stCondLst>
                                    <p:cond delay="0"/>
                                  </p:stCondLst>
                                  <p:endCondLst>
                                    <p:cond evt="begin" delay="0">
                                      <p:tn val="90"/>
                                    </p:cond>
                                  </p:endCondLst>
                                  <p:childTnLst>
                                    <p:set>
                                      <p:cBhvr>
                                        <p:cTn id="91" dur="1" fill="hold">
                                          <p:stCondLst>
                                            <p:cond delay="0"/>
                                          </p:stCondLst>
                                        </p:cTn>
                                        <p:tgtEl>
                                          <p:spTgt spid="64"/>
                                        </p:tgtEl>
                                        <p:attrNameLst>
                                          <p:attrName>style.visibility</p:attrName>
                                        </p:attrNameLst>
                                      </p:cBhvr>
                                      <p:to>
                                        <p:strVal val="visible"/>
                                      </p:to>
                                    </p:set>
                                    <p:anim calcmode="lin" valueType="num">
                                      <p:cBhvr>
                                        <p:cTn id="92" dur="500" fill="hold"/>
                                        <p:tgtEl>
                                          <p:spTgt spid="64"/>
                                        </p:tgtEl>
                                        <p:attrNameLst>
                                          <p:attrName>ppt_w</p:attrName>
                                        </p:attrNameLst>
                                      </p:cBhvr>
                                      <p:tavLst>
                                        <p:tav tm="0">
                                          <p:val>
                                            <p:fltVal val="0"/>
                                          </p:val>
                                        </p:tav>
                                        <p:tav tm="100000">
                                          <p:val>
                                            <p:strVal val="#ppt_w"/>
                                          </p:val>
                                        </p:tav>
                                      </p:tavLst>
                                    </p:anim>
                                    <p:anim calcmode="lin" valueType="num">
                                      <p:cBhvr>
                                        <p:cTn id="93" dur="500" fill="hold"/>
                                        <p:tgtEl>
                                          <p:spTgt spid="64"/>
                                        </p:tgtEl>
                                        <p:attrNameLst>
                                          <p:attrName>ppt_h</p:attrName>
                                        </p:attrNameLst>
                                      </p:cBhvr>
                                      <p:tavLst>
                                        <p:tav tm="0">
                                          <p:val>
                                            <p:fltVal val="0"/>
                                          </p:val>
                                        </p:tav>
                                        <p:tav tm="100000">
                                          <p:val>
                                            <p:strVal val="#ppt_h"/>
                                          </p:val>
                                        </p:tav>
                                      </p:tavLst>
                                    </p:anim>
                                    <p:animEffect transition="in" filter="fade">
                                      <p:cBhvr>
                                        <p:cTn id="94" dur="500"/>
                                        <p:tgtEl>
                                          <p:spTgt spid="64"/>
                                        </p:tgtEl>
                                      </p:cBhvr>
                                    </p:animEffect>
                                  </p:childTnLst>
                                </p:cTn>
                              </p:par>
                              <p:par>
                                <p:cTn id="95" presetID="42" presetClass="entr" presetSubtype="0" fill="hold" grpId="0" nodeType="withEffect">
                                  <p:stCondLst>
                                    <p:cond delay="200"/>
                                  </p:stCondLst>
                                  <p:childTnLst>
                                    <p:set>
                                      <p:cBhvr>
                                        <p:cTn id="96" dur="1" fill="hold">
                                          <p:stCondLst>
                                            <p:cond delay="0"/>
                                          </p:stCondLst>
                                        </p:cTn>
                                        <p:tgtEl>
                                          <p:spTgt spid="65">
                                            <p:txEl>
                                              <p:pRg st="0" end="0"/>
                                            </p:txEl>
                                          </p:spTgt>
                                        </p:tgtEl>
                                        <p:attrNameLst>
                                          <p:attrName>style.visibility</p:attrName>
                                        </p:attrNameLst>
                                      </p:cBhvr>
                                      <p:to>
                                        <p:strVal val="visible"/>
                                      </p:to>
                                    </p:set>
                                    <p:animEffect transition="in" filter="fade">
                                      <p:cBhvr>
                                        <p:cTn id="97" dur="500"/>
                                        <p:tgtEl>
                                          <p:spTgt spid="65">
                                            <p:txEl>
                                              <p:pRg st="0" end="0"/>
                                            </p:txEl>
                                          </p:spTgt>
                                        </p:tgtEl>
                                      </p:cBhvr>
                                    </p:animEffect>
                                    <p:anim calcmode="lin" valueType="num">
                                      <p:cBhvr>
                                        <p:cTn id="98" dur="500" fill="hold"/>
                                        <p:tgtEl>
                                          <p:spTgt spid="65">
                                            <p:txEl>
                                              <p:pRg st="0" end="0"/>
                                            </p:txEl>
                                          </p:spTgt>
                                        </p:tgtEl>
                                        <p:attrNameLst>
                                          <p:attrName>ppt_x</p:attrName>
                                        </p:attrNameLst>
                                      </p:cBhvr>
                                      <p:tavLst>
                                        <p:tav tm="0">
                                          <p:val>
                                            <p:strVal val="#ppt_x"/>
                                          </p:val>
                                        </p:tav>
                                        <p:tav tm="100000">
                                          <p:val>
                                            <p:strVal val="#ppt_x"/>
                                          </p:val>
                                        </p:tav>
                                      </p:tavLst>
                                    </p:anim>
                                    <p:anim calcmode="lin" valueType="num">
                                      <p:cBhvr>
                                        <p:cTn id="99" dur="500" fill="hold"/>
                                        <p:tgtEl>
                                          <p:spTgt spid="65">
                                            <p:txEl>
                                              <p:pRg st="0" end="0"/>
                                            </p:txEl>
                                          </p:spTgt>
                                        </p:tgtEl>
                                        <p:attrNameLst>
                                          <p:attrName>ppt_y</p:attrName>
                                        </p:attrNameLst>
                                      </p:cBhvr>
                                      <p:tavLst>
                                        <p:tav tm="0">
                                          <p:val>
                                            <p:strVal val="#ppt_y+.1"/>
                                          </p:val>
                                        </p:tav>
                                        <p:tav tm="100000">
                                          <p:val>
                                            <p:strVal val="#ppt_y"/>
                                          </p:val>
                                        </p:tav>
                                      </p:tavLst>
                                    </p:anim>
                                  </p:childTnLst>
                                </p:cTn>
                              </p:par>
                            </p:childTnLst>
                          </p:cTn>
                        </p:par>
                        <p:par>
                          <p:cTn id="100" fill="hold">
                            <p:stCondLst>
                              <p:cond delay="4000"/>
                            </p:stCondLst>
                            <p:childTnLst>
                              <p:par>
                                <p:cTn id="101" presetID="53" presetClass="entr" presetSubtype="16" fill="hold" grpId="0" nodeType="afterEffect" nodePh="1">
                                  <p:stCondLst>
                                    <p:cond delay="0"/>
                                  </p:stCondLst>
                                  <p:endCondLst>
                                    <p:cond evt="begin" delay="0">
                                      <p:tn val="101"/>
                                    </p:cond>
                                  </p:endCondLst>
                                  <p:childTnLst>
                                    <p:set>
                                      <p:cBhvr>
                                        <p:cTn id="102" dur="1" fill="hold">
                                          <p:stCondLst>
                                            <p:cond delay="0"/>
                                          </p:stCondLst>
                                        </p:cTn>
                                        <p:tgtEl>
                                          <p:spTgt spid="66"/>
                                        </p:tgtEl>
                                        <p:attrNameLst>
                                          <p:attrName>style.visibility</p:attrName>
                                        </p:attrNameLst>
                                      </p:cBhvr>
                                      <p:to>
                                        <p:strVal val="visible"/>
                                      </p:to>
                                    </p:set>
                                    <p:anim calcmode="lin" valueType="num">
                                      <p:cBhvr>
                                        <p:cTn id="103" dur="500" fill="hold"/>
                                        <p:tgtEl>
                                          <p:spTgt spid="66"/>
                                        </p:tgtEl>
                                        <p:attrNameLst>
                                          <p:attrName>ppt_w</p:attrName>
                                        </p:attrNameLst>
                                      </p:cBhvr>
                                      <p:tavLst>
                                        <p:tav tm="0">
                                          <p:val>
                                            <p:fltVal val="0"/>
                                          </p:val>
                                        </p:tav>
                                        <p:tav tm="100000">
                                          <p:val>
                                            <p:strVal val="#ppt_w"/>
                                          </p:val>
                                        </p:tav>
                                      </p:tavLst>
                                    </p:anim>
                                    <p:anim calcmode="lin" valueType="num">
                                      <p:cBhvr>
                                        <p:cTn id="104" dur="500" fill="hold"/>
                                        <p:tgtEl>
                                          <p:spTgt spid="66"/>
                                        </p:tgtEl>
                                        <p:attrNameLst>
                                          <p:attrName>ppt_h</p:attrName>
                                        </p:attrNameLst>
                                      </p:cBhvr>
                                      <p:tavLst>
                                        <p:tav tm="0">
                                          <p:val>
                                            <p:fltVal val="0"/>
                                          </p:val>
                                        </p:tav>
                                        <p:tav tm="100000">
                                          <p:val>
                                            <p:strVal val="#ppt_h"/>
                                          </p:val>
                                        </p:tav>
                                      </p:tavLst>
                                    </p:anim>
                                    <p:animEffect transition="in" filter="fade">
                                      <p:cBhvr>
                                        <p:cTn id="105"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1" grpId="0" build="p">
        <p:tmplLst>
          <p:tmpl lvl="1">
            <p:tnLst>
              <p:par>
                <p:cTn presetID="42" presetClass="entr" presetSubtype="0"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anim calcmode="lin" valueType="num">
                      <p:cBhvr>
                        <p:cTn dur="500" fill="hold"/>
                        <p:tgtEl>
                          <p:spTgt spid="41"/>
                        </p:tgtEl>
                        <p:attrNameLst>
                          <p:attrName>ppt_x</p:attrName>
                        </p:attrNameLst>
                      </p:cBhvr>
                      <p:tavLst>
                        <p:tav tm="0">
                          <p:val>
                            <p:strVal val="#ppt_x"/>
                          </p:val>
                        </p:tav>
                        <p:tav tm="100000">
                          <p:val>
                            <p:strVal val="#ppt_x"/>
                          </p:val>
                        </p:tav>
                      </p:tavLst>
                    </p:anim>
                    <p:anim calcmode="lin" valueType="num">
                      <p:cBhvr>
                        <p:cTn dur="500" fill="hold"/>
                        <p:tgtEl>
                          <p:spTgt spid="41"/>
                        </p:tgtEl>
                        <p:attrNameLst>
                          <p:attrName>ppt_y</p:attrName>
                        </p:attrNameLst>
                      </p:cBhvr>
                      <p:tavLst>
                        <p:tav tm="0">
                          <p:val>
                            <p:strVal val="#ppt_y+.1"/>
                          </p:val>
                        </p:tav>
                        <p:tav tm="100000">
                          <p:val>
                            <p:strVal val="#ppt_y"/>
                          </p:val>
                        </p:tav>
                      </p:tavLst>
                    </p:anim>
                  </p:childTnLst>
                </p:cTn>
              </p:par>
            </p:tnLst>
          </p:tmpl>
        </p:tmplLst>
      </p:bldP>
      <p:bldP spid="25" grpId="0"/>
      <p:bldP spid="36" grpId="0" build="p">
        <p:tmplLst>
          <p:tmpl lvl="1">
            <p:tnLst>
              <p:par>
                <p:cTn presetID="42" presetClass="entr" presetSubtype="0"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anim calcmode="lin" valueType="num">
                      <p:cBhvr>
                        <p:cTn dur="500" fill="hold"/>
                        <p:tgtEl>
                          <p:spTgt spid="36"/>
                        </p:tgtEl>
                        <p:attrNameLst>
                          <p:attrName>ppt_x</p:attrName>
                        </p:attrNameLst>
                      </p:cBhvr>
                      <p:tavLst>
                        <p:tav tm="0">
                          <p:val>
                            <p:strVal val="#ppt_x"/>
                          </p:val>
                        </p:tav>
                        <p:tav tm="100000">
                          <p:val>
                            <p:strVal val="#ppt_x"/>
                          </p:val>
                        </p:tav>
                      </p:tavLst>
                    </p:anim>
                    <p:anim calcmode="lin" valueType="num">
                      <p:cBhvr>
                        <p:cTn dur="500" fill="hold"/>
                        <p:tgtEl>
                          <p:spTgt spid="36"/>
                        </p:tgtEl>
                        <p:attrNameLst>
                          <p:attrName>ppt_y</p:attrName>
                        </p:attrNameLst>
                      </p:cBhvr>
                      <p:tavLst>
                        <p:tav tm="0">
                          <p:val>
                            <p:strVal val="#ppt_y+.1"/>
                          </p:val>
                        </p:tav>
                        <p:tav tm="100000">
                          <p:val>
                            <p:strVal val="#ppt_y"/>
                          </p:val>
                        </p:tav>
                      </p:tavLst>
                    </p:anim>
                  </p:childTnLst>
                </p:cTn>
              </p:par>
            </p:tnLst>
          </p:tmpl>
        </p:tmplLst>
      </p:bldP>
      <p:bldP spid="38" grpId="0"/>
      <p:bldP spid="39" grpId="0" build="p">
        <p:tmplLst>
          <p:tmpl lvl="1">
            <p:tnLst>
              <p:par>
                <p:cTn presetID="42" presetClass="entr" presetSubtype="0"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anim calcmode="lin" valueType="num">
                      <p:cBhvr>
                        <p:cTn dur="500" fill="hold"/>
                        <p:tgtEl>
                          <p:spTgt spid="39"/>
                        </p:tgtEl>
                        <p:attrNameLst>
                          <p:attrName>ppt_x</p:attrName>
                        </p:attrNameLst>
                      </p:cBhvr>
                      <p:tavLst>
                        <p:tav tm="0">
                          <p:val>
                            <p:strVal val="#ppt_x"/>
                          </p:val>
                        </p:tav>
                        <p:tav tm="100000">
                          <p:val>
                            <p:strVal val="#ppt_x"/>
                          </p:val>
                        </p:tav>
                      </p:tavLst>
                    </p:anim>
                    <p:anim calcmode="lin" valueType="num">
                      <p:cBhvr>
                        <p:cTn dur="500" fill="hold"/>
                        <p:tgtEl>
                          <p:spTgt spid="39"/>
                        </p:tgtEl>
                        <p:attrNameLst>
                          <p:attrName>ppt_y</p:attrName>
                        </p:attrNameLst>
                      </p:cBhvr>
                      <p:tavLst>
                        <p:tav tm="0">
                          <p:val>
                            <p:strVal val="#ppt_y+.1"/>
                          </p:val>
                        </p:tav>
                        <p:tav tm="100000">
                          <p:val>
                            <p:strVal val="#ppt_y"/>
                          </p:val>
                        </p:tav>
                      </p:tavLst>
                    </p:anim>
                  </p:childTnLst>
                </p:cTn>
              </p:par>
            </p:tnLst>
          </p:tmpl>
        </p:tmplLst>
      </p:bldP>
      <p:bldP spid="43" grpId="0"/>
      <p:bldP spid="44" grpId="0" build="p">
        <p:tmplLst>
          <p:tmpl lvl="1">
            <p:tnLst>
              <p:par>
                <p:cTn presetID="42" presetClass="entr" presetSubtype="0"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anim calcmode="lin" valueType="num">
                      <p:cBhvr>
                        <p:cTn dur="500" fill="hold"/>
                        <p:tgtEl>
                          <p:spTgt spid="44"/>
                        </p:tgtEl>
                        <p:attrNameLst>
                          <p:attrName>ppt_x</p:attrName>
                        </p:attrNameLst>
                      </p:cBhvr>
                      <p:tavLst>
                        <p:tav tm="0">
                          <p:val>
                            <p:strVal val="#ppt_x"/>
                          </p:val>
                        </p:tav>
                        <p:tav tm="100000">
                          <p:val>
                            <p:strVal val="#ppt_x"/>
                          </p:val>
                        </p:tav>
                      </p:tavLst>
                    </p:anim>
                    <p:anim calcmode="lin" valueType="num">
                      <p:cBhvr>
                        <p:cTn dur="500" fill="hold"/>
                        <p:tgtEl>
                          <p:spTgt spid="44"/>
                        </p:tgtEl>
                        <p:attrNameLst>
                          <p:attrName>ppt_y</p:attrName>
                        </p:attrNameLst>
                      </p:cBhvr>
                      <p:tavLst>
                        <p:tav tm="0">
                          <p:val>
                            <p:strVal val="#ppt_y+.1"/>
                          </p:val>
                        </p:tav>
                        <p:tav tm="100000">
                          <p:val>
                            <p:strVal val="#ppt_y"/>
                          </p:val>
                        </p:tav>
                      </p:tavLst>
                    </p:anim>
                  </p:childTnLst>
                </p:cTn>
              </p:par>
            </p:tnLst>
          </p:tmpl>
        </p:tmplLst>
      </p:bldP>
      <p:bldP spid="46" grpId="0"/>
      <p:bldP spid="59" grpId="0" build="p">
        <p:tmplLst>
          <p:tmpl lvl="1">
            <p:tnLst>
              <p:par>
                <p:cTn presetID="42" presetClass="entr" presetSubtype="0" fill="hold" nodeType="withEffect">
                  <p:stCondLst>
                    <p:cond delay="200"/>
                  </p:stCondLst>
                  <p:childTnLst>
                    <p:set>
                      <p:cBhvr>
                        <p:cTn dur="1" fill="hold">
                          <p:stCondLst>
                            <p:cond delay="0"/>
                          </p:stCondLst>
                        </p:cTn>
                        <p:tgtEl>
                          <p:spTgt spid="59"/>
                        </p:tgtEl>
                        <p:attrNameLst>
                          <p:attrName>style.visibility</p:attrName>
                        </p:attrNameLst>
                      </p:cBhvr>
                      <p:to>
                        <p:strVal val="visible"/>
                      </p:to>
                    </p:set>
                    <p:animEffect transition="in" filter="fade">
                      <p:cBhvr>
                        <p:cTn dur="500"/>
                        <p:tgtEl>
                          <p:spTgt spid="59"/>
                        </p:tgtEl>
                      </p:cBhvr>
                    </p:animEffect>
                    <p:anim calcmode="lin" valueType="num">
                      <p:cBhvr>
                        <p:cTn dur="500" fill="hold"/>
                        <p:tgtEl>
                          <p:spTgt spid="59"/>
                        </p:tgtEl>
                        <p:attrNameLst>
                          <p:attrName>ppt_x</p:attrName>
                        </p:attrNameLst>
                      </p:cBhvr>
                      <p:tavLst>
                        <p:tav tm="0">
                          <p:val>
                            <p:strVal val="#ppt_x"/>
                          </p:val>
                        </p:tav>
                        <p:tav tm="100000">
                          <p:val>
                            <p:strVal val="#ppt_x"/>
                          </p:val>
                        </p:tav>
                      </p:tavLst>
                    </p:anim>
                    <p:anim calcmode="lin" valueType="num">
                      <p:cBhvr>
                        <p:cTn dur="500" fill="hold"/>
                        <p:tgtEl>
                          <p:spTgt spid="59"/>
                        </p:tgtEl>
                        <p:attrNameLst>
                          <p:attrName>ppt_y</p:attrName>
                        </p:attrNameLst>
                      </p:cBhvr>
                      <p:tavLst>
                        <p:tav tm="0">
                          <p:val>
                            <p:strVal val="#ppt_y+.1"/>
                          </p:val>
                        </p:tav>
                        <p:tav tm="100000">
                          <p:val>
                            <p:strVal val="#ppt_y"/>
                          </p:val>
                        </p:tav>
                      </p:tavLst>
                    </p:anim>
                  </p:childTnLst>
                </p:cTn>
              </p:par>
            </p:tnLst>
          </p:tmpl>
        </p:tmplLst>
      </p:bldP>
      <p:bldP spid="60" grpId="0"/>
      <p:bldP spid="61" grpId="0" build="p">
        <p:tmplLst>
          <p:tmpl lvl="1">
            <p:tnLst>
              <p:par>
                <p:cTn presetID="42" presetClass="entr" presetSubtype="0" fill="hold" nodeType="withEffect">
                  <p:stCondLst>
                    <p:cond delay="200"/>
                  </p:stCondLst>
                  <p:childTnLst>
                    <p:set>
                      <p:cBhvr>
                        <p:cTn dur="1" fill="hold">
                          <p:stCondLst>
                            <p:cond delay="0"/>
                          </p:stCondLst>
                        </p:cTn>
                        <p:tgtEl>
                          <p:spTgt spid="61"/>
                        </p:tgtEl>
                        <p:attrNameLst>
                          <p:attrName>style.visibility</p:attrName>
                        </p:attrNameLst>
                      </p:cBhvr>
                      <p:to>
                        <p:strVal val="visible"/>
                      </p:to>
                    </p:set>
                    <p:animEffect transition="in" filter="fade">
                      <p:cBhvr>
                        <p:cTn dur="500"/>
                        <p:tgtEl>
                          <p:spTgt spid="61"/>
                        </p:tgtEl>
                      </p:cBhvr>
                    </p:animEffect>
                    <p:anim calcmode="lin" valueType="num">
                      <p:cBhvr>
                        <p:cTn dur="500" fill="hold"/>
                        <p:tgtEl>
                          <p:spTgt spid="61"/>
                        </p:tgtEl>
                        <p:attrNameLst>
                          <p:attrName>ppt_x</p:attrName>
                        </p:attrNameLst>
                      </p:cBhvr>
                      <p:tavLst>
                        <p:tav tm="0">
                          <p:val>
                            <p:strVal val="#ppt_x"/>
                          </p:val>
                        </p:tav>
                        <p:tav tm="100000">
                          <p:val>
                            <p:strVal val="#ppt_x"/>
                          </p:val>
                        </p:tav>
                      </p:tavLst>
                    </p:anim>
                    <p:anim calcmode="lin" valueType="num">
                      <p:cBhvr>
                        <p:cTn dur="500" fill="hold"/>
                        <p:tgtEl>
                          <p:spTgt spid="61"/>
                        </p:tgtEl>
                        <p:attrNameLst>
                          <p:attrName>ppt_y</p:attrName>
                        </p:attrNameLst>
                      </p:cBhvr>
                      <p:tavLst>
                        <p:tav tm="0">
                          <p:val>
                            <p:strVal val="#ppt_y+.1"/>
                          </p:val>
                        </p:tav>
                        <p:tav tm="100000">
                          <p:val>
                            <p:strVal val="#ppt_y"/>
                          </p:val>
                        </p:tav>
                      </p:tavLst>
                    </p:anim>
                  </p:childTnLst>
                </p:cTn>
              </p:par>
            </p:tnLst>
          </p:tmpl>
        </p:tmplLst>
      </p:bldP>
      <p:bldP spid="62" grpId="0"/>
      <p:bldP spid="63" grpId="0" build="p">
        <p:tmplLst>
          <p:tmpl lvl="1">
            <p:tnLst>
              <p:par>
                <p:cTn presetID="42" presetClass="entr" presetSubtype="0" fill="hold" nodeType="withEffect">
                  <p:stCondLst>
                    <p:cond delay="20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anim calcmode="lin" valueType="num">
                      <p:cBhvr>
                        <p:cTn dur="500" fill="hold"/>
                        <p:tgtEl>
                          <p:spTgt spid="63"/>
                        </p:tgtEl>
                        <p:attrNameLst>
                          <p:attrName>ppt_x</p:attrName>
                        </p:attrNameLst>
                      </p:cBhvr>
                      <p:tavLst>
                        <p:tav tm="0">
                          <p:val>
                            <p:strVal val="#ppt_x"/>
                          </p:val>
                        </p:tav>
                        <p:tav tm="100000">
                          <p:val>
                            <p:strVal val="#ppt_x"/>
                          </p:val>
                        </p:tav>
                      </p:tavLst>
                    </p:anim>
                    <p:anim calcmode="lin" valueType="num">
                      <p:cBhvr>
                        <p:cTn dur="500" fill="hold"/>
                        <p:tgtEl>
                          <p:spTgt spid="63"/>
                        </p:tgtEl>
                        <p:attrNameLst>
                          <p:attrName>ppt_y</p:attrName>
                        </p:attrNameLst>
                      </p:cBhvr>
                      <p:tavLst>
                        <p:tav tm="0">
                          <p:val>
                            <p:strVal val="#ppt_y+.1"/>
                          </p:val>
                        </p:tav>
                        <p:tav tm="100000">
                          <p:val>
                            <p:strVal val="#ppt_y"/>
                          </p:val>
                        </p:tav>
                      </p:tavLst>
                    </p:anim>
                  </p:childTnLst>
                </p:cTn>
              </p:par>
            </p:tnLst>
          </p:tmpl>
        </p:tmplLst>
      </p:bldP>
      <p:bldP spid="64" grpId="0"/>
      <p:bldP spid="65" grpId="0" build="p">
        <p:tmplLst>
          <p:tmpl lvl="1">
            <p:tnLst>
              <p:par>
                <p:cTn presetID="42" presetClass="entr" presetSubtype="0" fill="hold" nodeType="withEffect">
                  <p:stCondLst>
                    <p:cond delay="200"/>
                  </p:stCondLst>
                  <p:childTnLst>
                    <p:set>
                      <p:cBhvr>
                        <p:cTn dur="1" fill="hold">
                          <p:stCondLst>
                            <p:cond delay="0"/>
                          </p:stCondLst>
                        </p:cTn>
                        <p:tgtEl>
                          <p:spTgt spid="65"/>
                        </p:tgtEl>
                        <p:attrNameLst>
                          <p:attrName>style.visibility</p:attrName>
                        </p:attrNameLst>
                      </p:cBhvr>
                      <p:to>
                        <p:strVal val="visible"/>
                      </p:to>
                    </p:set>
                    <p:animEffect transition="in" filter="fade">
                      <p:cBhvr>
                        <p:cTn dur="500"/>
                        <p:tgtEl>
                          <p:spTgt spid="65"/>
                        </p:tgtEl>
                      </p:cBhvr>
                    </p:animEffect>
                    <p:anim calcmode="lin" valueType="num">
                      <p:cBhvr>
                        <p:cTn dur="500" fill="hold"/>
                        <p:tgtEl>
                          <p:spTgt spid="65"/>
                        </p:tgtEl>
                        <p:attrNameLst>
                          <p:attrName>ppt_x</p:attrName>
                        </p:attrNameLst>
                      </p:cBhvr>
                      <p:tavLst>
                        <p:tav tm="0">
                          <p:val>
                            <p:strVal val="#ppt_x"/>
                          </p:val>
                        </p:tav>
                        <p:tav tm="100000">
                          <p:val>
                            <p:strVal val="#ppt_x"/>
                          </p:val>
                        </p:tav>
                      </p:tavLst>
                    </p:anim>
                    <p:anim calcmode="lin" valueType="num">
                      <p:cBhvr>
                        <p:cTn dur="500" fill="hold"/>
                        <p:tgtEl>
                          <p:spTgt spid="65"/>
                        </p:tgtEl>
                        <p:attrNameLst>
                          <p:attrName>ppt_y</p:attrName>
                        </p:attrNameLst>
                      </p:cBhvr>
                      <p:tavLst>
                        <p:tav tm="0">
                          <p:val>
                            <p:strVal val="#ppt_y+.1"/>
                          </p:val>
                        </p:tav>
                        <p:tav tm="100000">
                          <p:val>
                            <p:strVal val="#ppt_y"/>
                          </p:val>
                        </p:tav>
                      </p:tavLst>
                    </p:anim>
                  </p:childTnLst>
                </p:cTn>
              </p:par>
            </p:tnLst>
          </p:tmpl>
        </p:tmplLst>
      </p:bldP>
      <p:bldP spid="66" grpId="0"/>
    </p:bld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Five images with description">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5" name="Picture Placeholder 2"/>
          <p:cNvSpPr>
            <a:spLocks noGrp="1"/>
          </p:cNvSpPr>
          <p:nvPr>
            <p:ph type="pic" sz="quarter" idx="48"/>
          </p:nvPr>
        </p:nvSpPr>
        <p:spPr>
          <a:xfrm>
            <a:off x="632886" y="1356361"/>
            <a:ext cx="1940981" cy="3249925"/>
          </a:xfrm>
          <a:custGeom>
            <a:avLst/>
            <a:gdLst/>
            <a:ahLst/>
            <a:cxnLst/>
            <a:rect l="l" t="t" r="r" b="b"/>
            <a:pathLst>
              <a:path w="1455736" h="2708271">
                <a:moveTo>
                  <a:pt x="268845" y="0"/>
                </a:moveTo>
                <a:lnTo>
                  <a:pt x="1186891" y="0"/>
                </a:lnTo>
                <a:cubicBezTo>
                  <a:pt x="1335370" y="0"/>
                  <a:pt x="1455736" y="120366"/>
                  <a:pt x="1455736" y="268845"/>
                </a:cubicBezTo>
                <a:lnTo>
                  <a:pt x="1455736" y="2642626"/>
                </a:lnTo>
                <a:cubicBezTo>
                  <a:pt x="1455736" y="2661186"/>
                  <a:pt x="1453855" y="2679307"/>
                  <a:pt x="1450274" y="2696808"/>
                </a:cubicBezTo>
                <a:lnTo>
                  <a:pt x="1446716" y="2708271"/>
                </a:lnTo>
                <a:lnTo>
                  <a:pt x="9020" y="2708271"/>
                </a:lnTo>
                <a:lnTo>
                  <a:pt x="5462" y="2696808"/>
                </a:lnTo>
                <a:cubicBezTo>
                  <a:pt x="1881" y="2679307"/>
                  <a:pt x="0" y="2661186"/>
                  <a:pt x="0" y="2642626"/>
                </a:cubicBezTo>
                <a:lnTo>
                  <a:pt x="0" y="268845"/>
                </a:lnTo>
                <a:cubicBezTo>
                  <a:pt x="0" y="120366"/>
                  <a:pt x="120366" y="0"/>
                  <a:pt x="268845"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grpSp>
        <p:nvGrpSpPr>
          <p:cNvPr id="16" name="Group 15"/>
          <p:cNvGrpSpPr/>
          <p:nvPr userDrawn="1"/>
        </p:nvGrpSpPr>
        <p:grpSpPr>
          <a:xfrm>
            <a:off x="101309" y="385540"/>
            <a:ext cx="383999" cy="342172"/>
            <a:chOff x="5270500" y="1460500"/>
            <a:chExt cx="1701800" cy="2705100"/>
          </a:xfrm>
        </p:grpSpPr>
        <p:sp>
          <p:nvSpPr>
            <p:cNvPr id="17" name="Rounded Rectangle 16"/>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8" name="Rounded Rectangle 17"/>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9" name="Rounded Rectangle 18"/>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31" name="Rounded Rectangle 30"/>
          <p:cNvSpPr/>
          <p:nvPr userDrawn="1"/>
        </p:nvSpPr>
        <p:spPr>
          <a:xfrm>
            <a:off x="622447" y="4606285"/>
            <a:ext cx="1938573" cy="243840"/>
          </a:xfrm>
          <a:custGeom>
            <a:avLst/>
            <a:gdLst/>
            <a:ahLst/>
            <a:cxnLst/>
            <a:rect l="l" t="t" r="r" b="b"/>
            <a:pathLst>
              <a:path w="1453930" h="203200">
                <a:moveTo>
                  <a:pt x="0" y="0"/>
                </a:moveTo>
                <a:lnTo>
                  <a:pt x="1453930" y="0"/>
                </a:lnTo>
                <a:lnTo>
                  <a:pt x="1442258" y="37601"/>
                </a:lnTo>
                <a:cubicBezTo>
                  <a:pt x="1401097" y="134917"/>
                  <a:pt x="1304736" y="203200"/>
                  <a:pt x="1192427" y="203200"/>
                </a:cubicBezTo>
                <a:lnTo>
                  <a:pt x="261503" y="203200"/>
                </a:lnTo>
                <a:cubicBezTo>
                  <a:pt x="149194" y="203200"/>
                  <a:pt x="52834" y="134917"/>
                  <a:pt x="11672" y="37601"/>
                </a:cubicBezTo>
                <a:close/>
              </a:path>
            </a:pathLst>
          </a:cu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6" name="Picture Placeholder 2"/>
          <p:cNvSpPr>
            <a:spLocks noGrp="1"/>
          </p:cNvSpPr>
          <p:nvPr>
            <p:ph type="pic" sz="quarter" idx="65"/>
          </p:nvPr>
        </p:nvSpPr>
        <p:spPr>
          <a:xfrm>
            <a:off x="2800352" y="1356361"/>
            <a:ext cx="1940981" cy="3249925"/>
          </a:xfrm>
          <a:custGeom>
            <a:avLst/>
            <a:gdLst/>
            <a:ahLst/>
            <a:cxnLst/>
            <a:rect l="l" t="t" r="r" b="b"/>
            <a:pathLst>
              <a:path w="1455736" h="2708271">
                <a:moveTo>
                  <a:pt x="268845" y="0"/>
                </a:moveTo>
                <a:lnTo>
                  <a:pt x="1186891" y="0"/>
                </a:lnTo>
                <a:cubicBezTo>
                  <a:pt x="1335370" y="0"/>
                  <a:pt x="1455736" y="120366"/>
                  <a:pt x="1455736" y="268845"/>
                </a:cubicBezTo>
                <a:lnTo>
                  <a:pt x="1455736" y="2642626"/>
                </a:lnTo>
                <a:cubicBezTo>
                  <a:pt x="1455736" y="2661186"/>
                  <a:pt x="1453855" y="2679307"/>
                  <a:pt x="1450274" y="2696808"/>
                </a:cubicBezTo>
                <a:lnTo>
                  <a:pt x="1446716" y="2708271"/>
                </a:lnTo>
                <a:lnTo>
                  <a:pt x="9020" y="2708271"/>
                </a:lnTo>
                <a:lnTo>
                  <a:pt x="5462" y="2696808"/>
                </a:lnTo>
                <a:cubicBezTo>
                  <a:pt x="1881" y="2679307"/>
                  <a:pt x="0" y="2661186"/>
                  <a:pt x="0" y="2642626"/>
                </a:cubicBezTo>
                <a:lnTo>
                  <a:pt x="0" y="268845"/>
                </a:lnTo>
                <a:cubicBezTo>
                  <a:pt x="0" y="120366"/>
                  <a:pt x="120366" y="0"/>
                  <a:pt x="268845"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37" name="Rounded Rectangle 30"/>
          <p:cNvSpPr/>
          <p:nvPr userDrawn="1"/>
        </p:nvSpPr>
        <p:spPr>
          <a:xfrm>
            <a:off x="2789914" y="4606285"/>
            <a:ext cx="1938573" cy="243840"/>
          </a:xfrm>
          <a:custGeom>
            <a:avLst/>
            <a:gdLst/>
            <a:ahLst/>
            <a:cxnLst/>
            <a:rect l="l" t="t" r="r" b="b"/>
            <a:pathLst>
              <a:path w="1453930" h="203200">
                <a:moveTo>
                  <a:pt x="0" y="0"/>
                </a:moveTo>
                <a:lnTo>
                  <a:pt x="1453930" y="0"/>
                </a:lnTo>
                <a:lnTo>
                  <a:pt x="1442258" y="37601"/>
                </a:lnTo>
                <a:cubicBezTo>
                  <a:pt x="1401097" y="134917"/>
                  <a:pt x="1304736" y="203200"/>
                  <a:pt x="1192427" y="203200"/>
                </a:cubicBezTo>
                <a:lnTo>
                  <a:pt x="261503" y="203200"/>
                </a:lnTo>
                <a:cubicBezTo>
                  <a:pt x="149194" y="203200"/>
                  <a:pt x="52834" y="134917"/>
                  <a:pt x="11672" y="37601"/>
                </a:cubicBez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8" name="Picture Placeholder 2"/>
          <p:cNvSpPr>
            <a:spLocks noGrp="1"/>
          </p:cNvSpPr>
          <p:nvPr>
            <p:ph type="pic" sz="quarter" idx="66"/>
          </p:nvPr>
        </p:nvSpPr>
        <p:spPr>
          <a:xfrm>
            <a:off x="5065332" y="1356361"/>
            <a:ext cx="1940981" cy="3249925"/>
          </a:xfrm>
          <a:custGeom>
            <a:avLst/>
            <a:gdLst/>
            <a:ahLst/>
            <a:cxnLst/>
            <a:rect l="l" t="t" r="r" b="b"/>
            <a:pathLst>
              <a:path w="1455736" h="2708271">
                <a:moveTo>
                  <a:pt x="268845" y="0"/>
                </a:moveTo>
                <a:lnTo>
                  <a:pt x="1186891" y="0"/>
                </a:lnTo>
                <a:cubicBezTo>
                  <a:pt x="1335370" y="0"/>
                  <a:pt x="1455736" y="120366"/>
                  <a:pt x="1455736" y="268845"/>
                </a:cubicBezTo>
                <a:lnTo>
                  <a:pt x="1455736" y="2642626"/>
                </a:lnTo>
                <a:cubicBezTo>
                  <a:pt x="1455736" y="2661186"/>
                  <a:pt x="1453855" y="2679307"/>
                  <a:pt x="1450274" y="2696808"/>
                </a:cubicBezTo>
                <a:lnTo>
                  <a:pt x="1446716" y="2708271"/>
                </a:lnTo>
                <a:lnTo>
                  <a:pt x="9020" y="2708271"/>
                </a:lnTo>
                <a:lnTo>
                  <a:pt x="5462" y="2696808"/>
                </a:lnTo>
                <a:cubicBezTo>
                  <a:pt x="1881" y="2679307"/>
                  <a:pt x="0" y="2661186"/>
                  <a:pt x="0" y="2642626"/>
                </a:cubicBezTo>
                <a:lnTo>
                  <a:pt x="0" y="268845"/>
                </a:lnTo>
                <a:cubicBezTo>
                  <a:pt x="0" y="120366"/>
                  <a:pt x="120366" y="0"/>
                  <a:pt x="268845"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39" name="Rounded Rectangle 30"/>
          <p:cNvSpPr/>
          <p:nvPr userDrawn="1"/>
        </p:nvSpPr>
        <p:spPr>
          <a:xfrm>
            <a:off x="5054894" y="4606285"/>
            <a:ext cx="1938573" cy="243840"/>
          </a:xfrm>
          <a:custGeom>
            <a:avLst/>
            <a:gdLst/>
            <a:ahLst/>
            <a:cxnLst/>
            <a:rect l="l" t="t" r="r" b="b"/>
            <a:pathLst>
              <a:path w="1453930" h="203200">
                <a:moveTo>
                  <a:pt x="0" y="0"/>
                </a:moveTo>
                <a:lnTo>
                  <a:pt x="1453930" y="0"/>
                </a:lnTo>
                <a:lnTo>
                  <a:pt x="1442258" y="37601"/>
                </a:lnTo>
                <a:cubicBezTo>
                  <a:pt x="1401097" y="134917"/>
                  <a:pt x="1304736" y="203200"/>
                  <a:pt x="1192427" y="203200"/>
                </a:cubicBezTo>
                <a:lnTo>
                  <a:pt x="261503" y="203200"/>
                </a:lnTo>
                <a:cubicBezTo>
                  <a:pt x="149194" y="203200"/>
                  <a:pt x="52834" y="134917"/>
                  <a:pt x="11672" y="37601"/>
                </a:cubicBez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0" name="Picture Placeholder 2"/>
          <p:cNvSpPr>
            <a:spLocks noGrp="1"/>
          </p:cNvSpPr>
          <p:nvPr>
            <p:ph type="pic" sz="quarter" idx="67"/>
          </p:nvPr>
        </p:nvSpPr>
        <p:spPr>
          <a:xfrm>
            <a:off x="7351332" y="1356361"/>
            <a:ext cx="1940981" cy="3249925"/>
          </a:xfrm>
          <a:custGeom>
            <a:avLst/>
            <a:gdLst/>
            <a:ahLst/>
            <a:cxnLst/>
            <a:rect l="l" t="t" r="r" b="b"/>
            <a:pathLst>
              <a:path w="1455736" h="2708271">
                <a:moveTo>
                  <a:pt x="268845" y="0"/>
                </a:moveTo>
                <a:lnTo>
                  <a:pt x="1186891" y="0"/>
                </a:lnTo>
                <a:cubicBezTo>
                  <a:pt x="1335370" y="0"/>
                  <a:pt x="1455736" y="120366"/>
                  <a:pt x="1455736" y="268845"/>
                </a:cubicBezTo>
                <a:lnTo>
                  <a:pt x="1455736" y="2642626"/>
                </a:lnTo>
                <a:cubicBezTo>
                  <a:pt x="1455736" y="2661186"/>
                  <a:pt x="1453855" y="2679307"/>
                  <a:pt x="1450274" y="2696808"/>
                </a:cubicBezTo>
                <a:lnTo>
                  <a:pt x="1446716" y="2708271"/>
                </a:lnTo>
                <a:lnTo>
                  <a:pt x="9020" y="2708271"/>
                </a:lnTo>
                <a:lnTo>
                  <a:pt x="5462" y="2696808"/>
                </a:lnTo>
                <a:cubicBezTo>
                  <a:pt x="1881" y="2679307"/>
                  <a:pt x="0" y="2661186"/>
                  <a:pt x="0" y="2642626"/>
                </a:cubicBezTo>
                <a:lnTo>
                  <a:pt x="0" y="268845"/>
                </a:lnTo>
                <a:cubicBezTo>
                  <a:pt x="0" y="120366"/>
                  <a:pt x="120366" y="0"/>
                  <a:pt x="268845"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41" name="Rounded Rectangle 30"/>
          <p:cNvSpPr/>
          <p:nvPr userDrawn="1"/>
        </p:nvSpPr>
        <p:spPr>
          <a:xfrm>
            <a:off x="7340894" y="4606285"/>
            <a:ext cx="1938573" cy="243840"/>
          </a:xfrm>
          <a:custGeom>
            <a:avLst/>
            <a:gdLst/>
            <a:ahLst/>
            <a:cxnLst/>
            <a:rect l="l" t="t" r="r" b="b"/>
            <a:pathLst>
              <a:path w="1453930" h="203200">
                <a:moveTo>
                  <a:pt x="0" y="0"/>
                </a:moveTo>
                <a:lnTo>
                  <a:pt x="1453930" y="0"/>
                </a:lnTo>
                <a:lnTo>
                  <a:pt x="1442258" y="37601"/>
                </a:lnTo>
                <a:cubicBezTo>
                  <a:pt x="1401097" y="134917"/>
                  <a:pt x="1304736" y="203200"/>
                  <a:pt x="1192427" y="203200"/>
                </a:cubicBezTo>
                <a:lnTo>
                  <a:pt x="261503" y="203200"/>
                </a:lnTo>
                <a:cubicBezTo>
                  <a:pt x="149194" y="203200"/>
                  <a:pt x="52834" y="134917"/>
                  <a:pt x="11672" y="37601"/>
                </a:cubicBezTo>
                <a:close/>
              </a:path>
            </a:pathLst>
          </a:cu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2" name="Picture Placeholder 2"/>
          <p:cNvSpPr>
            <a:spLocks noGrp="1"/>
          </p:cNvSpPr>
          <p:nvPr>
            <p:ph type="pic" sz="quarter" idx="68"/>
          </p:nvPr>
        </p:nvSpPr>
        <p:spPr>
          <a:xfrm>
            <a:off x="9624486" y="1356361"/>
            <a:ext cx="1940981" cy="3249925"/>
          </a:xfrm>
          <a:custGeom>
            <a:avLst/>
            <a:gdLst/>
            <a:ahLst/>
            <a:cxnLst/>
            <a:rect l="l" t="t" r="r" b="b"/>
            <a:pathLst>
              <a:path w="1455736" h="2708271">
                <a:moveTo>
                  <a:pt x="268845" y="0"/>
                </a:moveTo>
                <a:lnTo>
                  <a:pt x="1186891" y="0"/>
                </a:lnTo>
                <a:cubicBezTo>
                  <a:pt x="1335370" y="0"/>
                  <a:pt x="1455736" y="120366"/>
                  <a:pt x="1455736" y="268845"/>
                </a:cubicBezTo>
                <a:lnTo>
                  <a:pt x="1455736" y="2642626"/>
                </a:lnTo>
                <a:cubicBezTo>
                  <a:pt x="1455736" y="2661186"/>
                  <a:pt x="1453855" y="2679307"/>
                  <a:pt x="1450274" y="2696808"/>
                </a:cubicBezTo>
                <a:lnTo>
                  <a:pt x="1446716" y="2708271"/>
                </a:lnTo>
                <a:lnTo>
                  <a:pt x="9020" y="2708271"/>
                </a:lnTo>
                <a:lnTo>
                  <a:pt x="5462" y="2696808"/>
                </a:lnTo>
                <a:cubicBezTo>
                  <a:pt x="1881" y="2679307"/>
                  <a:pt x="0" y="2661186"/>
                  <a:pt x="0" y="2642626"/>
                </a:cubicBezTo>
                <a:lnTo>
                  <a:pt x="0" y="268845"/>
                </a:lnTo>
                <a:cubicBezTo>
                  <a:pt x="0" y="120366"/>
                  <a:pt x="120366" y="0"/>
                  <a:pt x="268845"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43" name="Rounded Rectangle 30"/>
          <p:cNvSpPr/>
          <p:nvPr userDrawn="1"/>
        </p:nvSpPr>
        <p:spPr>
          <a:xfrm>
            <a:off x="9614047" y="4606285"/>
            <a:ext cx="1938573" cy="243840"/>
          </a:xfrm>
          <a:custGeom>
            <a:avLst/>
            <a:gdLst/>
            <a:ahLst/>
            <a:cxnLst/>
            <a:rect l="l" t="t" r="r" b="b"/>
            <a:pathLst>
              <a:path w="1453930" h="203200">
                <a:moveTo>
                  <a:pt x="0" y="0"/>
                </a:moveTo>
                <a:lnTo>
                  <a:pt x="1453930" y="0"/>
                </a:lnTo>
                <a:lnTo>
                  <a:pt x="1442258" y="37601"/>
                </a:lnTo>
                <a:cubicBezTo>
                  <a:pt x="1401097" y="134917"/>
                  <a:pt x="1304736" y="203200"/>
                  <a:pt x="1192427" y="203200"/>
                </a:cubicBezTo>
                <a:lnTo>
                  <a:pt x="261503" y="203200"/>
                </a:lnTo>
                <a:cubicBezTo>
                  <a:pt x="149194" y="203200"/>
                  <a:pt x="52834" y="134917"/>
                  <a:pt x="11672" y="37601"/>
                </a:cubicBezTo>
                <a:close/>
              </a:path>
            </a:pathLst>
          </a:cu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4" name="Text Placeholder 2"/>
          <p:cNvSpPr>
            <a:spLocks noGrp="1"/>
          </p:cNvSpPr>
          <p:nvPr>
            <p:ph type="body" sz="quarter" idx="64" hasCustomPrompt="1"/>
          </p:nvPr>
        </p:nvSpPr>
        <p:spPr>
          <a:xfrm>
            <a:off x="591965" y="5563772"/>
            <a:ext cx="10973505" cy="779972"/>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p>
        </p:txBody>
      </p:sp>
      <p:sp>
        <p:nvSpPr>
          <p:cNvPr id="45" name="Text Placeholder 7"/>
          <p:cNvSpPr>
            <a:spLocks noGrp="1"/>
          </p:cNvSpPr>
          <p:nvPr>
            <p:ph type="body" sz="quarter" idx="18" hasCustomPrompt="1"/>
          </p:nvPr>
        </p:nvSpPr>
        <p:spPr>
          <a:xfrm>
            <a:off x="569384" y="5109393"/>
            <a:ext cx="10996083" cy="431780"/>
          </a:xfrm>
          <a:prstGeom prst="rect">
            <a:avLst/>
          </a:prstGeom>
        </p:spPr>
        <p:txBody>
          <a:bodyPr vert="horz" lIns="0" tIns="40504" rIns="0" bIns="40504" anchor="ctr"/>
          <a:lstStyle>
            <a:lvl1pPr marL="0" indent="0" algn="l">
              <a:lnSpc>
                <a:spcPct val="100000"/>
              </a:lnSpc>
              <a:spcBef>
                <a:spcPts val="0"/>
              </a:spcBef>
              <a:buNone/>
              <a:defRPr sz="1920" b="1" baseline="0">
                <a:solidFill>
                  <a:schemeClr val="bg1"/>
                </a:solidFill>
                <a:latin typeface="Lato Light"/>
                <a:cs typeface="Lato Light"/>
              </a:defRPr>
            </a:lvl1pPr>
          </a:lstStyle>
          <a:p>
            <a:pPr lvl="0"/>
            <a:r>
              <a:rPr lang="es-ES_tradnl" dirty="0" err="1" smtClean="0"/>
              <a:t>Put</a:t>
            </a:r>
            <a:r>
              <a:rPr lang="es-ES_tradnl" dirty="0" smtClean="0"/>
              <a:t> </a:t>
            </a:r>
            <a:r>
              <a:rPr lang="es-ES_tradnl" dirty="0" err="1" smtClean="0"/>
              <a:t>your</a:t>
            </a:r>
            <a:r>
              <a:rPr lang="es-ES_tradnl" dirty="0" smtClean="0"/>
              <a:t> </a:t>
            </a:r>
            <a:r>
              <a:rPr lang="es-ES_tradnl" dirty="0" err="1" smtClean="0"/>
              <a:t>title</a:t>
            </a:r>
            <a:r>
              <a:rPr lang="es-ES_tradnl" dirty="0" smtClean="0"/>
              <a:t> </a:t>
            </a:r>
            <a:r>
              <a:rPr lang="es-ES_tradnl" dirty="0" err="1" smtClean="0"/>
              <a:t>here</a:t>
            </a:r>
            <a:endParaRPr lang="es-ES_tradnl" dirty="0" smtClean="0"/>
          </a:p>
        </p:txBody>
      </p:sp>
    </p:spTree>
    <p:extLst>
      <p:ext uri="{BB962C8B-B14F-4D97-AF65-F5344CB8AC3E}">
        <p14:creationId xmlns:p14="http://schemas.microsoft.com/office/powerpoint/2010/main" xmlns="" val="282335160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53" presetClass="entr" presetSubtype="16" fill="hold" grpId="0" nodeType="withEffect" nodePh="1">
                                  <p:stCondLst>
                                    <p:cond delay="800"/>
                                  </p:stCondLst>
                                  <p:endCondLst>
                                    <p:cond evt="begin" delay="0">
                                      <p:tn val="18"/>
                                    </p:cond>
                                  </p:endCondLst>
                                  <p:childTnLst>
                                    <p:set>
                                      <p:cBhvr>
                                        <p:cTn id="19" dur="1" fill="hold">
                                          <p:stCondLst>
                                            <p:cond delay="0"/>
                                          </p:stCondLst>
                                        </p:cTn>
                                        <p:tgtEl>
                                          <p:spTgt spid="25"/>
                                        </p:tgtEl>
                                        <p:attrNameLst>
                                          <p:attrName>style.visibility</p:attrName>
                                        </p:attrNameLst>
                                      </p:cBhvr>
                                      <p:to>
                                        <p:strVal val="visible"/>
                                      </p:to>
                                    </p:set>
                                    <p:anim calcmode="lin" valueType="num">
                                      <p:cBhvr>
                                        <p:cTn id="20" dur="1000" fill="hold"/>
                                        <p:tgtEl>
                                          <p:spTgt spid="25"/>
                                        </p:tgtEl>
                                        <p:attrNameLst>
                                          <p:attrName>ppt_w</p:attrName>
                                        </p:attrNameLst>
                                      </p:cBhvr>
                                      <p:tavLst>
                                        <p:tav tm="0">
                                          <p:val>
                                            <p:fltVal val="0"/>
                                          </p:val>
                                        </p:tav>
                                        <p:tav tm="100000">
                                          <p:val>
                                            <p:strVal val="#ppt_w"/>
                                          </p:val>
                                        </p:tav>
                                      </p:tavLst>
                                    </p:anim>
                                    <p:anim calcmode="lin" valueType="num">
                                      <p:cBhvr>
                                        <p:cTn id="21" dur="1000" fill="hold"/>
                                        <p:tgtEl>
                                          <p:spTgt spid="25"/>
                                        </p:tgtEl>
                                        <p:attrNameLst>
                                          <p:attrName>ppt_h</p:attrName>
                                        </p:attrNameLst>
                                      </p:cBhvr>
                                      <p:tavLst>
                                        <p:tav tm="0">
                                          <p:val>
                                            <p:fltVal val="0"/>
                                          </p:val>
                                        </p:tav>
                                        <p:tav tm="100000">
                                          <p:val>
                                            <p:strVal val="#ppt_h"/>
                                          </p:val>
                                        </p:tav>
                                      </p:tavLst>
                                    </p:anim>
                                    <p:animEffect transition="in" filter="fade">
                                      <p:cBhvr>
                                        <p:cTn id="22" dur="1000"/>
                                        <p:tgtEl>
                                          <p:spTgt spid="25"/>
                                        </p:tgtEl>
                                      </p:cBhvr>
                                    </p:animEffect>
                                  </p:childTnLst>
                                </p:cTn>
                              </p:par>
                            </p:childTnLst>
                          </p:cTn>
                        </p:par>
                        <p:par>
                          <p:cTn id="23" fill="hold">
                            <p:stCondLst>
                              <p:cond delay="500"/>
                            </p:stCondLst>
                            <p:childTnLst>
                              <p:par>
                                <p:cTn id="24" presetID="22" presetClass="entr" presetSubtype="4" fill="hold" grpId="0" nodeType="after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wipe(down)">
                                      <p:cBhvr>
                                        <p:cTn id="26" dur="500"/>
                                        <p:tgtEl>
                                          <p:spTgt spid="31"/>
                                        </p:tgtEl>
                                      </p:cBhvr>
                                    </p:animEffect>
                                  </p:childTnLst>
                                </p:cTn>
                              </p:par>
                              <p:par>
                                <p:cTn id="27" presetID="53" presetClass="entr" presetSubtype="16" fill="hold" grpId="0" nodeType="withEffect" nodePh="1">
                                  <p:stCondLst>
                                    <p:cond delay="800"/>
                                  </p:stCondLst>
                                  <p:endCondLst>
                                    <p:cond evt="begin" delay="0">
                                      <p:tn val="27"/>
                                    </p:cond>
                                  </p:endCondLst>
                                  <p:childTnLst>
                                    <p:set>
                                      <p:cBhvr>
                                        <p:cTn id="28" dur="1" fill="hold">
                                          <p:stCondLst>
                                            <p:cond delay="0"/>
                                          </p:stCondLst>
                                        </p:cTn>
                                        <p:tgtEl>
                                          <p:spTgt spid="36"/>
                                        </p:tgtEl>
                                        <p:attrNameLst>
                                          <p:attrName>style.visibility</p:attrName>
                                        </p:attrNameLst>
                                      </p:cBhvr>
                                      <p:to>
                                        <p:strVal val="visible"/>
                                      </p:to>
                                    </p:set>
                                    <p:anim calcmode="lin" valueType="num">
                                      <p:cBhvr>
                                        <p:cTn id="29" dur="1000" fill="hold"/>
                                        <p:tgtEl>
                                          <p:spTgt spid="36"/>
                                        </p:tgtEl>
                                        <p:attrNameLst>
                                          <p:attrName>ppt_w</p:attrName>
                                        </p:attrNameLst>
                                      </p:cBhvr>
                                      <p:tavLst>
                                        <p:tav tm="0">
                                          <p:val>
                                            <p:fltVal val="0"/>
                                          </p:val>
                                        </p:tav>
                                        <p:tav tm="100000">
                                          <p:val>
                                            <p:strVal val="#ppt_w"/>
                                          </p:val>
                                        </p:tav>
                                      </p:tavLst>
                                    </p:anim>
                                    <p:anim calcmode="lin" valueType="num">
                                      <p:cBhvr>
                                        <p:cTn id="30" dur="1000" fill="hold"/>
                                        <p:tgtEl>
                                          <p:spTgt spid="36"/>
                                        </p:tgtEl>
                                        <p:attrNameLst>
                                          <p:attrName>ppt_h</p:attrName>
                                        </p:attrNameLst>
                                      </p:cBhvr>
                                      <p:tavLst>
                                        <p:tav tm="0">
                                          <p:val>
                                            <p:fltVal val="0"/>
                                          </p:val>
                                        </p:tav>
                                        <p:tav tm="100000">
                                          <p:val>
                                            <p:strVal val="#ppt_h"/>
                                          </p:val>
                                        </p:tav>
                                      </p:tavLst>
                                    </p:anim>
                                    <p:animEffect transition="in" filter="fade">
                                      <p:cBhvr>
                                        <p:cTn id="31" dur="1000"/>
                                        <p:tgtEl>
                                          <p:spTgt spid="36"/>
                                        </p:tgtEl>
                                      </p:cBhvr>
                                    </p:animEffect>
                                  </p:childTnLst>
                                </p:cTn>
                              </p:par>
                            </p:childTnLst>
                          </p:cTn>
                        </p:par>
                        <p:par>
                          <p:cTn id="32" fill="hold">
                            <p:stCondLst>
                              <p:cond delay="1000"/>
                            </p:stCondLst>
                            <p:childTnLst>
                              <p:par>
                                <p:cTn id="33" presetID="22" presetClass="entr" presetSubtype="4"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down)">
                                      <p:cBhvr>
                                        <p:cTn id="35" dur="500"/>
                                        <p:tgtEl>
                                          <p:spTgt spid="37"/>
                                        </p:tgtEl>
                                      </p:cBhvr>
                                    </p:animEffect>
                                  </p:childTnLst>
                                </p:cTn>
                              </p:par>
                              <p:par>
                                <p:cTn id="36" presetID="53" presetClass="entr" presetSubtype="16" fill="hold" grpId="0" nodeType="withEffect" nodePh="1">
                                  <p:stCondLst>
                                    <p:cond delay="800"/>
                                  </p:stCondLst>
                                  <p:endCondLst>
                                    <p:cond evt="begin" delay="0">
                                      <p:tn val="36"/>
                                    </p:cond>
                                  </p:endCondLst>
                                  <p:childTnLst>
                                    <p:set>
                                      <p:cBhvr>
                                        <p:cTn id="37" dur="1" fill="hold">
                                          <p:stCondLst>
                                            <p:cond delay="0"/>
                                          </p:stCondLst>
                                        </p:cTn>
                                        <p:tgtEl>
                                          <p:spTgt spid="38"/>
                                        </p:tgtEl>
                                        <p:attrNameLst>
                                          <p:attrName>style.visibility</p:attrName>
                                        </p:attrNameLst>
                                      </p:cBhvr>
                                      <p:to>
                                        <p:strVal val="visible"/>
                                      </p:to>
                                    </p:set>
                                    <p:anim calcmode="lin" valueType="num">
                                      <p:cBhvr>
                                        <p:cTn id="38" dur="1000" fill="hold"/>
                                        <p:tgtEl>
                                          <p:spTgt spid="38"/>
                                        </p:tgtEl>
                                        <p:attrNameLst>
                                          <p:attrName>ppt_w</p:attrName>
                                        </p:attrNameLst>
                                      </p:cBhvr>
                                      <p:tavLst>
                                        <p:tav tm="0">
                                          <p:val>
                                            <p:fltVal val="0"/>
                                          </p:val>
                                        </p:tav>
                                        <p:tav tm="100000">
                                          <p:val>
                                            <p:strVal val="#ppt_w"/>
                                          </p:val>
                                        </p:tav>
                                      </p:tavLst>
                                    </p:anim>
                                    <p:anim calcmode="lin" valueType="num">
                                      <p:cBhvr>
                                        <p:cTn id="39" dur="1000" fill="hold"/>
                                        <p:tgtEl>
                                          <p:spTgt spid="38"/>
                                        </p:tgtEl>
                                        <p:attrNameLst>
                                          <p:attrName>ppt_h</p:attrName>
                                        </p:attrNameLst>
                                      </p:cBhvr>
                                      <p:tavLst>
                                        <p:tav tm="0">
                                          <p:val>
                                            <p:fltVal val="0"/>
                                          </p:val>
                                        </p:tav>
                                        <p:tav tm="100000">
                                          <p:val>
                                            <p:strVal val="#ppt_h"/>
                                          </p:val>
                                        </p:tav>
                                      </p:tavLst>
                                    </p:anim>
                                    <p:animEffect transition="in" filter="fade">
                                      <p:cBhvr>
                                        <p:cTn id="40" dur="1000"/>
                                        <p:tgtEl>
                                          <p:spTgt spid="38"/>
                                        </p:tgtEl>
                                      </p:cBhvr>
                                    </p:animEffect>
                                  </p:childTnLst>
                                </p:cTn>
                              </p:par>
                            </p:childTnLst>
                          </p:cTn>
                        </p:par>
                        <p:par>
                          <p:cTn id="41" fill="hold">
                            <p:stCondLst>
                              <p:cond delay="1500"/>
                            </p:stCondLst>
                            <p:childTnLst>
                              <p:par>
                                <p:cTn id="42" presetID="22" presetClass="entr" presetSubtype="4" fill="hold" grpId="0" nodeType="afterEffect">
                                  <p:stCondLst>
                                    <p:cond delay="0"/>
                                  </p:stCondLst>
                                  <p:childTnLst>
                                    <p:set>
                                      <p:cBhvr>
                                        <p:cTn id="43" dur="1" fill="hold">
                                          <p:stCondLst>
                                            <p:cond delay="0"/>
                                          </p:stCondLst>
                                        </p:cTn>
                                        <p:tgtEl>
                                          <p:spTgt spid="39"/>
                                        </p:tgtEl>
                                        <p:attrNameLst>
                                          <p:attrName>style.visibility</p:attrName>
                                        </p:attrNameLst>
                                      </p:cBhvr>
                                      <p:to>
                                        <p:strVal val="visible"/>
                                      </p:to>
                                    </p:set>
                                    <p:animEffect transition="in" filter="wipe(down)">
                                      <p:cBhvr>
                                        <p:cTn id="44" dur="500"/>
                                        <p:tgtEl>
                                          <p:spTgt spid="39"/>
                                        </p:tgtEl>
                                      </p:cBhvr>
                                    </p:animEffect>
                                  </p:childTnLst>
                                </p:cTn>
                              </p:par>
                              <p:par>
                                <p:cTn id="45" presetID="53" presetClass="entr" presetSubtype="16" fill="hold" grpId="0" nodeType="withEffect" nodePh="1">
                                  <p:stCondLst>
                                    <p:cond delay="800"/>
                                  </p:stCondLst>
                                  <p:endCondLst>
                                    <p:cond evt="begin" delay="0">
                                      <p:tn val="45"/>
                                    </p:cond>
                                  </p:endCondLst>
                                  <p:childTnLst>
                                    <p:set>
                                      <p:cBhvr>
                                        <p:cTn id="46" dur="1" fill="hold">
                                          <p:stCondLst>
                                            <p:cond delay="0"/>
                                          </p:stCondLst>
                                        </p:cTn>
                                        <p:tgtEl>
                                          <p:spTgt spid="40"/>
                                        </p:tgtEl>
                                        <p:attrNameLst>
                                          <p:attrName>style.visibility</p:attrName>
                                        </p:attrNameLst>
                                      </p:cBhvr>
                                      <p:to>
                                        <p:strVal val="visible"/>
                                      </p:to>
                                    </p:set>
                                    <p:anim calcmode="lin" valueType="num">
                                      <p:cBhvr>
                                        <p:cTn id="47" dur="1000" fill="hold"/>
                                        <p:tgtEl>
                                          <p:spTgt spid="40"/>
                                        </p:tgtEl>
                                        <p:attrNameLst>
                                          <p:attrName>ppt_w</p:attrName>
                                        </p:attrNameLst>
                                      </p:cBhvr>
                                      <p:tavLst>
                                        <p:tav tm="0">
                                          <p:val>
                                            <p:fltVal val="0"/>
                                          </p:val>
                                        </p:tav>
                                        <p:tav tm="100000">
                                          <p:val>
                                            <p:strVal val="#ppt_w"/>
                                          </p:val>
                                        </p:tav>
                                      </p:tavLst>
                                    </p:anim>
                                    <p:anim calcmode="lin" valueType="num">
                                      <p:cBhvr>
                                        <p:cTn id="48" dur="1000" fill="hold"/>
                                        <p:tgtEl>
                                          <p:spTgt spid="40"/>
                                        </p:tgtEl>
                                        <p:attrNameLst>
                                          <p:attrName>ppt_h</p:attrName>
                                        </p:attrNameLst>
                                      </p:cBhvr>
                                      <p:tavLst>
                                        <p:tav tm="0">
                                          <p:val>
                                            <p:fltVal val="0"/>
                                          </p:val>
                                        </p:tav>
                                        <p:tav tm="100000">
                                          <p:val>
                                            <p:strVal val="#ppt_h"/>
                                          </p:val>
                                        </p:tav>
                                      </p:tavLst>
                                    </p:anim>
                                    <p:animEffect transition="in" filter="fade">
                                      <p:cBhvr>
                                        <p:cTn id="49" dur="1000"/>
                                        <p:tgtEl>
                                          <p:spTgt spid="40"/>
                                        </p:tgtEl>
                                      </p:cBhvr>
                                    </p:animEffect>
                                  </p:childTnLst>
                                </p:cTn>
                              </p:par>
                            </p:childTnLst>
                          </p:cTn>
                        </p:par>
                        <p:par>
                          <p:cTn id="50" fill="hold">
                            <p:stCondLst>
                              <p:cond delay="2000"/>
                            </p:stCondLst>
                            <p:childTnLst>
                              <p:par>
                                <p:cTn id="51" presetID="22" presetClass="entr" presetSubtype="4"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Effect transition="in" filter="wipe(down)">
                                      <p:cBhvr>
                                        <p:cTn id="53" dur="500"/>
                                        <p:tgtEl>
                                          <p:spTgt spid="41"/>
                                        </p:tgtEl>
                                      </p:cBhvr>
                                    </p:animEffect>
                                  </p:childTnLst>
                                </p:cTn>
                              </p:par>
                              <p:par>
                                <p:cTn id="54" presetID="53" presetClass="entr" presetSubtype="16" fill="hold" grpId="0" nodeType="withEffect" nodePh="1">
                                  <p:stCondLst>
                                    <p:cond delay="800"/>
                                  </p:stCondLst>
                                  <p:endCondLst>
                                    <p:cond evt="begin" delay="0">
                                      <p:tn val="54"/>
                                    </p:cond>
                                  </p:endCondLst>
                                  <p:childTnLst>
                                    <p:set>
                                      <p:cBhvr>
                                        <p:cTn id="55" dur="1" fill="hold">
                                          <p:stCondLst>
                                            <p:cond delay="0"/>
                                          </p:stCondLst>
                                        </p:cTn>
                                        <p:tgtEl>
                                          <p:spTgt spid="42"/>
                                        </p:tgtEl>
                                        <p:attrNameLst>
                                          <p:attrName>style.visibility</p:attrName>
                                        </p:attrNameLst>
                                      </p:cBhvr>
                                      <p:to>
                                        <p:strVal val="visible"/>
                                      </p:to>
                                    </p:set>
                                    <p:anim calcmode="lin" valueType="num">
                                      <p:cBhvr>
                                        <p:cTn id="56" dur="1000" fill="hold"/>
                                        <p:tgtEl>
                                          <p:spTgt spid="42"/>
                                        </p:tgtEl>
                                        <p:attrNameLst>
                                          <p:attrName>ppt_w</p:attrName>
                                        </p:attrNameLst>
                                      </p:cBhvr>
                                      <p:tavLst>
                                        <p:tav tm="0">
                                          <p:val>
                                            <p:fltVal val="0"/>
                                          </p:val>
                                        </p:tav>
                                        <p:tav tm="100000">
                                          <p:val>
                                            <p:strVal val="#ppt_w"/>
                                          </p:val>
                                        </p:tav>
                                      </p:tavLst>
                                    </p:anim>
                                    <p:anim calcmode="lin" valueType="num">
                                      <p:cBhvr>
                                        <p:cTn id="57" dur="1000" fill="hold"/>
                                        <p:tgtEl>
                                          <p:spTgt spid="42"/>
                                        </p:tgtEl>
                                        <p:attrNameLst>
                                          <p:attrName>ppt_h</p:attrName>
                                        </p:attrNameLst>
                                      </p:cBhvr>
                                      <p:tavLst>
                                        <p:tav tm="0">
                                          <p:val>
                                            <p:fltVal val="0"/>
                                          </p:val>
                                        </p:tav>
                                        <p:tav tm="100000">
                                          <p:val>
                                            <p:strVal val="#ppt_h"/>
                                          </p:val>
                                        </p:tav>
                                      </p:tavLst>
                                    </p:anim>
                                    <p:animEffect transition="in" filter="fade">
                                      <p:cBhvr>
                                        <p:cTn id="58" dur="1000"/>
                                        <p:tgtEl>
                                          <p:spTgt spid="42"/>
                                        </p:tgtEl>
                                      </p:cBhvr>
                                    </p:animEffect>
                                  </p:childTnLst>
                                </p:cTn>
                              </p:par>
                            </p:childTnLst>
                          </p:cTn>
                        </p:par>
                        <p:par>
                          <p:cTn id="59" fill="hold">
                            <p:stCondLst>
                              <p:cond delay="2500"/>
                            </p:stCondLst>
                            <p:childTnLst>
                              <p:par>
                                <p:cTn id="60" presetID="22" presetClass="entr" presetSubtype="4" fill="hold" grpId="0" nodeType="afterEffect">
                                  <p:stCondLst>
                                    <p:cond delay="0"/>
                                  </p:stCondLst>
                                  <p:childTnLst>
                                    <p:set>
                                      <p:cBhvr>
                                        <p:cTn id="61" dur="1" fill="hold">
                                          <p:stCondLst>
                                            <p:cond delay="0"/>
                                          </p:stCondLst>
                                        </p:cTn>
                                        <p:tgtEl>
                                          <p:spTgt spid="43"/>
                                        </p:tgtEl>
                                        <p:attrNameLst>
                                          <p:attrName>style.visibility</p:attrName>
                                        </p:attrNameLst>
                                      </p:cBhvr>
                                      <p:to>
                                        <p:strVal val="visible"/>
                                      </p:to>
                                    </p:set>
                                    <p:animEffect transition="in" filter="wipe(down)">
                                      <p:cBhvr>
                                        <p:cTn id="62" dur="500"/>
                                        <p:tgtEl>
                                          <p:spTgt spid="43"/>
                                        </p:tgtEl>
                                      </p:cBhvr>
                                    </p:animEffect>
                                  </p:childTnLst>
                                </p:cTn>
                              </p:par>
                              <p:par>
                                <p:cTn id="63" presetID="10" presetClass="entr" presetSubtype="0" fill="hold" grpId="0" nodeType="withEffect">
                                  <p:stCondLst>
                                    <p:cond delay="800"/>
                                  </p:stCondLst>
                                  <p:childTnLst>
                                    <p:set>
                                      <p:cBhvr>
                                        <p:cTn id="64" dur="1" fill="hold">
                                          <p:stCondLst>
                                            <p:cond delay="0"/>
                                          </p:stCondLst>
                                        </p:cTn>
                                        <p:tgtEl>
                                          <p:spTgt spid="44">
                                            <p:txEl>
                                              <p:pRg st="0" end="0"/>
                                            </p:txEl>
                                          </p:spTgt>
                                        </p:tgtEl>
                                        <p:attrNameLst>
                                          <p:attrName>style.visibility</p:attrName>
                                        </p:attrNameLst>
                                      </p:cBhvr>
                                      <p:to>
                                        <p:strVal val="visible"/>
                                      </p:to>
                                    </p:set>
                                    <p:animEffect transition="in" filter="fade">
                                      <p:cBhvr>
                                        <p:cTn id="65" dur="500"/>
                                        <p:tgtEl>
                                          <p:spTgt spid="44">
                                            <p:txEl>
                                              <p:pRg st="0" end="0"/>
                                            </p:txEl>
                                          </p:spTgt>
                                        </p:tgtEl>
                                      </p:cBhvr>
                                    </p:animEffect>
                                  </p:childTnLst>
                                </p:cTn>
                              </p:par>
                              <p:par>
                                <p:cTn id="66" presetID="42" presetClass="entr" presetSubtype="0" fill="hold" grpId="0" nodeType="withEffect">
                                  <p:stCondLst>
                                    <p:cond delay="200"/>
                                  </p:stCondLst>
                                  <p:childTnLst>
                                    <p:set>
                                      <p:cBhvr>
                                        <p:cTn id="67" dur="1" fill="hold">
                                          <p:stCondLst>
                                            <p:cond delay="0"/>
                                          </p:stCondLst>
                                        </p:cTn>
                                        <p:tgtEl>
                                          <p:spTgt spid="45">
                                            <p:txEl>
                                              <p:pRg st="0" end="0"/>
                                            </p:txEl>
                                          </p:spTgt>
                                        </p:tgtEl>
                                        <p:attrNameLst>
                                          <p:attrName>style.visibility</p:attrName>
                                        </p:attrNameLst>
                                      </p:cBhvr>
                                      <p:to>
                                        <p:strVal val="visible"/>
                                      </p:to>
                                    </p:set>
                                    <p:animEffect transition="in" filter="fade">
                                      <p:cBhvr>
                                        <p:cTn id="68" dur="400"/>
                                        <p:tgtEl>
                                          <p:spTgt spid="45">
                                            <p:txEl>
                                              <p:pRg st="0" end="0"/>
                                            </p:txEl>
                                          </p:spTgt>
                                        </p:tgtEl>
                                      </p:cBhvr>
                                    </p:animEffect>
                                    <p:anim calcmode="lin" valueType="num">
                                      <p:cBhvr>
                                        <p:cTn id="69" dur="400" fill="hold"/>
                                        <p:tgtEl>
                                          <p:spTgt spid="45">
                                            <p:txEl>
                                              <p:pRg st="0" end="0"/>
                                            </p:txEl>
                                          </p:spTgt>
                                        </p:tgtEl>
                                        <p:attrNameLst>
                                          <p:attrName>ppt_x</p:attrName>
                                        </p:attrNameLst>
                                      </p:cBhvr>
                                      <p:tavLst>
                                        <p:tav tm="0">
                                          <p:val>
                                            <p:strVal val="#ppt_x"/>
                                          </p:val>
                                        </p:tav>
                                        <p:tav tm="100000">
                                          <p:val>
                                            <p:strVal val="#ppt_x"/>
                                          </p:val>
                                        </p:tav>
                                      </p:tavLst>
                                    </p:anim>
                                    <p:anim calcmode="lin" valueType="num">
                                      <p:cBhvr>
                                        <p:cTn id="70" dur="400" fill="hold"/>
                                        <p:tgtEl>
                                          <p:spTgt spid="4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25" grpId="0"/>
      <p:bldP spid="31" grpId="0" animBg="1"/>
      <p:bldP spid="36" grpId="0"/>
      <p:bldP spid="37" grpId="0" animBg="1"/>
      <p:bldP spid="38" grpId="0"/>
      <p:bldP spid="39" grpId="0" animBg="1"/>
      <p:bldP spid="40" grpId="0"/>
      <p:bldP spid="41" grpId="0" animBg="1"/>
      <p:bldP spid="42" grpId="0"/>
      <p:bldP spid="43" grpId="0" animBg="1"/>
      <p:bldP spid="44" grpId="0" build="p">
        <p:tmplLst>
          <p:tmpl lvl="1">
            <p:tnLst>
              <p:par>
                <p:cTn presetID="10" presetClass="entr" presetSubtype="0" fill="hold" nodeType="withEffect">
                  <p:stCondLst>
                    <p:cond delay="80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P spid="45" grpId="0" build="p">
        <p:tmplLst>
          <p:tmpl lvl="1">
            <p:tnLst>
              <p:par>
                <p:cTn presetID="42" presetClass="entr" presetSubtype="0" fill="hold" nodeType="withEffect">
                  <p:stCondLst>
                    <p:cond delay="200"/>
                  </p:stCondLst>
                  <p:childTnLst>
                    <p:set>
                      <p:cBhvr>
                        <p:cTn dur="1" fill="hold">
                          <p:stCondLst>
                            <p:cond delay="0"/>
                          </p:stCondLst>
                        </p:cTn>
                        <p:tgtEl>
                          <p:spTgt spid="45"/>
                        </p:tgtEl>
                        <p:attrNameLst>
                          <p:attrName>style.visibility</p:attrName>
                        </p:attrNameLst>
                      </p:cBhvr>
                      <p:to>
                        <p:strVal val="visible"/>
                      </p:to>
                    </p:set>
                    <p:animEffect transition="in" filter="fade">
                      <p:cBhvr>
                        <p:cTn dur="400"/>
                        <p:tgtEl>
                          <p:spTgt spid="45"/>
                        </p:tgtEl>
                      </p:cBhvr>
                    </p:animEffect>
                    <p:anim calcmode="lin" valueType="num">
                      <p:cBhvr>
                        <p:cTn dur="400" fill="hold"/>
                        <p:tgtEl>
                          <p:spTgt spid="45"/>
                        </p:tgtEl>
                        <p:attrNameLst>
                          <p:attrName>ppt_x</p:attrName>
                        </p:attrNameLst>
                      </p:cBhvr>
                      <p:tavLst>
                        <p:tav tm="0">
                          <p:val>
                            <p:strVal val="#ppt_x"/>
                          </p:val>
                        </p:tav>
                        <p:tav tm="100000">
                          <p:val>
                            <p:strVal val="#ppt_x"/>
                          </p:val>
                        </p:tav>
                      </p:tavLst>
                    </p:anim>
                    <p:anim calcmode="lin" valueType="num">
                      <p:cBhvr>
                        <p:cTn dur="400" fill="hold"/>
                        <p:tgtEl>
                          <p:spTgt spid="45"/>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Text Slide">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7" name="Text Placeholder 2"/>
          <p:cNvSpPr>
            <a:spLocks noGrp="1"/>
          </p:cNvSpPr>
          <p:nvPr>
            <p:ph type="body" sz="quarter" idx="16" hasCustomPrompt="1"/>
          </p:nvPr>
        </p:nvSpPr>
        <p:spPr>
          <a:xfrm>
            <a:off x="603251" y="1394298"/>
            <a:ext cx="10972800" cy="4574704"/>
          </a:xfrm>
          <a:prstGeom prst="rect">
            <a:avLst/>
          </a:prstGeom>
        </p:spPr>
        <p:txBody>
          <a:bodyPr vert="horz" lIns="95057" tIns="47529" rIns="95057" bIns="47529"/>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r>
              <a:rPr lang="en-US" dirty="0" err="1" smtClean="0"/>
              <a:t>Duis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r>
              <a:rPr lang="en-US" dirty="0" err="1" smtClean="0"/>
              <a:t>Morbi</a:t>
            </a:r>
            <a:r>
              <a:rPr lang="en-US" dirty="0" smtClean="0"/>
              <a:t> </a:t>
            </a:r>
            <a:r>
              <a:rPr lang="en-US" dirty="0" err="1" smtClean="0"/>
              <a:t>sodales</a:t>
            </a:r>
            <a:r>
              <a:rPr lang="en-US" dirty="0" smtClean="0"/>
              <a:t> </a:t>
            </a:r>
            <a:r>
              <a:rPr lang="en-US" dirty="0" err="1" smtClean="0"/>
              <a:t>volutpat</a:t>
            </a:r>
            <a:r>
              <a:rPr lang="en-US" dirty="0" smtClean="0"/>
              <a:t> </a:t>
            </a:r>
            <a:r>
              <a:rPr lang="en-US" dirty="0" err="1" smtClean="0"/>
              <a:t>tellus</a:t>
            </a:r>
            <a:r>
              <a:rPr lang="en-US" dirty="0" smtClean="0"/>
              <a:t>, </a:t>
            </a:r>
            <a:r>
              <a:rPr lang="en-US" dirty="0" err="1" smtClean="0"/>
              <a:t>quis</a:t>
            </a:r>
            <a:r>
              <a:rPr lang="en-US" dirty="0" smtClean="0"/>
              <a:t> </a:t>
            </a:r>
            <a:r>
              <a:rPr lang="en-US" dirty="0" err="1" smtClean="0"/>
              <a:t>aliquam</a:t>
            </a:r>
            <a:r>
              <a:rPr lang="en-US" dirty="0" smtClean="0"/>
              <a:t> </a:t>
            </a:r>
            <a:r>
              <a:rPr lang="en-US" dirty="0" err="1" smtClean="0"/>
              <a:t>urna</a:t>
            </a:r>
            <a:r>
              <a:rPr lang="en-US" dirty="0" smtClean="0"/>
              <a:t> </a:t>
            </a:r>
            <a:r>
              <a:rPr lang="en-US" dirty="0" err="1" smtClean="0"/>
              <a:t>cursus</a:t>
            </a:r>
            <a:r>
              <a:rPr lang="en-US" dirty="0" smtClean="0"/>
              <a:t> et. </a:t>
            </a:r>
            <a:r>
              <a:rPr lang="en-US" dirty="0" err="1" smtClean="0"/>
              <a:t>Proin</a:t>
            </a:r>
            <a:r>
              <a:rPr lang="en-US" dirty="0" smtClean="0"/>
              <a:t> </a:t>
            </a:r>
            <a:r>
              <a:rPr lang="en-US" dirty="0" err="1" smtClean="0"/>
              <a:t>commodo</a:t>
            </a:r>
            <a:r>
              <a:rPr lang="en-US" dirty="0" smtClean="0"/>
              <a:t> </a:t>
            </a:r>
            <a:r>
              <a:rPr lang="en-US" dirty="0" err="1" smtClean="0"/>
              <a:t>arcu</a:t>
            </a:r>
            <a:r>
              <a:rPr lang="en-US" dirty="0" smtClean="0"/>
              <a:t> </a:t>
            </a:r>
            <a:r>
              <a:rPr lang="en-US" dirty="0" err="1" smtClean="0"/>
              <a:t>nec</a:t>
            </a:r>
            <a:r>
              <a:rPr lang="en-US" dirty="0" smtClean="0"/>
              <a:t> nisi </a:t>
            </a:r>
            <a:r>
              <a:rPr lang="en-US" dirty="0" err="1" smtClean="0"/>
              <a:t>rhoncus</a:t>
            </a:r>
            <a:r>
              <a:rPr lang="en-US" dirty="0" smtClean="0"/>
              <a:t> </a:t>
            </a:r>
            <a:r>
              <a:rPr lang="en-US" dirty="0" err="1" smtClean="0"/>
              <a:t>dapibus</a:t>
            </a:r>
            <a:r>
              <a:rPr lang="en-US" dirty="0" smtClean="0"/>
              <a:t>. </a:t>
            </a:r>
            <a:r>
              <a:rPr lang="en-US" dirty="0" err="1" smtClean="0"/>
              <a:t>Praesent</a:t>
            </a:r>
            <a:r>
              <a:rPr lang="en-US" dirty="0" smtClean="0"/>
              <a:t> </a:t>
            </a:r>
            <a:r>
              <a:rPr lang="en-US" dirty="0" err="1" smtClean="0"/>
              <a:t>nec</a:t>
            </a:r>
            <a:r>
              <a:rPr lang="en-US" dirty="0" smtClean="0"/>
              <a:t> </a:t>
            </a:r>
            <a:r>
              <a:rPr lang="en-US" dirty="0" err="1" smtClean="0"/>
              <a:t>elit</a:t>
            </a:r>
            <a:r>
              <a:rPr lang="en-US" dirty="0" smtClean="0"/>
              <a:t> non </a:t>
            </a:r>
            <a:r>
              <a:rPr lang="en-US" dirty="0" err="1" smtClean="0"/>
              <a:t>metus</a:t>
            </a:r>
            <a:r>
              <a:rPr lang="en-US" dirty="0" smtClean="0"/>
              <a:t> </a:t>
            </a:r>
            <a:r>
              <a:rPr lang="en-US" dirty="0" err="1" smtClean="0"/>
              <a:t>mollis</a:t>
            </a:r>
            <a:r>
              <a:rPr lang="en-US" dirty="0" smtClean="0"/>
              <a:t> </a:t>
            </a:r>
            <a:r>
              <a:rPr lang="en-US" dirty="0" err="1" smtClean="0"/>
              <a:t>placerat</a:t>
            </a:r>
            <a:r>
              <a:rPr lang="en-US" dirty="0" smtClean="0"/>
              <a:t>. </a:t>
            </a:r>
            <a:r>
              <a:rPr lang="en-US" dirty="0" err="1" smtClean="0"/>
              <a:t>Vivamus</a:t>
            </a:r>
            <a:r>
              <a:rPr lang="en-US" dirty="0" smtClean="0"/>
              <a:t> </a:t>
            </a:r>
            <a:r>
              <a:rPr lang="en-US" dirty="0" err="1" smtClean="0"/>
              <a:t>porta</a:t>
            </a:r>
            <a:r>
              <a:rPr lang="en-US" dirty="0" smtClean="0"/>
              <a:t> </a:t>
            </a:r>
            <a:r>
              <a:rPr lang="en-US" dirty="0" err="1" smtClean="0"/>
              <a:t>pulvinar</a:t>
            </a:r>
            <a:r>
              <a:rPr lang="en-US" dirty="0" smtClean="0"/>
              <a:t> </a:t>
            </a:r>
            <a:r>
              <a:rPr lang="en-US" dirty="0" err="1" smtClean="0"/>
              <a:t>iaculis</a:t>
            </a:r>
            <a:r>
              <a:rPr lang="en-US" dirty="0" smtClean="0"/>
              <a:t>. </a:t>
            </a:r>
            <a:r>
              <a:rPr lang="en-US" dirty="0" err="1" smtClean="0"/>
              <a:t>Donec</a:t>
            </a:r>
            <a:r>
              <a:rPr lang="en-US" dirty="0" smtClean="0"/>
              <a:t> </a:t>
            </a:r>
            <a:r>
              <a:rPr lang="en-US" dirty="0" err="1" smtClean="0"/>
              <a:t>augue</a:t>
            </a:r>
            <a:r>
              <a:rPr lang="en-US" dirty="0" smtClean="0"/>
              <a:t> </a:t>
            </a:r>
            <a:r>
              <a:rPr lang="en-US" dirty="0" err="1" smtClean="0"/>
              <a:t>arcu</a:t>
            </a:r>
            <a:r>
              <a:rPr lang="en-US" dirty="0" smtClean="0"/>
              <a:t>, </a:t>
            </a:r>
            <a:r>
              <a:rPr lang="en-US" dirty="0" err="1" smtClean="0"/>
              <a:t>volutpat</a:t>
            </a:r>
            <a:r>
              <a:rPr lang="en-US" dirty="0" smtClean="0"/>
              <a:t> </a:t>
            </a:r>
            <a:r>
              <a:rPr lang="en-US" dirty="0" err="1" smtClean="0"/>
              <a:t>nec</a:t>
            </a:r>
            <a:r>
              <a:rPr lang="en-US" dirty="0" smtClean="0"/>
              <a:t> </a:t>
            </a:r>
            <a:r>
              <a:rPr lang="en-US" dirty="0" err="1" smtClean="0"/>
              <a:t>risus</a:t>
            </a:r>
            <a:r>
              <a:rPr lang="en-US" dirty="0" smtClean="0"/>
              <a:t> </a:t>
            </a:r>
            <a:r>
              <a:rPr lang="en-US" dirty="0" err="1" smtClean="0"/>
              <a:t>eget</a:t>
            </a:r>
            <a:r>
              <a:rPr lang="en-US" dirty="0" smtClean="0"/>
              <a:t>, </a:t>
            </a:r>
            <a:r>
              <a:rPr lang="en-US" dirty="0" err="1" smtClean="0"/>
              <a:t>finibus</a:t>
            </a:r>
            <a:r>
              <a:rPr lang="en-US" dirty="0" smtClean="0"/>
              <a:t> </a:t>
            </a:r>
            <a:r>
              <a:rPr lang="en-US" dirty="0" err="1" smtClean="0"/>
              <a:t>lacinia</a:t>
            </a:r>
            <a:r>
              <a:rPr lang="en-US" dirty="0" smtClean="0"/>
              <a:t> ligula. </a:t>
            </a:r>
            <a:r>
              <a:rPr lang="en-US" dirty="0" err="1" smtClean="0"/>
              <a:t>Curabitur</a:t>
            </a:r>
            <a:r>
              <a:rPr lang="en-US" dirty="0" smtClean="0"/>
              <a:t> </a:t>
            </a:r>
            <a:r>
              <a:rPr lang="en-US" dirty="0" err="1" smtClean="0"/>
              <a:t>bibendum</a:t>
            </a:r>
            <a:r>
              <a:rPr lang="en-US" dirty="0" smtClean="0"/>
              <a:t> </a:t>
            </a:r>
            <a:r>
              <a:rPr lang="en-US" dirty="0" err="1" smtClean="0"/>
              <a:t>arcu</a:t>
            </a:r>
            <a:r>
              <a:rPr lang="en-US" dirty="0" smtClean="0"/>
              <a:t> sit </a:t>
            </a:r>
            <a:r>
              <a:rPr lang="en-US" dirty="0" err="1" smtClean="0"/>
              <a:t>amet</a:t>
            </a:r>
            <a:r>
              <a:rPr lang="en-US" dirty="0" smtClean="0"/>
              <a:t> </a:t>
            </a:r>
            <a:r>
              <a:rPr lang="en-US" dirty="0" err="1" smtClean="0"/>
              <a:t>faucibus</a:t>
            </a:r>
            <a:r>
              <a:rPr lang="en-US" dirty="0" smtClean="0"/>
              <a:t> </a:t>
            </a:r>
            <a:r>
              <a:rPr lang="en-US" dirty="0" err="1" smtClean="0"/>
              <a:t>posuere</a:t>
            </a:r>
            <a:r>
              <a:rPr lang="en-US" dirty="0" smtClean="0"/>
              <a:t>. </a:t>
            </a:r>
            <a:r>
              <a:rPr lang="en-US" dirty="0" err="1" smtClean="0"/>
              <a:t>Donec</a:t>
            </a:r>
            <a:r>
              <a:rPr lang="en-US" dirty="0" smtClean="0"/>
              <a:t> a </a:t>
            </a:r>
            <a:r>
              <a:rPr lang="en-US" dirty="0" err="1" smtClean="0"/>
              <a:t>est</a:t>
            </a:r>
            <a:r>
              <a:rPr lang="en-US" dirty="0" smtClean="0"/>
              <a:t> at </a:t>
            </a:r>
            <a:r>
              <a:rPr lang="en-US" dirty="0" err="1" smtClean="0"/>
              <a:t>arcu</a:t>
            </a:r>
            <a:r>
              <a:rPr lang="en-US" dirty="0" smtClean="0"/>
              <a:t> </a:t>
            </a:r>
            <a:r>
              <a:rPr lang="en-US" dirty="0" err="1" smtClean="0"/>
              <a:t>congue</a:t>
            </a:r>
            <a:r>
              <a:rPr lang="en-US" dirty="0" smtClean="0"/>
              <a:t> </a:t>
            </a:r>
            <a:r>
              <a:rPr lang="en-US" dirty="0" err="1" smtClean="0"/>
              <a:t>congue</a:t>
            </a:r>
            <a:r>
              <a:rPr lang="en-US" dirty="0" smtClean="0"/>
              <a:t> </a:t>
            </a:r>
            <a:r>
              <a:rPr lang="en-US" dirty="0" err="1" smtClean="0"/>
              <a:t>vel</a:t>
            </a:r>
            <a:r>
              <a:rPr lang="en-US" dirty="0" smtClean="0"/>
              <a:t> </a:t>
            </a:r>
            <a:r>
              <a:rPr lang="en-US" dirty="0" err="1" smtClean="0"/>
              <a:t>eget</a:t>
            </a:r>
            <a:r>
              <a:rPr lang="en-US" dirty="0" smtClean="0"/>
              <a:t> ex. </a:t>
            </a:r>
            <a:r>
              <a:rPr lang="en-US" dirty="0" err="1" smtClean="0"/>
              <a:t>Duis</a:t>
            </a:r>
            <a:r>
              <a:rPr lang="en-US" dirty="0" smtClean="0"/>
              <a:t> </a:t>
            </a:r>
            <a:r>
              <a:rPr lang="en-US" dirty="0" err="1" smtClean="0"/>
              <a:t>auctor</a:t>
            </a:r>
            <a:r>
              <a:rPr lang="en-US" dirty="0" smtClean="0"/>
              <a:t> </a:t>
            </a:r>
            <a:r>
              <a:rPr lang="en-US" dirty="0" err="1" smtClean="0"/>
              <a:t>lectus</a:t>
            </a:r>
            <a:r>
              <a:rPr lang="en-US" dirty="0" smtClean="0"/>
              <a:t> </a:t>
            </a:r>
            <a:r>
              <a:rPr lang="en-US" dirty="0" err="1" smtClean="0"/>
              <a:t>maximus</a:t>
            </a:r>
            <a:r>
              <a:rPr lang="en-US" dirty="0" smtClean="0"/>
              <a:t> </a:t>
            </a:r>
            <a:r>
              <a:rPr lang="en-US" dirty="0" err="1" smtClean="0"/>
              <a:t>sapien</a:t>
            </a:r>
            <a:r>
              <a:rPr lang="en-US" dirty="0" smtClean="0"/>
              <a:t> </a:t>
            </a:r>
            <a:r>
              <a:rPr lang="en-US" dirty="0" err="1" smtClean="0"/>
              <a:t>suscipit</a:t>
            </a:r>
            <a:r>
              <a:rPr lang="en-US" dirty="0" smtClean="0"/>
              <a:t> </a:t>
            </a:r>
            <a:r>
              <a:rPr lang="en-US" dirty="0" err="1" smtClean="0"/>
              <a:t>interdum</a:t>
            </a:r>
            <a:r>
              <a:rPr lang="en-US" dirty="0" smtClean="0"/>
              <a:t>.</a:t>
            </a:r>
          </a:p>
          <a:p>
            <a:pPr lvl="0"/>
            <a:endParaRPr lang="en-US" dirty="0" smtClean="0"/>
          </a:p>
          <a:p>
            <a:pPr lvl="0"/>
            <a:r>
              <a:rPr lang="en-US" dirty="0" err="1" smtClean="0"/>
              <a:t>Curabitur</a:t>
            </a:r>
            <a:r>
              <a:rPr lang="en-US" dirty="0" smtClean="0"/>
              <a:t> </a:t>
            </a:r>
            <a:r>
              <a:rPr lang="en-US" dirty="0" err="1" smtClean="0"/>
              <a:t>rhoncus</a:t>
            </a:r>
            <a:r>
              <a:rPr lang="en-US" dirty="0" smtClean="0"/>
              <a:t>, </a:t>
            </a:r>
            <a:r>
              <a:rPr lang="en-US" dirty="0" err="1" smtClean="0"/>
              <a:t>diam</a:t>
            </a:r>
            <a:r>
              <a:rPr lang="en-US" dirty="0" smtClean="0"/>
              <a:t> </a:t>
            </a:r>
            <a:r>
              <a:rPr lang="en-US" dirty="0" err="1" smtClean="0"/>
              <a:t>vel</a:t>
            </a:r>
            <a:r>
              <a:rPr lang="en-US" dirty="0" smtClean="0"/>
              <a:t> </a:t>
            </a:r>
            <a:r>
              <a:rPr lang="en-US" dirty="0" err="1" smtClean="0"/>
              <a:t>congue</a:t>
            </a:r>
            <a:r>
              <a:rPr lang="en-US" dirty="0" smtClean="0"/>
              <a:t> </a:t>
            </a:r>
            <a:r>
              <a:rPr lang="en-US" dirty="0" err="1" smtClean="0"/>
              <a:t>pulvinar</a:t>
            </a:r>
            <a:r>
              <a:rPr lang="en-US" dirty="0" smtClean="0"/>
              <a:t>, </a:t>
            </a:r>
            <a:r>
              <a:rPr lang="en-US" dirty="0" err="1" smtClean="0"/>
              <a:t>erat</a:t>
            </a:r>
            <a:r>
              <a:rPr lang="en-US" dirty="0" smtClean="0"/>
              <a:t> </a:t>
            </a:r>
            <a:r>
              <a:rPr lang="en-US" dirty="0" err="1" smtClean="0"/>
              <a:t>massa</a:t>
            </a:r>
            <a:r>
              <a:rPr lang="en-US" dirty="0" smtClean="0"/>
              <a:t> </a:t>
            </a:r>
            <a:r>
              <a:rPr lang="en-US" dirty="0" err="1" smtClean="0"/>
              <a:t>lacinia</a:t>
            </a:r>
            <a:r>
              <a:rPr lang="en-US" dirty="0" smtClean="0"/>
              <a:t> </a:t>
            </a:r>
            <a:r>
              <a:rPr lang="en-US" dirty="0" err="1" smtClean="0"/>
              <a:t>purus</a:t>
            </a:r>
            <a:r>
              <a:rPr lang="en-US" dirty="0" smtClean="0"/>
              <a:t>, in </a:t>
            </a:r>
            <a:r>
              <a:rPr lang="en-US" dirty="0" err="1" smtClean="0"/>
              <a:t>laoreet</a:t>
            </a:r>
            <a:r>
              <a:rPr lang="en-US" dirty="0" smtClean="0"/>
              <a:t> </a:t>
            </a:r>
            <a:r>
              <a:rPr lang="en-US" dirty="0" err="1" smtClean="0"/>
              <a:t>purus</a:t>
            </a:r>
            <a:r>
              <a:rPr lang="en-US" dirty="0" smtClean="0"/>
              <a:t> </a:t>
            </a:r>
            <a:r>
              <a:rPr lang="en-US" dirty="0" err="1" smtClean="0"/>
              <a:t>massa</a:t>
            </a:r>
            <a:r>
              <a:rPr lang="en-US" dirty="0" smtClean="0"/>
              <a:t> in </a:t>
            </a:r>
            <a:r>
              <a:rPr lang="en-US" dirty="0" err="1" smtClean="0"/>
              <a:t>nunc</a:t>
            </a:r>
            <a:r>
              <a:rPr lang="en-US" dirty="0" smtClean="0"/>
              <a:t>. </a:t>
            </a:r>
            <a:r>
              <a:rPr lang="en-US" dirty="0" err="1" smtClean="0"/>
              <a:t>Phasellus</a:t>
            </a:r>
            <a:r>
              <a:rPr lang="en-US" dirty="0" smtClean="0"/>
              <a:t> </a:t>
            </a:r>
            <a:r>
              <a:rPr lang="en-US" dirty="0" err="1" smtClean="0"/>
              <a:t>finibus</a:t>
            </a:r>
            <a:r>
              <a:rPr lang="en-US" dirty="0" smtClean="0"/>
              <a:t> </a:t>
            </a:r>
            <a:r>
              <a:rPr lang="en-US" dirty="0" err="1" smtClean="0"/>
              <a:t>malesuada</a:t>
            </a:r>
            <a:r>
              <a:rPr lang="en-US" dirty="0" smtClean="0"/>
              <a:t> </a:t>
            </a:r>
            <a:r>
              <a:rPr lang="en-US" dirty="0" err="1" smtClean="0"/>
              <a:t>lobortis</a:t>
            </a:r>
            <a:r>
              <a:rPr lang="en-US" dirty="0" smtClean="0"/>
              <a:t>. </a:t>
            </a:r>
            <a:r>
              <a:rPr lang="en-US" dirty="0" err="1" smtClean="0"/>
              <a:t>Sed</a:t>
            </a:r>
            <a:r>
              <a:rPr lang="en-US" dirty="0" smtClean="0"/>
              <a:t> </a:t>
            </a:r>
            <a:r>
              <a:rPr lang="en-US" dirty="0" err="1" smtClean="0"/>
              <a:t>quis</a:t>
            </a:r>
            <a:r>
              <a:rPr lang="en-US" dirty="0" smtClean="0"/>
              <a:t> </a:t>
            </a:r>
            <a:r>
              <a:rPr lang="en-US" dirty="0" err="1" smtClean="0"/>
              <a:t>tellus</a:t>
            </a:r>
            <a:r>
              <a:rPr lang="en-US" dirty="0" smtClean="0"/>
              <a:t> id </a:t>
            </a:r>
            <a:r>
              <a:rPr lang="en-US" dirty="0" err="1" smtClean="0"/>
              <a:t>nulla</a:t>
            </a:r>
            <a:r>
              <a:rPr lang="en-US" dirty="0" smtClean="0"/>
              <a:t> </a:t>
            </a:r>
            <a:r>
              <a:rPr lang="en-US" dirty="0" err="1" smtClean="0"/>
              <a:t>mollis</a:t>
            </a:r>
            <a:r>
              <a:rPr lang="en-US" dirty="0" smtClean="0"/>
              <a:t> </a:t>
            </a:r>
            <a:r>
              <a:rPr lang="en-US" dirty="0" err="1" smtClean="0"/>
              <a:t>iaculis</a:t>
            </a:r>
            <a:r>
              <a:rPr lang="en-US" dirty="0" smtClean="0"/>
              <a:t>. Nam </a:t>
            </a:r>
            <a:r>
              <a:rPr lang="en-US" dirty="0" err="1" smtClean="0"/>
              <a:t>nec</a:t>
            </a:r>
            <a:r>
              <a:rPr lang="en-US" dirty="0" smtClean="0"/>
              <a:t> </a:t>
            </a:r>
            <a:r>
              <a:rPr lang="en-US" dirty="0" err="1" smtClean="0"/>
              <a:t>auctor</a:t>
            </a:r>
            <a:r>
              <a:rPr lang="en-US" dirty="0" smtClean="0"/>
              <a:t> </a:t>
            </a:r>
            <a:r>
              <a:rPr lang="en-US" dirty="0" err="1" smtClean="0"/>
              <a:t>arcu</a:t>
            </a:r>
            <a:r>
              <a:rPr lang="en-US" dirty="0" smtClean="0"/>
              <a:t>. </a:t>
            </a:r>
            <a:r>
              <a:rPr lang="en-US" dirty="0" err="1" smtClean="0"/>
              <a:t>Aenean</a:t>
            </a:r>
            <a:r>
              <a:rPr lang="en-US" dirty="0" smtClean="0"/>
              <a:t> </a:t>
            </a:r>
            <a:r>
              <a:rPr lang="en-US" dirty="0" err="1" smtClean="0"/>
              <a:t>molestie</a:t>
            </a:r>
            <a:r>
              <a:rPr lang="en-US" dirty="0" smtClean="0"/>
              <a:t> lacus </a:t>
            </a:r>
            <a:r>
              <a:rPr lang="en-US" dirty="0" err="1" smtClean="0"/>
              <a:t>ut</a:t>
            </a:r>
            <a:r>
              <a:rPr lang="en-US" dirty="0" smtClean="0"/>
              <a:t> </a:t>
            </a:r>
            <a:r>
              <a:rPr lang="en-US" dirty="0" err="1" smtClean="0"/>
              <a:t>urna</a:t>
            </a:r>
            <a:r>
              <a:rPr lang="en-US" dirty="0" smtClean="0"/>
              <a:t> </a:t>
            </a:r>
            <a:r>
              <a:rPr lang="en-US" dirty="0" err="1" smtClean="0"/>
              <a:t>accumsan</a:t>
            </a:r>
            <a:r>
              <a:rPr lang="en-US" dirty="0" smtClean="0"/>
              <a:t>, a </a:t>
            </a:r>
            <a:r>
              <a:rPr lang="en-US" dirty="0" err="1" smtClean="0"/>
              <a:t>rhoncus</a:t>
            </a:r>
            <a:r>
              <a:rPr lang="en-US" dirty="0" smtClean="0"/>
              <a:t> </a:t>
            </a:r>
            <a:r>
              <a:rPr lang="en-US" dirty="0" err="1" smtClean="0"/>
              <a:t>orci</a:t>
            </a:r>
            <a:r>
              <a:rPr lang="en-US" dirty="0" smtClean="0"/>
              <a:t> </a:t>
            </a:r>
            <a:r>
              <a:rPr lang="en-US" dirty="0" err="1" smtClean="0"/>
              <a:t>rhoncus</a:t>
            </a:r>
            <a:r>
              <a:rPr lang="en-US" dirty="0" smtClean="0"/>
              <a:t>. </a:t>
            </a:r>
            <a:r>
              <a:rPr lang="en-US" dirty="0" err="1" smtClean="0"/>
              <a:t>Fusce</a:t>
            </a:r>
            <a:r>
              <a:rPr lang="en-US" dirty="0" smtClean="0"/>
              <a:t> </a:t>
            </a:r>
            <a:r>
              <a:rPr lang="en-US" dirty="0" err="1" smtClean="0"/>
              <a:t>orci</a:t>
            </a:r>
            <a:r>
              <a:rPr lang="en-US" dirty="0" smtClean="0"/>
              <a:t> </a:t>
            </a:r>
            <a:r>
              <a:rPr lang="en-US" dirty="0" err="1" smtClean="0"/>
              <a:t>velit</a:t>
            </a:r>
            <a:r>
              <a:rPr lang="en-US" dirty="0" smtClean="0"/>
              <a:t>, </a:t>
            </a:r>
            <a:r>
              <a:rPr lang="en-US" dirty="0" err="1" smtClean="0"/>
              <a:t>euismod</a:t>
            </a:r>
            <a:r>
              <a:rPr lang="en-US" dirty="0" smtClean="0"/>
              <a:t> </a:t>
            </a:r>
            <a:r>
              <a:rPr lang="en-US" dirty="0" err="1" smtClean="0"/>
              <a:t>quis</a:t>
            </a:r>
            <a:r>
              <a:rPr lang="en-US" dirty="0" smtClean="0"/>
              <a:t> </a:t>
            </a:r>
            <a:r>
              <a:rPr lang="en-US" dirty="0" err="1" smtClean="0"/>
              <a:t>pulvinar</a:t>
            </a:r>
            <a:r>
              <a:rPr lang="en-US" dirty="0" smtClean="0"/>
              <a:t> ac, </a:t>
            </a:r>
            <a:r>
              <a:rPr lang="en-US" dirty="0" err="1" smtClean="0"/>
              <a:t>ultrices</a:t>
            </a:r>
            <a:r>
              <a:rPr lang="en-US" dirty="0" smtClean="0"/>
              <a:t> </a:t>
            </a:r>
            <a:r>
              <a:rPr lang="en-US" dirty="0" err="1" smtClean="0"/>
              <a:t>vel</a:t>
            </a:r>
            <a:r>
              <a:rPr lang="en-US" dirty="0" smtClean="0"/>
              <a:t> dui. </a:t>
            </a:r>
            <a:r>
              <a:rPr lang="en-US" dirty="0" err="1" smtClean="0"/>
              <a:t>Praesent</a:t>
            </a:r>
            <a:r>
              <a:rPr lang="en-US" dirty="0" smtClean="0"/>
              <a:t> </a:t>
            </a:r>
            <a:r>
              <a:rPr lang="en-US" dirty="0" err="1" smtClean="0"/>
              <a:t>commodo</a:t>
            </a:r>
            <a:r>
              <a:rPr lang="en-US" dirty="0" smtClean="0"/>
              <a:t>, </a:t>
            </a:r>
            <a:r>
              <a:rPr lang="en-US" dirty="0" err="1" smtClean="0"/>
              <a:t>odio</a:t>
            </a:r>
            <a:r>
              <a:rPr lang="en-US" dirty="0" smtClean="0"/>
              <a:t> </a:t>
            </a:r>
            <a:r>
              <a:rPr lang="en-US" dirty="0" err="1" smtClean="0"/>
              <a:t>eu</a:t>
            </a:r>
            <a:r>
              <a:rPr lang="en-US" dirty="0" smtClean="0"/>
              <a:t> </a:t>
            </a:r>
            <a:r>
              <a:rPr lang="en-US" dirty="0" err="1" smtClean="0"/>
              <a:t>ullamcorper</a:t>
            </a:r>
            <a:r>
              <a:rPr lang="en-US" dirty="0" smtClean="0"/>
              <a:t> </a:t>
            </a:r>
            <a:r>
              <a:rPr lang="en-US" dirty="0" err="1" smtClean="0"/>
              <a:t>eleifend</a:t>
            </a:r>
            <a:r>
              <a:rPr lang="en-US" dirty="0" smtClean="0"/>
              <a:t>, magna </a:t>
            </a:r>
            <a:r>
              <a:rPr lang="en-US" dirty="0" err="1" smtClean="0"/>
              <a:t>metus</a:t>
            </a:r>
            <a:r>
              <a:rPr lang="en-US" dirty="0" smtClean="0"/>
              <a:t> </a:t>
            </a:r>
            <a:r>
              <a:rPr lang="en-US" dirty="0" err="1" smtClean="0"/>
              <a:t>euismod</a:t>
            </a:r>
            <a:r>
              <a:rPr lang="en-US" dirty="0" smtClean="0"/>
              <a:t> </a:t>
            </a:r>
            <a:r>
              <a:rPr lang="en-US" dirty="0" err="1" smtClean="0"/>
              <a:t>elit</a:t>
            </a:r>
            <a:r>
              <a:rPr lang="en-US" dirty="0" smtClean="0"/>
              <a:t>, in </a:t>
            </a:r>
            <a:r>
              <a:rPr lang="en-US" dirty="0" err="1" smtClean="0"/>
              <a:t>porttitor</a:t>
            </a:r>
            <a:r>
              <a:rPr lang="en-US" dirty="0" smtClean="0"/>
              <a:t> </a:t>
            </a:r>
            <a:r>
              <a:rPr lang="en-US" dirty="0" err="1" smtClean="0"/>
              <a:t>urna</a:t>
            </a:r>
            <a:r>
              <a:rPr lang="en-US" dirty="0" smtClean="0"/>
              <a:t> </a:t>
            </a:r>
            <a:r>
              <a:rPr lang="en-US" dirty="0" err="1" smtClean="0"/>
              <a:t>nisl</a:t>
            </a:r>
            <a:r>
              <a:rPr lang="en-US" dirty="0" smtClean="0"/>
              <a:t> </a:t>
            </a:r>
            <a:r>
              <a:rPr lang="en-US" dirty="0" err="1" smtClean="0"/>
              <a:t>ut</a:t>
            </a:r>
            <a:r>
              <a:rPr lang="en-US" dirty="0" smtClean="0"/>
              <a:t> </a:t>
            </a:r>
            <a:r>
              <a:rPr lang="en-US" dirty="0" err="1" smtClean="0"/>
              <a:t>nulla</a:t>
            </a:r>
            <a:r>
              <a:rPr lang="en-US" dirty="0" smtClean="0"/>
              <a:t>. </a:t>
            </a:r>
            <a:r>
              <a:rPr lang="en-US" dirty="0" err="1" smtClean="0"/>
              <a:t>Donec</a:t>
            </a:r>
            <a:r>
              <a:rPr lang="en-US" dirty="0" smtClean="0"/>
              <a:t> </a:t>
            </a:r>
            <a:r>
              <a:rPr lang="en-US" dirty="0" err="1" smtClean="0"/>
              <a:t>accumsan</a:t>
            </a:r>
            <a:r>
              <a:rPr lang="en-US" dirty="0" smtClean="0"/>
              <a:t> </a:t>
            </a:r>
            <a:r>
              <a:rPr lang="en-US" dirty="0" err="1" smtClean="0"/>
              <a:t>egestas</a:t>
            </a:r>
            <a:r>
              <a:rPr lang="en-US" dirty="0" smtClean="0"/>
              <a:t> </a:t>
            </a:r>
            <a:r>
              <a:rPr lang="en-US" dirty="0" err="1" smtClean="0"/>
              <a:t>nulla</a:t>
            </a:r>
            <a:r>
              <a:rPr lang="en-US" dirty="0" smtClean="0"/>
              <a:t>, </a:t>
            </a:r>
            <a:r>
              <a:rPr lang="en-US" dirty="0" err="1" smtClean="0"/>
              <a:t>ut</a:t>
            </a:r>
            <a:r>
              <a:rPr lang="en-US" dirty="0" smtClean="0"/>
              <a:t> </a:t>
            </a:r>
            <a:r>
              <a:rPr lang="en-US" dirty="0" err="1" smtClean="0"/>
              <a:t>sollicitudin</a:t>
            </a:r>
            <a:r>
              <a:rPr lang="en-US" dirty="0" smtClean="0"/>
              <a:t> </a:t>
            </a:r>
            <a:r>
              <a:rPr lang="en-US" dirty="0" err="1" smtClean="0"/>
              <a:t>nulla</a:t>
            </a:r>
            <a:r>
              <a:rPr lang="en-US" dirty="0" smtClean="0"/>
              <a:t> </a:t>
            </a:r>
            <a:r>
              <a:rPr lang="en-US" dirty="0" err="1" smtClean="0"/>
              <a:t>lacinia</a:t>
            </a:r>
            <a:r>
              <a:rPr lang="en-US" dirty="0" smtClean="0"/>
              <a:t> ac. </a:t>
            </a:r>
            <a:r>
              <a:rPr lang="en-US" dirty="0" err="1" smtClean="0"/>
              <a:t>Pellentesque</a:t>
            </a:r>
            <a:r>
              <a:rPr lang="en-US" dirty="0" smtClean="0"/>
              <a:t> </a:t>
            </a:r>
            <a:r>
              <a:rPr lang="en-US" dirty="0" err="1" smtClean="0"/>
              <a:t>felis</a:t>
            </a:r>
            <a:r>
              <a:rPr lang="en-US" dirty="0" smtClean="0"/>
              <a:t> </a:t>
            </a:r>
            <a:r>
              <a:rPr lang="en-US" dirty="0" err="1" smtClean="0"/>
              <a:t>est</a:t>
            </a:r>
            <a:r>
              <a:rPr lang="en-US" dirty="0" smtClean="0"/>
              <a:t>, </a:t>
            </a:r>
            <a:r>
              <a:rPr lang="en-US" dirty="0" err="1" smtClean="0"/>
              <a:t>tincidunt</a:t>
            </a:r>
            <a:r>
              <a:rPr lang="en-US" dirty="0" smtClean="0"/>
              <a:t> et </a:t>
            </a:r>
            <a:r>
              <a:rPr lang="en-US" dirty="0" err="1" smtClean="0"/>
              <a:t>suscipit</a:t>
            </a:r>
            <a:r>
              <a:rPr lang="en-US" dirty="0" smtClean="0"/>
              <a:t> id, </a:t>
            </a:r>
            <a:r>
              <a:rPr lang="en-US" dirty="0" err="1" smtClean="0"/>
              <a:t>rutrum</a:t>
            </a:r>
            <a:r>
              <a:rPr lang="en-US" dirty="0" smtClean="0"/>
              <a:t> at </a:t>
            </a:r>
            <a:r>
              <a:rPr lang="en-US" dirty="0" err="1" smtClean="0"/>
              <a:t>odio</a:t>
            </a:r>
            <a:r>
              <a:rPr lang="en-US" dirty="0" smtClean="0"/>
              <a:t>. </a:t>
            </a:r>
            <a:r>
              <a:rPr lang="en-US" dirty="0" err="1" smtClean="0"/>
              <a:t>Sed</a:t>
            </a:r>
            <a:r>
              <a:rPr lang="en-US" dirty="0" smtClean="0"/>
              <a:t> </a:t>
            </a:r>
            <a:r>
              <a:rPr lang="en-US" dirty="0" err="1" smtClean="0"/>
              <a:t>fringilla</a:t>
            </a:r>
            <a:r>
              <a:rPr lang="en-US" dirty="0" smtClean="0"/>
              <a:t> </a:t>
            </a:r>
            <a:r>
              <a:rPr lang="en-US" dirty="0" err="1" smtClean="0"/>
              <a:t>porttitor</a:t>
            </a:r>
            <a:r>
              <a:rPr lang="en-US" dirty="0" smtClean="0"/>
              <a:t> </a:t>
            </a:r>
            <a:r>
              <a:rPr lang="en-US" dirty="0" err="1" smtClean="0"/>
              <a:t>ipsum</a:t>
            </a:r>
            <a:r>
              <a:rPr lang="en-US" dirty="0" smtClean="0"/>
              <a:t>. </a:t>
            </a:r>
            <a:r>
              <a:rPr lang="en-US" dirty="0" err="1" smtClean="0"/>
              <a:t>Morbi</a:t>
            </a:r>
            <a:r>
              <a:rPr lang="en-US" dirty="0" smtClean="0"/>
              <a:t> </a:t>
            </a:r>
            <a:r>
              <a:rPr lang="en-US" dirty="0" err="1" smtClean="0"/>
              <a:t>cursus</a:t>
            </a:r>
            <a:r>
              <a:rPr lang="en-US" dirty="0" smtClean="0"/>
              <a:t> </a:t>
            </a:r>
            <a:r>
              <a:rPr lang="en-US" dirty="0" err="1" smtClean="0"/>
              <a:t>massa</a:t>
            </a:r>
            <a:r>
              <a:rPr lang="en-US" dirty="0" smtClean="0"/>
              <a:t> </a:t>
            </a:r>
            <a:r>
              <a:rPr lang="en-US" dirty="0" err="1" smtClean="0"/>
              <a:t>eget</a:t>
            </a:r>
            <a:r>
              <a:rPr lang="en-US" dirty="0" smtClean="0"/>
              <a:t> </a:t>
            </a:r>
            <a:r>
              <a:rPr lang="en-US" dirty="0" err="1" smtClean="0"/>
              <a:t>arcu</a:t>
            </a:r>
            <a:r>
              <a:rPr lang="en-US" dirty="0" smtClean="0"/>
              <a:t> </a:t>
            </a:r>
            <a:r>
              <a:rPr lang="en-US" dirty="0" err="1" smtClean="0"/>
              <a:t>hendrerit</a:t>
            </a:r>
            <a:r>
              <a:rPr lang="en-US" dirty="0" smtClean="0"/>
              <a:t> </a:t>
            </a:r>
            <a:r>
              <a:rPr lang="en-US" dirty="0" err="1" smtClean="0"/>
              <a:t>eleifend</a:t>
            </a:r>
            <a:r>
              <a:rPr lang="en-US" dirty="0" smtClean="0"/>
              <a:t>. </a:t>
            </a:r>
            <a:r>
              <a:rPr lang="en-US" dirty="0" err="1" smtClean="0"/>
              <a:t>Morbi</a:t>
            </a:r>
            <a:r>
              <a:rPr lang="en-US" dirty="0" smtClean="0"/>
              <a:t> sit </a:t>
            </a:r>
            <a:r>
              <a:rPr lang="en-US" dirty="0" err="1" smtClean="0"/>
              <a:t>amet</a:t>
            </a:r>
            <a:r>
              <a:rPr lang="en-US" dirty="0" smtClean="0"/>
              <a:t> </a:t>
            </a:r>
            <a:r>
              <a:rPr lang="en-US" dirty="0" err="1" smtClean="0"/>
              <a:t>accumsan</a:t>
            </a:r>
            <a:r>
              <a:rPr lang="en-US" dirty="0" smtClean="0"/>
              <a:t> dui, </a:t>
            </a:r>
            <a:r>
              <a:rPr lang="en-US" dirty="0" err="1" smtClean="0"/>
              <a:t>vel</a:t>
            </a:r>
            <a:r>
              <a:rPr lang="en-US" dirty="0" smtClean="0"/>
              <a:t> tempus </a:t>
            </a:r>
            <a:r>
              <a:rPr lang="en-US" dirty="0" err="1" smtClean="0"/>
              <a:t>urna</a:t>
            </a:r>
            <a:r>
              <a:rPr lang="en-US" dirty="0" smtClean="0"/>
              <a:t>. </a:t>
            </a:r>
            <a:r>
              <a:rPr lang="en-US" dirty="0" err="1" smtClean="0"/>
              <a:t>Cras</a:t>
            </a:r>
            <a:r>
              <a:rPr lang="en-US" dirty="0" smtClean="0"/>
              <a:t> in </a:t>
            </a:r>
            <a:r>
              <a:rPr lang="en-US" dirty="0" err="1" smtClean="0"/>
              <a:t>sapien</a:t>
            </a:r>
            <a:r>
              <a:rPr lang="en-US" dirty="0" smtClean="0"/>
              <a:t> at </a:t>
            </a:r>
            <a:r>
              <a:rPr lang="en-US" dirty="0" err="1" smtClean="0"/>
              <a:t>justo</a:t>
            </a:r>
            <a:r>
              <a:rPr lang="en-US" dirty="0" smtClean="0"/>
              <a:t> </a:t>
            </a:r>
            <a:r>
              <a:rPr lang="en-US" dirty="0" err="1" smtClean="0"/>
              <a:t>convallis</a:t>
            </a:r>
            <a:r>
              <a:rPr lang="en-US" dirty="0" smtClean="0"/>
              <a:t> </a:t>
            </a:r>
            <a:r>
              <a:rPr lang="en-US" dirty="0" err="1" smtClean="0"/>
              <a:t>lacinia</a:t>
            </a:r>
            <a:r>
              <a:rPr lang="en-US" dirty="0" smtClean="0"/>
              <a:t> et in </a:t>
            </a:r>
            <a:r>
              <a:rPr lang="en-US" dirty="0" err="1" smtClean="0"/>
              <a:t>felis</a:t>
            </a:r>
            <a:r>
              <a:rPr lang="en-US" dirty="0" smtClean="0"/>
              <a:t>. </a:t>
            </a:r>
            <a:r>
              <a:rPr lang="en-US" dirty="0" err="1" smtClean="0"/>
              <a:t>Vestibulum</a:t>
            </a:r>
            <a:r>
              <a:rPr lang="en-US" dirty="0" smtClean="0"/>
              <a:t> </a:t>
            </a:r>
            <a:r>
              <a:rPr lang="en-US" dirty="0" err="1" smtClean="0"/>
              <a:t>luctus</a:t>
            </a:r>
            <a:r>
              <a:rPr lang="en-US" dirty="0" smtClean="0"/>
              <a:t>, </a:t>
            </a:r>
            <a:r>
              <a:rPr lang="en-US" dirty="0" err="1" smtClean="0"/>
              <a:t>odio</a:t>
            </a:r>
            <a:r>
              <a:rPr lang="en-US" dirty="0" smtClean="0"/>
              <a:t> non </a:t>
            </a:r>
            <a:r>
              <a:rPr lang="en-US" dirty="0" err="1" smtClean="0"/>
              <a:t>accumsan</a:t>
            </a:r>
            <a:r>
              <a:rPr lang="en-US" dirty="0" smtClean="0"/>
              <a:t> </a:t>
            </a:r>
            <a:r>
              <a:rPr lang="en-US" dirty="0" err="1" smtClean="0"/>
              <a:t>eleifend</a:t>
            </a:r>
            <a:r>
              <a:rPr lang="en-US" dirty="0" smtClean="0"/>
              <a:t>, </a:t>
            </a:r>
            <a:r>
              <a:rPr lang="en-US" dirty="0" err="1" smtClean="0"/>
              <a:t>lectus</a:t>
            </a:r>
            <a:r>
              <a:rPr lang="en-US" dirty="0" smtClean="0"/>
              <a:t> </a:t>
            </a:r>
            <a:r>
              <a:rPr lang="en-US" dirty="0" err="1" smtClean="0"/>
              <a:t>metus</a:t>
            </a:r>
            <a:r>
              <a:rPr lang="en-US" dirty="0" smtClean="0"/>
              <a:t> </a:t>
            </a:r>
            <a:r>
              <a:rPr lang="en-US" dirty="0" err="1" smtClean="0"/>
              <a:t>rutrum</a:t>
            </a:r>
            <a:r>
              <a:rPr lang="en-US" dirty="0" smtClean="0"/>
              <a:t> </a:t>
            </a:r>
            <a:r>
              <a:rPr lang="en-US" dirty="0" err="1" smtClean="0"/>
              <a:t>orci</a:t>
            </a:r>
            <a:r>
              <a:rPr lang="en-US" dirty="0" smtClean="0"/>
              <a:t>, </a:t>
            </a:r>
            <a:r>
              <a:rPr lang="en-US" dirty="0" err="1" smtClean="0"/>
              <a:t>quis</a:t>
            </a:r>
            <a:r>
              <a:rPr lang="en-US" dirty="0" smtClean="0"/>
              <a:t> </a:t>
            </a:r>
            <a:r>
              <a:rPr lang="en-US" dirty="0" err="1" smtClean="0"/>
              <a:t>molestie</a:t>
            </a:r>
            <a:r>
              <a:rPr lang="en-US" dirty="0" smtClean="0"/>
              <a:t> </a:t>
            </a:r>
            <a:r>
              <a:rPr lang="en-US" dirty="0" err="1" smtClean="0"/>
              <a:t>enim</a:t>
            </a:r>
            <a:r>
              <a:rPr lang="en-US" dirty="0" smtClean="0"/>
              <a:t> </a:t>
            </a:r>
            <a:r>
              <a:rPr lang="en-US" dirty="0" err="1" smtClean="0"/>
              <a:t>augue</a:t>
            </a:r>
            <a:r>
              <a:rPr lang="en-US" dirty="0" smtClean="0"/>
              <a:t> in </a:t>
            </a:r>
            <a:r>
              <a:rPr lang="en-US" dirty="0" err="1" smtClean="0"/>
              <a:t>lorem</a:t>
            </a:r>
            <a:r>
              <a:rPr lang="en-US" dirty="0" smtClean="0"/>
              <a:t>. </a:t>
            </a:r>
            <a:r>
              <a:rPr lang="en-US" dirty="0" err="1" smtClean="0"/>
              <a:t>Vestibulum</a:t>
            </a:r>
            <a:r>
              <a:rPr lang="en-US" dirty="0" smtClean="0"/>
              <a:t> </a:t>
            </a:r>
            <a:r>
              <a:rPr lang="en-US" dirty="0" err="1" smtClean="0"/>
              <a:t>volutpat</a:t>
            </a:r>
            <a:r>
              <a:rPr lang="en-US" dirty="0" smtClean="0"/>
              <a:t> </a:t>
            </a:r>
            <a:r>
              <a:rPr lang="en-US" dirty="0" err="1" smtClean="0"/>
              <a:t>sagittis</a:t>
            </a:r>
            <a:r>
              <a:rPr lang="en-US" dirty="0" smtClean="0"/>
              <a:t> quam </a:t>
            </a:r>
            <a:r>
              <a:rPr lang="en-US" dirty="0" err="1" smtClean="0"/>
              <a:t>varius</a:t>
            </a:r>
            <a:r>
              <a:rPr lang="en-US" dirty="0" smtClean="0"/>
              <a:t> </a:t>
            </a:r>
            <a:r>
              <a:rPr lang="en-US" dirty="0" err="1" smtClean="0"/>
              <a:t>facilisis</a:t>
            </a:r>
            <a:r>
              <a:rPr lang="en-US" dirty="0" smtClean="0"/>
              <a:t>.</a:t>
            </a:r>
          </a:p>
          <a:p>
            <a:pPr lvl="0"/>
            <a:endParaRPr lang="en-US" dirty="0" smtClean="0"/>
          </a:p>
          <a:p>
            <a:pPr lvl="0"/>
            <a:r>
              <a:rPr lang="en-US" dirty="0" err="1" smtClean="0"/>
              <a:t>Donec</a:t>
            </a:r>
            <a:r>
              <a:rPr lang="en-US" dirty="0" smtClean="0"/>
              <a:t> ligula </a:t>
            </a:r>
            <a:r>
              <a:rPr lang="en-US" dirty="0" err="1" smtClean="0"/>
              <a:t>diam</a:t>
            </a:r>
            <a:r>
              <a:rPr lang="en-US" dirty="0" smtClean="0"/>
              <a:t>, </a:t>
            </a:r>
            <a:r>
              <a:rPr lang="en-US" dirty="0" err="1" smtClean="0"/>
              <a:t>tincidunt</a:t>
            </a:r>
            <a:r>
              <a:rPr lang="en-US" dirty="0" smtClean="0"/>
              <a:t> id </a:t>
            </a:r>
            <a:r>
              <a:rPr lang="en-US" dirty="0" err="1" smtClean="0"/>
              <a:t>nisl</a:t>
            </a:r>
            <a:r>
              <a:rPr lang="en-US" dirty="0" smtClean="0"/>
              <a:t> </a:t>
            </a:r>
            <a:r>
              <a:rPr lang="en-US" dirty="0" err="1" smtClean="0"/>
              <a:t>vel</a:t>
            </a:r>
            <a:r>
              <a:rPr lang="en-US" dirty="0" smtClean="0"/>
              <a:t>, </a:t>
            </a:r>
            <a:r>
              <a:rPr lang="en-US" dirty="0" err="1" smtClean="0"/>
              <a:t>accumsan</a:t>
            </a:r>
            <a:r>
              <a:rPr lang="en-US" dirty="0" smtClean="0"/>
              <a:t> </a:t>
            </a:r>
            <a:r>
              <a:rPr lang="en-US" dirty="0" err="1" smtClean="0"/>
              <a:t>placerat</a:t>
            </a:r>
            <a:r>
              <a:rPr lang="en-US" dirty="0" smtClean="0"/>
              <a:t> </a:t>
            </a:r>
            <a:r>
              <a:rPr lang="en-US" dirty="0" err="1" smtClean="0"/>
              <a:t>velit</a:t>
            </a:r>
            <a:r>
              <a:rPr lang="en-US" dirty="0" smtClean="0"/>
              <a:t>. </a:t>
            </a:r>
            <a:r>
              <a:rPr lang="en-US" dirty="0" err="1" smtClean="0"/>
              <a:t>Nullam</a:t>
            </a:r>
            <a:r>
              <a:rPr lang="en-US" dirty="0" smtClean="0"/>
              <a:t> </a:t>
            </a:r>
            <a:r>
              <a:rPr lang="en-US" dirty="0" err="1" smtClean="0"/>
              <a:t>sagittis</a:t>
            </a:r>
            <a:r>
              <a:rPr lang="en-US" dirty="0" smtClean="0"/>
              <a:t> </a:t>
            </a:r>
            <a:r>
              <a:rPr lang="en-US" dirty="0" err="1" smtClean="0"/>
              <a:t>feugiat</a:t>
            </a:r>
            <a:r>
              <a:rPr lang="en-US" dirty="0" smtClean="0"/>
              <a:t> </a:t>
            </a:r>
            <a:r>
              <a:rPr lang="en-US" dirty="0" err="1" smtClean="0"/>
              <a:t>erat</a:t>
            </a:r>
            <a:r>
              <a:rPr lang="en-US" dirty="0" smtClean="0"/>
              <a:t>, </a:t>
            </a:r>
            <a:r>
              <a:rPr lang="en-US" dirty="0" err="1" smtClean="0"/>
              <a:t>vel</a:t>
            </a:r>
            <a:r>
              <a:rPr lang="en-US" dirty="0" smtClean="0"/>
              <a:t> </a:t>
            </a:r>
            <a:r>
              <a:rPr lang="en-US" dirty="0" err="1" smtClean="0"/>
              <a:t>vestibulum</a:t>
            </a:r>
            <a:r>
              <a:rPr lang="en-US" dirty="0" smtClean="0"/>
              <a:t> </a:t>
            </a:r>
            <a:r>
              <a:rPr lang="en-US" dirty="0" err="1" smtClean="0"/>
              <a:t>lorem</a:t>
            </a:r>
            <a:r>
              <a:rPr lang="en-US" dirty="0" smtClean="0"/>
              <a:t> </a:t>
            </a:r>
            <a:r>
              <a:rPr lang="en-US" dirty="0" err="1" smtClean="0"/>
              <a:t>facilisis</a:t>
            </a:r>
            <a:r>
              <a:rPr lang="en-US" dirty="0" smtClean="0"/>
              <a:t> vitae. </a:t>
            </a:r>
            <a:r>
              <a:rPr lang="en-US" dirty="0" err="1" smtClean="0"/>
              <a:t>Duis</a:t>
            </a:r>
            <a:r>
              <a:rPr lang="en-US" dirty="0" smtClean="0"/>
              <a:t> </a:t>
            </a:r>
            <a:r>
              <a:rPr lang="en-US" dirty="0" err="1" smtClean="0"/>
              <a:t>molestie</a:t>
            </a:r>
            <a:r>
              <a:rPr lang="en-US" dirty="0" smtClean="0"/>
              <a:t> </a:t>
            </a:r>
            <a:r>
              <a:rPr lang="en-US" dirty="0" err="1" smtClean="0"/>
              <a:t>urna</a:t>
            </a:r>
            <a:r>
              <a:rPr lang="en-US" dirty="0" smtClean="0"/>
              <a:t> </a:t>
            </a:r>
            <a:r>
              <a:rPr lang="en-US" dirty="0" err="1" smtClean="0"/>
              <a:t>enim</a:t>
            </a:r>
            <a:r>
              <a:rPr lang="en-US" dirty="0" smtClean="0"/>
              <a:t>, </a:t>
            </a:r>
            <a:r>
              <a:rPr lang="en-US" dirty="0" err="1" smtClean="0"/>
              <a:t>vel</a:t>
            </a:r>
            <a:r>
              <a:rPr lang="en-US" dirty="0" smtClean="0"/>
              <a:t> </a:t>
            </a:r>
            <a:r>
              <a:rPr lang="en-US" dirty="0" err="1" smtClean="0"/>
              <a:t>scelerisque</a:t>
            </a:r>
            <a:r>
              <a:rPr lang="en-US" dirty="0" smtClean="0"/>
              <a:t> </a:t>
            </a:r>
            <a:r>
              <a:rPr lang="en-US" dirty="0" err="1" smtClean="0"/>
              <a:t>arcu</a:t>
            </a:r>
            <a:r>
              <a:rPr lang="en-US" dirty="0" smtClean="0"/>
              <a:t> </a:t>
            </a:r>
            <a:r>
              <a:rPr lang="en-US" dirty="0" err="1" smtClean="0"/>
              <a:t>feugiat</a:t>
            </a:r>
            <a:r>
              <a:rPr lang="en-US" dirty="0" smtClean="0"/>
              <a:t> </a:t>
            </a:r>
            <a:r>
              <a:rPr lang="en-US" dirty="0" err="1" smtClean="0"/>
              <a:t>eget</a:t>
            </a:r>
            <a:r>
              <a:rPr lang="en-US" dirty="0" smtClean="0"/>
              <a:t>. </a:t>
            </a:r>
            <a:r>
              <a:rPr lang="en-US" dirty="0" err="1" smtClean="0"/>
              <a:t>Curabitur</a:t>
            </a:r>
            <a:r>
              <a:rPr lang="en-US" dirty="0" smtClean="0"/>
              <a:t> </a:t>
            </a:r>
            <a:r>
              <a:rPr lang="en-US" dirty="0" err="1" smtClean="0"/>
              <a:t>lobortis</a:t>
            </a:r>
            <a:r>
              <a:rPr lang="en-US" dirty="0" smtClean="0"/>
              <a:t>, </a:t>
            </a:r>
            <a:r>
              <a:rPr lang="en-US" dirty="0" err="1" smtClean="0"/>
              <a:t>nulla</a:t>
            </a:r>
            <a:r>
              <a:rPr lang="en-US" dirty="0" smtClean="0"/>
              <a:t> </a:t>
            </a:r>
            <a:r>
              <a:rPr lang="en-US" dirty="0" err="1" smtClean="0"/>
              <a:t>vel</a:t>
            </a:r>
            <a:r>
              <a:rPr lang="en-US" dirty="0" smtClean="0"/>
              <a:t> </a:t>
            </a:r>
            <a:r>
              <a:rPr lang="en-US" dirty="0" err="1" smtClean="0"/>
              <a:t>dignissim</a:t>
            </a:r>
            <a:r>
              <a:rPr lang="en-US" dirty="0" smtClean="0"/>
              <a:t> </a:t>
            </a:r>
            <a:r>
              <a:rPr lang="en-US" dirty="0" err="1" smtClean="0"/>
              <a:t>consequat</a:t>
            </a:r>
            <a:r>
              <a:rPr lang="en-US" dirty="0" smtClean="0"/>
              <a:t>, </a:t>
            </a:r>
            <a:r>
              <a:rPr lang="en-US" dirty="0" err="1" smtClean="0"/>
              <a:t>odio</a:t>
            </a:r>
            <a:r>
              <a:rPr lang="en-US" dirty="0" smtClean="0"/>
              <a:t> </a:t>
            </a:r>
            <a:r>
              <a:rPr lang="en-US" dirty="0" err="1" smtClean="0"/>
              <a:t>libero</a:t>
            </a:r>
            <a:r>
              <a:rPr lang="en-US" dirty="0" smtClean="0"/>
              <a:t> </a:t>
            </a:r>
            <a:r>
              <a:rPr lang="en-US" dirty="0" err="1" smtClean="0"/>
              <a:t>pellentesque</a:t>
            </a:r>
            <a:r>
              <a:rPr lang="en-US" dirty="0" smtClean="0"/>
              <a:t> </a:t>
            </a:r>
            <a:r>
              <a:rPr lang="en-US" dirty="0" err="1" smtClean="0"/>
              <a:t>nunc</a:t>
            </a:r>
            <a:r>
              <a:rPr lang="en-US" dirty="0" smtClean="0"/>
              <a:t>, sit </a:t>
            </a:r>
            <a:r>
              <a:rPr lang="en-US" dirty="0" err="1" smtClean="0"/>
              <a:t>amet</a:t>
            </a:r>
            <a:r>
              <a:rPr lang="en-US" dirty="0" smtClean="0"/>
              <a:t> </a:t>
            </a:r>
            <a:r>
              <a:rPr lang="en-US" dirty="0" err="1" smtClean="0"/>
              <a:t>feugiat</a:t>
            </a:r>
            <a:r>
              <a:rPr lang="en-US" dirty="0" smtClean="0"/>
              <a:t> </a:t>
            </a:r>
            <a:r>
              <a:rPr lang="en-US" dirty="0" err="1" smtClean="0"/>
              <a:t>justo</a:t>
            </a:r>
            <a:r>
              <a:rPr lang="en-US" dirty="0" smtClean="0"/>
              <a:t> </a:t>
            </a:r>
            <a:r>
              <a:rPr lang="en-US" dirty="0" err="1" smtClean="0"/>
              <a:t>metus</a:t>
            </a:r>
            <a:r>
              <a:rPr lang="en-US" dirty="0" smtClean="0"/>
              <a:t> </a:t>
            </a:r>
            <a:r>
              <a:rPr lang="en-US" dirty="0" err="1" smtClean="0"/>
              <a:t>nec</a:t>
            </a:r>
            <a:r>
              <a:rPr lang="en-US" dirty="0" smtClean="0"/>
              <a:t> </a:t>
            </a:r>
            <a:r>
              <a:rPr lang="en-US" dirty="0" err="1" smtClean="0"/>
              <a:t>neque</a:t>
            </a:r>
            <a:r>
              <a:rPr lang="en-US" dirty="0" smtClean="0"/>
              <a:t>. </a:t>
            </a:r>
            <a:r>
              <a:rPr lang="en-US" dirty="0" err="1" smtClean="0"/>
              <a:t>Donec</a:t>
            </a:r>
            <a:r>
              <a:rPr lang="en-US" dirty="0" smtClean="0"/>
              <a:t> non ante ac </a:t>
            </a:r>
            <a:r>
              <a:rPr lang="en-US" dirty="0" err="1" smtClean="0"/>
              <a:t>orci</a:t>
            </a:r>
            <a:r>
              <a:rPr lang="en-US" dirty="0" smtClean="0"/>
              <a:t> </a:t>
            </a:r>
            <a:r>
              <a:rPr lang="en-US" dirty="0" err="1" smtClean="0"/>
              <a:t>elementum</a:t>
            </a:r>
            <a:r>
              <a:rPr lang="en-US" dirty="0" smtClean="0"/>
              <a:t> </a:t>
            </a:r>
            <a:r>
              <a:rPr lang="en-US" dirty="0" err="1" smtClean="0"/>
              <a:t>iaculis</a:t>
            </a:r>
            <a:r>
              <a:rPr lang="en-US" dirty="0" smtClean="0"/>
              <a:t> </a:t>
            </a:r>
            <a:r>
              <a:rPr lang="en-US" dirty="0" err="1" smtClean="0"/>
              <a:t>consequat</a:t>
            </a:r>
            <a:r>
              <a:rPr lang="en-US" dirty="0" smtClean="0"/>
              <a:t> in </a:t>
            </a:r>
            <a:r>
              <a:rPr lang="en-US" dirty="0" err="1" smtClean="0"/>
              <a:t>metus</a:t>
            </a:r>
            <a:r>
              <a:rPr lang="en-US" dirty="0" smtClean="0"/>
              <a:t>. </a:t>
            </a:r>
            <a:r>
              <a:rPr lang="en-US" dirty="0" err="1" smtClean="0"/>
              <a:t>Interdum</a:t>
            </a:r>
            <a:r>
              <a:rPr lang="en-US" dirty="0" smtClean="0"/>
              <a:t> et </a:t>
            </a:r>
            <a:r>
              <a:rPr lang="en-US" dirty="0" err="1" smtClean="0"/>
              <a:t>malesuada</a:t>
            </a:r>
            <a:r>
              <a:rPr lang="en-US" dirty="0" smtClean="0"/>
              <a:t> fames ac ante </a:t>
            </a:r>
            <a:r>
              <a:rPr lang="en-US" dirty="0" err="1" smtClean="0"/>
              <a:t>ipsum</a:t>
            </a:r>
            <a:r>
              <a:rPr lang="en-US" dirty="0" smtClean="0"/>
              <a:t> </a:t>
            </a:r>
            <a:r>
              <a:rPr lang="en-US" dirty="0" err="1" smtClean="0"/>
              <a:t>primis</a:t>
            </a:r>
            <a:r>
              <a:rPr lang="en-US" dirty="0" smtClean="0"/>
              <a:t> in </a:t>
            </a:r>
            <a:r>
              <a:rPr lang="en-US" dirty="0" err="1" smtClean="0"/>
              <a:t>faucibus</a:t>
            </a:r>
            <a:r>
              <a:rPr lang="en-US" dirty="0" smtClean="0"/>
              <a:t>. </a:t>
            </a:r>
            <a:r>
              <a:rPr lang="en-US" dirty="0" err="1" smtClean="0"/>
              <a:t>Mauris</a:t>
            </a:r>
            <a:r>
              <a:rPr lang="en-US" dirty="0" smtClean="0"/>
              <a:t> </a:t>
            </a:r>
            <a:r>
              <a:rPr lang="en-US" dirty="0" err="1" smtClean="0"/>
              <a:t>volutpat</a:t>
            </a:r>
            <a:r>
              <a:rPr lang="en-US" dirty="0" smtClean="0"/>
              <a:t> </a:t>
            </a:r>
            <a:r>
              <a:rPr lang="en-US" dirty="0" err="1" smtClean="0"/>
              <a:t>aliquet</a:t>
            </a:r>
            <a:r>
              <a:rPr lang="en-US" dirty="0" smtClean="0"/>
              <a:t> </a:t>
            </a:r>
            <a:r>
              <a:rPr lang="en-US" dirty="0" err="1" smtClean="0"/>
              <a:t>imperdiet</a:t>
            </a:r>
            <a:r>
              <a:rPr lang="en-US" dirty="0" smtClean="0"/>
              <a:t>. </a:t>
            </a:r>
            <a:r>
              <a:rPr lang="en-US" dirty="0" err="1" smtClean="0"/>
              <a:t>Suspendisse</a:t>
            </a:r>
            <a:r>
              <a:rPr lang="en-US" dirty="0" smtClean="0"/>
              <a:t> </a:t>
            </a:r>
            <a:r>
              <a:rPr lang="en-US" dirty="0" err="1" smtClean="0"/>
              <a:t>ultrices</a:t>
            </a:r>
            <a:r>
              <a:rPr lang="en-US" dirty="0" smtClean="0"/>
              <a:t> lacus id </a:t>
            </a:r>
            <a:r>
              <a:rPr lang="en-US" dirty="0" err="1" smtClean="0"/>
              <a:t>est</a:t>
            </a:r>
            <a:r>
              <a:rPr lang="en-US" dirty="0" smtClean="0"/>
              <a:t> </a:t>
            </a:r>
            <a:r>
              <a:rPr lang="en-US" dirty="0" err="1" smtClean="0"/>
              <a:t>viverra</a:t>
            </a:r>
            <a:r>
              <a:rPr lang="en-US" dirty="0" smtClean="0"/>
              <a:t>, at </a:t>
            </a:r>
            <a:r>
              <a:rPr lang="en-US" dirty="0" err="1" smtClean="0"/>
              <a:t>porttitor</a:t>
            </a:r>
            <a:r>
              <a:rPr lang="en-US" dirty="0" smtClean="0"/>
              <a:t> </a:t>
            </a:r>
            <a:r>
              <a:rPr lang="en-US" dirty="0" err="1" smtClean="0"/>
              <a:t>metus</a:t>
            </a:r>
            <a:r>
              <a:rPr lang="en-US" dirty="0" smtClean="0"/>
              <a:t> </a:t>
            </a:r>
            <a:r>
              <a:rPr lang="en-US" dirty="0" err="1" smtClean="0"/>
              <a:t>facilisis</a:t>
            </a:r>
            <a:r>
              <a:rPr lang="en-US" dirty="0" smtClean="0"/>
              <a:t>. </a:t>
            </a:r>
            <a:r>
              <a:rPr lang="en-US" dirty="0" err="1" smtClean="0"/>
              <a:t>Nullam</a:t>
            </a:r>
            <a:r>
              <a:rPr lang="en-US" dirty="0" smtClean="0"/>
              <a:t> dolor </a:t>
            </a:r>
            <a:r>
              <a:rPr lang="en-US" dirty="0" err="1" smtClean="0"/>
              <a:t>sapien</a:t>
            </a:r>
            <a:r>
              <a:rPr lang="en-US" dirty="0" smtClean="0"/>
              <a:t>, </a:t>
            </a:r>
            <a:r>
              <a:rPr lang="en-US" dirty="0" err="1" smtClean="0"/>
              <a:t>hendrerit</a:t>
            </a:r>
            <a:r>
              <a:rPr lang="en-US" dirty="0" smtClean="0"/>
              <a:t> sit </a:t>
            </a:r>
            <a:r>
              <a:rPr lang="en-US" dirty="0" err="1" smtClean="0"/>
              <a:t>amet</a:t>
            </a:r>
            <a:r>
              <a:rPr lang="en-US" dirty="0" smtClean="0"/>
              <a:t> </a:t>
            </a:r>
            <a:r>
              <a:rPr lang="en-US" dirty="0" err="1" smtClean="0"/>
              <a:t>tellus</a:t>
            </a:r>
            <a:r>
              <a:rPr lang="en-US" dirty="0" smtClean="0"/>
              <a:t> </a:t>
            </a:r>
            <a:r>
              <a:rPr lang="en-US" dirty="0" err="1" smtClean="0"/>
              <a:t>tristique</a:t>
            </a:r>
            <a:r>
              <a:rPr lang="en-US" dirty="0" smtClean="0"/>
              <a:t>, </a:t>
            </a:r>
            <a:r>
              <a:rPr lang="en-US" dirty="0" err="1" smtClean="0"/>
              <a:t>tempor</a:t>
            </a:r>
            <a:r>
              <a:rPr lang="en-US" dirty="0" smtClean="0"/>
              <a:t> </a:t>
            </a:r>
            <a:r>
              <a:rPr lang="en-US" dirty="0" err="1" smtClean="0"/>
              <a:t>iaculis</a:t>
            </a:r>
            <a:r>
              <a:rPr lang="en-US" dirty="0" smtClean="0"/>
              <a:t> </a:t>
            </a:r>
            <a:r>
              <a:rPr lang="en-US" dirty="0" err="1" smtClean="0"/>
              <a:t>urna</a:t>
            </a:r>
            <a:r>
              <a:rPr lang="en-US" dirty="0" smtClean="0"/>
              <a:t>. </a:t>
            </a:r>
            <a:r>
              <a:rPr lang="en-US" dirty="0" err="1" smtClean="0"/>
              <a:t>Nulla</a:t>
            </a:r>
            <a:r>
              <a:rPr lang="en-US" dirty="0" smtClean="0"/>
              <a:t> a </a:t>
            </a:r>
            <a:r>
              <a:rPr lang="en-US" dirty="0" err="1" smtClean="0"/>
              <a:t>aliquam</a:t>
            </a:r>
            <a:r>
              <a:rPr lang="en-US" dirty="0" smtClean="0"/>
              <a:t> magna. </a:t>
            </a:r>
            <a:r>
              <a:rPr lang="en-US" dirty="0" err="1" smtClean="0"/>
              <a:t>Donec</a:t>
            </a:r>
            <a:r>
              <a:rPr lang="en-US" dirty="0" smtClean="0"/>
              <a:t> </a:t>
            </a:r>
            <a:r>
              <a:rPr lang="en-US" dirty="0" err="1" smtClean="0"/>
              <a:t>eget</a:t>
            </a:r>
            <a:r>
              <a:rPr lang="en-US" dirty="0" smtClean="0"/>
              <a:t> </a:t>
            </a:r>
            <a:r>
              <a:rPr lang="en-US" dirty="0" err="1" smtClean="0"/>
              <a:t>felis</a:t>
            </a:r>
            <a:r>
              <a:rPr lang="en-US" dirty="0" smtClean="0"/>
              <a:t> in </a:t>
            </a:r>
            <a:r>
              <a:rPr lang="en-US" dirty="0" err="1" smtClean="0"/>
              <a:t>felis</a:t>
            </a:r>
            <a:r>
              <a:rPr lang="en-US" dirty="0" smtClean="0"/>
              <a:t> </a:t>
            </a:r>
            <a:r>
              <a:rPr lang="en-US" dirty="0" err="1" smtClean="0"/>
              <a:t>lacinia</a:t>
            </a:r>
            <a:r>
              <a:rPr lang="en-US" dirty="0" smtClean="0"/>
              <a:t> </a:t>
            </a:r>
            <a:r>
              <a:rPr lang="en-US" dirty="0" err="1" smtClean="0"/>
              <a:t>porttitor</a:t>
            </a:r>
            <a:r>
              <a:rPr lang="en-US" dirty="0" smtClean="0"/>
              <a:t>. </a:t>
            </a:r>
            <a:r>
              <a:rPr lang="en-US" dirty="0" err="1" smtClean="0"/>
              <a:t>Proin</a:t>
            </a:r>
            <a:r>
              <a:rPr lang="en-US" dirty="0" smtClean="0"/>
              <a:t> </a:t>
            </a:r>
            <a:r>
              <a:rPr lang="en-US" dirty="0" err="1" smtClean="0"/>
              <a:t>sollicitudin</a:t>
            </a:r>
            <a:r>
              <a:rPr lang="en-US" dirty="0" smtClean="0"/>
              <a:t> ante id </a:t>
            </a:r>
            <a:r>
              <a:rPr lang="en-US" dirty="0" err="1" smtClean="0"/>
              <a:t>nisl</a:t>
            </a:r>
            <a:r>
              <a:rPr lang="en-US" dirty="0" smtClean="0"/>
              <a:t> </a:t>
            </a:r>
            <a:r>
              <a:rPr lang="en-US" dirty="0" err="1" smtClean="0"/>
              <a:t>imperdiet</a:t>
            </a:r>
            <a:r>
              <a:rPr lang="en-US" dirty="0" smtClean="0"/>
              <a:t> </a:t>
            </a:r>
            <a:r>
              <a:rPr lang="en-US" dirty="0" err="1" smtClean="0"/>
              <a:t>euismod</a:t>
            </a:r>
            <a:r>
              <a:rPr lang="en-US" dirty="0" smtClean="0"/>
              <a:t>. </a:t>
            </a:r>
            <a:r>
              <a:rPr lang="en-US" dirty="0" err="1" smtClean="0"/>
              <a:t>Aenean</a:t>
            </a:r>
            <a:r>
              <a:rPr lang="en-US" dirty="0" smtClean="0"/>
              <a:t> </a:t>
            </a:r>
            <a:r>
              <a:rPr lang="en-US" dirty="0" err="1" smtClean="0"/>
              <a:t>vestibulum</a:t>
            </a:r>
            <a:r>
              <a:rPr lang="en-US" dirty="0" smtClean="0"/>
              <a:t> non </a:t>
            </a:r>
            <a:r>
              <a:rPr lang="en-US" dirty="0" err="1" smtClean="0"/>
              <a:t>metus</a:t>
            </a:r>
            <a:r>
              <a:rPr lang="en-US" dirty="0" smtClean="0"/>
              <a:t> vitae </a:t>
            </a:r>
            <a:r>
              <a:rPr lang="en-US" dirty="0" err="1" smtClean="0"/>
              <a:t>rutrum</a:t>
            </a:r>
            <a:r>
              <a:rPr lang="en-US" dirty="0" smtClean="0"/>
              <a:t>. </a:t>
            </a:r>
            <a:r>
              <a:rPr lang="en-US" dirty="0" err="1" smtClean="0"/>
              <a:t>Cras</a:t>
            </a:r>
            <a:r>
              <a:rPr lang="en-US" dirty="0" smtClean="0"/>
              <a:t> </a:t>
            </a:r>
            <a:r>
              <a:rPr lang="en-US" dirty="0" err="1" smtClean="0"/>
              <a:t>varius</a:t>
            </a:r>
            <a:r>
              <a:rPr lang="en-US" dirty="0" smtClean="0"/>
              <a:t> </a:t>
            </a:r>
            <a:r>
              <a:rPr lang="en-US" dirty="0" err="1" smtClean="0"/>
              <a:t>condimentum</a:t>
            </a:r>
            <a:r>
              <a:rPr lang="en-US" dirty="0" smtClean="0"/>
              <a:t> </a:t>
            </a:r>
            <a:r>
              <a:rPr lang="en-US" dirty="0" err="1" smtClean="0"/>
              <a:t>diam</a:t>
            </a:r>
            <a:r>
              <a:rPr lang="en-US" dirty="0" smtClean="0"/>
              <a:t>, </a:t>
            </a:r>
            <a:r>
              <a:rPr lang="en-US" dirty="0" err="1" smtClean="0"/>
              <a:t>quis</a:t>
            </a:r>
            <a:r>
              <a:rPr lang="en-US" dirty="0" smtClean="0"/>
              <a:t> </a:t>
            </a:r>
            <a:r>
              <a:rPr lang="en-US" dirty="0" err="1" smtClean="0"/>
              <a:t>euismod</a:t>
            </a:r>
            <a:r>
              <a:rPr lang="en-US" dirty="0" smtClean="0"/>
              <a:t> </a:t>
            </a:r>
            <a:r>
              <a:rPr lang="en-US" dirty="0" err="1" smtClean="0"/>
              <a:t>erat</a:t>
            </a:r>
            <a:r>
              <a:rPr lang="en-US" dirty="0" smtClean="0"/>
              <a:t> </a:t>
            </a:r>
            <a:r>
              <a:rPr lang="en-US" dirty="0" err="1" smtClean="0"/>
              <a:t>pharetra</a:t>
            </a:r>
            <a:r>
              <a:rPr lang="en-US" dirty="0" smtClean="0"/>
              <a:t> non. </a:t>
            </a:r>
            <a:r>
              <a:rPr lang="en-US" dirty="0" err="1" smtClean="0"/>
              <a:t>Sed</a:t>
            </a:r>
            <a:r>
              <a:rPr lang="en-US" dirty="0" smtClean="0"/>
              <a:t> </a:t>
            </a:r>
            <a:r>
              <a:rPr lang="en-US" dirty="0" err="1" smtClean="0"/>
              <a:t>eget</a:t>
            </a:r>
            <a:r>
              <a:rPr lang="en-US" dirty="0" smtClean="0"/>
              <a:t> </a:t>
            </a:r>
            <a:r>
              <a:rPr lang="en-US" dirty="0" err="1" smtClean="0"/>
              <a:t>blandit</a:t>
            </a:r>
            <a:r>
              <a:rPr lang="en-US" dirty="0" smtClean="0"/>
              <a:t> sem.</a:t>
            </a:r>
          </a:p>
        </p:txBody>
      </p:sp>
      <p:grpSp>
        <p:nvGrpSpPr>
          <p:cNvPr id="5" name="Group 4"/>
          <p:cNvGrpSpPr/>
          <p:nvPr userDrawn="1"/>
        </p:nvGrpSpPr>
        <p:grpSpPr>
          <a:xfrm>
            <a:off x="101309" y="385540"/>
            <a:ext cx="383999" cy="342172"/>
            <a:chOff x="5270500" y="1460500"/>
            <a:chExt cx="1701800" cy="2705100"/>
          </a:xfrm>
        </p:grpSpPr>
        <p:sp>
          <p:nvSpPr>
            <p:cNvPr id="9" name="Rounded Rectangle 8"/>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0" name="Rounded Rectangle 9"/>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1" name="Rounded Rectangle 10"/>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xmlns="" val="73022101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7">
                                            <p:txEl>
                                              <p:pRg st="0" end="0"/>
                                            </p:txEl>
                                          </p:spTgt>
                                        </p:tgtEl>
                                        <p:attrNameLst>
                                          <p:attrName>style.visibility</p:attrName>
                                        </p:attrNameLst>
                                      </p:cBhvr>
                                      <p:to>
                                        <p:strVal val="visible"/>
                                      </p:to>
                                    </p:set>
                                    <p:animEffect transition="in" filter="fade">
                                      <p:cBhvr>
                                        <p:cTn id="20" dur="500"/>
                                        <p:tgtEl>
                                          <p:spTgt spid="7">
                                            <p:txEl>
                                              <p:pRg st="0" end="0"/>
                                            </p:txEl>
                                          </p:spTgt>
                                        </p:tgtEl>
                                      </p:cBhvr>
                                    </p:animEffect>
                                  </p:childTnLst>
                                </p:cTn>
                              </p:par>
                              <p:par>
                                <p:cTn id="21" presetID="10" presetClass="entr" presetSubtype="0" fill="hold" grpId="0" nodeType="withEffect">
                                  <p:stCondLst>
                                    <p:cond delay="800"/>
                                  </p:stCondLst>
                                  <p:childTnLst>
                                    <p:set>
                                      <p:cBhvr>
                                        <p:cTn id="22" dur="1" fill="hold">
                                          <p:stCondLst>
                                            <p:cond delay="0"/>
                                          </p:stCondLst>
                                        </p:cTn>
                                        <p:tgtEl>
                                          <p:spTgt spid="7">
                                            <p:txEl>
                                              <p:pRg st="2" end="2"/>
                                            </p:txEl>
                                          </p:spTgt>
                                        </p:tgtEl>
                                        <p:attrNameLst>
                                          <p:attrName>style.visibility</p:attrName>
                                        </p:attrNameLst>
                                      </p:cBhvr>
                                      <p:to>
                                        <p:strVal val="visible"/>
                                      </p:to>
                                    </p:set>
                                    <p:animEffect transition="in" filter="fade">
                                      <p:cBhvr>
                                        <p:cTn id="23" dur="500"/>
                                        <p:tgtEl>
                                          <p:spTgt spid="7">
                                            <p:txEl>
                                              <p:pRg st="2" end="2"/>
                                            </p:txEl>
                                          </p:spTgt>
                                        </p:tgtEl>
                                      </p:cBhvr>
                                    </p:animEffect>
                                  </p:childTnLst>
                                </p:cTn>
                              </p:par>
                              <p:par>
                                <p:cTn id="24" presetID="10" presetClass="entr" presetSubtype="0" fill="hold" grpId="0" nodeType="withEffect">
                                  <p:stCondLst>
                                    <p:cond delay="800"/>
                                  </p:stCondLst>
                                  <p:childTnLst>
                                    <p:set>
                                      <p:cBhvr>
                                        <p:cTn id="25" dur="1" fill="hold">
                                          <p:stCondLst>
                                            <p:cond delay="0"/>
                                          </p:stCondLst>
                                        </p:cTn>
                                        <p:tgtEl>
                                          <p:spTgt spid="7">
                                            <p:txEl>
                                              <p:pRg st="4" end="4"/>
                                            </p:txEl>
                                          </p:spTgt>
                                        </p:tgtEl>
                                        <p:attrNameLst>
                                          <p:attrName>style.visibility</p:attrName>
                                        </p:attrNameLst>
                                      </p:cBhvr>
                                      <p:to>
                                        <p:strVal val="visible"/>
                                      </p:to>
                                    </p:set>
                                    <p:animEffect transition="in" filter="fade">
                                      <p:cBhvr>
                                        <p:cTn id="26"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7" grpId="0" build="p">
        <p:tmplLst>
          <p:tmpl lvl="1">
            <p:tnLst>
              <p:par>
                <p:cTn presetID="10" presetClass="entr" presetSubtype="0" fill="hold" nodeType="withEffect">
                  <p:stCondLst>
                    <p:cond delay="80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wo Columns Text">
    <p:spTree>
      <p:nvGrpSpPr>
        <p:cNvPr id="1" name=""/>
        <p:cNvGrpSpPr/>
        <p:nvPr/>
      </p:nvGrpSpPr>
      <p:grpSpPr>
        <a:xfrm>
          <a:off x="0" y="0"/>
          <a:ext cx="0" cy="0"/>
          <a:chOff x="0" y="0"/>
          <a:chExt cx="0" cy="0"/>
        </a:xfrm>
      </p:grpSpPr>
      <p:sp>
        <p:nvSpPr>
          <p:cNvPr id="5" name="Text Placeholder 2"/>
          <p:cNvSpPr>
            <a:spLocks noGrp="1"/>
          </p:cNvSpPr>
          <p:nvPr>
            <p:ph type="body" sz="quarter" idx="16" hasCustomPrompt="1"/>
          </p:nvPr>
        </p:nvSpPr>
        <p:spPr>
          <a:xfrm>
            <a:off x="603251" y="1368898"/>
            <a:ext cx="10972800" cy="4889664"/>
          </a:xfrm>
          <a:prstGeom prst="rect">
            <a:avLst/>
          </a:prstGeom>
        </p:spPr>
        <p:txBody>
          <a:bodyPr vert="horz" lIns="95057" tIns="47529" rIns="95057" bIns="47529" numCol="2" spcCol="280728"/>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r>
              <a:rPr lang="en-US" dirty="0" err="1" smtClean="0"/>
              <a:t>Duis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r>
              <a:rPr lang="en-US" dirty="0" err="1" smtClean="0"/>
              <a:t>Morbi</a:t>
            </a:r>
            <a:r>
              <a:rPr lang="en-US" dirty="0" smtClean="0"/>
              <a:t> </a:t>
            </a:r>
            <a:r>
              <a:rPr lang="en-US" dirty="0" err="1" smtClean="0"/>
              <a:t>sodales</a:t>
            </a:r>
            <a:r>
              <a:rPr lang="en-US" dirty="0" smtClean="0"/>
              <a:t> </a:t>
            </a:r>
            <a:r>
              <a:rPr lang="en-US" dirty="0" err="1" smtClean="0"/>
              <a:t>volutpat</a:t>
            </a:r>
            <a:r>
              <a:rPr lang="en-US" dirty="0" smtClean="0"/>
              <a:t> </a:t>
            </a:r>
            <a:r>
              <a:rPr lang="en-US" dirty="0" err="1" smtClean="0"/>
              <a:t>tellus</a:t>
            </a:r>
            <a:r>
              <a:rPr lang="en-US" dirty="0" smtClean="0"/>
              <a:t>, </a:t>
            </a:r>
            <a:r>
              <a:rPr lang="en-US" dirty="0" err="1" smtClean="0"/>
              <a:t>quis</a:t>
            </a:r>
            <a:r>
              <a:rPr lang="en-US" dirty="0" smtClean="0"/>
              <a:t> </a:t>
            </a:r>
            <a:r>
              <a:rPr lang="en-US" dirty="0" err="1" smtClean="0"/>
              <a:t>aliquam</a:t>
            </a:r>
            <a:r>
              <a:rPr lang="en-US" dirty="0" smtClean="0"/>
              <a:t> </a:t>
            </a:r>
            <a:r>
              <a:rPr lang="en-US" dirty="0" err="1" smtClean="0"/>
              <a:t>urna</a:t>
            </a:r>
            <a:r>
              <a:rPr lang="en-US" dirty="0" smtClean="0"/>
              <a:t> </a:t>
            </a:r>
            <a:r>
              <a:rPr lang="en-US" dirty="0" err="1" smtClean="0"/>
              <a:t>cursus</a:t>
            </a:r>
            <a:r>
              <a:rPr lang="en-US" dirty="0" smtClean="0"/>
              <a:t> et. </a:t>
            </a:r>
            <a:r>
              <a:rPr lang="en-US" dirty="0" err="1" smtClean="0"/>
              <a:t>Proin</a:t>
            </a:r>
            <a:r>
              <a:rPr lang="en-US" dirty="0" smtClean="0"/>
              <a:t> </a:t>
            </a:r>
            <a:r>
              <a:rPr lang="en-US" dirty="0" err="1" smtClean="0"/>
              <a:t>commodo</a:t>
            </a:r>
            <a:r>
              <a:rPr lang="en-US" dirty="0" smtClean="0"/>
              <a:t> </a:t>
            </a:r>
            <a:r>
              <a:rPr lang="en-US" dirty="0" err="1" smtClean="0"/>
              <a:t>arcu</a:t>
            </a:r>
            <a:r>
              <a:rPr lang="en-US" dirty="0" smtClean="0"/>
              <a:t> </a:t>
            </a:r>
            <a:r>
              <a:rPr lang="en-US" dirty="0" err="1" smtClean="0"/>
              <a:t>nec</a:t>
            </a:r>
            <a:r>
              <a:rPr lang="en-US" dirty="0" smtClean="0"/>
              <a:t> nisi </a:t>
            </a:r>
            <a:r>
              <a:rPr lang="en-US" dirty="0" err="1" smtClean="0"/>
              <a:t>rhoncus</a:t>
            </a:r>
            <a:r>
              <a:rPr lang="en-US" dirty="0" smtClean="0"/>
              <a:t> </a:t>
            </a:r>
            <a:r>
              <a:rPr lang="en-US" dirty="0" err="1" smtClean="0"/>
              <a:t>dapibus</a:t>
            </a:r>
            <a:r>
              <a:rPr lang="en-US" dirty="0" smtClean="0"/>
              <a:t>. </a:t>
            </a:r>
            <a:r>
              <a:rPr lang="en-US" dirty="0" err="1" smtClean="0"/>
              <a:t>Praesent</a:t>
            </a:r>
            <a:r>
              <a:rPr lang="en-US" dirty="0" smtClean="0"/>
              <a:t> </a:t>
            </a:r>
            <a:r>
              <a:rPr lang="en-US" dirty="0" err="1" smtClean="0"/>
              <a:t>nec</a:t>
            </a:r>
            <a:r>
              <a:rPr lang="en-US" dirty="0" smtClean="0"/>
              <a:t> </a:t>
            </a:r>
            <a:r>
              <a:rPr lang="en-US" dirty="0" err="1" smtClean="0"/>
              <a:t>elit</a:t>
            </a:r>
            <a:r>
              <a:rPr lang="en-US" dirty="0" smtClean="0"/>
              <a:t> non </a:t>
            </a:r>
            <a:r>
              <a:rPr lang="en-US" dirty="0" err="1" smtClean="0"/>
              <a:t>metus</a:t>
            </a:r>
            <a:r>
              <a:rPr lang="en-US" dirty="0" smtClean="0"/>
              <a:t> </a:t>
            </a:r>
            <a:r>
              <a:rPr lang="en-US" dirty="0" err="1" smtClean="0"/>
              <a:t>mollis</a:t>
            </a:r>
            <a:r>
              <a:rPr lang="en-US" dirty="0" smtClean="0"/>
              <a:t> </a:t>
            </a:r>
            <a:r>
              <a:rPr lang="en-US" dirty="0" err="1" smtClean="0"/>
              <a:t>placerat</a:t>
            </a:r>
            <a:r>
              <a:rPr lang="en-US" dirty="0" smtClean="0"/>
              <a:t>. </a:t>
            </a:r>
            <a:r>
              <a:rPr lang="en-US" dirty="0" err="1" smtClean="0"/>
              <a:t>Vivamus</a:t>
            </a:r>
            <a:r>
              <a:rPr lang="en-US" dirty="0" smtClean="0"/>
              <a:t> </a:t>
            </a:r>
            <a:r>
              <a:rPr lang="en-US" dirty="0" err="1" smtClean="0"/>
              <a:t>porta</a:t>
            </a:r>
            <a:r>
              <a:rPr lang="en-US" dirty="0" smtClean="0"/>
              <a:t> </a:t>
            </a:r>
            <a:r>
              <a:rPr lang="en-US" dirty="0" err="1" smtClean="0"/>
              <a:t>pulvinar</a:t>
            </a:r>
            <a:r>
              <a:rPr lang="en-US" dirty="0" smtClean="0"/>
              <a:t> </a:t>
            </a:r>
            <a:r>
              <a:rPr lang="en-US" dirty="0" err="1" smtClean="0"/>
              <a:t>iaculis</a:t>
            </a:r>
            <a:r>
              <a:rPr lang="en-US" dirty="0" smtClean="0"/>
              <a:t>. </a:t>
            </a:r>
            <a:r>
              <a:rPr lang="en-US" dirty="0" err="1" smtClean="0"/>
              <a:t>Donec</a:t>
            </a:r>
            <a:r>
              <a:rPr lang="en-US" dirty="0" smtClean="0"/>
              <a:t> </a:t>
            </a:r>
            <a:r>
              <a:rPr lang="en-US" dirty="0" err="1" smtClean="0"/>
              <a:t>augue</a:t>
            </a:r>
            <a:r>
              <a:rPr lang="en-US" dirty="0" smtClean="0"/>
              <a:t> </a:t>
            </a:r>
            <a:r>
              <a:rPr lang="en-US" dirty="0" err="1" smtClean="0"/>
              <a:t>arcu</a:t>
            </a:r>
            <a:r>
              <a:rPr lang="en-US" dirty="0" smtClean="0"/>
              <a:t>, </a:t>
            </a:r>
            <a:r>
              <a:rPr lang="en-US" dirty="0" err="1" smtClean="0"/>
              <a:t>volutpat</a:t>
            </a:r>
            <a:r>
              <a:rPr lang="en-US" dirty="0" smtClean="0"/>
              <a:t> </a:t>
            </a:r>
            <a:r>
              <a:rPr lang="en-US" dirty="0" err="1" smtClean="0"/>
              <a:t>nec</a:t>
            </a:r>
            <a:r>
              <a:rPr lang="en-US" dirty="0" smtClean="0"/>
              <a:t> </a:t>
            </a:r>
            <a:r>
              <a:rPr lang="en-US" dirty="0" err="1" smtClean="0"/>
              <a:t>risus</a:t>
            </a:r>
            <a:r>
              <a:rPr lang="en-US" dirty="0" smtClean="0"/>
              <a:t> </a:t>
            </a:r>
            <a:r>
              <a:rPr lang="en-US" dirty="0" err="1" smtClean="0"/>
              <a:t>eget</a:t>
            </a:r>
            <a:r>
              <a:rPr lang="en-US" dirty="0" smtClean="0"/>
              <a:t>, </a:t>
            </a:r>
            <a:r>
              <a:rPr lang="en-US" dirty="0" err="1" smtClean="0"/>
              <a:t>finibus</a:t>
            </a:r>
            <a:r>
              <a:rPr lang="en-US" dirty="0" smtClean="0"/>
              <a:t> </a:t>
            </a:r>
            <a:r>
              <a:rPr lang="en-US" dirty="0" err="1" smtClean="0"/>
              <a:t>lacinia</a:t>
            </a:r>
            <a:r>
              <a:rPr lang="en-US" dirty="0" smtClean="0"/>
              <a:t> ligula. </a:t>
            </a:r>
            <a:r>
              <a:rPr lang="en-US" dirty="0" err="1" smtClean="0"/>
              <a:t>Curabitur</a:t>
            </a:r>
            <a:r>
              <a:rPr lang="en-US" dirty="0" smtClean="0"/>
              <a:t> </a:t>
            </a:r>
            <a:r>
              <a:rPr lang="en-US" dirty="0" err="1" smtClean="0"/>
              <a:t>bibendum</a:t>
            </a:r>
            <a:r>
              <a:rPr lang="en-US" dirty="0" smtClean="0"/>
              <a:t> </a:t>
            </a:r>
            <a:r>
              <a:rPr lang="en-US" dirty="0" err="1" smtClean="0"/>
              <a:t>arcu</a:t>
            </a:r>
            <a:r>
              <a:rPr lang="en-US" dirty="0" smtClean="0"/>
              <a:t> sit </a:t>
            </a:r>
            <a:r>
              <a:rPr lang="en-US" dirty="0" err="1" smtClean="0"/>
              <a:t>amet</a:t>
            </a:r>
            <a:r>
              <a:rPr lang="en-US" dirty="0" smtClean="0"/>
              <a:t> </a:t>
            </a:r>
            <a:r>
              <a:rPr lang="en-US" dirty="0" err="1" smtClean="0"/>
              <a:t>faucibus</a:t>
            </a:r>
            <a:r>
              <a:rPr lang="en-US" dirty="0" smtClean="0"/>
              <a:t> </a:t>
            </a:r>
            <a:r>
              <a:rPr lang="en-US" dirty="0" err="1" smtClean="0"/>
              <a:t>posuere</a:t>
            </a:r>
            <a:r>
              <a:rPr lang="en-US" dirty="0" smtClean="0"/>
              <a:t>. </a:t>
            </a:r>
            <a:r>
              <a:rPr lang="en-US" dirty="0" err="1" smtClean="0"/>
              <a:t>Donec</a:t>
            </a:r>
            <a:r>
              <a:rPr lang="en-US" dirty="0" smtClean="0"/>
              <a:t> a </a:t>
            </a:r>
            <a:r>
              <a:rPr lang="en-US" dirty="0" err="1" smtClean="0"/>
              <a:t>est</a:t>
            </a:r>
            <a:r>
              <a:rPr lang="en-US" dirty="0" smtClean="0"/>
              <a:t> at </a:t>
            </a:r>
            <a:r>
              <a:rPr lang="en-US" dirty="0" err="1" smtClean="0"/>
              <a:t>arcu</a:t>
            </a:r>
            <a:r>
              <a:rPr lang="en-US" dirty="0" smtClean="0"/>
              <a:t> </a:t>
            </a:r>
            <a:r>
              <a:rPr lang="en-US" dirty="0" err="1" smtClean="0"/>
              <a:t>congue</a:t>
            </a:r>
            <a:r>
              <a:rPr lang="en-US" dirty="0" smtClean="0"/>
              <a:t> </a:t>
            </a:r>
            <a:r>
              <a:rPr lang="en-US" dirty="0" err="1" smtClean="0"/>
              <a:t>congue</a:t>
            </a:r>
            <a:r>
              <a:rPr lang="en-US" dirty="0" smtClean="0"/>
              <a:t> </a:t>
            </a:r>
            <a:r>
              <a:rPr lang="en-US" dirty="0" err="1" smtClean="0"/>
              <a:t>vel</a:t>
            </a:r>
            <a:r>
              <a:rPr lang="en-US" dirty="0" smtClean="0"/>
              <a:t> </a:t>
            </a:r>
            <a:r>
              <a:rPr lang="en-US" dirty="0" err="1" smtClean="0"/>
              <a:t>eget</a:t>
            </a:r>
            <a:r>
              <a:rPr lang="en-US" dirty="0" smtClean="0"/>
              <a:t> ex. </a:t>
            </a:r>
            <a:r>
              <a:rPr lang="en-US" dirty="0" err="1" smtClean="0"/>
              <a:t>Duis</a:t>
            </a:r>
            <a:r>
              <a:rPr lang="en-US" dirty="0" smtClean="0"/>
              <a:t> </a:t>
            </a:r>
            <a:r>
              <a:rPr lang="en-US" dirty="0" err="1" smtClean="0"/>
              <a:t>auctor</a:t>
            </a:r>
            <a:r>
              <a:rPr lang="en-US" dirty="0" smtClean="0"/>
              <a:t> </a:t>
            </a:r>
            <a:r>
              <a:rPr lang="en-US" dirty="0" err="1" smtClean="0"/>
              <a:t>lectus</a:t>
            </a:r>
            <a:r>
              <a:rPr lang="en-US" dirty="0" smtClean="0"/>
              <a:t> </a:t>
            </a:r>
            <a:r>
              <a:rPr lang="en-US" dirty="0" err="1" smtClean="0"/>
              <a:t>maximus</a:t>
            </a:r>
            <a:r>
              <a:rPr lang="en-US" dirty="0" smtClean="0"/>
              <a:t> </a:t>
            </a:r>
            <a:r>
              <a:rPr lang="en-US" dirty="0" err="1" smtClean="0"/>
              <a:t>sapien</a:t>
            </a:r>
            <a:r>
              <a:rPr lang="en-US" dirty="0" smtClean="0"/>
              <a:t> </a:t>
            </a:r>
            <a:r>
              <a:rPr lang="en-US" dirty="0" err="1" smtClean="0"/>
              <a:t>suscipit</a:t>
            </a:r>
            <a:r>
              <a:rPr lang="en-US" dirty="0" smtClean="0"/>
              <a:t> </a:t>
            </a:r>
            <a:r>
              <a:rPr lang="en-US" dirty="0" err="1" smtClean="0"/>
              <a:t>interdum</a:t>
            </a:r>
            <a:r>
              <a:rPr lang="en-US" dirty="0" smtClean="0"/>
              <a:t>.</a:t>
            </a:r>
          </a:p>
          <a:p>
            <a:pPr lvl="0"/>
            <a:endParaRPr lang="en-US" dirty="0" smtClean="0"/>
          </a:p>
          <a:p>
            <a:pPr lvl="0"/>
            <a:r>
              <a:rPr lang="en-US" dirty="0" err="1" smtClean="0"/>
              <a:t>Curabitur</a:t>
            </a:r>
            <a:r>
              <a:rPr lang="en-US" dirty="0" smtClean="0"/>
              <a:t> </a:t>
            </a:r>
            <a:r>
              <a:rPr lang="en-US" dirty="0" err="1" smtClean="0"/>
              <a:t>rhoncus</a:t>
            </a:r>
            <a:r>
              <a:rPr lang="en-US" dirty="0" smtClean="0"/>
              <a:t>, </a:t>
            </a:r>
            <a:r>
              <a:rPr lang="en-US" dirty="0" err="1" smtClean="0"/>
              <a:t>diam</a:t>
            </a:r>
            <a:r>
              <a:rPr lang="en-US" dirty="0" smtClean="0"/>
              <a:t> </a:t>
            </a:r>
            <a:r>
              <a:rPr lang="en-US" dirty="0" err="1" smtClean="0"/>
              <a:t>vel</a:t>
            </a:r>
            <a:r>
              <a:rPr lang="en-US" dirty="0" smtClean="0"/>
              <a:t> </a:t>
            </a:r>
            <a:r>
              <a:rPr lang="en-US" dirty="0" err="1" smtClean="0"/>
              <a:t>congue</a:t>
            </a:r>
            <a:r>
              <a:rPr lang="en-US" dirty="0" smtClean="0"/>
              <a:t> </a:t>
            </a:r>
            <a:r>
              <a:rPr lang="en-US" dirty="0" err="1" smtClean="0"/>
              <a:t>pulvinar</a:t>
            </a:r>
            <a:r>
              <a:rPr lang="en-US" dirty="0" smtClean="0"/>
              <a:t>, </a:t>
            </a:r>
            <a:r>
              <a:rPr lang="en-US" dirty="0" err="1" smtClean="0"/>
              <a:t>erat</a:t>
            </a:r>
            <a:r>
              <a:rPr lang="en-US" dirty="0" smtClean="0"/>
              <a:t> </a:t>
            </a:r>
            <a:r>
              <a:rPr lang="en-US" dirty="0" err="1" smtClean="0"/>
              <a:t>massa</a:t>
            </a:r>
            <a:r>
              <a:rPr lang="en-US" dirty="0" smtClean="0"/>
              <a:t> </a:t>
            </a:r>
            <a:r>
              <a:rPr lang="en-US" dirty="0" err="1" smtClean="0"/>
              <a:t>lacinia</a:t>
            </a:r>
            <a:r>
              <a:rPr lang="en-US" dirty="0" smtClean="0"/>
              <a:t> </a:t>
            </a:r>
            <a:r>
              <a:rPr lang="en-US" dirty="0" err="1" smtClean="0"/>
              <a:t>purus</a:t>
            </a:r>
            <a:r>
              <a:rPr lang="en-US" dirty="0" smtClean="0"/>
              <a:t>, in </a:t>
            </a:r>
            <a:r>
              <a:rPr lang="en-US" dirty="0" err="1" smtClean="0"/>
              <a:t>laoreet</a:t>
            </a:r>
            <a:r>
              <a:rPr lang="en-US" dirty="0" smtClean="0"/>
              <a:t> </a:t>
            </a:r>
            <a:r>
              <a:rPr lang="en-US" dirty="0" err="1" smtClean="0"/>
              <a:t>purus</a:t>
            </a:r>
            <a:r>
              <a:rPr lang="en-US" dirty="0" smtClean="0"/>
              <a:t> </a:t>
            </a:r>
            <a:r>
              <a:rPr lang="en-US" dirty="0" err="1" smtClean="0"/>
              <a:t>massa</a:t>
            </a:r>
            <a:r>
              <a:rPr lang="en-US" dirty="0" smtClean="0"/>
              <a:t> in </a:t>
            </a:r>
            <a:r>
              <a:rPr lang="en-US" dirty="0" err="1" smtClean="0"/>
              <a:t>nunc</a:t>
            </a:r>
            <a:r>
              <a:rPr lang="en-US" dirty="0" smtClean="0"/>
              <a:t>. </a:t>
            </a:r>
            <a:r>
              <a:rPr lang="en-US" dirty="0" err="1" smtClean="0"/>
              <a:t>Phasellus</a:t>
            </a:r>
            <a:r>
              <a:rPr lang="en-US" dirty="0" smtClean="0"/>
              <a:t> </a:t>
            </a:r>
            <a:r>
              <a:rPr lang="en-US" dirty="0" err="1" smtClean="0"/>
              <a:t>finibus</a:t>
            </a:r>
            <a:r>
              <a:rPr lang="en-US" dirty="0" smtClean="0"/>
              <a:t> </a:t>
            </a:r>
            <a:r>
              <a:rPr lang="en-US" dirty="0" err="1" smtClean="0"/>
              <a:t>malesuada</a:t>
            </a:r>
            <a:r>
              <a:rPr lang="en-US" dirty="0" smtClean="0"/>
              <a:t> </a:t>
            </a:r>
            <a:r>
              <a:rPr lang="en-US" dirty="0" err="1" smtClean="0"/>
              <a:t>lobortis</a:t>
            </a:r>
            <a:r>
              <a:rPr lang="en-US" dirty="0" smtClean="0"/>
              <a:t>. </a:t>
            </a:r>
            <a:r>
              <a:rPr lang="en-US" dirty="0" err="1" smtClean="0"/>
              <a:t>Sed</a:t>
            </a:r>
            <a:r>
              <a:rPr lang="en-US" dirty="0" smtClean="0"/>
              <a:t> </a:t>
            </a:r>
            <a:r>
              <a:rPr lang="en-US" dirty="0" err="1" smtClean="0"/>
              <a:t>quis</a:t>
            </a:r>
            <a:r>
              <a:rPr lang="en-US" dirty="0" smtClean="0"/>
              <a:t> </a:t>
            </a:r>
            <a:r>
              <a:rPr lang="en-US" dirty="0" err="1" smtClean="0"/>
              <a:t>tellus</a:t>
            </a:r>
            <a:r>
              <a:rPr lang="en-US" dirty="0" smtClean="0"/>
              <a:t> id </a:t>
            </a:r>
            <a:r>
              <a:rPr lang="en-US" dirty="0" err="1" smtClean="0"/>
              <a:t>nulla</a:t>
            </a:r>
            <a:r>
              <a:rPr lang="en-US" dirty="0" smtClean="0"/>
              <a:t> </a:t>
            </a:r>
            <a:r>
              <a:rPr lang="en-US" dirty="0" err="1" smtClean="0"/>
              <a:t>mollis</a:t>
            </a:r>
            <a:r>
              <a:rPr lang="en-US" dirty="0" smtClean="0"/>
              <a:t> </a:t>
            </a:r>
            <a:r>
              <a:rPr lang="en-US" dirty="0" err="1" smtClean="0"/>
              <a:t>iaculis</a:t>
            </a:r>
            <a:r>
              <a:rPr lang="en-US" dirty="0" smtClean="0"/>
              <a:t>. Nam </a:t>
            </a:r>
            <a:r>
              <a:rPr lang="en-US" dirty="0" err="1" smtClean="0"/>
              <a:t>nec</a:t>
            </a:r>
            <a:r>
              <a:rPr lang="en-US" dirty="0" smtClean="0"/>
              <a:t> </a:t>
            </a:r>
            <a:r>
              <a:rPr lang="en-US" dirty="0" err="1" smtClean="0"/>
              <a:t>auctor</a:t>
            </a:r>
            <a:r>
              <a:rPr lang="en-US" dirty="0" smtClean="0"/>
              <a:t> </a:t>
            </a:r>
            <a:r>
              <a:rPr lang="en-US" dirty="0" err="1" smtClean="0"/>
              <a:t>arcu</a:t>
            </a:r>
            <a:r>
              <a:rPr lang="en-US" dirty="0" smtClean="0"/>
              <a:t>. </a:t>
            </a:r>
            <a:r>
              <a:rPr lang="en-US" dirty="0" err="1" smtClean="0"/>
              <a:t>Aenean</a:t>
            </a:r>
            <a:r>
              <a:rPr lang="en-US" dirty="0" smtClean="0"/>
              <a:t> </a:t>
            </a:r>
            <a:r>
              <a:rPr lang="en-US" dirty="0" err="1" smtClean="0"/>
              <a:t>molestie</a:t>
            </a:r>
            <a:r>
              <a:rPr lang="en-US" dirty="0" smtClean="0"/>
              <a:t> lacus </a:t>
            </a:r>
            <a:r>
              <a:rPr lang="en-US" dirty="0" err="1" smtClean="0"/>
              <a:t>ut</a:t>
            </a:r>
            <a:r>
              <a:rPr lang="en-US" dirty="0" smtClean="0"/>
              <a:t> </a:t>
            </a:r>
            <a:r>
              <a:rPr lang="en-US" dirty="0" err="1" smtClean="0"/>
              <a:t>urna</a:t>
            </a:r>
            <a:r>
              <a:rPr lang="en-US" dirty="0" smtClean="0"/>
              <a:t> </a:t>
            </a:r>
            <a:r>
              <a:rPr lang="en-US" dirty="0" err="1" smtClean="0"/>
              <a:t>accumsan</a:t>
            </a:r>
            <a:r>
              <a:rPr lang="en-US" dirty="0" smtClean="0"/>
              <a:t>, a </a:t>
            </a:r>
            <a:r>
              <a:rPr lang="en-US" dirty="0" err="1" smtClean="0"/>
              <a:t>rhoncus</a:t>
            </a:r>
            <a:r>
              <a:rPr lang="en-US" dirty="0" smtClean="0"/>
              <a:t> </a:t>
            </a:r>
            <a:r>
              <a:rPr lang="en-US" dirty="0" err="1" smtClean="0"/>
              <a:t>orci</a:t>
            </a:r>
            <a:r>
              <a:rPr lang="en-US" dirty="0" smtClean="0"/>
              <a:t> </a:t>
            </a:r>
            <a:r>
              <a:rPr lang="en-US" dirty="0" err="1" smtClean="0"/>
              <a:t>rhoncus</a:t>
            </a:r>
            <a:r>
              <a:rPr lang="en-US" dirty="0" smtClean="0"/>
              <a:t>. </a:t>
            </a:r>
            <a:r>
              <a:rPr lang="en-US" dirty="0" err="1" smtClean="0"/>
              <a:t>Fusce</a:t>
            </a:r>
            <a:r>
              <a:rPr lang="en-US" dirty="0" smtClean="0"/>
              <a:t> </a:t>
            </a:r>
            <a:r>
              <a:rPr lang="en-US" dirty="0" err="1" smtClean="0"/>
              <a:t>orci</a:t>
            </a:r>
            <a:r>
              <a:rPr lang="en-US" dirty="0" smtClean="0"/>
              <a:t> </a:t>
            </a:r>
            <a:r>
              <a:rPr lang="en-US" dirty="0" err="1" smtClean="0"/>
              <a:t>velit</a:t>
            </a:r>
            <a:r>
              <a:rPr lang="en-US" dirty="0" smtClean="0"/>
              <a:t>, </a:t>
            </a:r>
            <a:r>
              <a:rPr lang="en-US" dirty="0" err="1" smtClean="0"/>
              <a:t>euismod</a:t>
            </a:r>
            <a:r>
              <a:rPr lang="en-US" dirty="0" smtClean="0"/>
              <a:t> </a:t>
            </a:r>
            <a:r>
              <a:rPr lang="en-US" dirty="0" err="1" smtClean="0"/>
              <a:t>quis</a:t>
            </a:r>
            <a:r>
              <a:rPr lang="en-US" dirty="0" smtClean="0"/>
              <a:t> </a:t>
            </a:r>
            <a:r>
              <a:rPr lang="en-US" dirty="0" err="1" smtClean="0"/>
              <a:t>pulvinar</a:t>
            </a:r>
            <a:r>
              <a:rPr lang="en-US" dirty="0" smtClean="0"/>
              <a:t> ac, </a:t>
            </a:r>
            <a:r>
              <a:rPr lang="en-US" dirty="0" err="1" smtClean="0"/>
              <a:t>ultrices</a:t>
            </a:r>
            <a:r>
              <a:rPr lang="en-US" dirty="0" smtClean="0"/>
              <a:t> </a:t>
            </a:r>
            <a:r>
              <a:rPr lang="en-US" dirty="0" err="1" smtClean="0"/>
              <a:t>vel</a:t>
            </a:r>
            <a:r>
              <a:rPr lang="en-US" dirty="0" smtClean="0"/>
              <a:t> dui. </a:t>
            </a:r>
            <a:r>
              <a:rPr lang="en-US" dirty="0" err="1" smtClean="0"/>
              <a:t>Praesent</a:t>
            </a:r>
            <a:r>
              <a:rPr lang="en-US" dirty="0" smtClean="0"/>
              <a:t> </a:t>
            </a:r>
            <a:r>
              <a:rPr lang="en-US" dirty="0" err="1" smtClean="0"/>
              <a:t>commodo</a:t>
            </a:r>
            <a:r>
              <a:rPr lang="en-US" dirty="0" smtClean="0"/>
              <a:t>, </a:t>
            </a:r>
            <a:r>
              <a:rPr lang="en-US" dirty="0" err="1" smtClean="0"/>
              <a:t>odio</a:t>
            </a:r>
            <a:r>
              <a:rPr lang="en-US" dirty="0" smtClean="0"/>
              <a:t> </a:t>
            </a:r>
            <a:r>
              <a:rPr lang="en-US" dirty="0" err="1" smtClean="0"/>
              <a:t>eu</a:t>
            </a:r>
            <a:r>
              <a:rPr lang="en-US" dirty="0" smtClean="0"/>
              <a:t> </a:t>
            </a:r>
            <a:r>
              <a:rPr lang="en-US" dirty="0" err="1" smtClean="0"/>
              <a:t>ullamcorper</a:t>
            </a:r>
            <a:r>
              <a:rPr lang="en-US" dirty="0" smtClean="0"/>
              <a:t> </a:t>
            </a:r>
            <a:r>
              <a:rPr lang="en-US" dirty="0" err="1" smtClean="0"/>
              <a:t>eleifend</a:t>
            </a:r>
            <a:r>
              <a:rPr lang="en-US" dirty="0" smtClean="0"/>
              <a:t>, magna </a:t>
            </a:r>
            <a:r>
              <a:rPr lang="en-US" dirty="0" err="1" smtClean="0"/>
              <a:t>metus</a:t>
            </a:r>
            <a:r>
              <a:rPr lang="en-US" dirty="0" smtClean="0"/>
              <a:t> </a:t>
            </a:r>
            <a:r>
              <a:rPr lang="en-US" dirty="0" err="1" smtClean="0"/>
              <a:t>euismod</a:t>
            </a:r>
            <a:r>
              <a:rPr lang="en-US" dirty="0" smtClean="0"/>
              <a:t> </a:t>
            </a:r>
            <a:r>
              <a:rPr lang="en-US" dirty="0" err="1" smtClean="0"/>
              <a:t>elit</a:t>
            </a:r>
            <a:r>
              <a:rPr lang="en-US" dirty="0" smtClean="0"/>
              <a:t>, in </a:t>
            </a:r>
            <a:r>
              <a:rPr lang="en-US" dirty="0" err="1" smtClean="0"/>
              <a:t>porttitor</a:t>
            </a:r>
            <a:r>
              <a:rPr lang="en-US" dirty="0" smtClean="0"/>
              <a:t> </a:t>
            </a:r>
            <a:r>
              <a:rPr lang="en-US" dirty="0" err="1" smtClean="0"/>
              <a:t>urna</a:t>
            </a:r>
            <a:r>
              <a:rPr lang="en-US" dirty="0" smtClean="0"/>
              <a:t> </a:t>
            </a:r>
            <a:r>
              <a:rPr lang="en-US" dirty="0" err="1" smtClean="0"/>
              <a:t>nisl</a:t>
            </a:r>
            <a:r>
              <a:rPr lang="en-US" dirty="0" smtClean="0"/>
              <a:t> </a:t>
            </a:r>
            <a:r>
              <a:rPr lang="en-US" dirty="0" err="1" smtClean="0"/>
              <a:t>ut</a:t>
            </a:r>
            <a:r>
              <a:rPr lang="en-US" dirty="0" smtClean="0"/>
              <a:t> </a:t>
            </a:r>
            <a:r>
              <a:rPr lang="en-US" dirty="0" err="1" smtClean="0"/>
              <a:t>nulla</a:t>
            </a:r>
            <a:r>
              <a:rPr lang="en-US" dirty="0" smtClean="0"/>
              <a:t>. </a:t>
            </a:r>
            <a:r>
              <a:rPr lang="en-US" dirty="0" err="1" smtClean="0"/>
              <a:t>Donec</a:t>
            </a:r>
            <a:r>
              <a:rPr lang="en-US" dirty="0" smtClean="0"/>
              <a:t> </a:t>
            </a:r>
            <a:r>
              <a:rPr lang="en-US" dirty="0" err="1" smtClean="0"/>
              <a:t>accumsan</a:t>
            </a:r>
            <a:r>
              <a:rPr lang="en-US" dirty="0" smtClean="0"/>
              <a:t> </a:t>
            </a:r>
            <a:r>
              <a:rPr lang="en-US" dirty="0" err="1" smtClean="0"/>
              <a:t>egestas</a:t>
            </a:r>
            <a:r>
              <a:rPr lang="en-US" dirty="0" smtClean="0"/>
              <a:t> </a:t>
            </a:r>
            <a:r>
              <a:rPr lang="en-US" dirty="0" err="1" smtClean="0"/>
              <a:t>nulla</a:t>
            </a:r>
            <a:r>
              <a:rPr lang="en-US" dirty="0" smtClean="0"/>
              <a:t>, </a:t>
            </a:r>
            <a:r>
              <a:rPr lang="en-US" dirty="0" err="1" smtClean="0"/>
              <a:t>ut</a:t>
            </a:r>
            <a:r>
              <a:rPr lang="en-US" dirty="0" smtClean="0"/>
              <a:t> </a:t>
            </a:r>
            <a:r>
              <a:rPr lang="en-US" dirty="0" err="1" smtClean="0"/>
              <a:t>sollicitudin</a:t>
            </a:r>
            <a:r>
              <a:rPr lang="en-US" dirty="0" smtClean="0"/>
              <a:t> </a:t>
            </a:r>
            <a:r>
              <a:rPr lang="en-US" dirty="0" err="1" smtClean="0"/>
              <a:t>nulla</a:t>
            </a:r>
            <a:r>
              <a:rPr lang="en-US" dirty="0" smtClean="0"/>
              <a:t> </a:t>
            </a:r>
            <a:r>
              <a:rPr lang="en-US" dirty="0" err="1" smtClean="0"/>
              <a:t>lacinia</a:t>
            </a:r>
            <a:r>
              <a:rPr lang="en-US" dirty="0" smtClean="0"/>
              <a:t> ac. </a:t>
            </a:r>
            <a:r>
              <a:rPr lang="en-US" dirty="0" err="1" smtClean="0"/>
              <a:t>Pellentesque</a:t>
            </a:r>
            <a:r>
              <a:rPr lang="en-US" dirty="0" smtClean="0"/>
              <a:t> </a:t>
            </a:r>
            <a:r>
              <a:rPr lang="en-US" dirty="0" err="1" smtClean="0"/>
              <a:t>felis</a:t>
            </a:r>
            <a:r>
              <a:rPr lang="en-US" dirty="0" smtClean="0"/>
              <a:t> </a:t>
            </a:r>
            <a:r>
              <a:rPr lang="en-US" dirty="0" err="1" smtClean="0"/>
              <a:t>est</a:t>
            </a:r>
            <a:r>
              <a:rPr lang="en-US" dirty="0" smtClean="0"/>
              <a:t>, </a:t>
            </a:r>
            <a:r>
              <a:rPr lang="en-US" dirty="0" err="1" smtClean="0"/>
              <a:t>tincidunt</a:t>
            </a:r>
            <a:r>
              <a:rPr lang="en-US" dirty="0" smtClean="0"/>
              <a:t> et </a:t>
            </a:r>
            <a:r>
              <a:rPr lang="en-US" dirty="0" err="1" smtClean="0"/>
              <a:t>suscipit</a:t>
            </a:r>
            <a:r>
              <a:rPr lang="en-US" dirty="0" smtClean="0"/>
              <a:t> id, </a:t>
            </a:r>
            <a:r>
              <a:rPr lang="en-US" dirty="0" err="1" smtClean="0"/>
              <a:t>rutrum</a:t>
            </a:r>
            <a:r>
              <a:rPr lang="en-US" dirty="0" smtClean="0"/>
              <a:t> at </a:t>
            </a:r>
            <a:r>
              <a:rPr lang="en-US" dirty="0" err="1" smtClean="0"/>
              <a:t>odio</a:t>
            </a:r>
            <a:r>
              <a:rPr lang="en-US" dirty="0" smtClean="0"/>
              <a:t>. </a:t>
            </a:r>
            <a:r>
              <a:rPr lang="en-US" dirty="0" err="1" smtClean="0"/>
              <a:t>Sed</a:t>
            </a:r>
            <a:r>
              <a:rPr lang="en-US" dirty="0" smtClean="0"/>
              <a:t> </a:t>
            </a:r>
            <a:r>
              <a:rPr lang="en-US" dirty="0" err="1" smtClean="0"/>
              <a:t>fringilla</a:t>
            </a:r>
            <a:r>
              <a:rPr lang="en-US" dirty="0" smtClean="0"/>
              <a:t> </a:t>
            </a:r>
            <a:r>
              <a:rPr lang="en-US" dirty="0" err="1" smtClean="0"/>
              <a:t>porttitor</a:t>
            </a:r>
            <a:r>
              <a:rPr lang="en-US" dirty="0" smtClean="0"/>
              <a:t> </a:t>
            </a:r>
            <a:r>
              <a:rPr lang="en-US" dirty="0" err="1" smtClean="0"/>
              <a:t>ipsum</a:t>
            </a:r>
            <a:r>
              <a:rPr lang="en-US" dirty="0" smtClean="0"/>
              <a:t>. </a:t>
            </a:r>
            <a:r>
              <a:rPr lang="en-US" dirty="0" err="1" smtClean="0"/>
              <a:t>Morbi</a:t>
            </a:r>
            <a:r>
              <a:rPr lang="en-US" dirty="0" smtClean="0"/>
              <a:t> </a:t>
            </a:r>
            <a:r>
              <a:rPr lang="en-US" dirty="0" err="1" smtClean="0"/>
              <a:t>cursus</a:t>
            </a:r>
            <a:r>
              <a:rPr lang="en-US" dirty="0" smtClean="0"/>
              <a:t> </a:t>
            </a:r>
            <a:r>
              <a:rPr lang="en-US" dirty="0" err="1" smtClean="0"/>
              <a:t>massa</a:t>
            </a:r>
            <a:r>
              <a:rPr lang="en-US" dirty="0" smtClean="0"/>
              <a:t> </a:t>
            </a:r>
            <a:r>
              <a:rPr lang="en-US" dirty="0" err="1" smtClean="0"/>
              <a:t>eget</a:t>
            </a:r>
            <a:r>
              <a:rPr lang="en-US" dirty="0" smtClean="0"/>
              <a:t> </a:t>
            </a:r>
            <a:r>
              <a:rPr lang="en-US" dirty="0" err="1" smtClean="0"/>
              <a:t>arcu</a:t>
            </a:r>
            <a:r>
              <a:rPr lang="en-US" dirty="0" smtClean="0"/>
              <a:t> </a:t>
            </a:r>
            <a:r>
              <a:rPr lang="en-US" dirty="0" err="1" smtClean="0"/>
              <a:t>hendrerit</a:t>
            </a:r>
            <a:r>
              <a:rPr lang="en-US" dirty="0" smtClean="0"/>
              <a:t> </a:t>
            </a:r>
            <a:r>
              <a:rPr lang="en-US" dirty="0" err="1" smtClean="0"/>
              <a:t>eleifend</a:t>
            </a:r>
            <a:r>
              <a:rPr lang="en-US" dirty="0" smtClean="0"/>
              <a:t>. </a:t>
            </a:r>
            <a:r>
              <a:rPr lang="en-US" dirty="0" err="1" smtClean="0"/>
              <a:t>Morbi</a:t>
            </a:r>
            <a:r>
              <a:rPr lang="en-US" dirty="0" smtClean="0"/>
              <a:t> sit </a:t>
            </a:r>
            <a:r>
              <a:rPr lang="en-US" dirty="0" err="1" smtClean="0"/>
              <a:t>amet</a:t>
            </a:r>
            <a:r>
              <a:rPr lang="en-US" dirty="0" smtClean="0"/>
              <a:t> </a:t>
            </a:r>
            <a:r>
              <a:rPr lang="en-US" dirty="0" err="1" smtClean="0"/>
              <a:t>accumsan</a:t>
            </a:r>
            <a:r>
              <a:rPr lang="en-US" dirty="0" smtClean="0"/>
              <a:t> dui, </a:t>
            </a:r>
            <a:r>
              <a:rPr lang="en-US" dirty="0" err="1" smtClean="0"/>
              <a:t>vel</a:t>
            </a:r>
            <a:r>
              <a:rPr lang="en-US" dirty="0" smtClean="0"/>
              <a:t> tempus </a:t>
            </a:r>
            <a:r>
              <a:rPr lang="en-US" dirty="0" err="1" smtClean="0"/>
              <a:t>urna</a:t>
            </a:r>
            <a:r>
              <a:rPr lang="en-US" dirty="0" smtClean="0"/>
              <a:t>. </a:t>
            </a:r>
            <a:r>
              <a:rPr lang="en-US" dirty="0" err="1" smtClean="0"/>
              <a:t>Cras</a:t>
            </a:r>
            <a:r>
              <a:rPr lang="en-US" dirty="0" smtClean="0"/>
              <a:t> in </a:t>
            </a:r>
            <a:r>
              <a:rPr lang="en-US" dirty="0" err="1" smtClean="0"/>
              <a:t>sapien</a:t>
            </a:r>
            <a:r>
              <a:rPr lang="en-US" dirty="0" smtClean="0"/>
              <a:t> at </a:t>
            </a:r>
            <a:r>
              <a:rPr lang="en-US" dirty="0" err="1" smtClean="0"/>
              <a:t>justo</a:t>
            </a:r>
            <a:r>
              <a:rPr lang="en-US" dirty="0" smtClean="0"/>
              <a:t> </a:t>
            </a:r>
            <a:r>
              <a:rPr lang="en-US" dirty="0" err="1" smtClean="0"/>
              <a:t>convallis</a:t>
            </a:r>
            <a:r>
              <a:rPr lang="en-US" dirty="0" smtClean="0"/>
              <a:t> </a:t>
            </a:r>
            <a:r>
              <a:rPr lang="en-US" dirty="0" err="1" smtClean="0"/>
              <a:t>lacinia</a:t>
            </a:r>
            <a:r>
              <a:rPr lang="en-US" dirty="0" smtClean="0"/>
              <a:t> et in </a:t>
            </a:r>
            <a:r>
              <a:rPr lang="en-US" dirty="0" err="1" smtClean="0"/>
              <a:t>felis</a:t>
            </a:r>
            <a:r>
              <a:rPr lang="en-US" dirty="0" smtClean="0"/>
              <a:t>. </a:t>
            </a:r>
            <a:r>
              <a:rPr lang="en-US" dirty="0" err="1" smtClean="0"/>
              <a:t>Vestibulum</a:t>
            </a:r>
            <a:r>
              <a:rPr lang="en-US" dirty="0" smtClean="0"/>
              <a:t> </a:t>
            </a:r>
            <a:r>
              <a:rPr lang="en-US" dirty="0" err="1" smtClean="0"/>
              <a:t>luctus</a:t>
            </a:r>
            <a:r>
              <a:rPr lang="en-US" dirty="0" smtClean="0"/>
              <a:t>, </a:t>
            </a:r>
            <a:r>
              <a:rPr lang="en-US" dirty="0" err="1" smtClean="0"/>
              <a:t>odio</a:t>
            </a:r>
            <a:r>
              <a:rPr lang="en-US" dirty="0" smtClean="0"/>
              <a:t> non </a:t>
            </a:r>
            <a:r>
              <a:rPr lang="en-US" dirty="0" err="1" smtClean="0"/>
              <a:t>accumsan</a:t>
            </a:r>
            <a:r>
              <a:rPr lang="en-US" dirty="0" smtClean="0"/>
              <a:t> </a:t>
            </a:r>
            <a:r>
              <a:rPr lang="en-US" dirty="0" err="1" smtClean="0"/>
              <a:t>eleifend</a:t>
            </a:r>
            <a:r>
              <a:rPr lang="en-US" dirty="0" smtClean="0"/>
              <a:t>, </a:t>
            </a:r>
            <a:r>
              <a:rPr lang="en-US" dirty="0" err="1" smtClean="0"/>
              <a:t>lectus</a:t>
            </a:r>
            <a:r>
              <a:rPr lang="en-US" dirty="0" smtClean="0"/>
              <a:t> </a:t>
            </a:r>
            <a:r>
              <a:rPr lang="en-US" dirty="0" err="1" smtClean="0"/>
              <a:t>metus</a:t>
            </a:r>
            <a:r>
              <a:rPr lang="en-US" dirty="0" smtClean="0"/>
              <a:t> </a:t>
            </a:r>
            <a:r>
              <a:rPr lang="en-US" dirty="0" err="1" smtClean="0"/>
              <a:t>rutrum</a:t>
            </a:r>
            <a:r>
              <a:rPr lang="en-US" dirty="0" smtClean="0"/>
              <a:t> </a:t>
            </a:r>
            <a:r>
              <a:rPr lang="en-US" dirty="0" err="1" smtClean="0"/>
              <a:t>orci</a:t>
            </a:r>
            <a:r>
              <a:rPr lang="en-US" dirty="0" smtClean="0"/>
              <a:t>, </a:t>
            </a:r>
            <a:r>
              <a:rPr lang="en-US" dirty="0" err="1" smtClean="0"/>
              <a:t>quis</a:t>
            </a:r>
            <a:r>
              <a:rPr lang="en-US" dirty="0" smtClean="0"/>
              <a:t> </a:t>
            </a:r>
            <a:r>
              <a:rPr lang="en-US" dirty="0" err="1" smtClean="0"/>
              <a:t>molestie</a:t>
            </a:r>
            <a:r>
              <a:rPr lang="en-US" dirty="0" smtClean="0"/>
              <a:t> </a:t>
            </a:r>
            <a:r>
              <a:rPr lang="en-US" dirty="0" err="1" smtClean="0"/>
              <a:t>enim</a:t>
            </a:r>
            <a:r>
              <a:rPr lang="en-US" dirty="0" smtClean="0"/>
              <a:t> </a:t>
            </a:r>
            <a:r>
              <a:rPr lang="en-US" dirty="0" err="1" smtClean="0"/>
              <a:t>augue</a:t>
            </a:r>
            <a:r>
              <a:rPr lang="en-US" dirty="0" smtClean="0"/>
              <a:t> in </a:t>
            </a:r>
            <a:r>
              <a:rPr lang="en-US" dirty="0" err="1" smtClean="0"/>
              <a:t>lorem</a:t>
            </a:r>
            <a:r>
              <a:rPr lang="en-US" dirty="0" smtClean="0"/>
              <a:t>. </a:t>
            </a:r>
            <a:r>
              <a:rPr lang="en-US" dirty="0" err="1" smtClean="0"/>
              <a:t>Vestibulum</a:t>
            </a:r>
            <a:r>
              <a:rPr lang="en-US" dirty="0" smtClean="0"/>
              <a:t> </a:t>
            </a:r>
            <a:r>
              <a:rPr lang="en-US" dirty="0" err="1" smtClean="0"/>
              <a:t>volutpat</a:t>
            </a:r>
            <a:r>
              <a:rPr lang="en-US" dirty="0" smtClean="0"/>
              <a:t> </a:t>
            </a:r>
            <a:r>
              <a:rPr lang="en-US" dirty="0" err="1" smtClean="0"/>
              <a:t>sagittis</a:t>
            </a:r>
            <a:r>
              <a:rPr lang="en-US" dirty="0" smtClean="0"/>
              <a:t> quam </a:t>
            </a:r>
            <a:r>
              <a:rPr lang="en-US" dirty="0" err="1" smtClean="0"/>
              <a:t>varius</a:t>
            </a:r>
            <a:r>
              <a:rPr lang="en-US" dirty="0" smtClean="0"/>
              <a:t> </a:t>
            </a:r>
            <a:r>
              <a:rPr lang="en-US" dirty="0" err="1" smtClean="0"/>
              <a:t>facilisis</a:t>
            </a:r>
            <a:r>
              <a:rPr lang="en-US" dirty="0" smtClean="0"/>
              <a:t>.</a:t>
            </a:r>
          </a:p>
          <a:p>
            <a:pPr lvl="0"/>
            <a:endParaRPr lang="en-US" dirty="0" smtClean="0"/>
          </a:p>
          <a:p>
            <a:pPr lvl="0"/>
            <a:r>
              <a:rPr lang="en-US" dirty="0" err="1" smtClean="0"/>
              <a:t>Donec</a:t>
            </a:r>
            <a:r>
              <a:rPr lang="en-US" dirty="0" smtClean="0"/>
              <a:t> ligula </a:t>
            </a:r>
            <a:r>
              <a:rPr lang="en-US" dirty="0" err="1" smtClean="0"/>
              <a:t>diam</a:t>
            </a:r>
            <a:r>
              <a:rPr lang="en-US" dirty="0" smtClean="0"/>
              <a:t>, </a:t>
            </a:r>
            <a:r>
              <a:rPr lang="en-US" dirty="0" err="1" smtClean="0"/>
              <a:t>tincidunt</a:t>
            </a:r>
            <a:r>
              <a:rPr lang="en-US" dirty="0" smtClean="0"/>
              <a:t> id </a:t>
            </a:r>
            <a:r>
              <a:rPr lang="en-US" dirty="0" err="1" smtClean="0"/>
              <a:t>nisl</a:t>
            </a:r>
            <a:r>
              <a:rPr lang="en-US" dirty="0" smtClean="0"/>
              <a:t> </a:t>
            </a:r>
            <a:r>
              <a:rPr lang="en-US" dirty="0" err="1" smtClean="0"/>
              <a:t>vel</a:t>
            </a:r>
            <a:r>
              <a:rPr lang="en-US" dirty="0" smtClean="0"/>
              <a:t>, </a:t>
            </a:r>
            <a:r>
              <a:rPr lang="en-US" dirty="0" err="1" smtClean="0"/>
              <a:t>accumsan</a:t>
            </a:r>
            <a:r>
              <a:rPr lang="en-US" dirty="0" smtClean="0"/>
              <a:t> </a:t>
            </a:r>
            <a:r>
              <a:rPr lang="en-US" dirty="0" err="1" smtClean="0"/>
              <a:t>placerat</a:t>
            </a:r>
            <a:r>
              <a:rPr lang="en-US" dirty="0" smtClean="0"/>
              <a:t> </a:t>
            </a:r>
            <a:r>
              <a:rPr lang="en-US" dirty="0" err="1" smtClean="0"/>
              <a:t>velit</a:t>
            </a:r>
            <a:r>
              <a:rPr lang="en-US" dirty="0" smtClean="0"/>
              <a:t>. </a:t>
            </a:r>
            <a:r>
              <a:rPr lang="en-US" dirty="0" err="1" smtClean="0"/>
              <a:t>Nullam</a:t>
            </a:r>
            <a:r>
              <a:rPr lang="en-US" dirty="0" smtClean="0"/>
              <a:t> </a:t>
            </a:r>
            <a:r>
              <a:rPr lang="en-US" dirty="0" err="1" smtClean="0"/>
              <a:t>sagittis</a:t>
            </a:r>
            <a:r>
              <a:rPr lang="en-US" dirty="0" smtClean="0"/>
              <a:t> </a:t>
            </a:r>
            <a:r>
              <a:rPr lang="en-US" dirty="0" err="1" smtClean="0"/>
              <a:t>feugiat</a:t>
            </a:r>
            <a:r>
              <a:rPr lang="en-US" dirty="0" smtClean="0"/>
              <a:t> </a:t>
            </a:r>
            <a:r>
              <a:rPr lang="en-US" dirty="0" err="1" smtClean="0"/>
              <a:t>erat</a:t>
            </a:r>
            <a:r>
              <a:rPr lang="en-US" dirty="0" smtClean="0"/>
              <a:t>, </a:t>
            </a:r>
            <a:r>
              <a:rPr lang="en-US" dirty="0" err="1" smtClean="0"/>
              <a:t>vel</a:t>
            </a:r>
            <a:r>
              <a:rPr lang="en-US" dirty="0" smtClean="0"/>
              <a:t> </a:t>
            </a:r>
            <a:r>
              <a:rPr lang="en-US" dirty="0" err="1" smtClean="0"/>
              <a:t>vestibulum</a:t>
            </a:r>
            <a:r>
              <a:rPr lang="en-US" dirty="0" smtClean="0"/>
              <a:t> </a:t>
            </a:r>
            <a:r>
              <a:rPr lang="en-US" dirty="0" err="1" smtClean="0"/>
              <a:t>lorem</a:t>
            </a:r>
            <a:r>
              <a:rPr lang="en-US" dirty="0" smtClean="0"/>
              <a:t> </a:t>
            </a:r>
            <a:r>
              <a:rPr lang="en-US" dirty="0" err="1" smtClean="0"/>
              <a:t>facilisis</a:t>
            </a:r>
            <a:r>
              <a:rPr lang="en-US" dirty="0" smtClean="0"/>
              <a:t> vitae. </a:t>
            </a:r>
            <a:r>
              <a:rPr lang="en-US" dirty="0" err="1" smtClean="0"/>
              <a:t>Duis</a:t>
            </a:r>
            <a:r>
              <a:rPr lang="en-US" dirty="0" smtClean="0"/>
              <a:t> </a:t>
            </a:r>
            <a:r>
              <a:rPr lang="en-US" dirty="0" err="1" smtClean="0"/>
              <a:t>molestie</a:t>
            </a:r>
            <a:r>
              <a:rPr lang="en-US" dirty="0" smtClean="0"/>
              <a:t> </a:t>
            </a:r>
            <a:r>
              <a:rPr lang="en-US" dirty="0" err="1" smtClean="0"/>
              <a:t>urna</a:t>
            </a:r>
            <a:r>
              <a:rPr lang="en-US" dirty="0" smtClean="0"/>
              <a:t> </a:t>
            </a:r>
            <a:r>
              <a:rPr lang="en-US" dirty="0" err="1" smtClean="0"/>
              <a:t>enim</a:t>
            </a:r>
            <a:r>
              <a:rPr lang="en-US" dirty="0" smtClean="0"/>
              <a:t>, </a:t>
            </a:r>
            <a:r>
              <a:rPr lang="en-US" dirty="0" err="1" smtClean="0"/>
              <a:t>vel</a:t>
            </a:r>
            <a:r>
              <a:rPr lang="en-US" dirty="0" smtClean="0"/>
              <a:t> </a:t>
            </a:r>
            <a:r>
              <a:rPr lang="en-US" dirty="0" err="1" smtClean="0"/>
              <a:t>scelerisque</a:t>
            </a:r>
            <a:r>
              <a:rPr lang="en-US" dirty="0" smtClean="0"/>
              <a:t> </a:t>
            </a:r>
            <a:r>
              <a:rPr lang="en-US" dirty="0" err="1" smtClean="0"/>
              <a:t>arcu</a:t>
            </a:r>
            <a:r>
              <a:rPr lang="en-US" dirty="0" smtClean="0"/>
              <a:t> </a:t>
            </a:r>
            <a:r>
              <a:rPr lang="en-US" dirty="0" err="1" smtClean="0"/>
              <a:t>feugiat</a:t>
            </a:r>
            <a:r>
              <a:rPr lang="en-US" dirty="0" smtClean="0"/>
              <a:t> </a:t>
            </a:r>
            <a:r>
              <a:rPr lang="en-US" dirty="0" err="1" smtClean="0"/>
              <a:t>eget</a:t>
            </a:r>
            <a:r>
              <a:rPr lang="en-US" dirty="0" smtClean="0"/>
              <a:t>. </a:t>
            </a:r>
            <a:r>
              <a:rPr lang="en-US" dirty="0" err="1" smtClean="0"/>
              <a:t>Curabitur</a:t>
            </a:r>
            <a:r>
              <a:rPr lang="en-US" dirty="0" smtClean="0"/>
              <a:t> </a:t>
            </a:r>
            <a:r>
              <a:rPr lang="en-US" dirty="0" err="1" smtClean="0"/>
              <a:t>lobortis</a:t>
            </a:r>
            <a:r>
              <a:rPr lang="en-US" dirty="0" smtClean="0"/>
              <a:t>, </a:t>
            </a:r>
            <a:r>
              <a:rPr lang="en-US" dirty="0" err="1" smtClean="0"/>
              <a:t>nulla</a:t>
            </a:r>
            <a:r>
              <a:rPr lang="en-US" dirty="0" smtClean="0"/>
              <a:t> </a:t>
            </a:r>
            <a:r>
              <a:rPr lang="en-US" dirty="0" err="1" smtClean="0"/>
              <a:t>vel</a:t>
            </a:r>
            <a:r>
              <a:rPr lang="en-US" dirty="0" smtClean="0"/>
              <a:t> </a:t>
            </a:r>
            <a:r>
              <a:rPr lang="en-US" dirty="0" err="1" smtClean="0"/>
              <a:t>dignissim</a:t>
            </a:r>
            <a:r>
              <a:rPr lang="en-US" dirty="0" smtClean="0"/>
              <a:t> </a:t>
            </a:r>
            <a:r>
              <a:rPr lang="en-US" dirty="0" err="1" smtClean="0"/>
              <a:t>consequat</a:t>
            </a:r>
            <a:r>
              <a:rPr lang="en-US" dirty="0" smtClean="0"/>
              <a:t>, </a:t>
            </a:r>
            <a:r>
              <a:rPr lang="en-US" dirty="0" err="1" smtClean="0"/>
              <a:t>odio</a:t>
            </a:r>
            <a:r>
              <a:rPr lang="en-US" dirty="0" smtClean="0"/>
              <a:t> </a:t>
            </a:r>
            <a:r>
              <a:rPr lang="en-US" dirty="0" err="1" smtClean="0"/>
              <a:t>libero</a:t>
            </a:r>
            <a:r>
              <a:rPr lang="en-US" dirty="0" smtClean="0"/>
              <a:t> </a:t>
            </a:r>
            <a:r>
              <a:rPr lang="en-US" dirty="0" err="1" smtClean="0"/>
              <a:t>pellentesque</a:t>
            </a:r>
            <a:r>
              <a:rPr lang="en-US" dirty="0" smtClean="0"/>
              <a:t> </a:t>
            </a:r>
            <a:r>
              <a:rPr lang="en-US" dirty="0" err="1" smtClean="0"/>
              <a:t>nunc</a:t>
            </a:r>
            <a:r>
              <a:rPr lang="en-US" dirty="0" smtClean="0"/>
              <a:t>, sit </a:t>
            </a:r>
            <a:r>
              <a:rPr lang="en-US" dirty="0" err="1" smtClean="0"/>
              <a:t>amet</a:t>
            </a:r>
            <a:r>
              <a:rPr lang="en-US" dirty="0" smtClean="0"/>
              <a:t> </a:t>
            </a:r>
            <a:r>
              <a:rPr lang="en-US" dirty="0" err="1" smtClean="0"/>
              <a:t>feugiat</a:t>
            </a:r>
            <a:r>
              <a:rPr lang="en-US" dirty="0" smtClean="0"/>
              <a:t> </a:t>
            </a:r>
            <a:r>
              <a:rPr lang="en-US" dirty="0" err="1" smtClean="0"/>
              <a:t>justo</a:t>
            </a:r>
            <a:r>
              <a:rPr lang="en-US" dirty="0" smtClean="0"/>
              <a:t> </a:t>
            </a:r>
            <a:r>
              <a:rPr lang="en-US" dirty="0" err="1" smtClean="0"/>
              <a:t>metus</a:t>
            </a:r>
            <a:r>
              <a:rPr lang="en-US" dirty="0" smtClean="0"/>
              <a:t> </a:t>
            </a:r>
            <a:r>
              <a:rPr lang="en-US" dirty="0" err="1" smtClean="0"/>
              <a:t>nec</a:t>
            </a:r>
            <a:r>
              <a:rPr lang="en-US" dirty="0" smtClean="0"/>
              <a:t> </a:t>
            </a:r>
            <a:r>
              <a:rPr lang="en-US" dirty="0" err="1" smtClean="0"/>
              <a:t>neque</a:t>
            </a:r>
            <a:r>
              <a:rPr lang="en-US" dirty="0" smtClean="0"/>
              <a:t>. </a:t>
            </a:r>
            <a:r>
              <a:rPr lang="en-US" dirty="0" err="1" smtClean="0"/>
              <a:t>Donec</a:t>
            </a:r>
            <a:r>
              <a:rPr lang="en-US" dirty="0" smtClean="0"/>
              <a:t> non ante ac </a:t>
            </a:r>
            <a:r>
              <a:rPr lang="en-US" dirty="0" err="1" smtClean="0"/>
              <a:t>orci</a:t>
            </a:r>
            <a:r>
              <a:rPr lang="en-US" dirty="0" smtClean="0"/>
              <a:t> </a:t>
            </a:r>
            <a:r>
              <a:rPr lang="en-US" dirty="0" err="1" smtClean="0"/>
              <a:t>elementum</a:t>
            </a:r>
            <a:r>
              <a:rPr lang="en-US" dirty="0" smtClean="0"/>
              <a:t> </a:t>
            </a:r>
            <a:r>
              <a:rPr lang="en-US" dirty="0" err="1" smtClean="0"/>
              <a:t>iaculis</a:t>
            </a:r>
            <a:r>
              <a:rPr lang="en-US" dirty="0" smtClean="0"/>
              <a:t> </a:t>
            </a:r>
            <a:r>
              <a:rPr lang="en-US" dirty="0" err="1" smtClean="0"/>
              <a:t>consequat</a:t>
            </a:r>
            <a:r>
              <a:rPr lang="en-US" dirty="0" smtClean="0"/>
              <a:t> in </a:t>
            </a:r>
            <a:r>
              <a:rPr lang="en-US" dirty="0" err="1" smtClean="0"/>
              <a:t>metus</a:t>
            </a:r>
            <a:r>
              <a:rPr lang="en-US" dirty="0" smtClean="0"/>
              <a:t>. </a:t>
            </a:r>
            <a:r>
              <a:rPr lang="en-US" dirty="0" err="1" smtClean="0"/>
              <a:t>Interdum</a:t>
            </a:r>
            <a:r>
              <a:rPr lang="en-US" dirty="0" smtClean="0"/>
              <a:t> et </a:t>
            </a:r>
            <a:r>
              <a:rPr lang="en-US" dirty="0" err="1" smtClean="0"/>
              <a:t>malesuada</a:t>
            </a:r>
            <a:r>
              <a:rPr lang="en-US" dirty="0" smtClean="0"/>
              <a:t> fames ac ante </a:t>
            </a:r>
            <a:r>
              <a:rPr lang="en-US" dirty="0" err="1" smtClean="0"/>
              <a:t>ipsum</a:t>
            </a:r>
            <a:r>
              <a:rPr lang="en-US" dirty="0" smtClean="0"/>
              <a:t> </a:t>
            </a:r>
            <a:r>
              <a:rPr lang="en-US" dirty="0" err="1" smtClean="0"/>
              <a:t>primis</a:t>
            </a:r>
            <a:r>
              <a:rPr lang="en-US" dirty="0" smtClean="0"/>
              <a:t> in </a:t>
            </a:r>
            <a:r>
              <a:rPr lang="en-US" dirty="0" err="1" smtClean="0"/>
              <a:t>faucibus</a:t>
            </a:r>
            <a:r>
              <a:rPr lang="en-US" dirty="0" smtClean="0"/>
              <a:t>. </a:t>
            </a:r>
            <a:r>
              <a:rPr lang="en-US" dirty="0" err="1" smtClean="0"/>
              <a:t>Mauris</a:t>
            </a:r>
            <a:r>
              <a:rPr lang="en-US" dirty="0" smtClean="0"/>
              <a:t> </a:t>
            </a:r>
            <a:r>
              <a:rPr lang="en-US" dirty="0" err="1" smtClean="0"/>
              <a:t>volutpat</a:t>
            </a:r>
            <a:r>
              <a:rPr lang="en-US" dirty="0" smtClean="0"/>
              <a:t> </a:t>
            </a:r>
            <a:r>
              <a:rPr lang="en-US" dirty="0" err="1" smtClean="0"/>
              <a:t>aliquet</a:t>
            </a:r>
            <a:r>
              <a:rPr lang="en-US" dirty="0" smtClean="0"/>
              <a:t> </a:t>
            </a:r>
            <a:r>
              <a:rPr lang="en-US" dirty="0" err="1" smtClean="0"/>
              <a:t>imperdiet</a:t>
            </a:r>
            <a:r>
              <a:rPr lang="en-US" dirty="0" smtClean="0"/>
              <a:t>. </a:t>
            </a:r>
            <a:r>
              <a:rPr lang="en-US" dirty="0" err="1" smtClean="0"/>
              <a:t>Suspendisse</a:t>
            </a:r>
            <a:r>
              <a:rPr lang="en-US" dirty="0" smtClean="0"/>
              <a:t> </a:t>
            </a:r>
            <a:r>
              <a:rPr lang="en-US" dirty="0" err="1" smtClean="0"/>
              <a:t>ultrices</a:t>
            </a:r>
            <a:r>
              <a:rPr lang="en-US" dirty="0" smtClean="0"/>
              <a:t> lacus id </a:t>
            </a:r>
            <a:r>
              <a:rPr lang="en-US" dirty="0" err="1" smtClean="0"/>
              <a:t>est</a:t>
            </a:r>
            <a:r>
              <a:rPr lang="en-US" dirty="0" smtClean="0"/>
              <a:t> </a:t>
            </a:r>
            <a:r>
              <a:rPr lang="en-US" dirty="0" err="1" smtClean="0"/>
              <a:t>viverra</a:t>
            </a:r>
            <a:r>
              <a:rPr lang="en-US" dirty="0" smtClean="0"/>
              <a:t>, at </a:t>
            </a:r>
            <a:r>
              <a:rPr lang="en-US" dirty="0" err="1" smtClean="0"/>
              <a:t>porttitor</a:t>
            </a:r>
            <a:r>
              <a:rPr lang="en-US" dirty="0" smtClean="0"/>
              <a:t> </a:t>
            </a:r>
            <a:r>
              <a:rPr lang="en-US" dirty="0" err="1" smtClean="0"/>
              <a:t>metus</a:t>
            </a:r>
            <a:r>
              <a:rPr lang="en-US" dirty="0" smtClean="0"/>
              <a:t> </a:t>
            </a:r>
            <a:r>
              <a:rPr lang="en-US" dirty="0" err="1" smtClean="0"/>
              <a:t>facilisis</a:t>
            </a:r>
            <a:r>
              <a:rPr lang="en-US" dirty="0" smtClean="0"/>
              <a:t>. </a:t>
            </a:r>
            <a:r>
              <a:rPr lang="en-US" dirty="0" err="1" smtClean="0"/>
              <a:t>Nullam</a:t>
            </a:r>
            <a:r>
              <a:rPr lang="en-US" dirty="0" smtClean="0"/>
              <a:t> dolor </a:t>
            </a:r>
            <a:r>
              <a:rPr lang="en-US" dirty="0" err="1" smtClean="0"/>
              <a:t>sapien</a:t>
            </a:r>
            <a:r>
              <a:rPr lang="en-US" dirty="0" smtClean="0"/>
              <a:t>, </a:t>
            </a:r>
            <a:r>
              <a:rPr lang="en-US" dirty="0" err="1" smtClean="0"/>
              <a:t>hendrerit</a:t>
            </a:r>
            <a:r>
              <a:rPr lang="en-US" dirty="0" smtClean="0"/>
              <a:t> sit </a:t>
            </a:r>
            <a:r>
              <a:rPr lang="en-US" dirty="0" err="1" smtClean="0"/>
              <a:t>amet</a:t>
            </a:r>
            <a:r>
              <a:rPr lang="en-US" dirty="0" smtClean="0"/>
              <a:t> </a:t>
            </a:r>
            <a:r>
              <a:rPr lang="en-US" dirty="0" err="1" smtClean="0"/>
              <a:t>tellus</a:t>
            </a:r>
            <a:r>
              <a:rPr lang="en-US" dirty="0" smtClean="0"/>
              <a:t> </a:t>
            </a:r>
            <a:r>
              <a:rPr lang="en-US" dirty="0" err="1" smtClean="0"/>
              <a:t>tristique</a:t>
            </a:r>
            <a:r>
              <a:rPr lang="en-US" dirty="0" smtClean="0"/>
              <a:t>, </a:t>
            </a:r>
            <a:r>
              <a:rPr lang="en-US" dirty="0" err="1" smtClean="0"/>
              <a:t>tempor</a:t>
            </a:r>
            <a:r>
              <a:rPr lang="en-US" dirty="0" smtClean="0"/>
              <a:t> </a:t>
            </a:r>
            <a:r>
              <a:rPr lang="en-US" dirty="0" err="1" smtClean="0"/>
              <a:t>iaculis</a:t>
            </a:r>
            <a:r>
              <a:rPr lang="en-US" dirty="0" smtClean="0"/>
              <a:t> </a:t>
            </a:r>
            <a:r>
              <a:rPr lang="en-US" dirty="0" err="1" smtClean="0"/>
              <a:t>urna</a:t>
            </a:r>
            <a:r>
              <a:rPr lang="en-US" dirty="0" smtClean="0"/>
              <a:t>. </a:t>
            </a:r>
            <a:r>
              <a:rPr lang="en-US" dirty="0" err="1" smtClean="0"/>
              <a:t>Nulla</a:t>
            </a:r>
            <a:r>
              <a:rPr lang="en-US" dirty="0" smtClean="0"/>
              <a:t> a </a:t>
            </a:r>
            <a:r>
              <a:rPr lang="en-US" dirty="0" err="1" smtClean="0"/>
              <a:t>aliquam</a:t>
            </a:r>
            <a:r>
              <a:rPr lang="en-US" dirty="0" smtClean="0"/>
              <a:t> magna. </a:t>
            </a:r>
            <a:r>
              <a:rPr lang="en-US" dirty="0" err="1" smtClean="0"/>
              <a:t>Donec</a:t>
            </a:r>
            <a:r>
              <a:rPr lang="en-US" dirty="0" smtClean="0"/>
              <a:t> </a:t>
            </a:r>
            <a:r>
              <a:rPr lang="en-US" dirty="0" err="1" smtClean="0"/>
              <a:t>eget</a:t>
            </a:r>
            <a:r>
              <a:rPr lang="en-US" dirty="0" smtClean="0"/>
              <a:t> </a:t>
            </a:r>
            <a:r>
              <a:rPr lang="en-US" dirty="0" err="1" smtClean="0"/>
              <a:t>felis</a:t>
            </a:r>
            <a:r>
              <a:rPr lang="en-US" dirty="0" smtClean="0"/>
              <a:t> in </a:t>
            </a:r>
            <a:r>
              <a:rPr lang="en-US" dirty="0" err="1" smtClean="0"/>
              <a:t>felis</a:t>
            </a:r>
            <a:r>
              <a:rPr lang="en-US" dirty="0" smtClean="0"/>
              <a:t> </a:t>
            </a:r>
            <a:r>
              <a:rPr lang="en-US" dirty="0" err="1" smtClean="0"/>
              <a:t>lacinia</a:t>
            </a:r>
            <a:r>
              <a:rPr lang="en-US" dirty="0" smtClean="0"/>
              <a:t> </a:t>
            </a:r>
            <a:r>
              <a:rPr lang="en-US" dirty="0" err="1" smtClean="0"/>
              <a:t>porttitor</a:t>
            </a:r>
            <a:r>
              <a:rPr lang="en-US" dirty="0" smtClean="0"/>
              <a:t>. </a:t>
            </a:r>
            <a:r>
              <a:rPr lang="en-US" dirty="0" err="1" smtClean="0"/>
              <a:t>Proin</a:t>
            </a:r>
            <a:r>
              <a:rPr lang="en-US" dirty="0" smtClean="0"/>
              <a:t> </a:t>
            </a:r>
            <a:r>
              <a:rPr lang="en-US" dirty="0" err="1" smtClean="0"/>
              <a:t>sollicitudin</a:t>
            </a:r>
            <a:r>
              <a:rPr lang="en-US" dirty="0" smtClean="0"/>
              <a:t> ante id </a:t>
            </a:r>
            <a:r>
              <a:rPr lang="en-US" dirty="0" err="1" smtClean="0"/>
              <a:t>nisl</a:t>
            </a:r>
            <a:r>
              <a:rPr lang="en-US" dirty="0" smtClean="0"/>
              <a:t> </a:t>
            </a:r>
            <a:r>
              <a:rPr lang="en-US" dirty="0" err="1" smtClean="0"/>
              <a:t>imperdiet</a:t>
            </a:r>
            <a:r>
              <a:rPr lang="en-US" dirty="0" smtClean="0"/>
              <a:t> </a:t>
            </a:r>
            <a:r>
              <a:rPr lang="en-US" dirty="0" err="1" smtClean="0"/>
              <a:t>euismod</a:t>
            </a:r>
            <a:r>
              <a:rPr lang="en-US" dirty="0" smtClean="0"/>
              <a:t>. </a:t>
            </a:r>
            <a:r>
              <a:rPr lang="en-US" dirty="0" err="1" smtClean="0"/>
              <a:t>Aenean</a:t>
            </a:r>
            <a:r>
              <a:rPr lang="en-US" dirty="0" smtClean="0"/>
              <a:t> </a:t>
            </a:r>
            <a:r>
              <a:rPr lang="en-US" dirty="0" err="1" smtClean="0"/>
              <a:t>vestibulum</a:t>
            </a:r>
            <a:r>
              <a:rPr lang="en-US" dirty="0" smtClean="0"/>
              <a:t> non </a:t>
            </a:r>
            <a:r>
              <a:rPr lang="en-US" dirty="0" err="1" smtClean="0"/>
              <a:t>metus</a:t>
            </a:r>
            <a:r>
              <a:rPr lang="en-US" dirty="0" smtClean="0"/>
              <a:t> vitae </a:t>
            </a:r>
            <a:r>
              <a:rPr lang="en-US" dirty="0" err="1" smtClean="0"/>
              <a:t>rutrum</a:t>
            </a:r>
            <a:r>
              <a:rPr lang="en-US" dirty="0" smtClean="0"/>
              <a:t>. </a:t>
            </a:r>
            <a:r>
              <a:rPr lang="en-US" dirty="0" err="1" smtClean="0"/>
              <a:t>Cras</a:t>
            </a:r>
            <a:r>
              <a:rPr lang="en-US" dirty="0" smtClean="0"/>
              <a:t> </a:t>
            </a:r>
            <a:r>
              <a:rPr lang="en-US" dirty="0" err="1" smtClean="0"/>
              <a:t>varius</a:t>
            </a:r>
            <a:r>
              <a:rPr lang="en-US" dirty="0" smtClean="0"/>
              <a:t> </a:t>
            </a:r>
            <a:r>
              <a:rPr lang="en-US" dirty="0" err="1" smtClean="0"/>
              <a:t>condimentum</a:t>
            </a:r>
            <a:r>
              <a:rPr lang="en-US" dirty="0" smtClean="0"/>
              <a:t> </a:t>
            </a:r>
            <a:r>
              <a:rPr lang="en-US" dirty="0" err="1" smtClean="0"/>
              <a:t>diam</a:t>
            </a:r>
            <a:r>
              <a:rPr lang="en-US" dirty="0" smtClean="0"/>
              <a:t>, </a:t>
            </a:r>
            <a:r>
              <a:rPr lang="en-US" dirty="0" err="1" smtClean="0"/>
              <a:t>quis</a:t>
            </a:r>
            <a:r>
              <a:rPr lang="en-US" dirty="0" smtClean="0"/>
              <a:t> </a:t>
            </a:r>
            <a:r>
              <a:rPr lang="en-US" dirty="0" err="1" smtClean="0"/>
              <a:t>euismod</a:t>
            </a:r>
            <a:r>
              <a:rPr lang="en-US" dirty="0" smtClean="0"/>
              <a:t> </a:t>
            </a:r>
            <a:r>
              <a:rPr lang="en-US" dirty="0" err="1" smtClean="0"/>
              <a:t>erat</a:t>
            </a:r>
            <a:r>
              <a:rPr lang="en-US" dirty="0" smtClean="0"/>
              <a:t> </a:t>
            </a:r>
            <a:r>
              <a:rPr lang="en-US" dirty="0" err="1" smtClean="0"/>
              <a:t>pharetra</a:t>
            </a:r>
            <a:r>
              <a:rPr lang="en-US" dirty="0" smtClean="0"/>
              <a:t> non. </a:t>
            </a:r>
            <a:r>
              <a:rPr lang="en-US" dirty="0" err="1" smtClean="0"/>
              <a:t>Sed</a:t>
            </a:r>
            <a:r>
              <a:rPr lang="en-US" dirty="0" smtClean="0"/>
              <a:t> </a:t>
            </a:r>
            <a:r>
              <a:rPr lang="en-US" dirty="0" err="1" smtClean="0"/>
              <a:t>eget</a:t>
            </a:r>
            <a:r>
              <a:rPr lang="en-US" dirty="0" smtClean="0"/>
              <a:t> </a:t>
            </a:r>
            <a:r>
              <a:rPr lang="en-US" dirty="0" err="1" smtClean="0"/>
              <a:t>blandit</a:t>
            </a:r>
            <a:r>
              <a:rPr lang="en-US" dirty="0" smtClean="0"/>
              <a:t> sem.</a:t>
            </a:r>
          </a:p>
        </p:txBody>
      </p:sp>
      <p:sp>
        <p:nvSpPr>
          <p:cNvPr id="6"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8"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7" name="Group 6"/>
          <p:cNvGrpSpPr/>
          <p:nvPr userDrawn="1"/>
        </p:nvGrpSpPr>
        <p:grpSpPr>
          <a:xfrm>
            <a:off x="101309" y="385540"/>
            <a:ext cx="383999" cy="342172"/>
            <a:chOff x="5270500" y="1460500"/>
            <a:chExt cx="1701800" cy="2705100"/>
          </a:xfrm>
        </p:grpSpPr>
        <p:sp>
          <p:nvSpPr>
            <p:cNvPr id="9" name="Rounded Rectangle 8"/>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0" name="Rounded Rectangle 9"/>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1" name="Rounded Rectangle 10"/>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xmlns="" val="56021188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80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80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fade">
                                      <p:cBhvr>
                                        <p:cTn id="13" dur="500"/>
                                        <p:tgtEl>
                                          <p:spTgt spid="5">
                                            <p:txEl>
                                              <p:pRg st="2" end="2"/>
                                            </p:txEl>
                                          </p:spTgt>
                                        </p:tgtEl>
                                      </p:cBhvr>
                                    </p:animEffect>
                                  </p:childTnLst>
                                </p:cTn>
                              </p:par>
                              <p:par>
                                <p:cTn id="14" presetID="10" presetClass="entr" presetSubtype="0" fill="hold" grpId="0" nodeType="withEffect">
                                  <p:stCondLst>
                                    <p:cond delay="800"/>
                                  </p:stCondLst>
                                  <p:childTnLst>
                                    <p:set>
                                      <p:cBhvr>
                                        <p:cTn id="15" dur="1" fill="hold">
                                          <p:stCondLst>
                                            <p:cond delay="0"/>
                                          </p:stCondLst>
                                        </p:cTn>
                                        <p:tgtEl>
                                          <p:spTgt spid="5">
                                            <p:txEl>
                                              <p:pRg st="4" end="4"/>
                                            </p:txEl>
                                          </p:spTgt>
                                        </p:tgtEl>
                                        <p:attrNameLst>
                                          <p:attrName>style.visibility</p:attrName>
                                        </p:attrNameLst>
                                      </p:cBhvr>
                                      <p:to>
                                        <p:strVal val="visible"/>
                                      </p:to>
                                    </p:set>
                                    <p:animEffect transition="in" filter="fade">
                                      <p:cBhvr>
                                        <p:cTn id="16" dur="500"/>
                                        <p:tgtEl>
                                          <p:spTgt spid="5">
                                            <p:txEl>
                                              <p:pRg st="4" end="4"/>
                                            </p:txEl>
                                          </p:spTgt>
                                        </p:tgtEl>
                                      </p:cBhvr>
                                    </p:animEffect>
                                  </p:childTnLst>
                                </p:cTn>
                              </p:par>
                              <p:par>
                                <p:cTn id="17" presetID="42" presetClass="entr" presetSubtype="0" fill="hold" grpId="0" nodeType="withEffect">
                                  <p:stCondLst>
                                    <p:cond delay="200"/>
                                  </p:stCondLst>
                                  <p:childTnLst>
                                    <p:set>
                                      <p:cBhvr>
                                        <p:cTn id="18" dur="1" fill="hold">
                                          <p:stCondLst>
                                            <p:cond delay="0"/>
                                          </p:stCondLst>
                                        </p:cTn>
                                        <p:tgtEl>
                                          <p:spTgt spid="6">
                                            <p:txEl>
                                              <p:pRg st="0" end="0"/>
                                            </p:txEl>
                                          </p:spTgt>
                                        </p:tgtEl>
                                        <p:attrNameLst>
                                          <p:attrName>style.visibility</p:attrName>
                                        </p:attrNameLst>
                                      </p:cBhvr>
                                      <p:to>
                                        <p:strVal val="visible"/>
                                      </p:to>
                                    </p:set>
                                    <p:animEffect transition="in" filter="fade">
                                      <p:cBhvr>
                                        <p:cTn id="19" dur="400"/>
                                        <p:tgtEl>
                                          <p:spTgt spid="6">
                                            <p:txEl>
                                              <p:pRg st="0" end="0"/>
                                            </p:txEl>
                                          </p:spTgt>
                                        </p:tgtEl>
                                      </p:cBhvr>
                                    </p:animEffect>
                                    <p:anim calcmode="lin" valueType="num">
                                      <p:cBhvr>
                                        <p:cTn id="20" dur="4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1" dur="400" fill="hold"/>
                                        <p:tgtEl>
                                          <p:spTgt spid="6">
                                            <p:txEl>
                                              <p:pRg st="0" end="0"/>
                                            </p:txEl>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200"/>
                                  </p:stCondLst>
                                  <p:childTnLst>
                                    <p:set>
                                      <p:cBhvr>
                                        <p:cTn id="23" dur="1" fill="hold">
                                          <p:stCondLst>
                                            <p:cond delay="0"/>
                                          </p:stCondLst>
                                        </p:cTn>
                                        <p:tgtEl>
                                          <p:spTgt spid="8">
                                            <p:txEl>
                                              <p:pRg st="0" end="0"/>
                                            </p:txEl>
                                          </p:spTgt>
                                        </p:tgtEl>
                                        <p:attrNameLst>
                                          <p:attrName>style.visibility</p:attrName>
                                        </p:attrNameLst>
                                      </p:cBhvr>
                                      <p:to>
                                        <p:strVal val="visible"/>
                                      </p:to>
                                    </p:set>
                                    <p:animEffect transition="in" filter="fade">
                                      <p:cBhvr>
                                        <p:cTn id="24" dur="500"/>
                                        <p:tgtEl>
                                          <p:spTgt spid="8">
                                            <p:txEl>
                                              <p:pRg st="0" end="0"/>
                                            </p:txEl>
                                          </p:spTgt>
                                        </p:tgtEl>
                                      </p:cBhvr>
                                    </p:animEffect>
                                    <p:anim calcmode="lin" valueType="num">
                                      <p:cBhvr>
                                        <p:cTn id="25"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10" presetClass="entr" presetSubtype="0" fill="hold" nodeType="withEffect" nodePh="1">
                  <p:stCondLst>
                    <p:cond delay="8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400"/>
                        <p:tgtEl>
                          <p:spTgt spid="6"/>
                        </p:tgtEl>
                      </p:cBhvr>
                    </p:animEffect>
                    <p:anim calcmode="lin" valueType="num">
                      <p:cBhvr>
                        <p:cTn dur="400" fill="hold"/>
                        <p:tgtEl>
                          <p:spTgt spid="6"/>
                        </p:tgtEl>
                        <p:attrNameLst>
                          <p:attrName>ppt_x</p:attrName>
                        </p:attrNameLst>
                      </p:cBhvr>
                      <p:tavLst>
                        <p:tav tm="0">
                          <p:val>
                            <p:strVal val="#ppt_x"/>
                          </p:val>
                        </p:tav>
                        <p:tav tm="100000">
                          <p:val>
                            <p:strVal val="#ppt_x"/>
                          </p:val>
                        </p:tav>
                      </p:tavLst>
                    </p:anim>
                    <p:anim calcmode="lin" valueType="num">
                      <p:cBhvr>
                        <p:cTn dur="400" fill="hold"/>
                        <p:tgtEl>
                          <p:spTgt spid="6"/>
                        </p:tgtEl>
                        <p:attrNameLst>
                          <p:attrName>ppt_y</p:attrName>
                        </p:attrNameLst>
                      </p:cBhvr>
                      <p:tavLst>
                        <p:tav tm="0">
                          <p:val>
                            <p:strVal val="#ppt_y+.1"/>
                          </p:val>
                        </p:tav>
                        <p:tav tm="100000">
                          <p:val>
                            <p:strVal val="#ppt_y"/>
                          </p:val>
                        </p:tav>
                      </p:tavLst>
                    </p:anim>
                  </p:childTnLst>
                </p:cTn>
              </p:par>
            </p:tnLst>
          </p:tmpl>
        </p:tmplLst>
      </p:bldP>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anim calcmode="lin" valueType="num">
                      <p:cBhvr>
                        <p:cTn dur="500" fill="hold"/>
                        <p:tgtEl>
                          <p:spTgt spid="8"/>
                        </p:tgtEl>
                        <p:attrNameLst>
                          <p:attrName>ppt_x</p:attrName>
                        </p:attrNameLst>
                      </p:cBhvr>
                      <p:tavLst>
                        <p:tav tm="0">
                          <p:val>
                            <p:strVal val="#ppt_x"/>
                          </p:val>
                        </p:tav>
                        <p:tav tm="100000">
                          <p:val>
                            <p:strVal val="#ppt_x"/>
                          </p:val>
                        </p:tav>
                      </p:tavLst>
                    </p:anim>
                    <p:anim calcmode="lin" valueType="num">
                      <p:cBhvr>
                        <p:cTn dur="500" fill="hold"/>
                        <p:tgtEl>
                          <p:spTgt spid="8"/>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hree Columns Text">
    <p:spTree>
      <p:nvGrpSpPr>
        <p:cNvPr id="1" name=""/>
        <p:cNvGrpSpPr/>
        <p:nvPr/>
      </p:nvGrpSpPr>
      <p:grpSpPr>
        <a:xfrm>
          <a:off x="0" y="0"/>
          <a:ext cx="0" cy="0"/>
          <a:chOff x="0" y="0"/>
          <a:chExt cx="0" cy="0"/>
        </a:xfrm>
      </p:grpSpPr>
      <p:sp>
        <p:nvSpPr>
          <p:cNvPr id="6"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8"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9" name="Text Placeholder 2"/>
          <p:cNvSpPr>
            <a:spLocks noGrp="1"/>
          </p:cNvSpPr>
          <p:nvPr>
            <p:ph type="body" sz="quarter" idx="16" hasCustomPrompt="1"/>
          </p:nvPr>
        </p:nvSpPr>
        <p:spPr>
          <a:xfrm>
            <a:off x="603251" y="1406998"/>
            <a:ext cx="10972800" cy="4912524"/>
          </a:xfrm>
          <a:prstGeom prst="rect">
            <a:avLst/>
          </a:prstGeom>
        </p:spPr>
        <p:txBody>
          <a:bodyPr vert="horz" lIns="95057" tIns="47529" rIns="95057" bIns="47529" numCol="3" spcCol="280728"/>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r>
              <a:rPr lang="en-US" dirty="0" err="1" smtClean="0"/>
              <a:t>Duis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r>
              <a:rPr lang="en-US" dirty="0" err="1" smtClean="0"/>
              <a:t>Morbi</a:t>
            </a:r>
            <a:r>
              <a:rPr lang="en-US" dirty="0" smtClean="0"/>
              <a:t> </a:t>
            </a:r>
            <a:r>
              <a:rPr lang="en-US" dirty="0" err="1" smtClean="0"/>
              <a:t>sodales</a:t>
            </a:r>
            <a:r>
              <a:rPr lang="en-US" dirty="0" smtClean="0"/>
              <a:t> </a:t>
            </a:r>
            <a:r>
              <a:rPr lang="en-US" dirty="0" err="1" smtClean="0"/>
              <a:t>volutpat</a:t>
            </a:r>
            <a:r>
              <a:rPr lang="en-US" dirty="0" smtClean="0"/>
              <a:t> </a:t>
            </a:r>
            <a:r>
              <a:rPr lang="en-US" dirty="0" err="1" smtClean="0"/>
              <a:t>tellus</a:t>
            </a:r>
            <a:r>
              <a:rPr lang="en-US" dirty="0" smtClean="0"/>
              <a:t>, </a:t>
            </a:r>
            <a:r>
              <a:rPr lang="en-US" dirty="0" err="1" smtClean="0"/>
              <a:t>quis</a:t>
            </a:r>
            <a:r>
              <a:rPr lang="en-US" dirty="0" smtClean="0"/>
              <a:t> </a:t>
            </a:r>
            <a:r>
              <a:rPr lang="en-US" dirty="0" err="1" smtClean="0"/>
              <a:t>aliquam</a:t>
            </a:r>
            <a:r>
              <a:rPr lang="en-US" dirty="0" smtClean="0"/>
              <a:t> </a:t>
            </a:r>
            <a:r>
              <a:rPr lang="en-US" dirty="0" err="1" smtClean="0"/>
              <a:t>urna</a:t>
            </a:r>
            <a:r>
              <a:rPr lang="en-US" dirty="0" smtClean="0"/>
              <a:t> </a:t>
            </a:r>
            <a:r>
              <a:rPr lang="en-US" dirty="0" err="1" smtClean="0"/>
              <a:t>cursus</a:t>
            </a:r>
            <a:r>
              <a:rPr lang="en-US" dirty="0" smtClean="0"/>
              <a:t> et. </a:t>
            </a:r>
            <a:r>
              <a:rPr lang="en-US" dirty="0" err="1" smtClean="0"/>
              <a:t>Proin</a:t>
            </a:r>
            <a:r>
              <a:rPr lang="en-US" dirty="0" smtClean="0"/>
              <a:t> </a:t>
            </a:r>
            <a:r>
              <a:rPr lang="en-US" dirty="0" err="1" smtClean="0"/>
              <a:t>commodo</a:t>
            </a:r>
            <a:r>
              <a:rPr lang="en-US" dirty="0" smtClean="0"/>
              <a:t> </a:t>
            </a:r>
            <a:r>
              <a:rPr lang="en-US" dirty="0" err="1" smtClean="0"/>
              <a:t>arcu</a:t>
            </a:r>
            <a:r>
              <a:rPr lang="en-US" dirty="0" smtClean="0"/>
              <a:t> </a:t>
            </a:r>
            <a:r>
              <a:rPr lang="en-US" dirty="0" err="1" smtClean="0"/>
              <a:t>nec</a:t>
            </a:r>
            <a:r>
              <a:rPr lang="en-US" dirty="0" smtClean="0"/>
              <a:t> nisi </a:t>
            </a:r>
            <a:r>
              <a:rPr lang="en-US" dirty="0" err="1" smtClean="0"/>
              <a:t>rhoncus</a:t>
            </a:r>
            <a:r>
              <a:rPr lang="en-US" dirty="0" smtClean="0"/>
              <a:t> </a:t>
            </a:r>
            <a:r>
              <a:rPr lang="en-US" dirty="0" err="1" smtClean="0"/>
              <a:t>dapibus</a:t>
            </a:r>
            <a:r>
              <a:rPr lang="en-US" dirty="0" smtClean="0"/>
              <a:t>. </a:t>
            </a:r>
          </a:p>
          <a:p>
            <a:pPr lvl="0"/>
            <a:endParaRPr lang="en-US" dirty="0" smtClean="0"/>
          </a:p>
          <a:p>
            <a:pPr lvl="0"/>
            <a:r>
              <a:rPr lang="en-US" dirty="0" err="1" smtClean="0"/>
              <a:t>Praesent</a:t>
            </a:r>
            <a:r>
              <a:rPr lang="en-US" dirty="0" smtClean="0"/>
              <a:t> </a:t>
            </a:r>
            <a:r>
              <a:rPr lang="en-US" dirty="0" err="1" smtClean="0"/>
              <a:t>nec</a:t>
            </a:r>
            <a:r>
              <a:rPr lang="en-US" dirty="0" smtClean="0"/>
              <a:t> </a:t>
            </a:r>
            <a:r>
              <a:rPr lang="en-US" dirty="0" err="1" smtClean="0"/>
              <a:t>elit</a:t>
            </a:r>
            <a:r>
              <a:rPr lang="en-US" dirty="0" smtClean="0"/>
              <a:t> non </a:t>
            </a:r>
            <a:r>
              <a:rPr lang="en-US" dirty="0" err="1" smtClean="0"/>
              <a:t>metus</a:t>
            </a:r>
            <a:r>
              <a:rPr lang="en-US" dirty="0" smtClean="0"/>
              <a:t> </a:t>
            </a:r>
            <a:r>
              <a:rPr lang="en-US" dirty="0" err="1" smtClean="0"/>
              <a:t>mollis</a:t>
            </a:r>
            <a:r>
              <a:rPr lang="en-US" dirty="0" smtClean="0"/>
              <a:t> </a:t>
            </a:r>
            <a:r>
              <a:rPr lang="en-US" dirty="0" err="1" smtClean="0"/>
              <a:t>placerat</a:t>
            </a:r>
            <a:r>
              <a:rPr lang="en-US" dirty="0" smtClean="0"/>
              <a:t>. </a:t>
            </a:r>
            <a:r>
              <a:rPr lang="en-US" dirty="0" err="1" smtClean="0"/>
              <a:t>Vivamus</a:t>
            </a:r>
            <a:r>
              <a:rPr lang="en-US" dirty="0" smtClean="0"/>
              <a:t> </a:t>
            </a:r>
            <a:r>
              <a:rPr lang="en-US" dirty="0" err="1" smtClean="0"/>
              <a:t>porta</a:t>
            </a:r>
            <a:r>
              <a:rPr lang="en-US" dirty="0" smtClean="0"/>
              <a:t> </a:t>
            </a:r>
            <a:r>
              <a:rPr lang="en-US" dirty="0" err="1" smtClean="0"/>
              <a:t>pulvinar</a:t>
            </a:r>
            <a:r>
              <a:rPr lang="en-US" dirty="0" smtClean="0"/>
              <a:t> </a:t>
            </a:r>
            <a:r>
              <a:rPr lang="en-US" dirty="0" err="1" smtClean="0"/>
              <a:t>iaculis</a:t>
            </a:r>
            <a:r>
              <a:rPr lang="en-US" dirty="0" smtClean="0"/>
              <a:t>. </a:t>
            </a:r>
            <a:r>
              <a:rPr lang="en-US" dirty="0" err="1" smtClean="0"/>
              <a:t>Donec</a:t>
            </a:r>
            <a:r>
              <a:rPr lang="en-US" dirty="0" smtClean="0"/>
              <a:t> </a:t>
            </a:r>
            <a:r>
              <a:rPr lang="en-US" dirty="0" err="1" smtClean="0"/>
              <a:t>augue</a:t>
            </a:r>
            <a:r>
              <a:rPr lang="en-US" dirty="0" smtClean="0"/>
              <a:t> </a:t>
            </a:r>
            <a:r>
              <a:rPr lang="en-US" dirty="0" err="1" smtClean="0"/>
              <a:t>arcu</a:t>
            </a:r>
            <a:r>
              <a:rPr lang="en-US" dirty="0" smtClean="0"/>
              <a:t>, </a:t>
            </a:r>
            <a:r>
              <a:rPr lang="en-US" dirty="0" err="1" smtClean="0"/>
              <a:t>volutpat</a:t>
            </a:r>
            <a:r>
              <a:rPr lang="en-US" dirty="0" smtClean="0"/>
              <a:t> </a:t>
            </a:r>
            <a:r>
              <a:rPr lang="en-US" dirty="0" err="1" smtClean="0"/>
              <a:t>nec</a:t>
            </a:r>
            <a:r>
              <a:rPr lang="en-US" dirty="0" smtClean="0"/>
              <a:t> </a:t>
            </a:r>
            <a:r>
              <a:rPr lang="en-US" dirty="0" err="1" smtClean="0"/>
              <a:t>risus</a:t>
            </a:r>
            <a:r>
              <a:rPr lang="en-US" dirty="0" smtClean="0"/>
              <a:t> </a:t>
            </a:r>
            <a:r>
              <a:rPr lang="en-US" dirty="0" err="1" smtClean="0"/>
              <a:t>eget</a:t>
            </a:r>
            <a:r>
              <a:rPr lang="en-US" dirty="0" smtClean="0"/>
              <a:t>, </a:t>
            </a:r>
            <a:r>
              <a:rPr lang="en-US" dirty="0" err="1" smtClean="0"/>
              <a:t>finibus</a:t>
            </a:r>
            <a:r>
              <a:rPr lang="en-US" dirty="0" smtClean="0"/>
              <a:t> </a:t>
            </a:r>
            <a:r>
              <a:rPr lang="en-US" dirty="0" err="1" smtClean="0"/>
              <a:t>lacinia</a:t>
            </a:r>
            <a:r>
              <a:rPr lang="en-US" dirty="0" smtClean="0"/>
              <a:t> ligula. </a:t>
            </a:r>
            <a:r>
              <a:rPr lang="en-US" dirty="0" err="1" smtClean="0"/>
              <a:t>Curabitur</a:t>
            </a:r>
            <a:r>
              <a:rPr lang="en-US" dirty="0" smtClean="0"/>
              <a:t> </a:t>
            </a:r>
            <a:r>
              <a:rPr lang="en-US" dirty="0" err="1" smtClean="0"/>
              <a:t>bibendum</a:t>
            </a:r>
            <a:r>
              <a:rPr lang="en-US" dirty="0" smtClean="0"/>
              <a:t> </a:t>
            </a:r>
            <a:r>
              <a:rPr lang="en-US" dirty="0" err="1" smtClean="0"/>
              <a:t>arcu</a:t>
            </a:r>
            <a:r>
              <a:rPr lang="en-US" dirty="0" smtClean="0"/>
              <a:t> sit </a:t>
            </a:r>
            <a:r>
              <a:rPr lang="en-US" dirty="0" err="1" smtClean="0"/>
              <a:t>amet</a:t>
            </a:r>
            <a:r>
              <a:rPr lang="en-US" dirty="0" smtClean="0"/>
              <a:t> </a:t>
            </a:r>
            <a:r>
              <a:rPr lang="en-US" dirty="0" err="1" smtClean="0"/>
              <a:t>faucibus</a:t>
            </a:r>
            <a:r>
              <a:rPr lang="en-US" dirty="0" smtClean="0"/>
              <a:t> </a:t>
            </a:r>
            <a:r>
              <a:rPr lang="en-US" dirty="0" err="1" smtClean="0"/>
              <a:t>posuere</a:t>
            </a:r>
            <a:r>
              <a:rPr lang="en-US" dirty="0" smtClean="0"/>
              <a:t>. </a:t>
            </a:r>
            <a:r>
              <a:rPr lang="en-US" dirty="0" err="1" smtClean="0"/>
              <a:t>Donec</a:t>
            </a:r>
            <a:r>
              <a:rPr lang="en-US" dirty="0" smtClean="0"/>
              <a:t> a </a:t>
            </a:r>
            <a:r>
              <a:rPr lang="en-US" dirty="0" err="1" smtClean="0"/>
              <a:t>est</a:t>
            </a:r>
            <a:r>
              <a:rPr lang="en-US" dirty="0" smtClean="0"/>
              <a:t> at </a:t>
            </a:r>
            <a:r>
              <a:rPr lang="en-US" dirty="0" err="1" smtClean="0"/>
              <a:t>arcu</a:t>
            </a:r>
            <a:r>
              <a:rPr lang="en-US" dirty="0" smtClean="0"/>
              <a:t> </a:t>
            </a:r>
            <a:r>
              <a:rPr lang="en-US" dirty="0" err="1" smtClean="0"/>
              <a:t>congue</a:t>
            </a:r>
            <a:r>
              <a:rPr lang="en-US" dirty="0" smtClean="0"/>
              <a:t> </a:t>
            </a:r>
            <a:r>
              <a:rPr lang="en-US" dirty="0" err="1" smtClean="0"/>
              <a:t>congue</a:t>
            </a:r>
            <a:r>
              <a:rPr lang="en-US" dirty="0" smtClean="0"/>
              <a:t> </a:t>
            </a:r>
            <a:r>
              <a:rPr lang="en-US" dirty="0" err="1" smtClean="0"/>
              <a:t>vel</a:t>
            </a:r>
            <a:r>
              <a:rPr lang="en-US" dirty="0" smtClean="0"/>
              <a:t> </a:t>
            </a:r>
            <a:r>
              <a:rPr lang="en-US" dirty="0" err="1" smtClean="0"/>
              <a:t>eget</a:t>
            </a:r>
            <a:r>
              <a:rPr lang="en-US" dirty="0" smtClean="0"/>
              <a:t> ex. </a:t>
            </a:r>
            <a:r>
              <a:rPr lang="en-US" dirty="0" err="1" smtClean="0"/>
              <a:t>Duis</a:t>
            </a:r>
            <a:r>
              <a:rPr lang="en-US" dirty="0" smtClean="0"/>
              <a:t> </a:t>
            </a:r>
            <a:r>
              <a:rPr lang="en-US" dirty="0" err="1" smtClean="0"/>
              <a:t>auctor</a:t>
            </a:r>
            <a:r>
              <a:rPr lang="en-US" dirty="0" smtClean="0"/>
              <a:t> </a:t>
            </a:r>
            <a:r>
              <a:rPr lang="en-US" dirty="0" err="1" smtClean="0"/>
              <a:t>lectus</a:t>
            </a:r>
            <a:r>
              <a:rPr lang="en-US" dirty="0" smtClean="0"/>
              <a:t> </a:t>
            </a:r>
            <a:r>
              <a:rPr lang="en-US" dirty="0" err="1" smtClean="0"/>
              <a:t>maximus</a:t>
            </a:r>
            <a:r>
              <a:rPr lang="en-US" dirty="0" smtClean="0"/>
              <a:t> </a:t>
            </a:r>
            <a:r>
              <a:rPr lang="en-US" dirty="0" err="1" smtClean="0"/>
              <a:t>sapien</a:t>
            </a:r>
            <a:r>
              <a:rPr lang="en-US" dirty="0" smtClean="0"/>
              <a:t> </a:t>
            </a:r>
            <a:r>
              <a:rPr lang="en-US" dirty="0" err="1" smtClean="0"/>
              <a:t>suscipit</a:t>
            </a:r>
            <a:r>
              <a:rPr lang="en-US" dirty="0" smtClean="0"/>
              <a:t> </a:t>
            </a:r>
            <a:r>
              <a:rPr lang="en-US" dirty="0" err="1" smtClean="0"/>
              <a:t>interdum</a:t>
            </a:r>
            <a:r>
              <a:rPr lang="en-US" dirty="0" smtClean="0"/>
              <a:t>.</a:t>
            </a:r>
          </a:p>
          <a:p>
            <a:pPr lvl="0"/>
            <a:endParaRPr lang="en-US" dirty="0" smtClean="0"/>
          </a:p>
          <a:p>
            <a:pPr lvl="0"/>
            <a:r>
              <a:rPr lang="en-US" dirty="0" err="1" smtClean="0"/>
              <a:t>Curabitur</a:t>
            </a:r>
            <a:r>
              <a:rPr lang="en-US" dirty="0" smtClean="0"/>
              <a:t> </a:t>
            </a:r>
            <a:r>
              <a:rPr lang="en-US" dirty="0" err="1" smtClean="0"/>
              <a:t>rhoncus</a:t>
            </a:r>
            <a:r>
              <a:rPr lang="en-US" dirty="0" smtClean="0"/>
              <a:t>, </a:t>
            </a:r>
            <a:r>
              <a:rPr lang="en-US" dirty="0" err="1" smtClean="0"/>
              <a:t>diam</a:t>
            </a:r>
            <a:r>
              <a:rPr lang="en-US" dirty="0" smtClean="0"/>
              <a:t> </a:t>
            </a:r>
            <a:r>
              <a:rPr lang="en-US" dirty="0" err="1" smtClean="0"/>
              <a:t>vel</a:t>
            </a:r>
            <a:r>
              <a:rPr lang="en-US" dirty="0" smtClean="0"/>
              <a:t> </a:t>
            </a:r>
            <a:r>
              <a:rPr lang="en-US" dirty="0" err="1" smtClean="0"/>
              <a:t>congue</a:t>
            </a:r>
            <a:r>
              <a:rPr lang="en-US" dirty="0" smtClean="0"/>
              <a:t> </a:t>
            </a:r>
            <a:r>
              <a:rPr lang="en-US" dirty="0" err="1" smtClean="0"/>
              <a:t>pulvinar</a:t>
            </a:r>
            <a:r>
              <a:rPr lang="en-US" dirty="0" smtClean="0"/>
              <a:t>, </a:t>
            </a:r>
            <a:r>
              <a:rPr lang="en-US" dirty="0" err="1" smtClean="0"/>
              <a:t>erat</a:t>
            </a:r>
            <a:r>
              <a:rPr lang="en-US" dirty="0" smtClean="0"/>
              <a:t> </a:t>
            </a:r>
            <a:r>
              <a:rPr lang="en-US" dirty="0" err="1" smtClean="0"/>
              <a:t>massa</a:t>
            </a:r>
            <a:r>
              <a:rPr lang="en-US" dirty="0" smtClean="0"/>
              <a:t> </a:t>
            </a:r>
            <a:r>
              <a:rPr lang="en-US" dirty="0" err="1" smtClean="0"/>
              <a:t>lacinia</a:t>
            </a:r>
            <a:r>
              <a:rPr lang="en-US" dirty="0" smtClean="0"/>
              <a:t> </a:t>
            </a:r>
            <a:r>
              <a:rPr lang="en-US" dirty="0" err="1" smtClean="0"/>
              <a:t>purus</a:t>
            </a:r>
            <a:r>
              <a:rPr lang="en-US" dirty="0" smtClean="0"/>
              <a:t>, in </a:t>
            </a:r>
            <a:r>
              <a:rPr lang="en-US" dirty="0" err="1" smtClean="0"/>
              <a:t>laoreet</a:t>
            </a:r>
            <a:r>
              <a:rPr lang="en-US" dirty="0" smtClean="0"/>
              <a:t> </a:t>
            </a:r>
            <a:r>
              <a:rPr lang="en-US" dirty="0" err="1" smtClean="0"/>
              <a:t>purus</a:t>
            </a:r>
            <a:r>
              <a:rPr lang="en-US" dirty="0" smtClean="0"/>
              <a:t> </a:t>
            </a:r>
            <a:r>
              <a:rPr lang="en-US" dirty="0" err="1" smtClean="0"/>
              <a:t>massa</a:t>
            </a:r>
            <a:r>
              <a:rPr lang="en-US" dirty="0" smtClean="0"/>
              <a:t> in </a:t>
            </a:r>
            <a:r>
              <a:rPr lang="en-US" dirty="0" err="1" smtClean="0"/>
              <a:t>nunc</a:t>
            </a:r>
            <a:r>
              <a:rPr lang="en-US" dirty="0" smtClean="0"/>
              <a:t>. </a:t>
            </a:r>
            <a:r>
              <a:rPr lang="en-US" dirty="0" err="1" smtClean="0"/>
              <a:t>Phasellus</a:t>
            </a:r>
            <a:r>
              <a:rPr lang="en-US" dirty="0" smtClean="0"/>
              <a:t> </a:t>
            </a:r>
            <a:r>
              <a:rPr lang="en-US" dirty="0" err="1" smtClean="0"/>
              <a:t>finibus</a:t>
            </a:r>
            <a:r>
              <a:rPr lang="en-US" dirty="0" smtClean="0"/>
              <a:t> </a:t>
            </a:r>
            <a:r>
              <a:rPr lang="en-US" dirty="0" err="1" smtClean="0"/>
              <a:t>malesuada</a:t>
            </a:r>
            <a:r>
              <a:rPr lang="en-US" dirty="0" smtClean="0"/>
              <a:t> </a:t>
            </a:r>
            <a:r>
              <a:rPr lang="en-US" dirty="0" err="1" smtClean="0"/>
              <a:t>lobortis</a:t>
            </a:r>
            <a:r>
              <a:rPr lang="en-US" dirty="0" smtClean="0"/>
              <a:t>. </a:t>
            </a:r>
            <a:r>
              <a:rPr lang="en-US" dirty="0" err="1" smtClean="0"/>
              <a:t>Sed</a:t>
            </a:r>
            <a:r>
              <a:rPr lang="en-US" dirty="0" smtClean="0"/>
              <a:t> </a:t>
            </a:r>
            <a:r>
              <a:rPr lang="en-US" dirty="0" err="1" smtClean="0"/>
              <a:t>quis</a:t>
            </a:r>
            <a:r>
              <a:rPr lang="en-US" dirty="0" smtClean="0"/>
              <a:t> </a:t>
            </a:r>
            <a:r>
              <a:rPr lang="en-US" dirty="0" err="1" smtClean="0"/>
              <a:t>tellus</a:t>
            </a:r>
            <a:r>
              <a:rPr lang="en-US" dirty="0" smtClean="0"/>
              <a:t> id </a:t>
            </a:r>
            <a:r>
              <a:rPr lang="en-US" dirty="0" err="1" smtClean="0"/>
              <a:t>nulla</a:t>
            </a:r>
            <a:r>
              <a:rPr lang="en-US" dirty="0" smtClean="0"/>
              <a:t> </a:t>
            </a:r>
            <a:r>
              <a:rPr lang="en-US" dirty="0" err="1" smtClean="0"/>
              <a:t>mollis</a:t>
            </a:r>
            <a:r>
              <a:rPr lang="en-US" dirty="0" smtClean="0"/>
              <a:t> </a:t>
            </a:r>
            <a:r>
              <a:rPr lang="en-US" dirty="0" err="1" smtClean="0"/>
              <a:t>iaculis</a:t>
            </a:r>
            <a:r>
              <a:rPr lang="en-US" dirty="0" smtClean="0"/>
              <a:t>. Nam </a:t>
            </a:r>
            <a:r>
              <a:rPr lang="en-US" dirty="0" err="1" smtClean="0"/>
              <a:t>nec</a:t>
            </a:r>
            <a:r>
              <a:rPr lang="en-US" dirty="0" smtClean="0"/>
              <a:t> </a:t>
            </a:r>
            <a:r>
              <a:rPr lang="en-US" dirty="0" err="1" smtClean="0"/>
              <a:t>auctor</a:t>
            </a:r>
            <a:r>
              <a:rPr lang="en-US" dirty="0" smtClean="0"/>
              <a:t> </a:t>
            </a:r>
            <a:r>
              <a:rPr lang="en-US" dirty="0" err="1" smtClean="0"/>
              <a:t>arcu</a:t>
            </a:r>
            <a:r>
              <a:rPr lang="en-US" dirty="0" smtClean="0"/>
              <a:t>. </a:t>
            </a:r>
            <a:r>
              <a:rPr lang="en-US" dirty="0" err="1" smtClean="0"/>
              <a:t>Aenean</a:t>
            </a:r>
            <a:r>
              <a:rPr lang="en-US" dirty="0" smtClean="0"/>
              <a:t> </a:t>
            </a:r>
            <a:r>
              <a:rPr lang="en-US" dirty="0" err="1" smtClean="0"/>
              <a:t>molestie</a:t>
            </a:r>
            <a:r>
              <a:rPr lang="en-US" dirty="0" smtClean="0"/>
              <a:t> lacus </a:t>
            </a:r>
            <a:r>
              <a:rPr lang="en-US" dirty="0" err="1" smtClean="0"/>
              <a:t>ut</a:t>
            </a:r>
            <a:r>
              <a:rPr lang="en-US" dirty="0" smtClean="0"/>
              <a:t> </a:t>
            </a:r>
            <a:r>
              <a:rPr lang="en-US" dirty="0" err="1" smtClean="0"/>
              <a:t>urna</a:t>
            </a:r>
            <a:r>
              <a:rPr lang="en-US" dirty="0" smtClean="0"/>
              <a:t> </a:t>
            </a:r>
            <a:r>
              <a:rPr lang="en-US" dirty="0" err="1" smtClean="0"/>
              <a:t>accumsan</a:t>
            </a:r>
            <a:r>
              <a:rPr lang="en-US" dirty="0" smtClean="0"/>
              <a:t>, a </a:t>
            </a:r>
            <a:r>
              <a:rPr lang="en-US" dirty="0" err="1" smtClean="0"/>
              <a:t>rhoncus</a:t>
            </a:r>
            <a:r>
              <a:rPr lang="en-US" dirty="0" smtClean="0"/>
              <a:t> </a:t>
            </a:r>
            <a:r>
              <a:rPr lang="en-US" dirty="0" err="1" smtClean="0"/>
              <a:t>orci</a:t>
            </a:r>
            <a:r>
              <a:rPr lang="en-US" dirty="0" smtClean="0"/>
              <a:t> </a:t>
            </a:r>
            <a:r>
              <a:rPr lang="en-US" dirty="0" err="1" smtClean="0"/>
              <a:t>rhoncus</a:t>
            </a:r>
            <a:r>
              <a:rPr lang="en-US" dirty="0" smtClean="0"/>
              <a:t>. </a:t>
            </a:r>
            <a:r>
              <a:rPr lang="en-US" dirty="0" err="1" smtClean="0"/>
              <a:t>Fusce</a:t>
            </a:r>
            <a:r>
              <a:rPr lang="en-US" dirty="0" smtClean="0"/>
              <a:t> </a:t>
            </a:r>
            <a:r>
              <a:rPr lang="en-US" dirty="0" err="1" smtClean="0"/>
              <a:t>orci</a:t>
            </a:r>
            <a:r>
              <a:rPr lang="en-US" dirty="0" smtClean="0"/>
              <a:t> </a:t>
            </a:r>
            <a:r>
              <a:rPr lang="en-US" dirty="0" err="1" smtClean="0"/>
              <a:t>velit</a:t>
            </a:r>
            <a:r>
              <a:rPr lang="en-US" dirty="0" smtClean="0"/>
              <a:t>, </a:t>
            </a:r>
            <a:r>
              <a:rPr lang="en-US" dirty="0" err="1" smtClean="0"/>
              <a:t>euismod</a:t>
            </a:r>
            <a:r>
              <a:rPr lang="en-US" dirty="0" smtClean="0"/>
              <a:t> </a:t>
            </a:r>
            <a:r>
              <a:rPr lang="en-US" dirty="0" err="1" smtClean="0"/>
              <a:t>quis</a:t>
            </a:r>
            <a:r>
              <a:rPr lang="en-US" dirty="0" smtClean="0"/>
              <a:t> </a:t>
            </a:r>
            <a:r>
              <a:rPr lang="en-US" dirty="0" err="1" smtClean="0"/>
              <a:t>pulvinar</a:t>
            </a:r>
            <a:r>
              <a:rPr lang="en-US" dirty="0" smtClean="0"/>
              <a:t> ac, </a:t>
            </a:r>
            <a:r>
              <a:rPr lang="en-US" dirty="0" err="1" smtClean="0"/>
              <a:t>ultrices</a:t>
            </a:r>
            <a:r>
              <a:rPr lang="en-US" dirty="0" smtClean="0"/>
              <a:t> </a:t>
            </a:r>
            <a:r>
              <a:rPr lang="en-US" dirty="0" err="1" smtClean="0"/>
              <a:t>vel</a:t>
            </a:r>
            <a:r>
              <a:rPr lang="en-US" dirty="0" smtClean="0"/>
              <a:t> dui. </a:t>
            </a:r>
            <a:r>
              <a:rPr lang="en-US" dirty="0" err="1" smtClean="0"/>
              <a:t>Praesent</a:t>
            </a:r>
            <a:r>
              <a:rPr lang="en-US" dirty="0" smtClean="0"/>
              <a:t> </a:t>
            </a:r>
            <a:r>
              <a:rPr lang="en-US" dirty="0" err="1" smtClean="0"/>
              <a:t>commodo</a:t>
            </a:r>
            <a:r>
              <a:rPr lang="en-US" dirty="0" smtClean="0"/>
              <a:t>, </a:t>
            </a:r>
            <a:r>
              <a:rPr lang="en-US" dirty="0" err="1" smtClean="0"/>
              <a:t>odio</a:t>
            </a:r>
            <a:r>
              <a:rPr lang="en-US" dirty="0" smtClean="0"/>
              <a:t> </a:t>
            </a:r>
            <a:r>
              <a:rPr lang="en-US" dirty="0" err="1" smtClean="0"/>
              <a:t>eu</a:t>
            </a:r>
            <a:r>
              <a:rPr lang="en-US" dirty="0" smtClean="0"/>
              <a:t> </a:t>
            </a:r>
            <a:r>
              <a:rPr lang="en-US" dirty="0" err="1" smtClean="0"/>
              <a:t>ullamcorper</a:t>
            </a:r>
            <a:r>
              <a:rPr lang="en-US" dirty="0" smtClean="0"/>
              <a:t> </a:t>
            </a:r>
            <a:r>
              <a:rPr lang="en-US" dirty="0" err="1" smtClean="0"/>
              <a:t>eleifend</a:t>
            </a:r>
            <a:r>
              <a:rPr lang="en-US" dirty="0" smtClean="0"/>
              <a:t>, magna </a:t>
            </a:r>
            <a:r>
              <a:rPr lang="en-US" dirty="0" err="1" smtClean="0"/>
              <a:t>metus</a:t>
            </a:r>
            <a:r>
              <a:rPr lang="en-US" dirty="0" smtClean="0"/>
              <a:t> </a:t>
            </a:r>
            <a:r>
              <a:rPr lang="en-US" dirty="0" err="1" smtClean="0"/>
              <a:t>euismod</a:t>
            </a:r>
            <a:r>
              <a:rPr lang="en-US" dirty="0" smtClean="0"/>
              <a:t> </a:t>
            </a:r>
            <a:r>
              <a:rPr lang="en-US" dirty="0" err="1" smtClean="0"/>
              <a:t>elit</a:t>
            </a:r>
            <a:r>
              <a:rPr lang="en-US" dirty="0" smtClean="0"/>
              <a:t>, in </a:t>
            </a:r>
            <a:r>
              <a:rPr lang="en-US" dirty="0" err="1" smtClean="0"/>
              <a:t>porttitor</a:t>
            </a:r>
            <a:r>
              <a:rPr lang="en-US" dirty="0" smtClean="0"/>
              <a:t> </a:t>
            </a:r>
            <a:r>
              <a:rPr lang="en-US" dirty="0" err="1" smtClean="0"/>
              <a:t>urna</a:t>
            </a:r>
            <a:r>
              <a:rPr lang="en-US" dirty="0" smtClean="0"/>
              <a:t> </a:t>
            </a:r>
            <a:r>
              <a:rPr lang="en-US" dirty="0" err="1" smtClean="0"/>
              <a:t>nisl</a:t>
            </a:r>
            <a:r>
              <a:rPr lang="en-US" dirty="0" smtClean="0"/>
              <a:t> </a:t>
            </a:r>
            <a:r>
              <a:rPr lang="en-US" dirty="0" err="1" smtClean="0"/>
              <a:t>ut</a:t>
            </a:r>
            <a:r>
              <a:rPr lang="en-US" dirty="0" smtClean="0"/>
              <a:t> </a:t>
            </a:r>
            <a:r>
              <a:rPr lang="en-US" dirty="0" err="1" smtClean="0"/>
              <a:t>nulla</a:t>
            </a:r>
            <a:r>
              <a:rPr lang="en-US" dirty="0" smtClean="0"/>
              <a:t>. </a:t>
            </a:r>
            <a:r>
              <a:rPr lang="en-US" dirty="0" err="1" smtClean="0"/>
              <a:t>Donec</a:t>
            </a:r>
            <a:r>
              <a:rPr lang="en-US" dirty="0" smtClean="0"/>
              <a:t> </a:t>
            </a:r>
            <a:r>
              <a:rPr lang="en-US" dirty="0" err="1" smtClean="0"/>
              <a:t>accumsan</a:t>
            </a:r>
            <a:r>
              <a:rPr lang="en-US" dirty="0" smtClean="0"/>
              <a:t> </a:t>
            </a:r>
            <a:r>
              <a:rPr lang="en-US" dirty="0" err="1" smtClean="0"/>
              <a:t>egestas</a:t>
            </a:r>
            <a:r>
              <a:rPr lang="en-US" dirty="0" smtClean="0"/>
              <a:t> </a:t>
            </a:r>
            <a:r>
              <a:rPr lang="en-US" dirty="0" err="1" smtClean="0"/>
              <a:t>nulla</a:t>
            </a:r>
            <a:r>
              <a:rPr lang="en-US" dirty="0" smtClean="0"/>
              <a:t>, </a:t>
            </a:r>
            <a:r>
              <a:rPr lang="en-US" dirty="0" err="1" smtClean="0"/>
              <a:t>ut</a:t>
            </a:r>
            <a:r>
              <a:rPr lang="en-US" dirty="0" smtClean="0"/>
              <a:t> </a:t>
            </a:r>
            <a:r>
              <a:rPr lang="en-US" dirty="0" err="1" smtClean="0"/>
              <a:t>sollicitudin</a:t>
            </a:r>
            <a:r>
              <a:rPr lang="en-US" dirty="0" smtClean="0"/>
              <a:t> </a:t>
            </a:r>
            <a:r>
              <a:rPr lang="en-US" dirty="0" err="1" smtClean="0"/>
              <a:t>nulla</a:t>
            </a:r>
            <a:r>
              <a:rPr lang="en-US" dirty="0" smtClean="0"/>
              <a:t> </a:t>
            </a:r>
            <a:r>
              <a:rPr lang="en-US" dirty="0" err="1" smtClean="0"/>
              <a:t>lacinia</a:t>
            </a:r>
            <a:r>
              <a:rPr lang="en-US" dirty="0" smtClean="0"/>
              <a:t> ac. </a:t>
            </a:r>
            <a:r>
              <a:rPr lang="en-US" dirty="0" err="1" smtClean="0"/>
              <a:t>Pellentesque</a:t>
            </a:r>
            <a:r>
              <a:rPr lang="en-US" dirty="0" smtClean="0"/>
              <a:t> </a:t>
            </a:r>
            <a:r>
              <a:rPr lang="en-US" dirty="0" err="1" smtClean="0"/>
              <a:t>felis</a:t>
            </a:r>
            <a:r>
              <a:rPr lang="en-US" dirty="0" smtClean="0"/>
              <a:t> </a:t>
            </a:r>
            <a:r>
              <a:rPr lang="en-US" dirty="0" err="1" smtClean="0"/>
              <a:t>est</a:t>
            </a:r>
            <a:r>
              <a:rPr lang="en-US" dirty="0" smtClean="0"/>
              <a:t>, </a:t>
            </a:r>
            <a:r>
              <a:rPr lang="en-US" dirty="0" err="1" smtClean="0"/>
              <a:t>tincidunt</a:t>
            </a:r>
            <a:r>
              <a:rPr lang="en-US" dirty="0" smtClean="0"/>
              <a:t> et </a:t>
            </a:r>
            <a:r>
              <a:rPr lang="en-US" dirty="0" err="1" smtClean="0"/>
              <a:t>suscipit</a:t>
            </a:r>
            <a:r>
              <a:rPr lang="en-US" dirty="0" smtClean="0"/>
              <a:t> id, </a:t>
            </a:r>
            <a:r>
              <a:rPr lang="en-US" dirty="0" err="1" smtClean="0"/>
              <a:t>rutrum</a:t>
            </a:r>
            <a:r>
              <a:rPr lang="en-US" dirty="0" smtClean="0"/>
              <a:t> at </a:t>
            </a:r>
            <a:r>
              <a:rPr lang="en-US" dirty="0" err="1" smtClean="0"/>
              <a:t>odio</a:t>
            </a:r>
            <a:r>
              <a:rPr lang="en-US" dirty="0" smtClean="0"/>
              <a:t>. </a:t>
            </a:r>
            <a:r>
              <a:rPr lang="en-US" dirty="0" err="1" smtClean="0"/>
              <a:t>Sed</a:t>
            </a:r>
            <a:r>
              <a:rPr lang="en-US" dirty="0" smtClean="0"/>
              <a:t> </a:t>
            </a:r>
            <a:r>
              <a:rPr lang="en-US" dirty="0" err="1" smtClean="0"/>
              <a:t>fringilla</a:t>
            </a:r>
            <a:r>
              <a:rPr lang="en-US" dirty="0" smtClean="0"/>
              <a:t> </a:t>
            </a:r>
            <a:r>
              <a:rPr lang="en-US" dirty="0" err="1" smtClean="0"/>
              <a:t>porttitor</a:t>
            </a:r>
            <a:r>
              <a:rPr lang="en-US" dirty="0" smtClean="0"/>
              <a:t> </a:t>
            </a:r>
            <a:r>
              <a:rPr lang="en-US" dirty="0" err="1" smtClean="0"/>
              <a:t>ipsum</a:t>
            </a:r>
            <a:r>
              <a:rPr lang="en-US" dirty="0" smtClean="0"/>
              <a:t>. </a:t>
            </a:r>
          </a:p>
          <a:p>
            <a:pPr lvl="0"/>
            <a:endParaRPr lang="en-US" dirty="0" smtClean="0"/>
          </a:p>
          <a:p>
            <a:pPr lvl="0"/>
            <a:r>
              <a:rPr lang="en-US" dirty="0" err="1" smtClean="0"/>
              <a:t>Morbi</a:t>
            </a:r>
            <a:r>
              <a:rPr lang="en-US" dirty="0" smtClean="0"/>
              <a:t> </a:t>
            </a:r>
            <a:r>
              <a:rPr lang="en-US" dirty="0" err="1" smtClean="0"/>
              <a:t>cursus</a:t>
            </a:r>
            <a:r>
              <a:rPr lang="en-US" dirty="0" smtClean="0"/>
              <a:t> </a:t>
            </a:r>
            <a:r>
              <a:rPr lang="en-US" dirty="0" err="1" smtClean="0"/>
              <a:t>massa</a:t>
            </a:r>
            <a:r>
              <a:rPr lang="en-US" dirty="0" smtClean="0"/>
              <a:t> </a:t>
            </a:r>
            <a:r>
              <a:rPr lang="en-US" dirty="0" err="1" smtClean="0"/>
              <a:t>eget</a:t>
            </a:r>
            <a:r>
              <a:rPr lang="en-US" dirty="0" smtClean="0"/>
              <a:t> </a:t>
            </a:r>
            <a:r>
              <a:rPr lang="en-US" dirty="0" err="1" smtClean="0"/>
              <a:t>arcu</a:t>
            </a:r>
            <a:r>
              <a:rPr lang="en-US" dirty="0" smtClean="0"/>
              <a:t> </a:t>
            </a:r>
            <a:r>
              <a:rPr lang="en-US" dirty="0" err="1" smtClean="0"/>
              <a:t>hendrerit</a:t>
            </a:r>
            <a:r>
              <a:rPr lang="en-US" dirty="0" smtClean="0"/>
              <a:t> </a:t>
            </a:r>
            <a:r>
              <a:rPr lang="en-US" dirty="0" err="1" smtClean="0"/>
              <a:t>eleifend</a:t>
            </a:r>
            <a:r>
              <a:rPr lang="en-US" dirty="0" smtClean="0"/>
              <a:t>. </a:t>
            </a:r>
            <a:r>
              <a:rPr lang="en-US" dirty="0" err="1" smtClean="0"/>
              <a:t>Morbi</a:t>
            </a:r>
            <a:r>
              <a:rPr lang="en-US" dirty="0" smtClean="0"/>
              <a:t> sit </a:t>
            </a:r>
            <a:r>
              <a:rPr lang="en-US" dirty="0" err="1" smtClean="0"/>
              <a:t>amet</a:t>
            </a:r>
            <a:r>
              <a:rPr lang="en-US" dirty="0" smtClean="0"/>
              <a:t> </a:t>
            </a:r>
            <a:r>
              <a:rPr lang="en-US" dirty="0" err="1" smtClean="0"/>
              <a:t>accumsan</a:t>
            </a:r>
            <a:r>
              <a:rPr lang="en-US" dirty="0" smtClean="0"/>
              <a:t> dui, </a:t>
            </a:r>
            <a:r>
              <a:rPr lang="en-US" dirty="0" err="1" smtClean="0"/>
              <a:t>vel</a:t>
            </a:r>
            <a:r>
              <a:rPr lang="en-US" dirty="0" smtClean="0"/>
              <a:t> tempus </a:t>
            </a:r>
            <a:r>
              <a:rPr lang="en-US" dirty="0" err="1" smtClean="0"/>
              <a:t>urna</a:t>
            </a:r>
            <a:r>
              <a:rPr lang="en-US" dirty="0" smtClean="0"/>
              <a:t>. </a:t>
            </a:r>
            <a:r>
              <a:rPr lang="en-US" dirty="0" err="1" smtClean="0"/>
              <a:t>Cras</a:t>
            </a:r>
            <a:r>
              <a:rPr lang="en-US" dirty="0" smtClean="0"/>
              <a:t> in </a:t>
            </a:r>
            <a:r>
              <a:rPr lang="en-US" dirty="0" err="1" smtClean="0"/>
              <a:t>sapien</a:t>
            </a:r>
            <a:r>
              <a:rPr lang="en-US" dirty="0" smtClean="0"/>
              <a:t> at </a:t>
            </a:r>
            <a:r>
              <a:rPr lang="en-US" dirty="0" err="1" smtClean="0"/>
              <a:t>justo</a:t>
            </a:r>
            <a:r>
              <a:rPr lang="en-US" dirty="0" smtClean="0"/>
              <a:t> </a:t>
            </a:r>
            <a:r>
              <a:rPr lang="en-US" dirty="0" err="1" smtClean="0"/>
              <a:t>convallis</a:t>
            </a:r>
            <a:r>
              <a:rPr lang="en-US" dirty="0" smtClean="0"/>
              <a:t> </a:t>
            </a:r>
            <a:r>
              <a:rPr lang="en-US" dirty="0" err="1" smtClean="0"/>
              <a:t>lacinia</a:t>
            </a:r>
            <a:r>
              <a:rPr lang="en-US" dirty="0" smtClean="0"/>
              <a:t> et in </a:t>
            </a:r>
            <a:r>
              <a:rPr lang="en-US" dirty="0" err="1" smtClean="0"/>
              <a:t>felis</a:t>
            </a:r>
            <a:r>
              <a:rPr lang="en-US" dirty="0" smtClean="0"/>
              <a:t>. </a:t>
            </a:r>
            <a:r>
              <a:rPr lang="en-US" dirty="0" err="1" smtClean="0"/>
              <a:t>Vestibulum</a:t>
            </a:r>
            <a:r>
              <a:rPr lang="en-US" dirty="0" smtClean="0"/>
              <a:t> </a:t>
            </a:r>
            <a:r>
              <a:rPr lang="en-US" dirty="0" err="1" smtClean="0"/>
              <a:t>luctus</a:t>
            </a:r>
            <a:r>
              <a:rPr lang="en-US" dirty="0" smtClean="0"/>
              <a:t>, </a:t>
            </a:r>
            <a:r>
              <a:rPr lang="en-US" dirty="0" err="1" smtClean="0"/>
              <a:t>odio</a:t>
            </a:r>
            <a:r>
              <a:rPr lang="en-US" dirty="0" smtClean="0"/>
              <a:t> non </a:t>
            </a:r>
            <a:r>
              <a:rPr lang="en-US" dirty="0" err="1" smtClean="0"/>
              <a:t>accumsan</a:t>
            </a:r>
            <a:r>
              <a:rPr lang="en-US" dirty="0" smtClean="0"/>
              <a:t> </a:t>
            </a:r>
            <a:r>
              <a:rPr lang="en-US" dirty="0" err="1" smtClean="0"/>
              <a:t>eleifend</a:t>
            </a:r>
            <a:r>
              <a:rPr lang="en-US" dirty="0" smtClean="0"/>
              <a:t>, </a:t>
            </a:r>
            <a:r>
              <a:rPr lang="en-US" dirty="0" err="1" smtClean="0"/>
              <a:t>lectus</a:t>
            </a:r>
            <a:r>
              <a:rPr lang="en-US" dirty="0" smtClean="0"/>
              <a:t> </a:t>
            </a:r>
            <a:r>
              <a:rPr lang="en-US" dirty="0" err="1" smtClean="0"/>
              <a:t>metus</a:t>
            </a:r>
            <a:r>
              <a:rPr lang="en-US" dirty="0" smtClean="0"/>
              <a:t> </a:t>
            </a:r>
            <a:r>
              <a:rPr lang="en-US" dirty="0" err="1" smtClean="0"/>
              <a:t>rutrum</a:t>
            </a:r>
            <a:r>
              <a:rPr lang="en-US" dirty="0" smtClean="0"/>
              <a:t> </a:t>
            </a:r>
            <a:r>
              <a:rPr lang="en-US" dirty="0" err="1" smtClean="0"/>
              <a:t>orci</a:t>
            </a:r>
            <a:r>
              <a:rPr lang="en-US" dirty="0" smtClean="0"/>
              <a:t>, </a:t>
            </a:r>
            <a:r>
              <a:rPr lang="en-US" dirty="0" err="1" smtClean="0"/>
              <a:t>quis</a:t>
            </a:r>
            <a:r>
              <a:rPr lang="en-US" dirty="0" smtClean="0"/>
              <a:t> </a:t>
            </a:r>
            <a:r>
              <a:rPr lang="en-US" dirty="0" err="1" smtClean="0"/>
              <a:t>molestie</a:t>
            </a:r>
            <a:r>
              <a:rPr lang="en-US" dirty="0" smtClean="0"/>
              <a:t> </a:t>
            </a:r>
            <a:r>
              <a:rPr lang="en-US" dirty="0" err="1" smtClean="0"/>
              <a:t>enim</a:t>
            </a:r>
            <a:r>
              <a:rPr lang="en-US" dirty="0" smtClean="0"/>
              <a:t> </a:t>
            </a:r>
            <a:r>
              <a:rPr lang="en-US" dirty="0" err="1" smtClean="0"/>
              <a:t>augue</a:t>
            </a:r>
            <a:r>
              <a:rPr lang="en-US" dirty="0" smtClean="0"/>
              <a:t> in </a:t>
            </a:r>
            <a:r>
              <a:rPr lang="en-US" dirty="0" err="1" smtClean="0"/>
              <a:t>lorem</a:t>
            </a:r>
            <a:r>
              <a:rPr lang="en-US" dirty="0" smtClean="0"/>
              <a:t>. </a:t>
            </a:r>
            <a:r>
              <a:rPr lang="en-US" dirty="0" err="1" smtClean="0"/>
              <a:t>Vestibulum</a:t>
            </a:r>
            <a:r>
              <a:rPr lang="en-US" dirty="0" smtClean="0"/>
              <a:t> </a:t>
            </a:r>
            <a:r>
              <a:rPr lang="en-US" dirty="0" err="1" smtClean="0"/>
              <a:t>volutpat</a:t>
            </a:r>
            <a:r>
              <a:rPr lang="en-US" dirty="0" smtClean="0"/>
              <a:t> </a:t>
            </a:r>
            <a:r>
              <a:rPr lang="en-US" dirty="0" err="1" smtClean="0"/>
              <a:t>sagittis</a:t>
            </a:r>
            <a:r>
              <a:rPr lang="en-US" dirty="0" smtClean="0"/>
              <a:t> quam </a:t>
            </a:r>
            <a:r>
              <a:rPr lang="en-US" dirty="0" err="1" smtClean="0"/>
              <a:t>varius</a:t>
            </a:r>
            <a:r>
              <a:rPr lang="en-US" dirty="0" smtClean="0"/>
              <a:t> </a:t>
            </a:r>
            <a:r>
              <a:rPr lang="en-US" dirty="0" err="1" smtClean="0"/>
              <a:t>facilisis</a:t>
            </a:r>
            <a:r>
              <a:rPr lang="en-US" dirty="0" smtClean="0"/>
              <a:t>.</a:t>
            </a:r>
          </a:p>
          <a:p>
            <a:pPr lvl="0"/>
            <a:r>
              <a:rPr lang="en-US" dirty="0" err="1" smtClean="0"/>
              <a:t>Donec</a:t>
            </a:r>
            <a:r>
              <a:rPr lang="en-US" dirty="0" smtClean="0"/>
              <a:t> ligula </a:t>
            </a:r>
            <a:r>
              <a:rPr lang="en-US" dirty="0" err="1" smtClean="0"/>
              <a:t>diam</a:t>
            </a:r>
            <a:r>
              <a:rPr lang="en-US" dirty="0" smtClean="0"/>
              <a:t>, </a:t>
            </a:r>
            <a:r>
              <a:rPr lang="en-US" dirty="0" err="1" smtClean="0"/>
              <a:t>tincidunt</a:t>
            </a:r>
            <a:r>
              <a:rPr lang="en-US" dirty="0" smtClean="0"/>
              <a:t> id </a:t>
            </a:r>
            <a:r>
              <a:rPr lang="en-US" dirty="0" err="1" smtClean="0"/>
              <a:t>nisl</a:t>
            </a:r>
            <a:r>
              <a:rPr lang="en-US" dirty="0" smtClean="0"/>
              <a:t> </a:t>
            </a:r>
            <a:r>
              <a:rPr lang="en-US" dirty="0" err="1" smtClean="0"/>
              <a:t>vel</a:t>
            </a:r>
            <a:r>
              <a:rPr lang="en-US" dirty="0" smtClean="0"/>
              <a:t>, </a:t>
            </a:r>
            <a:r>
              <a:rPr lang="en-US" dirty="0" err="1" smtClean="0"/>
              <a:t>accumsan</a:t>
            </a:r>
            <a:r>
              <a:rPr lang="en-US" dirty="0" smtClean="0"/>
              <a:t> </a:t>
            </a:r>
            <a:r>
              <a:rPr lang="en-US" dirty="0" err="1" smtClean="0"/>
              <a:t>placerat</a:t>
            </a:r>
            <a:r>
              <a:rPr lang="en-US" dirty="0" smtClean="0"/>
              <a:t> </a:t>
            </a:r>
            <a:r>
              <a:rPr lang="en-US" dirty="0" err="1" smtClean="0"/>
              <a:t>velit</a:t>
            </a:r>
            <a:r>
              <a:rPr lang="en-US" dirty="0" smtClean="0"/>
              <a:t>. </a:t>
            </a:r>
            <a:r>
              <a:rPr lang="en-US" dirty="0" err="1" smtClean="0"/>
              <a:t>Nullam</a:t>
            </a:r>
            <a:r>
              <a:rPr lang="en-US" dirty="0" smtClean="0"/>
              <a:t> </a:t>
            </a:r>
            <a:r>
              <a:rPr lang="en-US" dirty="0" err="1" smtClean="0"/>
              <a:t>sagittis</a:t>
            </a:r>
            <a:r>
              <a:rPr lang="en-US" dirty="0" smtClean="0"/>
              <a:t> </a:t>
            </a:r>
            <a:r>
              <a:rPr lang="en-US" dirty="0" err="1" smtClean="0"/>
              <a:t>feugiat</a:t>
            </a:r>
            <a:r>
              <a:rPr lang="en-US" dirty="0" smtClean="0"/>
              <a:t> </a:t>
            </a:r>
            <a:r>
              <a:rPr lang="en-US" dirty="0" err="1" smtClean="0"/>
              <a:t>erat</a:t>
            </a:r>
            <a:r>
              <a:rPr lang="en-US" dirty="0" smtClean="0"/>
              <a:t>, </a:t>
            </a:r>
            <a:r>
              <a:rPr lang="en-US" dirty="0" err="1" smtClean="0"/>
              <a:t>vel</a:t>
            </a:r>
            <a:r>
              <a:rPr lang="en-US" dirty="0" smtClean="0"/>
              <a:t> </a:t>
            </a:r>
            <a:r>
              <a:rPr lang="en-US" dirty="0" err="1" smtClean="0"/>
              <a:t>vestibulum</a:t>
            </a:r>
            <a:r>
              <a:rPr lang="en-US" dirty="0" smtClean="0"/>
              <a:t> </a:t>
            </a:r>
            <a:r>
              <a:rPr lang="en-US" dirty="0" err="1" smtClean="0"/>
              <a:t>lorem</a:t>
            </a:r>
            <a:r>
              <a:rPr lang="en-US" dirty="0" smtClean="0"/>
              <a:t> </a:t>
            </a:r>
            <a:r>
              <a:rPr lang="en-US" dirty="0" err="1" smtClean="0"/>
              <a:t>facilisis</a:t>
            </a:r>
            <a:r>
              <a:rPr lang="en-US" dirty="0" smtClean="0"/>
              <a:t> vitae. </a:t>
            </a:r>
            <a:r>
              <a:rPr lang="en-US" dirty="0" err="1" smtClean="0"/>
              <a:t>Duis</a:t>
            </a:r>
            <a:r>
              <a:rPr lang="en-US" dirty="0" smtClean="0"/>
              <a:t> </a:t>
            </a:r>
            <a:r>
              <a:rPr lang="en-US" dirty="0" err="1" smtClean="0"/>
              <a:t>molestie</a:t>
            </a:r>
            <a:r>
              <a:rPr lang="en-US" dirty="0" smtClean="0"/>
              <a:t> </a:t>
            </a:r>
            <a:r>
              <a:rPr lang="en-US" dirty="0" err="1" smtClean="0"/>
              <a:t>urna</a:t>
            </a:r>
            <a:r>
              <a:rPr lang="en-US" dirty="0" smtClean="0"/>
              <a:t> </a:t>
            </a:r>
            <a:r>
              <a:rPr lang="en-US" dirty="0" err="1" smtClean="0"/>
              <a:t>enim</a:t>
            </a:r>
            <a:r>
              <a:rPr lang="en-US" dirty="0" smtClean="0"/>
              <a:t>, </a:t>
            </a:r>
            <a:r>
              <a:rPr lang="en-US" dirty="0" err="1" smtClean="0"/>
              <a:t>vel</a:t>
            </a:r>
            <a:r>
              <a:rPr lang="en-US" dirty="0" smtClean="0"/>
              <a:t> </a:t>
            </a:r>
            <a:r>
              <a:rPr lang="en-US" dirty="0" err="1" smtClean="0"/>
              <a:t>scelerisque</a:t>
            </a:r>
            <a:r>
              <a:rPr lang="en-US" dirty="0" smtClean="0"/>
              <a:t> </a:t>
            </a:r>
            <a:r>
              <a:rPr lang="en-US" dirty="0" err="1" smtClean="0"/>
              <a:t>arcu</a:t>
            </a:r>
            <a:r>
              <a:rPr lang="en-US" dirty="0" smtClean="0"/>
              <a:t> </a:t>
            </a:r>
            <a:r>
              <a:rPr lang="en-US" dirty="0" err="1" smtClean="0"/>
              <a:t>feugiat</a:t>
            </a:r>
            <a:r>
              <a:rPr lang="en-US" dirty="0" smtClean="0"/>
              <a:t> </a:t>
            </a:r>
            <a:r>
              <a:rPr lang="en-US" dirty="0" err="1" smtClean="0"/>
              <a:t>eget</a:t>
            </a:r>
            <a:r>
              <a:rPr lang="en-US" dirty="0" smtClean="0"/>
              <a:t>. </a:t>
            </a:r>
            <a:r>
              <a:rPr lang="en-US" dirty="0" err="1" smtClean="0"/>
              <a:t>Curabitur</a:t>
            </a:r>
            <a:r>
              <a:rPr lang="en-US" dirty="0" smtClean="0"/>
              <a:t> </a:t>
            </a:r>
            <a:r>
              <a:rPr lang="en-US" dirty="0" err="1" smtClean="0"/>
              <a:t>lobortis</a:t>
            </a:r>
            <a:r>
              <a:rPr lang="en-US" dirty="0" smtClean="0"/>
              <a:t>, </a:t>
            </a:r>
            <a:r>
              <a:rPr lang="en-US" dirty="0" err="1" smtClean="0"/>
              <a:t>nulla</a:t>
            </a:r>
            <a:r>
              <a:rPr lang="en-US" dirty="0" smtClean="0"/>
              <a:t> </a:t>
            </a:r>
            <a:r>
              <a:rPr lang="en-US" dirty="0" err="1" smtClean="0"/>
              <a:t>vel</a:t>
            </a:r>
            <a:r>
              <a:rPr lang="en-US" dirty="0" smtClean="0"/>
              <a:t> </a:t>
            </a:r>
            <a:r>
              <a:rPr lang="en-US" dirty="0" err="1" smtClean="0"/>
              <a:t>dignissim</a:t>
            </a:r>
            <a:r>
              <a:rPr lang="en-US" dirty="0" smtClean="0"/>
              <a:t> </a:t>
            </a:r>
            <a:r>
              <a:rPr lang="en-US" dirty="0" err="1" smtClean="0"/>
              <a:t>consequat</a:t>
            </a:r>
            <a:r>
              <a:rPr lang="en-US" dirty="0" smtClean="0"/>
              <a:t>, </a:t>
            </a:r>
            <a:r>
              <a:rPr lang="en-US" dirty="0" err="1" smtClean="0"/>
              <a:t>odio</a:t>
            </a:r>
            <a:r>
              <a:rPr lang="en-US" dirty="0" smtClean="0"/>
              <a:t> </a:t>
            </a:r>
            <a:r>
              <a:rPr lang="en-US" dirty="0" err="1" smtClean="0"/>
              <a:t>libero</a:t>
            </a:r>
            <a:r>
              <a:rPr lang="en-US" dirty="0" smtClean="0"/>
              <a:t> </a:t>
            </a:r>
            <a:r>
              <a:rPr lang="en-US" dirty="0" err="1" smtClean="0"/>
              <a:t>pellentesque</a:t>
            </a:r>
            <a:r>
              <a:rPr lang="en-US" dirty="0" smtClean="0"/>
              <a:t> </a:t>
            </a:r>
            <a:r>
              <a:rPr lang="en-US" dirty="0" err="1" smtClean="0"/>
              <a:t>nunc</a:t>
            </a:r>
            <a:r>
              <a:rPr lang="en-US" dirty="0" smtClean="0"/>
              <a:t>, sit </a:t>
            </a:r>
            <a:r>
              <a:rPr lang="en-US" dirty="0" err="1" smtClean="0"/>
              <a:t>amet</a:t>
            </a:r>
            <a:r>
              <a:rPr lang="en-US" dirty="0" smtClean="0"/>
              <a:t> </a:t>
            </a:r>
            <a:r>
              <a:rPr lang="en-US" dirty="0" err="1" smtClean="0"/>
              <a:t>feugiat</a:t>
            </a:r>
            <a:r>
              <a:rPr lang="en-US" dirty="0" smtClean="0"/>
              <a:t> </a:t>
            </a:r>
            <a:r>
              <a:rPr lang="en-US" dirty="0" err="1" smtClean="0"/>
              <a:t>justo</a:t>
            </a:r>
            <a:r>
              <a:rPr lang="en-US" dirty="0" smtClean="0"/>
              <a:t> </a:t>
            </a:r>
            <a:r>
              <a:rPr lang="en-US" dirty="0" err="1" smtClean="0"/>
              <a:t>metus</a:t>
            </a:r>
            <a:r>
              <a:rPr lang="en-US" dirty="0" smtClean="0"/>
              <a:t> </a:t>
            </a:r>
            <a:r>
              <a:rPr lang="en-US" dirty="0" err="1" smtClean="0"/>
              <a:t>nec</a:t>
            </a:r>
            <a:r>
              <a:rPr lang="en-US" dirty="0" smtClean="0"/>
              <a:t> </a:t>
            </a:r>
            <a:r>
              <a:rPr lang="en-US" dirty="0" err="1" smtClean="0"/>
              <a:t>neque</a:t>
            </a:r>
            <a:r>
              <a:rPr lang="en-US" dirty="0" smtClean="0"/>
              <a:t>. </a:t>
            </a:r>
            <a:r>
              <a:rPr lang="en-US" dirty="0" err="1" smtClean="0"/>
              <a:t>Donec</a:t>
            </a:r>
            <a:r>
              <a:rPr lang="en-US" dirty="0" smtClean="0"/>
              <a:t> non ante ac </a:t>
            </a:r>
            <a:r>
              <a:rPr lang="en-US" dirty="0" err="1" smtClean="0"/>
              <a:t>orci</a:t>
            </a:r>
            <a:r>
              <a:rPr lang="en-US" dirty="0" smtClean="0"/>
              <a:t> </a:t>
            </a:r>
            <a:r>
              <a:rPr lang="en-US" dirty="0" err="1" smtClean="0"/>
              <a:t>elementum</a:t>
            </a:r>
            <a:r>
              <a:rPr lang="en-US" dirty="0" smtClean="0"/>
              <a:t> </a:t>
            </a:r>
            <a:r>
              <a:rPr lang="en-US" dirty="0" err="1" smtClean="0"/>
              <a:t>iaculis</a:t>
            </a:r>
            <a:r>
              <a:rPr lang="en-US" dirty="0" smtClean="0"/>
              <a:t> </a:t>
            </a:r>
            <a:r>
              <a:rPr lang="en-US" dirty="0" err="1" smtClean="0"/>
              <a:t>consequat</a:t>
            </a:r>
            <a:r>
              <a:rPr lang="en-US" dirty="0" smtClean="0"/>
              <a:t> in </a:t>
            </a:r>
            <a:r>
              <a:rPr lang="en-US" dirty="0" err="1" smtClean="0"/>
              <a:t>metus</a:t>
            </a:r>
            <a:r>
              <a:rPr lang="en-US" dirty="0" smtClean="0"/>
              <a:t>. </a:t>
            </a:r>
            <a:r>
              <a:rPr lang="en-US" dirty="0" err="1" smtClean="0"/>
              <a:t>Interdum</a:t>
            </a:r>
            <a:r>
              <a:rPr lang="en-US" dirty="0" smtClean="0"/>
              <a:t> et </a:t>
            </a:r>
            <a:r>
              <a:rPr lang="en-US" dirty="0" err="1" smtClean="0"/>
              <a:t>malesuada</a:t>
            </a:r>
            <a:r>
              <a:rPr lang="en-US" dirty="0" smtClean="0"/>
              <a:t> fames ac ante </a:t>
            </a:r>
            <a:r>
              <a:rPr lang="en-US" dirty="0" err="1" smtClean="0"/>
              <a:t>ipsum</a:t>
            </a:r>
            <a:r>
              <a:rPr lang="en-US" dirty="0" smtClean="0"/>
              <a:t> </a:t>
            </a:r>
            <a:r>
              <a:rPr lang="en-US" dirty="0" err="1" smtClean="0"/>
              <a:t>primis</a:t>
            </a:r>
            <a:r>
              <a:rPr lang="en-US" dirty="0" smtClean="0"/>
              <a:t> in </a:t>
            </a:r>
            <a:r>
              <a:rPr lang="en-US" dirty="0" err="1" smtClean="0"/>
              <a:t>faucibus</a:t>
            </a:r>
            <a:r>
              <a:rPr lang="en-US" dirty="0" smtClean="0"/>
              <a:t>. </a:t>
            </a:r>
            <a:r>
              <a:rPr lang="en-US" dirty="0" err="1" smtClean="0"/>
              <a:t>Mauris</a:t>
            </a:r>
            <a:r>
              <a:rPr lang="en-US" dirty="0" smtClean="0"/>
              <a:t> </a:t>
            </a:r>
            <a:r>
              <a:rPr lang="en-US" dirty="0" err="1" smtClean="0"/>
              <a:t>volutpat</a:t>
            </a:r>
            <a:r>
              <a:rPr lang="en-US" dirty="0" smtClean="0"/>
              <a:t> </a:t>
            </a:r>
            <a:r>
              <a:rPr lang="en-US" dirty="0" err="1" smtClean="0"/>
              <a:t>aliquet</a:t>
            </a:r>
            <a:r>
              <a:rPr lang="en-US" dirty="0" smtClean="0"/>
              <a:t> </a:t>
            </a:r>
            <a:r>
              <a:rPr lang="en-US" dirty="0" err="1" smtClean="0"/>
              <a:t>imperdiet</a:t>
            </a:r>
            <a:r>
              <a:rPr lang="en-US" dirty="0" smtClean="0"/>
              <a:t>. </a:t>
            </a:r>
            <a:r>
              <a:rPr lang="en-US" dirty="0" err="1" smtClean="0"/>
              <a:t>Suspendisse</a:t>
            </a:r>
            <a:r>
              <a:rPr lang="en-US" dirty="0" smtClean="0"/>
              <a:t> </a:t>
            </a:r>
            <a:r>
              <a:rPr lang="en-US" dirty="0" err="1" smtClean="0"/>
              <a:t>ultrices</a:t>
            </a:r>
            <a:r>
              <a:rPr lang="en-US" dirty="0" smtClean="0"/>
              <a:t> lacus id </a:t>
            </a:r>
            <a:r>
              <a:rPr lang="en-US" dirty="0" err="1" smtClean="0"/>
              <a:t>est</a:t>
            </a:r>
            <a:r>
              <a:rPr lang="en-US" dirty="0" smtClean="0"/>
              <a:t> </a:t>
            </a:r>
            <a:r>
              <a:rPr lang="en-US" dirty="0" err="1" smtClean="0"/>
              <a:t>viverra</a:t>
            </a:r>
            <a:r>
              <a:rPr lang="en-US" dirty="0" smtClean="0"/>
              <a:t>, at </a:t>
            </a:r>
            <a:r>
              <a:rPr lang="en-US" dirty="0" err="1" smtClean="0"/>
              <a:t>porttitor</a:t>
            </a:r>
            <a:r>
              <a:rPr lang="en-US" dirty="0" smtClean="0"/>
              <a:t> </a:t>
            </a:r>
            <a:r>
              <a:rPr lang="en-US" dirty="0" err="1" smtClean="0"/>
              <a:t>metus</a:t>
            </a:r>
            <a:r>
              <a:rPr lang="en-US" dirty="0" smtClean="0"/>
              <a:t> </a:t>
            </a:r>
            <a:r>
              <a:rPr lang="en-US" dirty="0" err="1" smtClean="0"/>
              <a:t>facilisis</a:t>
            </a:r>
            <a:r>
              <a:rPr lang="en-US" dirty="0" smtClean="0"/>
              <a:t>. </a:t>
            </a:r>
            <a:r>
              <a:rPr lang="en-US" dirty="0" err="1" smtClean="0"/>
              <a:t>Nullam</a:t>
            </a:r>
            <a:r>
              <a:rPr lang="en-US" dirty="0" smtClean="0"/>
              <a:t> dolor </a:t>
            </a:r>
            <a:r>
              <a:rPr lang="en-US" dirty="0" err="1" smtClean="0"/>
              <a:t>sapien</a:t>
            </a:r>
            <a:r>
              <a:rPr lang="en-US" dirty="0" smtClean="0"/>
              <a:t>, </a:t>
            </a:r>
            <a:r>
              <a:rPr lang="en-US" dirty="0" err="1" smtClean="0"/>
              <a:t>hendrerit</a:t>
            </a:r>
            <a:r>
              <a:rPr lang="en-US" dirty="0" smtClean="0"/>
              <a:t> sit </a:t>
            </a:r>
            <a:r>
              <a:rPr lang="en-US" dirty="0" err="1" smtClean="0"/>
              <a:t>amet</a:t>
            </a:r>
            <a:r>
              <a:rPr lang="en-US" dirty="0" smtClean="0"/>
              <a:t> </a:t>
            </a:r>
            <a:r>
              <a:rPr lang="en-US" dirty="0" err="1" smtClean="0"/>
              <a:t>tellus</a:t>
            </a:r>
            <a:r>
              <a:rPr lang="en-US" dirty="0" smtClean="0"/>
              <a:t> </a:t>
            </a:r>
            <a:r>
              <a:rPr lang="en-US" dirty="0" err="1" smtClean="0"/>
              <a:t>tristique</a:t>
            </a:r>
            <a:r>
              <a:rPr lang="en-US" dirty="0" smtClean="0"/>
              <a:t>, </a:t>
            </a:r>
            <a:r>
              <a:rPr lang="en-US" dirty="0" err="1" smtClean="0"/>
              <a:t>tempor</a:t>
            </a:r>
            <a:r>
              <a:rPr lang="en-US" dirty="0" smtClean="0"/>
              <a:t> </a:t>
            </a:r>
            <a:r>
              <a:rPr lang="en-US" dirty="0" err="1" smtClean="0"/>
              <a:t>iaculis</a:t>
            </a:r>
            <a:r>
              <a:rPr lang="en-US" dirty="0" smtClean="0"/>
              <a:t> </a:t>
            </a:r>
            <a:r>
              <a:rPr lang="en-US" dirty="0" err="1" smtClean="0"/>
              <a:t>urna</a:t>
            </a:r>
            <a:r>
              <a:rPr lang="en-US" dirty="0" smtClean="0"/>
              <a:t>. </a:t>
            </a:r>
            <a:r>
              <a:rPr lang="en-US" dirty="0" err="1" smtClean="0"/>
              <a:t>Nulla</a:t>
            </a:r>
            <a:r>
              <a:rPr lang="en-US" dirty="0" smtClean="0"/>
              <a:t> a </a:t>
            </a:r>
            <a:r>
              <a:rPr lang="en-US" dirty="0" err="1" smtClean="0"/>
              <a:t>aliquam</a:t>
            </a:r>
            <a:r>
              <a:rPr lang="en-US" dirty="0" smtClean="0"/>
              <a:t> magna. </a:t>
            </a:r>
            <a:r>
              <a:rPr lang="en-US" dirty="0" err="1" smtClean="0"/>
              <a:t>Donec</a:t>
            </a:r>
            <a:r>
              <a:rPr lang="en-US" dirty="0" smtClean="0"/>
              <a:t> </a:t>
            </a:r>
            <a:r>
              <a:rPr lang="en-US" dirty="0" err="1" smtClean="0"/>
              <a:t>eget</a:t>
            </a:r>
            <a:r>
              <a:rPr lang="en-US" dirty="0" smtClean="0"/>
              <a:t> </a:t>
            </a:r>
            <a:r>
              <a:rPr lang="en-US" dirty="0" err="1" smtClean="0"/>
              <a:t>felis</a:t>
            </a:r>
            <a:r>
              <a:rPr lang="en-US" dirty="0" smtClean="0"/>
              <a:t> in </a:t>
            </a:r>
            <a:r>
              <a:rPr lang="en-US" dirty="0" err="1" smtClean="0"/>
              <a:t>felis</a:t>
            </a:r>
            <a:r>
              <a:rPr lang="en-US" dirty="0" smtClean="0"/>
              <a:t> </a:t>
            </a:r>
            <a:r>
              <a:rPr lang="en-US" dirty="0" err="1" smtClean="0"/>
              <a:t>lacinia</a:t>
            </a:r>
            <a:r>
              <a:rPr lang="en-US" dirty="0" smtClean="0"/>
              <a:t> </a:t>
            </a:r>
            <a:r>
              <a:rPr lang="en-US" dirty="0" err="1" smtClean="0"/>
              <a:t>porttitor</a:t>
            </a:r>
            <a:r>
              <a:rPr lang="en-US" dirty="0" smtClean="0"/>
              <a:t>. </a:t>
            </a:r>
            <a:r>
              <a:rPr lang="en-US" dirty="0" err="1" smtClean="0"/>
              <a:t>Proin</a:t>
            </a:r>
            <a:r>
              <a:rPr lang="en-US" dirty="0" smtClean="0"/>
              <a:t> </a:t>
            </a:r>
            <a:r>
              <a:rPr lang="en-US" dirty="0" err="1" smtClean="0"/>
              <a:t>sollicitudin</a:t>
            </a:r>
            <a:r>
              <a:rPr lang="en-US" dirty="0" smtClean="0"/>
              <a:t> ante id </a:t>
            </a:r>
            <a:r>
              <a:rPr lang="en-US" dirty="0" err="1" smtClean="0"/>
              <a:t>nisl</a:t>
            </a:r>
            <a:r>
              <a:rPr lang="en-US" dirty="0" smtClean="0"/>
              <a:t> </a:t>
            </a:r>
            <a:r>
              <a:rPr lang="en-US" dirty="0" err="1" smtClean="0"/>
              <a:t>imperdiet</a:t>
            </a:r>
            <a:r>
              <a:rPr lang="en-US" dirty="0" smtClean="0"/>
              <a:t> </a:t>
            </a:r>
            <a:r>
              <a:rPr lang="en-US" dirty="0" err="1" smtClean="0"/>
              <a:t>euismod</a:t>
            </a:r>
            <a:r>
              <a:rPr lang="en-US" dirty="0" smtClean="0"/>
              <a:t>. </a:t>
            </a:r>
            <a:r>
              <a:rPr lang="en-US" dirty="0" err="1" smtClean="0"/>
              <a:t>Aenean</a:t>
            </a:r>
            <a:r>
              <a:rPr lang="en-US" dirty="0" smtClean="0"/>
              <a:t> </a:t>
            </a:r>
            <a:r>
              <a:rPr lang="en-US" dirty="0" err="1" smtClean="0"/>
              <a:t>vestibulum</a:t>
            </a:r>
            <a:r>
              <a:rPr lang="en-US" dirty="0" smtClean="0"/>
              <a:t> non </a:t>
            </a:r>
            <a:r>
              <a:rPr lang="en-US" dirty="0" err="1" smtClean="0"/>
              <a:t>metus</a:t>
            </a:r>
            <a:r>
              <a:rPr lang="en-US" dirty="0" smtClean="0"/>
              <a:t> vitae </a:t>
            </a:r>
            <a:r>
              <a:rPr lang="en-US" dirty="0" err="1" smtClean="0"/>
              <a:t>rutrum</a:t>
            </a:r>
            <a:r>
              <a:rPr lang="en-US" dirty="0" smtClean="0"/>
              <a:t>. </a:t>
            </a:r>
            <a:r>
              <a:rPr lang="en-US" dirty="0" err="1" smtClean="0"/>
              <a:t>Cras</a:t>
            </a:r>
            <a:r>
              <a:rPr lang="en-US" dirty="0" smtClean="0"/>
              <a:t> </a:t>
            </a:r>
            <a:r>
              <a:rPr lang="en-US" dirty="0" err="1" smtClean="0"/>
              <a:t>varius</a:t>
            </a:r>
            <a:r>
              <a:rPr lang="en-US" dirty="0" smtClean="0"/>
              <a:t> </a:t>
            </a:r>
            <a:r>
              <a:rPr lang="en-US" dirty="0" err="1" smtClean="0"/>
              <a:t>condimentum</a:t>
            </a:r>
            <a:r>
              <a:rPr lang="en-US" dirty="0" smtClean="0"/>
              <a:t> </a:t>
            </a:r>
            <a:r>
              <a:rPr lang="en-US" dirty="0" err="1" smtClean="0"/>
              <a:t>diam</a:t>
            </a:r>
            <a:r>
              <a:rPr lang="en-US" dirty="0" smtClean="0"/>
              <a:t>, </a:t>
            </a:r>
            <a:r>
              <a:rPr lang="en-US" dirty="0" err="1" smtClean="0"/>
              <a:t>quis</a:t>
            </a:r>
            <a:r>
              <a:rPr lang="en-US" dirty="0" smtClean="0"/>
              <a:t> </a:t>
            </a:r>
            <a:r>
              <a:rPr lang="en-US" dirty="0" err="1" smtClean="0"/>
              <a:t>euismod</a:t>
            </a:r>
            <a:r>
              <a:rPr lang="en-US" dirty="0" smtClean="0"/>
              <a:t> </a:t>
            </a:r>
            <a:r>
              <a:rPr lang="en-US" dirty="0" err="1" smtClean="0"/>
              <a:t>erat</a:t>
            </a:r>
            <a:r>
              <a:rPr lang="en-US" dirty="0" smtClean="0"/>
              <a:t> </a:t>
            </a:r>
            <a:r>
              <a:rPr lang="en-US" dirty="0" err="1" smtClean="0"/>
              <a:t>pharetra</a:t>
            </a:r>
            <a:r>
              <a:rPr lang="en-US" dirty="0" smtClean="0"/>
              <a:t> non. </a:t>
            </a:r>
            <a:r>
              <a:rPr lang="en-US" dirty="0" err="1" smtClean="0"/>
              <a:t>Sed</a:t>
            </a:r>
            <a:r>
              <a:rPr lang="en-US" dirty="0" smtClean="0"/>
              <a:t> </a:t>
            </a:r>
            <a:r>
              <a:rPr lang="en-US" dirty="0" err="1" smtClean="0"/>
              <a:t>eget</a:t>
            </a:r>
            <a:r>
              <a:rPr lang="en-US" dirty="0" smtClean="0"/>
              <a:t> </a:t>
            </a:r>
            <a:r>
              <a:rPr lang="en-US" dirty="0" err="1" smtClean="0"/>
              <a:t>blandit</a:t>
            </a:r>
            <a:r>
              <a:rPr lang="en-US" dirty="0" smtClean="0"/>
              <a:t> sem.</a:t>
            </a:r>
          </a:p>
        </p:txBody>
      </p:sp>
      <p:grpSp>
        <p:nvGrpSpPr>
          <p:cNvPr id="5" name="Group 4"/>
          <p:cNvGrpSpPr/>
          <p:nvPr userDrawn="1"/>
        </p:nvGrpSpPr>
        <p:grpSpPr>
          <a:xfrm>
            <a:off x="101309" y="385540"/>
            <a:ext cx="383999" cy="342172"/>
            <a:chOff x="5270500" y="1460500"/>
            <a:chExt cx="1701800" cy="2705100"/>
          </a:xfrm>
        </p:grpSpPr>
        <p:sp>
          <p:nvSpPr>
            <p:cNvPr id="7" name="Rounded Rectangle 6"/>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0" name="Rounded Rectangle 9"/>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1" name="Rounded Rectangle 10"/>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xmlns="" val="80822000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400"/>
                                        <p:tgtEl>
                                          <p:spTgt spid="6">
                                            <p:txEl>
                                              <p:pRg st="0" end="0"/>
                                            </p:txEl>
                                          </p:spTgt>
                                        </p:tgtEl>
                                      </p:cBhvr>
                                    </p:animEffect>
                                    <p:anim calcmode="lin" valueType="num">
                                      <p:cBhvr>
                                        <p:cTn id="11" dur="4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6">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fade">
                                      <p:cBhvr>
                                        <p:cTn id="15" dur="500"/>
                                        <p:tgtEl>
                                          <p:spTgt spid="8">
                                            <p:txEl>
                                              <p:pRg st="0" end="0"/>
                                            </p:txEl>
                                          </p:spTgt>
                                        </p:tgtEl>
                                      </p:cBhvr>
                                    </p:animEffect>
                                    <p:anim calcmode="lin" valueType="num">
                                      <p:cBhvr>
                                        <p:cTn id="16"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8">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9">
                                            <p:txEl>
                                              <p:pRg st="0" end="0"/>
                                            </p:txEl>
                                          </p:spTgt>
                                        </p:tgtEl>
                                        <p:attrNameLst>
                                          <p:attrName>style.visibility</p:attrName>
                                        </p:attrNameLst>
                                      </p:cBhvr>
                                      <p:to>
                                        <p:strVal val="visible"/>
                                      </p:to>
                                    </p:set>
                                    <p:animEffect transition="in" filter="fade">
                                      <p:cBhvr>
                                        <p:cTn id="20" dur="500"/>
                                        <p:tgtEl>
                                          <p:spTgt spid="9">
                                            <p:txEl>
                                              <p:pRg st="0" end="0"/>
                                            </p:txEl>
                                          </p:spTgt>
                                        </p:tgtEl>
                                      </p:cBhvr>
                                    </p:animEffect>
                                  </p:childTnLst>
                                </p:cTn>
                              </p:par>
                              <p:par>
                                <p:cTn id="21" presetID="10" presetClass="entr" presetSubtype="0" fill="hold" grpId="0" nodeType="withEffect">
                                  <p:stCondLst>
                                    <p:cond delay="800"/>
                                  </p:stCondLst>
                                  <p:childTnLst>
                                    <p:set>
                                      <p:cBhvr>
                                        <p:cTn id="22" dur="1" fill="hold">
                                          <p:stCondLst>
                                            <p:cond delay="0"/>
                                          </p:stCondLst>
                                        </p:cTn>
                                        <p:tgtEl>
                                          <p:spTgt spid="9">
                                            <p:txEl>
                                              <p:pRg st="2" end="2"/>
                                            </p:txEl>
                                          </p:spTgt>
                                        </p:tgtEl>
                                        <p:attrNameLst>
                                          <p:attrName>style.visibility</p:attrName>
                                        </p:attrNameLst>
                                      </p:cBhvr>
                                      <p:to>
                                        <p:strVal val="visible"/>
                                      </p:to>
                                    </p:set>
                                    <p:animEffect transition="in" filter="fade">
                                      <p:cBhvr>
                                        <p:cTn id="23" dur="500"/>
                                        <p:tgtEl>
                                          <p:spTgt spid="9">
                                            <p:txEl>
                                              <p:pRg st="2" end="2"/>
                                            </p:txEl>
                                          </p:spTgt>
                                        </p:tgtEl>
                                      </p:cBhvr>
                                    </p:animEffect>
                                  </p:childTnLst>
                                </p:cTn>
                              </p:par>
                              <p:par>
                                <p:cTn id="24" presetID="10" presetClass="entr" presetSubtype="0" fill="hold" grpId="0" nodeType="withEffect">
                                  <p:stCondLst>
                                    <p:cond delay="800"/>
                                  </p:stCondLst>
                                  <p:childTnLst>
                                    <p:set>
                                      <p:cBhvr>
                                        <p:cTn id="25" dur="1" fill="hold">
                                          <p:stCondLst>
                                            <p:cond delay="0"/>
                                          </p:stCondLst>
                                        </p:cTn>
                                        <p:tgtEl>
                                          <p:spTgt spid="9">
                                            <p:txEl>
                                              <p:pRg st="4" end="4"/>
                                            </p:txEl>
                                          </p:spTgt>
                                        </p:tgtEl>
                                        <p:attrNameLst>
                                          <p:attrName>style.visibility</p:attrName>
                                        </p:attrNameLst>
                                      </p:cBhvr>
                                      <p:to>
                                        <p:strVal val="visible"/>
                                      </p:to>
                                    </p:set>
                                    <p:animEffect transition="in" filter="fade">
                                      <p:cBhvr>
                                        <p:cTn id="26" dur="500"/>
                                        <p:tgtEl>
                                          <p:spTgt spid="9">
                                            <p:txEl>
                                              <p:pRg st="4" end="4"/>
                                            </p:txEl>
                                          </p:spTgt>
                                        </p:tgtEl>
                                      </p:cBhvr>
                                    </p:animEffect>
                                  </p:childTnLst>
                                </p:cTn>
                              </p:par>
                              <p:par>
                                <p:cTn id="27" presetID="10" presetClass="entr" presetSubtype="0" fill="hold" grpId="0" nodeType="withEffect">
                                  <p:stCondLst>
                                    <p:cond delay="800"/>
                                  </p:stCondLst>
                                  <p:childTnLst>
                                    <p:set>
                                      <p:cBhvr>
                                        <p:cTn id="28" dur="1" fill="hold">
                                          <p:stCondLst>
                                            <p:cond delay="0"/>
                                          </p:stCondLst>
                                        </p:cTn>
                                        <p:tgtEl>
                                          <p:spTgt spid="9">
                                            <p:txEl>
                                              <p:pRg st="6" end="6"/>
                                            </p:txEl>
                                          </p:spTgt>
                                        </p:tgtEl>
                                        <p:attrNameLst>
                                          <p:attrName>style.visibility</p:attrName>
                                        </p:attrNameLst>
                                      </p:cBhvr>
                                      <p:to>
                                        <p:strVal val="visible"/>
                                      </p:to>
                                    </p:set>
                                    <p:animEffect transition="in" filter="fade">
                                      <p:cBhvr>
                                        <p:cTn id="29" dur="500"/>
                                        <p:tgtEl>
                                          <p:spTgt spid="9">
                                            <p:txEl>
                                              <p:pRg st="6" end="6"/>
                                            </p:txEl>
                                          </p:spTgt>
                                        </p:tgtEl>
                                      </p:cBhvr>
                                    </p:animEffect>
                                  </p:childTnLst>
                                </p:cTn>
                              </p:par>
                              <p:par>
                                <p:cTn id="30" presetID="10" presetClass="entr" presetSubtype="0" fill="hold" grpId="0" nodeType="withEffect">
                                  <p:stCondLst>
                                    <p:cond delay="800"/>
                                  </p:stCondLst>
                                  <p:childTnLst>
                                    <p:set>
                                      <p:cBhvr>
                                        <p:cTn id="31" dur="1" fill="hold">
                                          <p:stCondLst>
                                            <p:cond delay="0"/>
                                          </p:stCondLst>
                                        </p:cTn>
                                        <p:tgtEl>
                                          <p:spTgt spid="9">
                                            <p:txEl>
                                              <p:pRg st="7" end="7"/>
                                            </p:txEl>
                                          </p:spTgt>
                                        </p:tgtEl>
                                        <p:attrNameLst>
                                          <p:attrName>style.visibility</p:attrName>
                                        </p:attrNameLst>
                                      </p:cBhvr>
                                      <p:to>
                                        <p:strVal val="visible"/>
                                      </p:to>
                                    </p:set>
                                    <p:animEffect transition="in" filter="fade">
                                      <p:cBhvr>
                                        <p:cTn id="32" dur="500"/>
                                        <p:tgtEl>
                                          <p:spTgt spid="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400"/>
                        <p:tgtEl>
                          <p:spTgt spid="6"/>
                        </p:tgtEl>
                      </p:cBhvr>
                    </p:animEffect>
                    <p:anim calcmode="lin" valueType="num">
                      <p:cBhvr>
                        <p:cTn dur="400" fill="hold"/>
                        <p:tgtEl>
                          <p:spTgt spid="6"/>
                        </p:tgtEl>
                        <p:attrNameLst>
                          <p:attrName>ppt_x</p:attrName>
                        </p:attrNameLst>
                      </p:cBhvr>
                      <p:tavLst>
                        <p:tav tm="0">
                          <p:val>
                            <p:strVal val="#ppt_x"/>
                          </p:val>
                        </p:tav>
                        <p:tav tm="100000">
                          <p:val>
                            <p:strVal val="#ppt_x"/>
                          </p:val>
                        </p:tav>
                      </p:tavLst>
                    </p:anim>
                    <p:anim calcmode="lin" valueType="num">
                      <p:cBhvr>
                        <p:cTn dur="400" fill="hold"/>
                        <p:tgtEl>
                          <p:spTgt spid="6"/>
                        </p:tgtEl>
                        <p:attrNameLst>
                          <p:attrName>ppt_y</p:attrName>
                        </p:attrNameLst>
                      </p:cBhvr>
                      <p:tavLst>
                        <p:tav tm="0">
                          <p:val>
                            <p:strVal val="#ppt_y+.1"/>
                          </p:val>
                        </p:tav>
                        <p:tav tm="100000">
                          <p:val>
                            <p:strVal val="#ppt_y"/>
                          </p:val>
                        </p:tav>
                      </p:tavLst>
                    </p:anim>
                  </p:childTnLst>
                </p:cTn>
              </p:par>
            </p:tnLst>
          </p:tmpl>
        </p:tmplLst>
      </p:bldP>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anim calcmode="lin" valueType="num">
                      <p:cBhvr>
                        <p:cTn dur="500" fill="hold"/>
                        <p:tgtEl>
                          <p:spTgt spid="8"/>
                        </p:tgtEl>
                        <p:attrNameLst>
                          <p:attrName>ppt_x</p:attrName>
                        </p:attrNameLst>
                      </p:cBhvr>
                      <p:tavLst>
                        <p:tav tm="0">
                          <p:val>
                            <p:strVal val="#ppt_x"/>
                          </p:val>
                        </p:tav>
                        <p:tav tm="100000">
                          <p:val>
                            <p:strVal val="#ppt_x"/>
                          </p:val>
                        </p:tav>
                      </p:tavLst>
                    </p:anim>
                    <p:anim calcmode="lin" valueType="num">
                      <p:cBhvr>
                        <p:cTn dur="5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BAF5EEB3-F6AA-458C-8914-B7CD40ECBBA6}" type="datetimeFigureOut">
              <a:rPr lang="zh-CN" altLang="en-US" smtClean="0"/>
              <a:pPr/>
              <a:t>2018/1/24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C027C6E-F9D1-4120-A7C6-08E34D16F352}" type="slidenum">
              <a:rPr lang="zh-CN" altLang="en-US" smtClean="0"/>
              <a:pPr/>
              <a:t>‹#›</a:t>
            </a:fld>
            <a:endParaRPr lang="zh-CN"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_Three Columns Text">
    <p:spTree>
      <p:nvGrpSpPr>
        <p:cNvPr id="1" name=""/>
        <p:cNvGrpSpPr/>
        <p:nvPr/>
      </p:nvGrpSpPr>
      <p:grpSpPr>
        <a:xfrm>
          <a:off x="0" y="0"/>
          <a:ext cx="0" cy="0"/>
          <a:chOff x="0" y="0"/>
          <a:chExt cx="0" cy="0"/>
        </a:xfrm>
      </p:grpSpPr>
      <p:sp>
        <p:nvSpPr>
          <p:cNvPr id="18" name="Picture Placeholder 2"/>
          <p:cNvSpPr>
            <a:spLocks noGrp="1"/>
          </p:cNvSpPr>
          <p:nvPr>
            <p:ph type="pic" sz="quarter" idx="48"/>
          </p:nvPr>
        </p:nvSpPr>
        <p:spPr>
          <a:xfrm>
            <a:off x="4601613" y="-1231872"/>
            <a:ext cx="10634887" cy="7035124"/>
          </a:xfrm>
          <a:custGeom>
            <a:avLst/>
            <a:gdLst/>
            <a:ahLst/>
            <a:cxnLst/>
            <a:rect l="l" t="t" r="r" b="b"/>
            <a:pathLst>
              <a:path w="7976165" h="5862603">
                <a:moveTo>
                  <a:pt x="7653935" y="2067213"/>
                </a:moveTo>
                <a:cubicBezTo>
                  <a:pt x="7770559" y="2067213"/>
                  <a:pt x="7887183" y="2111704"/>
                  <a:pt x="7976165" y="2200685"/>
                </a:cubicBezTo>
                <a:cubicBezTo>
                  <a:pt x="8154128" y="2378648"/>
                  <a:pt x="8154128" y="2667183"/>
                  <a:pt x="7976165" y="2845147"/>
                </a:cubicBezTo>
                <a:lnTo>
                  <a:pt x="5069879" y="5751433"/>
                </a:lnTo>
                <a:cubicBezTo>
                  <a:pt x="4891915" y="5929396"/>
                  <a:pt x="4603380" y="5929396"/>
                  <a:pt x="4425417" y="5751433"/>
                </a:cubicBezTo>
                <a:cubicBezTo>
                  <a:pt x="4247454" y="5573470"/>
                  <a:pt x="4247454" y="5284935"/>
                  <a:pt x="4425417" y="5106972"/>
                </a:cubicBezTo>
                <a:lnTo>
                  <a:pt x="7331703" y="2200685"/>
                </a:lnTo>
                <a:cubicBezTo>
                  <a:pt x="7420685" y="2111704"/>
                  <a:pt x="7537310" y="2067213"/>
                  <a:pt x="7653935" y="2067213"/>
                </a:cubicBezTo>
                <a:close/>
                <a:moveTo>
                  <a:pt x="6544741" y="1630098"/>
                </a:moveTo>
                <a:cubicBezTo>
                  <a:pt x="6661367" y="1630098"/>
                  <a:pt x="6777990" y="1674589"/>
                  <a:pt x="6866973" y="1763570"/>
                </a:cubicBezTo>
                <a:cubicBezTo>
                  <a:pt x="7044936" y="1941533"/>
                  <a:pt x="7044936" y="2230068"/>
                  <a:pt x="6866973" y="2408032"/>
                </a:cubicBezTo>
                <a:lnTo>
                  <a:pt x="3495076" y="5779929"/>
                </a:lnTo>
                <a:cubicBezTo>
                  <a:pt x="3317112" y="5957892"/>
                  <a:pt x="3028578" y="5957892"/>
                  <a:pt x="2850614" y="5779929"/>
                </a:cubicBezTo>
                <a:cubicBezTo>
                  <a:pt x="2672651" y="5601966"/>
                  <a:pt x="2672651" y="5313431"/>
                  <a:pt x="2850614" y="5135467"/>
                </a:cubicBezTo>
                <a:lnTo>
                  <a:pt x="6222511" y="1763571"/>
                </a:lnTo>
                <a:cubicBezTo>
                  <a:pt x="6311493" y="1674589"/>
                  <a:pt x="6428118" y="1630098"/>
                  <a:pt x="6544741" y="1630098"/>
                </a:cubicBezTo>
                <a:close/>
                <a:moveTo>
                  <a:pt x="6609833" y="11903"/>
                </a:moveTo>
                <a:cubicBezTo>
                  <a:pt x="6726458" y="11903"/>
                  <a:pt x="6843082" y="56394"/>
                  <a:pt x="6932064" y="145375"/>
                </a:cubicBezTo>
                <a:cubicBezTo>
                  <a:pt x="7110027" y="323338"/>
                  <a:pt x="7110027" y="611873"/>
                  <a:pt x="6932064" y="789837"/>
                </a:cubicBezTo>
                <a:lnTo>
                  <a:pt x="1992770" y="5729131"/>
                </a:lnTo>
                <a:cubicBezTo>
                  <a:pt x="1814807" y="5907094"/>
                  <a:pt x="1526272" y="5907094"/>
                  <a:pt x="1348308" y="5729130"/>
                </a:cubicBezTo>
                <a:cubicBezTo>
                  <a:pt x="1170346" y="5551168"/>
                  <a:pt x="1170346" y="5262633"/>
                  <a:pt x="1348309" y="5084670"/>
                </a:cubicBezTo>
                <a:lnTo>
                  <a:pt x="6287603" y="145375"/>
                </a:lnTo>
                <a:cubicBezTo>
                  <a:pt x="6376584" y="56394"/>
                  <a:pt x="6493209" y="11903"/>
                  <a:pt x="6609833" y="11903"/>
                </a:cubicBezTo>
                <a:close/>
                <a:moveTo>
                  <a:pt x="5515050" y="0"/>
                </a:moveTo>
                <a:cubicBezTo>
                  <a:pt x="5581109" y="1"/>
                  <a:pt x="5647168" y="25201"/>
                  <a:pt x="5697568" y="75602"/>
                </a:cubicBezTo>
                <a:cubicBezTo>
                  <a:pt x="5798370" y="176403"/>
                  <a:pt x="5798370" y="339835"/>
                  <a:pt x="5697568" y="440637"/>
                </a:cubicBezTo>
                <a:lnTo>
                  <a:pt x="365035" y="5773170"/>
                </a:lnTo>
                <a:cubicBezTo>
                  <a:pt x="264233" y="5873972"/>
                  <a:pt x="100801" y="5873972"/>
                  <a:pt x="0" y="5773170"/>
                </a:cubicBezTo>
                <a:cubicBezTo>
                  <a:pt x="-100802" y="5672369"/>
                  <a:pt x="-100802" y="5508937"/>
                  <a:pt x="0" y="5408135"/>
                </a:cubicBezTo>
                <a:lnTo>
                  <a:pt x="5332533" y="75602"/>
                </a:lnTo>
                <a:cubicBezTo>
                  <a:pt x="5382934" y="25200"/>
                  <a:pt x="5448992" y="0"/>
                  <a:pt x="5515050"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19" name="Rounded Rectangle 18"/>
          <p:cNvSpPr/>
          <p:nvPr userDrawn="1"/>
        </p:nvSpPr>
        <p:spPr>
          <a:xfrm rot="18900000">
            <a:off x="5793654" y="296271"/>
            <a:ext cx="6294300" cy="653822"/>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0" name="Text Placeholder 7"/>
          <p:cNvSpPr>
            <a:spLocks noGrp="1"/>
          </p:cNvSpPr>
          <p:nvPr>
            <p:ph type="body" sz="quarter" idx="10" hasCustomPrompt="1"/>
          </p:nvPr>
        </p:nvSpPr>
        <p:spPr>
          <a:xfrm>
            <a:off x="838973" y="1958629"/>
            <a:ext cx="4511964" cy="431780"/>
          </a:xfrm>
          <a:prstGeom prst="rect">
            <a:avLst/>
          </a:prstGeom>
        </p:spPr>
        <p:txBody>
          <a:bodyPr vert="horz" lIns="0" tIns="40504" rIns="0" bIns="40504" anchor="ctr"/>
          <a:lstStyle>
            <a:lvl1pPr marL="0" indent="0" algn="l">
              <a:lnSpc>
                <a:spcPct val="100000"/>
              </a:lnSpc>
              <a:spcBef>
                <a:spcPts val="0"/>
              </a:spcBef>
              <a:buNone/>
              <a:defRPr sz="4200" b="1">
                <a:solidFill>
                  <a:schemeClr val="bg1"/>
                </a:solidFill>
                <a:latin typeface="Lato Hairline"/>
                <a:cs typeface="Lato Hairline"/>
              </a:defRPr>
            </a:lvl1pPr>
          </a:lstStyle>
          <a:p>
            <a:pPr lvl="0"/>
            <a:r>
              <a:rPr lang="es-ES_tradnl" dirty="0" smtClean="0"/>
              <a:t>TITLE HERE</a:t>
            </a:r>
          </a:p>
        </p:txBody>
      </p:sp>
      <p:sp>
        <p:nvSpPr>
          <p:cNvPr id="21" name="Text Placeholder 7"/>
          <p:cNvSpPr>
            <a:spLocks noGrp="1"/>
          </p:cNvSpPr>
          <p:nvPr>
            <p:ph type="body" sz="quarter" idx="11" hasCustomPrompt="1"/>
          </p:nvPr>
        </p:nvSpPr>
        <p:spPr>
          <a:xfrm>
            <a:off x="838973" y="2542427"/>
            <a:ext cx="4511964" cy="228451"/>
          </a:xfrm>
          <a:prstGeom prst="rect">
            <a:avLst/>
          </a:prstGeom>
        </p:spPr>
        <p:txBody>
          <a:bodyPr vert="horz" lIns="0" tIns="40504" rIns="0" bIns="40504" anchor="ctr"/>
          <a:lstStyle>
            <a:lvl1pPr marL="0" indent="0" algn="l">
              <a:lnSpc>
                <a:spcPct val="100000"/>
              </a:lnSpc>
              <a:spcBef>
                <a:spcPts val="0"/>
              </a:spcBef>
              <a:spcAft>
                <a:spcPts val="0"/>
              </a:spcAft>
              <a:buNone/>
              <a:defRPr sz="1800" b="0">
                <a:solidFill>
                  <a:schemeClr val="accent3"/>
                </a:solidFill>
                <a:latin typeface="Lato Light"/>
                <a:cs typeface="Lato Light"/>
              </a:defRPr>
            </a:lvl1pPr>
          </a:lstStyle>
          <a:p>
            <a:pPr lvl="0"/>
            <a:r>
              <a:rPr lang="es-ES_tradnl" dirty="0" smtClean="0"/>
              <a:t>Break </a:t>
            </a:r>
            <a:r>
              <a:rPr lang="es-ES_tradnl" dirty="0" err="1" smtClean="0"/>
              <a:t>Section</a:t>
            </a:r>
            <a:r>
              <a:rPr lang="es-ES_tradnl" dirty="0" smtClean="0"/>
              <a:t> </a:t>
            </a:r>
            <a:r>
              <a:rPr lang="es-ES_tradnl" dirty="0" err="1" smtClean="0"/>
              <a:t>Subtitle</a:t>
            </a:r>
            <a:endParaRPr lang="es-ES_tradnl" dirty="0" smtClean="0"/>
          </a:p>
        </p:txBody>
      </p:sp>
      <p:sp>
        <p:nvSpPr>
          <p:cNvPr id="22" name="Text Placeholder 2"/>
          <p:cNvSpPr>
            <a:spLocks noGrp="1"/>
          </p:cNvSpPr>
          <p:nvPr>
            <p:ph type="body" sz="quarter" idx="16" hasCustomPrompt="1"/>
          </p:nvPr>
        </p:nvSpPr>
        <p:spPr>
          <a:xfrm>
            <a:off x="859434" y="2975003"/>
            <a:ext cx="4488039" cy="1536868"/>
          </a:xfrm>
          <a:prstGeom prst="rect">
            <a:avLst/>
          </a:prstGeom>
        </p:spPr>
        <p:txBody>
          <a:bodyPr vert="horz" lIns="0" tIns="0" rIns="0" bIns="0"/>
          <a:lstStyle>
            <a:lvl1pPr marL="0" indent="0" algn="l">
              <a:lnSpc>
                <a:spcPct val="130000"/>
              </a:lnSpc>
              <a:buNone/>
              <a:defRPr sz="144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a:t>
            </a:r>
          </a:p>
        </p:txBody>
      </p:sp>
    </p:spTree>
    <p:extLst>
      <p:ext uri="{BB962C8B-B14F-4D97-AF65-F5344CB8AC3E}">
        <p14:creationId xmlns:p14="http://schemas.microsoft.com/office/powerpoint/2010/main" xmlns="" val="159413639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800"/>
                                  </p:stCondLst>
                                  <p:endCondLst>
                                    <p:cond evt="begin" delay="0">
                                      <p:tn val="5"/>
                                    </p:cond>
                                  </p:end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par>
                          <p:cTn id="8" fill="hold">
                            <p:stCondLst>
                              <p:cond delay="1300"/>
                            </p:stCondLst>
                            <p:childTnLst>
                              <p:par>
                                <p:cTn id="9" presetID="22" presetClass="entr" presetSubtype="2"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right)">
                                      <p:cBhvr>
                                        <p:cTn id="11" dur="500"/>
                                        <p:tgtEl>
                                          <p:spTgt spid="19"/>
                                        </p:tgtEl>
                                      </p:cBhvr>
                                    </p:animEffect>
                                  </p:childTnLst>
                                </p:cTn>
                              </p:par>
                              <p:par>
                                <p:cTn id="12" presetID="42" presetClass="entr" presetSubtype="0" fill="hold" grpId="0" nodeType="withEffect">
                                  <p:stCondLst>
                                    <p:cond delay="200"/>
                                  </p:stCondLst>
                                  <p:childTnLst>
                                    <p:set>
                                      <p:cBhvr>
                                        <p:cTn id="13" dur="1" fill="hold">
                                          <p:stCondLst>
                                            <p:cond delay="0"/>
                                          </p:stCondLst>
                                        </p:cTn>
                                        <p:tgtEl>
                                          <p:spTgt spid="20">
                                            <p:txEl>
                                              <p:pRg st="0" end="0"/>
                                            </p:txEl>
                                          </p:spTgt>
                                        </p:tgtEl>
                                        <p:attrNameLst>
                                          <p:attrName>style.visibility</p:attrName>
                                        </p:attrNameLst>
                                      </p:cBhvr>
                                      <p:to>
                                        <p:strVal val="visible"/>
                                      </p:to>
                                    </p:set>
                                    <p:animEffect transition="in" filter="fade">
                                      <p:cBhvr>
                                        <p:cTn id="14" dur="400"/>
                                        <p:tgtEl>
                                          <p:spTgt spid="20">
                                            <p:txEl>
                                              <p:pRg st="0" end="0"/>
                                            </p:txEl>
                                          </p:spTgt>
                                        </p:tgtEl>
                                      </p:cBhvr>
                                    </p:animEffect>
                                    <p:anim calcmode="lin" valueType="num">
                                      <p:cBhvr>
                                        <p:cTn id="15" dur="400" fill="hold"/>
                                        <p:tgtEl>
                                          <p:spTgt spid="20">
                                            <p:txEl>
                                              <p:pRg st="0" end="0"/>
                                            </p:txEl>
                                          </p:spTgt>
                                        </p:tgtEl>
                                        <p:attrNameLst>
                                          <p:attrName>ppt_x</p:attrName>
                                        </p:attrNameLst>
                                      </p:cBhvr>
                                      <p:tavLst>
                                        <p:tav tm="0">
                                          <p:val>
                                            <p:strVal val="#ppt_x"/>
                                          </p:val>
                                        </p:tav>
                                        <p:tav tm="100000">
                                          <p:val>
                                            <p:strVal val="#ppt_x"/>
                                          </p:val>
                                        </p:tav>
                                      </p:tavLst>
                                    </p:anim>
                                    <p:anim calcmode="lin" valueType="num">
                                      <p:cBhvr>
                                        <p:cTn id="16" dur="400" fill="hold"/>
                                        <p:tgtEl>
                                          <p:spTgt spid="20">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200"/>
                                  </p:stCondLst>
                                  <p:childTnLst>
                                    <p:set>
                                      <p:cBhvr>
                                        <p:cTn id="18" dur="1" fill="hold">
                                          <p:stCondLst>
                                            <p:cond delay="0"/>
                                          </p:stCondLst>
                                        </p:cTn>
                                        <p:tgtEl>
                                          <p:spTgt spid="21">
                                            <p:txEl>
                                              <p:pRg st="0" end="0"/>
                                            </p:txEl>
                                          </p:spTgt>
                                        </p:tgtEl>
                                        <p:attrNameLst>
                                          <p:attrName>style.visibility</p:attrName>
                                        </p:attrNameLst>
                                      </p:cBhvr>
                                      <p:to>
                                        <p:strVal val="visible"/>
                                      </p:to>
                                    </p:set>
                                    <p:animEffect transition="in" filter="fade">
                                      <p:cBhvr>
                                        <p:cTn id="19" dur="500"/>
                                        <p:tgtEl>
                                          <p:spTgt spid="21">
                                            <p:txEl>
                                              <p:pRg st="0" end="0"/>
                                            </p:txEl>
                                          </p:spTgt>
                                        </p:tgtEl>
                                      </p:cBhvr>
                                    </p:animEffect>
                                    <p:anim calcmode="lin" valueType="num">
                                      <p:cBhvr>
                                        <p:cTn id="20"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21" dur="500" fill="hold"/>
                                        <p:tgtEl>
                                          <p:spTgt spid="21">
                                            <p:txEl>
                                              <p:pRg st="0" end="0"/>
                                            </p:txEl>
                                          </p:spTgt>
                                        </p:tgtEl>
                                        <p:attrNameLst>
                                          <p:attrName>ppt_y</p:attrName>
                                        </p:attrNameLst>
                                      </p:cBhvr>
                                      <p:tavLst>
                                        <p:tav tm="0">
                                          <p:val>
                                            <p:strVal val="#ppt_y+.1"/>
                                          </p:val>
                                        </p:tav>
                                        <p:tav tm="100000">
                                          <p:val>
                                            <p:strVal val="#ppt_y"/>
                                          </p:val>
                                        </p:tav>
                                      </p:tavLst>
                                    </p:anim>
                                  </p:childTnLst>
                                </p:cTn>
                              </p:par>
                              <p:par>
                                <p:cTn id="22" presetID="10" presetClass="entr" presetSubtype="0" fill="hold" grpId="0" nodeType="withEffect">
                                  <p:stCondLst>
                                    <p:cond delay="800"/>
                                  </p:stCondLst>
                                  <p:childTnLst>
                                    <p:set>
                                      <p:cBhvr>
                                        <p:cTn id="23" dur="1" fill="hold">
                                          <p:stCondLst>
                                            <p:cond delay="0"/>
                                          </p:stCondLst>
                                        </p:cTn>
                                        <p:tgtEl>
                                          <p:spTgt spid="22">
                                            <p:txEl>
                                              <p:pRg st="0" end="0"/>
                                            </p:txEl>
                                          </p:spTgt>
                                        </p:tgtEl>
                                        <p:attrNameLst>
                                          <p:attrName>style.visibility</p:attrName>
                                        </p:attrNameLst>
                                      </p:cBhvr>
                                      <p:to>
                                        <p:strVal val="visible"/>
                                      </p:to>
                                    </p:set>
                                    <p:animEffect transition="in" filter="fade">
                                      <p:cBhvr>
                                        <p:cTn id="24"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animBg="1"/>
      <p:bldP spid="20" grpId="0" build="p">
        <p:tmplLst>
          <p:tmpl lvl="1">
            <p:tnLst>
              <p:par>
                <p:cTn presetID="42" presetClass="entr" presetSubtype="0" fill="hold" nodeType="withEffect">
                  <p:stCondLst>
                    <p:cond delay="200"/>
                  </p:stCondLst>
                  <p:childTnLst>
                    <p:set>
                      <p:cBhvr>
                        <p:cTn dur="1" fill="hold">
                          <p:stCondLst>
                            <p:cond delay="0"/>
                          </p:stCondLst>
                        </p:cTn>
                        <p:tgtEl>
                          <p:spTgt spid="20"/>
                        </p:tgtEl>
                        <p:attrNameLst>
                          <p:attrName>style.visibility</p:attrName>
                        </p:attrNameLst>
                      </p:cBhvr>
                      <p:to>
                        <p:strVal val="visible"/>
                      </p:to>
                    </p:set>
                    <p:animEffect transition="in" filter="fade">
                      <p:cBhvr>
                        <p:cTn dur="400"/>
                        <p:tgtEl>
                          <p:spTgt spid="20"/>
                        </p:tgtEl>
                      </p:cBhvr>
                    </p:animEffect>
                    <p:anim calcmode="lin" valueType="num">
                      <p:cBhvr>
                        <p:cTn dur="400" fill="hold"/>
                        <p:tgtEl>
                          <p:spTgt spid="20"/>
                        </p:tgtEl>
                        <p:attrNameLst>
                          <p:attrName>ppt_x</p:attrName>
                        </p:attrNameLst>
                      </p:cBhvr>
                      <p:tavLst>
                        <p:tav tm="0">
                          <p:val>
                            <p:strVal val="#ppt_x"/>
                          </p:val>
                        </p:tav>
                        <p:tav tm="100000">
                          <p:val>
                            <p:strVal val="#ppt_x"/>
                          </p:val>
                        </p:tav>
                      </p:tavLst>
                    </p:anim>
                    <p:anim calcmode="lin" valueType="num">
                      <p:cBhvr>
                        <p:cTn dur="400" fill="hold"/>
                        <p:tgtEl>
                          <p:spTgt spid="20"/>
                        </p:tgtEl>
                        <p:attrNameLst>
                          <p:attrName>ppt_y</p:attrName>
                        </p:attrNameLst>
                      </p:cBhvr>
                      <p:tavLst>
                        <p:tav tm="0">
                          <p:val>
                            <p:strVal val="#ppt_y+.1"/>
                          </p:val>
                        </p:tav>
                        <p:tav tm="100000">
                          <p:val>
                            <p:strVal val="#ppt_y"/>
                          </p:val>
                        </p:tav>
                      </p:tavLst>
                    </p:anim>
                  </p:childTnLst>
                </p:cTn>
              </p:par>
            </p:tnLst>
          </p:tmpl>
        </p:tmplLst>
      </p:bldP>
      <p:bldP spid="21" grpId="0" build="p">
        <p:tmplLst>
          <p:tmpl lvl="1">
            <p:tnLst>
              <p:par>
                <p:cTn presetID="42" presetClass="entr" presetSubtype="0"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anim calcmode="lin" valueType="num">
                      <p:cBhvr>
                        <p:cTn dur="500" fill="hold"/>
                        <p:tgtEl>
                          <p:spTgt spid="21"/>
                        </p:tgtEl>
                        <p:attrNameLst>
                          <p:attrName>ppt_x</p:attrName>
                        </p:attrNameLst>
                      </p:cBhvr>
                      <p:tavLst>
                        <p:tav tm="0">
                          <p:val>
                            <p:strVal val="#ppt_x"/>
                          </p:val>
                        </p:tav>
                        <p:tav tm="100000">
                          <p:val>
                            <p:strVal val="#ppt_x"/>
                          </p:val>
                        </p:tav>
                      </p:tavLst>
                    </p:anim>
                    <p:anim calcmode="lin" valueType="num">
                      <p:cBhvr>
                        <p:cTn dur="500" fill="hold"/>
                        <p:tgtEl>
                          <p:spTgt spid="21"/>
                        </p:tgtEl>
                        <p:attrNameLst>
                          <p:attrName>ppt_y</p:attrName>
                        </p:attrNameLst>
                      </p:cBhvr>
                      <p:tavLst>
                        <p:tav tm="0">
                          <p:val>
                            <p:strVal val="#ppt_y+.1"/>
                          </p:val>
                        </p:tav>
                        <p:tav tm="100000">
                          <p:val>
                            <p:strVal val="#ppt_y"/>
                          </p:val>
                        </p:tav>
                      </p:tavLst>
                    </p:anim>
                  </p:childTnLst>
                </p:cTn>
              </p:par>
            </p:tnLst>
          </p:tmpl>
        </p:tmplLst>
      </p:bldP>
      <p:bldP spid="22" grpId="0" build="p">
        <p:tmplLst>
          <p:tmpl lvl="1">
            <p:tnLst>
              <p:par>
                <p:cTn presetID="10" presetClass="entr" presetSubtype="0" fill="hold" nodeType="withEffect">
                  <p:stCondLst>
                    <p:cond delay="80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_Three Columns Text">
    <p:spTree>
      <p:nvGrpSpPr>
        <p:cNvPr id="1" name=""/>
        <p:cNvGrpSpPr/>
        <p:nvPr/>
      </p:nvGrpSpPr>
      <p:grpSpPr>
        <a:xfrm>
          <a:off x="0" y="0"/>
          <a:ext cx="0" cy="0"/>
          <a:chOff x="0" y="0"/>
          <a:chExt cx="0" cy="0"/>
        </a:xfrm>
      </p:grpSpPr>
      <p:sp>
        <p:nvSpPr>
          <p:cNvPr id="7" name="Picture Placeholder 2"/>
          <p:cNvSpPr>
            <a:spLocks noGrp="1"/>
          </p:cNvSpPr>
          <p:nvPr>
            <p:ph type="pic" sz="quarter" idx="48"/>
          </p:nvPr>
        </p:nvSpPr>
        <p:spPr>
          <a:xfrm>
            <a:off x="-3304233" y="563719"/>
            <a:ext cx="9242753" cy="7509636"/>
          </a:xfrm>
          <a:custGeom>
            <a:avLst/>
            <a:gdLst/>
            <a:ahLst/>
            <a:cxnLst/>
            <a:rect l="l" t="t" r="r" b="b"/>
            <a:pathLst>
              <a:path w="6932065" h="6258030">
                <a:moveTo>
                  <a:pt x="6544742" y="2108199"/>
                </a:moveTo>
                <a:cubicBezTo>
                  <a:pt x="6661367" y="2108199"/>
                  <a:pt x="6777992" y="2152691"/>
                  <a:pt x="6866974" y="2241671"/>
                </a:cubicBezTo>
                <a:cubicBezTo>
                  <a:pt x="7044937" y="2419635"/>
                  <a:pt x="7044937" y="2708170"/>
                  <a:pt x="6866974" y="2886133"/>
                </a:cubicBezTo>
                <a:lnTo>
                  <a:pt x="3495076" y="6258030"/>
                </a:lnTo>
                <a:cubicBezTo>
                  <a:pt x="3317113" y="6435994"/>
                  <a:pt x="3028578" y="6435994"/>
                  <a:pt x="2850615" y="6258030"/>
                </a:cubicBezTo>
                <a:cubicBezTo>
                  <a:pt x="2672652" y="6080067"/>
                  <a:pt x="2672652" y="5791532"/>
                  <a:pt x="2850615" y="5613569"/>
                </a:cubicBezTo>
                <a:lnTo>
                  <a:pt x="6222513" y="2241671"/>
                </a:lnTo>
                <a:cubicBezTo>
                  <a:pt x="6311494" y="2152690"/>
                  <a:pt x="6428118" y="2108199"/>
                  <a:pt x="6544742" y="2108199"/>
                </a:cubicBezTo>
                <a:close/>
                <a:moveTo>
                  <a:pt x="6609834" y="490004"/>
                </a:moveTo>
                <a:cubicBezTo>
                  <a:pt x="6726459" y="490004"/>
                  <a:pt x="6843084" y="534495"/>
                  <a:pt x="6932065" y="623477"/>
                </a:cubicBezTo>
                <a:cubicBezTo>
                  <a:pt x="7110028" y="801440"/>
                  <a:pt x="7110028" y="1089975"/>
                  <a:pt x="6932065" y="1267938"/>
                </a:cubicBezTo>
                <a:lnTo>
                  <a:pt x="1992770" y="6207232"/>
                </a:lnTo>
                <a:cubicBezTo>
                  <a:pt x="1814808" y="6385196"/>
                  <a:pt x="1526273" y="6385196"/>
                  <a:pt x="1348309" y="6207232"/>
                </a:cubicBezTo>
                <a:cubicBezTo>
                  <a:pt x="1170346" y="6029269"/>
                  <a:pt x="1170346" y="5740734"/>
                  <a:pt x="1348309" y="5562771"/>
                </a:cubicBezTo>
                <a:lnTo>
                  <a:pt x="6287604" y="623477"/>
                </a:lnTo>
                <a:cubicBezTo>
                  <a:pt x="6376585" y="534495"/>
                  <a:pt x="6493210" y="490004"/>
                  <a:pt x="6609834" y="490004"/>
                </a:cubicBezTo>
                <a:close/>
                <a:moveTo>
                  <a:pt x="5515052" y="478102"/>
                </a:moveTo>
                <a:cubicBezTo>
                  <a:pt x="5581110" y="478102"/>
                  <a:pt x="5647169" y="503302"/>
                  <a:pt x="5697569" y="553703"/>
                </a:cubicBezTo>
                <a:cubicBezTo>
                  <a:pt x="5798371" y="654505"/>
                  <a:pt x="5798371" y="817936"/>
                  <a:pt x="5697569" y="918738"/>
                </a:cubicBezTo>
                <a:lnTo>
                  <a:pt x="365036" y="6251272"/>
                </a:lnTo>
                <a:cubicBezTo>
                  <a:pt x="264234" y="6352073"/>
                  <a:pt x="100802" y="6352073"/>
                  <a:pt x="0" y="6251272"/>
                </a:cubicBezTo>
                <a:cubicBezTo>
                  <a:pt x="-100801" y="6150469"/>
                  <a:pt x="-100801" y="5987038"/>
                  <a:pt x="0" y="5886236"/>
                </a:cubicBezTo>
                <a:lnTo>
                  <a:pt x="5332534" y="553702"/>
                </a:lnTo>
                <a:cubicBezTo>
                  <a:pt x="5382935" y="503302"/>
                  <a:pt x="5448993" y="478101"/>
                  <a:pt x="5515052" y="478102"/>
                </a:cubicBezTo>
                <a:close/>
                <a:moveTo>
                  <a:pt x="4500043" y="0"/>
                </a:moveTo>
                <a:cubicBezTo>
                  <a:pt x="4616667" y="0"/>
                  <a:pt x="4733292" y="44491"/>
                  <a:pt x="4822273" y="133473"/>
                </a:cubicBezTo>
                <a:cubicBezTo>
                  <a:pt x="5000237" y="311436"/>
                  <a:pt x="5000237" y="599971"/>
                  <a:pt x="4822273" y="777934"/>
                </a:cubicBezTo>
                <a:lnTo>
                  <a:pt x="1450376" y="4149832"/>
                </a:lnTo>
                <a:cubicBezTo>
                  <a:pt x="1272413" y="4327795"/>
                  <a:pt x="983878" y="4327795"/>
                  <a:pt x="805915" y="4149832"/>
                </a:cubicBezTo>
                <a:cubicBezTo>
                  <a:pt x="627951" y="3971869"/>
                  <a:pt x="627951" y="3683333"/>
                  <a:pt x="805915" y="3505370"/>
                </a:cubicBezTo>
                <a:lnTo>
                  <a:pt x="4177812" y="133473"/>
                </a:lnTo>
                <a:cubicBezTo>
                  <a:pt x="4266794" y="44491"/>
                  <a:pt x="4383418" y="0"/>
                  <a:pt x="4500043"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8" name="Rounded Rectangle 7"/>
          <p:cNvSpPr/>
          <p:nvPr userDrawn="1"/>
        </p:nvSpPr>
        <p:spPr>
          <a:xfrm rot="18900000">
            <a:off x="137919" y="6788509"/>
            <a:ext cx="6294300" cy="653822"/>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0" name="Text Placeholder 7"/>
          <p:cNvSpPr>
            <a:spLocks noGrp="1"/>
          </p:cNvSpPr>
          <p:nvPr>
            <p:ph type="body" sz="quarter" idx="10" hasCustomPrompt="1"/>
          </p:nvPr>
        </p:nvSpPr>
        <p:spPr>
          <a:xfrm>
            <a:off x="6782573" y="2543223"/>
            <a:ext cx="4511964" cy="431780"/>
          </a:xfrm>
          <a:prstGeom prst="rect">
            <a:avLst/>
          </a:prstGeom>
        </p:spPr>
        <p:txBody>
          <a:bodyPr vert="horz" lIns="0" tIns="40504" rIns="0" bIns="40504" anchor="ctr"/>
          <a:lstStyle>
            <a:lvl1pPr marL="0" indent="0" algn="l">
              <a:lnSpc>
                <a:spcPct val="100000"/>
              </a:lnSpc>
              <a:spcBef>
                <a:spcPts val="0"/>
              </a:spcBef>
              <a:buNone/>
              <a:defRPr sz="4200" b="1">
                <a:solidFill>
                  <a:schemeClr val="bg1"/>
                </a:solidFill>
                <a:latin typeface="Lato Hairline"/>
                <a:cs typeface="Lato Hairline"/>
              </a:defRPr>
            </a:lvl1pPr>
          </a:lstStyle>
          <a:p>
            <a:pPr lvl="0"/>
            <a:r>
              <a:rPr lang="es-ES_tradnl" dirty="0" smtClean="0"/>
              <a:t>TITLE HERE</a:t>
            </a:r>
          </a:p>
        </p:txBody>
      </p:sp>
      <p:sp>
        <p:nvSpPr>
          <p:cNvPr id="11" name="Text Placeholder 7"/>
          <p:cNvSpPr>
            <a:spLocks noGrp="1"/>
          </p:cNvSpPr>
          <p:nvPr>
            <p:ph type="body" sz="quarter" idx="11" hasCustomPrompt="1"/>
          </p:nvPr>
        </p:nvSpPr>
        <p:spPr>
          <a:xfrm>
            <a:off x="6782573" y="3127020"/>
            <a:ext cx="4511964" cy="228451"/>
          </a:xfrm>
          <a:prstGeom prst="rect">
            <a:avLst/>
          </a:prstGeom>
        </p:spPr>
        <p:txBody>
          <a:bodyPr vert="horz" lIns="0" tIns="40504" rIns="0" bIns="40504" anchor="ctr"/>
          <a:lstStyle>
            <a:lvl1pPr marL="0" indent="0" algn="l">
              <a:lnSpc>
                <a:spcPct val="100000"/>
              </a:lnSpc>
              <a:spcBef>
                <a:spcPts val="0"/>
              </a:spcBef>
              <a:spcAft>
                <a:spcPts val="0"/>
              </a:spcAft>
              <a:buNone/>
              <a:defRPr sz="1800" b="0">
                <a:solidFill>
                  <a:schemeClr val="accent3"/>
                </a:solidFill>
                <a:latin typeface="Lato Light"/>
                <a:cs typeface="Lato Light"/>
              </a:defRPr>
            </a:lvl1pPr>
          </a:lstStyle>
          <a:p>
            <a:pPr lvl="0"/>
            <a:r>
              <a:rPr lang="es-ES_tradnl" dirty="0" smtClean="0"/>
              <a:t>Break </a:t>
            </a:r>
            <a:r>
              <a:rPr lang="es-ES_tradnl" dirty="0" err="1" smtClean="0"/>
              <a:t>Section</a:t>
            </a:r>
            <a:r>
              <a:rPr lang="es-ES_tradnl" dirty="0" smtClean="0"/>
              <a:t> </a:t>
            </a:r>
            <a:r>
              <a:rPr lang="es-ES_tradnl" dirty="0" err="1" smtClean="0"/>
              <a:t>Subtitle</a:t>
            </a:r>
            <a:endParaRPr lang="es-ES_tradnl" dirty="0" smtClean="0"/>
          </a:p>
        </p:txBody>
      </p:sp>
      <p:sp>
        <p:nvSpPr>
          <p:cNvPr id="12" name="Text Placeholder 2"/>
          <p:cNvSpPr>
            <a:spLocks noGrp="1"/>
          </p:cNvSpPr>
          <p:nvPr>
            <p:ph type="body" sz="quarter" idx="16" hasCustomPrompt="1"/>
          </p:nvPr>
        </p:nvSpPr>
        <p:spPr>
          <a:xfrm>
            <a:off x="6803034" y="3559596"/>
            <a:ext cx="4488039" cy="1536868"/>
          </a:xfrm>
          <a:prstGeom prst="rect">
            <a:avLst/>
          </a:prstGeom>
        </p:spPr>
        <p:txBody>
          <a:bodyPr vert="horz" lIns="0" tIns="0" rIns="0" bIns="0"/>
          <a:lstStyle>
            <a:lvl1pPr marL="0" indent="0" algn="l">
              <a:lnSpc>
                <a:spcPct val="130000"/>
              </a:lnSpc>
              <a:buNone/>
              <a:defRPr sz="144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a:t>
            </a:r>
          </a:p>
        </p:txBody>
      </p:sp>
    </p:spTree>
    <p:extLst>
      <p:ext uri="{BB962C8B-B14F-4D97-AF65-F5344CB8AC3E}">
        <p14:creationId xmlns:p14="http://schemas.microsoft.com/office/powerpoint/2010/main" xmlns="" val="35161270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80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1300"/>
                            </p:stCondLst>
                            <p:childTnLst>
                              <p:par>
                                <p:cTn id="9" presetID="22" presetClass="entr" presetSubtype="4"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par>
                                <p:cTn id="12" presetID="42" presetClass="entr" presetSubtype="0" fill="hold" grpId="0" nodeType="withEffect">
                                  <p:stCondLst>
                                    <p:cond delay="200"/>
                                  </p:stCondLst>
                                  <p:childTnLst>
                                    <p:set>
                                      <p:cBhvr>
                                        <p:cTn id="13" dur="1" fill="hold">
                                          <p:stCondLst>
                                            <p:cond delay="0"/>
                                          </p:stCondLst>
                                        </p:cTn>
                                        <p:tgtEl>
                                          <p:spTgt spid="10">
                                            <p:txEl>
                                              <p:pRg st="0" end="0"/>
                                            </p:txEl>
                                          </p:spTgt>
                                        </p:tgtEl>
                                        <p:attrNameLst>
                                          <p:attrName>style.visibility</p:attrName>
                                        </p:attrNameLst>
                                      </p:cBhvr>
                                      <p:to>
                                        <p:strVal val="visible"/>
                                      </p:to>
                                    </p:set>
                                    <p:animEffect transition="in" filter="fade">
                                      <p:cBhvr>
                                        <p:cTn id="14" dur="400"/>
                                        <p:tgtEl>
                                          <p:spTgt spid="10">
                                            <p:txEl>
                                              <p:pRg st="0" end="0"/>
                                            </p:txEl>
                                          </p:spTgt>
                                        </p:tgtEl>
                                      </p:cBhvr>
                                    </p:animEffect>
                                    <p:anim calcmode="lin" valueType="num">
                                      <p:cBhvr>
                                        <p:cTn id="15" dur="4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16" dur="400" fill="hold"/>
                                        <p:tgtEl>
                                          <p:spTgt spid="10">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200"/>
                                  </p:stCondLst>
                                  <p:childTnLst>
                                    <p:set>
                                      <p:cBhvr>
                                        <p:cTn id="18" dur="1" fill="hold">
                                          <p:stCondLst>
                                            <p:cond delay="0"/>
                                          </p:stCondLst>
                                        </p:cTn>
                                        <p:tgtEl>
                                          <p:spTgt spid="11">
                                            <p:txEl>
                                              <p:pRg st="0" end="0"/>
                                            </p:txEl>
                                          </p:spTgt>
                                        </p:tgtEl>
                                        <p:attrNameLst>
                                          <p:attrName>style.visibility</p:attrName>
                                        </p:attrNameLst>
                                      </p:cBhvr>
                                      <p:to>
                                        <p:strVal val="visible"/>
                                      </p:to>
                                    </p:set>
                                    <p:animEffect transition="in" filter="fade">
                                      <p:cBhvr>
                                        <p:cTn id="19" dur="500"/>
                                        <p:tgtEl>
                                          <p:spTgt spid="11">
                                            <p:txEl>
                                              <p:pRg st="0" end="0"/>
                                            </p:txEl>
                                          </p:spTgt>
                                        </p:tgtEl>
                                      </p:cBhvr>
                                    </p:animEffect>
                                    <p:anim calcmode="lin" valueType="num">
                                      <p:cBhvr>
                                        <p:cTn id="20"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21" dur="500" fill="hold"/>
                                        <p:tgtEl>
                                          <p:spTgt spid="11">
                                            <p:txEl>
                                              <p:pRg st="0" end="0"/>
                                            </p:txEl>
                                          </p:spTgt>
                                        </p:tgtEl>
                                        <p:attrNameLst>
                                          <p:attrName>ppt_y</p:attrName>
                                        </p:attrNameLst>
                                      </p:cBhvr>
                                      <p:tavLst>
                                        <p:tav tm="0">
                                          <p:val>
                                            <p:strVal val="#ppt_y+.1"/>
                                          </p:val>
                                        </p:tav>
                                        <p:tav tm="100000">
                                          <p:val>
                                            <p:strVal val="#ppt_y"/>
                                          </p:val>
                                        </p:tav>
                                      </p:tavLst>
                                    </p:anim>
                                  </p:childTnLst>
                                </p:cTn>
                              </p:par>
                              <p:par>
                                <p:cTn id="22" presetID="10" presetClass="entr" presetSubtype="0" fill="hold" grpId="0" nodeType="withEffect">
                                  <p:stCondLst>
                                    <p:cond delay="800"/>
                                  </p:stCondLst>
                                  <p:childTnLst>
                                    <p:set>
                                      <p:cBhvr>
                                        <p:cTn id="23" dur="1" fill="hold">
                                          <p:stCondLst>
                                            <p:cond delay="0"/>
                                          </p:stCondLst>
                                        </p:cTn>
                                        <p:tgtEl>
                                          <p:spTgt spid="12">
                                            <p:txEl>
                                              <p:pRg st="0" end="0"/>
                                            </p:txEl>
                                          </p:spTgt>
                                        </p:tgtEl>
                                        <p:attrNameLst>
                                          <p:attrName>style.visibility</p:attrName>
                                        </p:attrNameLst>
                                      </p:cBhvr>
                                      <p:to>
                                        <p:strVal val="visible"/>
                                      </p:to>
                                    </p:set>
                                    <p:animEffect transition="in" filter="fade">
                                      <p:cBhvr>
                                        <p:cTn id="24"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10" grpId="0" build="p">
        <p:tmplLst>
          <p:tmpl lvl="1">
            <p:tnLst>
              <p:par>
                <p:cTn presetID="42" presetClass="entr" presetSubtype="0" fill="hold" nodeType="withEffect">
                  <p:stCondLst>
                    <p:cond delay="200"/>
                  </p:stCondLst>
                  <p:childTnLst>
                    <p:set>
                      <p:cBhvr>
                        <p:cTn dur="1" fill="hold">
                          <p:stCondLst>
                            <p:cond delay="0"/>
                          </p:stCondLst>
                        </p:cTn>
                        <p:tgtEl>
                          <p:spTgt spid="10"/>
                        </p:tgtEl>
                        <p:attrNameLst>
                          <p:attrName>style.visibility</p:attrName>
                        </p:attrNameLst>
                      </p:cBhvr>
                      <p:to>
                        <p:strVal val="visible"/>
                      </p:to>
                    </p:set>
                    <p:animEffect transition="in" filter="fade">
                      <p:cBhvr>
                        <p:cTn dur="400"/>
                        <p:tgtEl>
                          <p:spTgt spid="10"/>
                        </p:tgtEl>
                      </p:cBhvr>
                    </p:animEffect>
                    <p:anim calcmode="lin" valueType="num">
                      <p:cBhvr>
                        <p:cTn dur="400" fill="hold"/>
                        <p:tgtEl>
                          <p:spTgt spid="10"/>
                        </p:tgtEl>
                        <p:attrNameLst>
                          <p:attrName>ppt_x</p:attrName>
                        </p:attrNameLst>
                      </p:cBhvr>
                      <p:tavLst>
                        <p:tav tm="0">
                          <p:val>
                            <p:strVal val="#ppt_x"/>
                          </p:val>
                        </p:tav>
                        <p:tav tm="100000">
                          <p:val>
                            <p:strVal val="#ppt_x"/>
                          </p:val>
                        </p:tav>
                      </p:tavLst>
                    </p:anim>
                    <p:anim calcmode="lin" valueType="num">
                      <p:cBhvr>
                        <p:cTn dur="400" fill="hold"/>
                        <p:tgtEl>
                          <p:spTgt spid="10"/>
                        </p:tgtEl>
                        <p:attrNameLst>
                          <p:attrName>ppt_y</p:attrName>
                        </p:attrNameLst>
                      </p:cBhvr>
                      <p:tavLst>
                        <p:tav tm="0">
                          <p:val>
                            <p:strVal val="#ppt_y+.1"/>
                          </p:val>
                        </p:tav>
                        <p:tav tm="100000">
                          <p:val>
                            <p:strVal val="#ppt_y"/>
                          </p:val>
                        </p:tav>
                      </p:tavLst>
                    </p:anim>
                  </p:childTnLst>
                </p:cTn>
              </p:par>
            </p:tnLst>
          </p:tmpl>
        </p:tmplLst>
      </p:bldP>
      <p:bldP spid="11" grpId="0" build="p">
        <p:tmplLst>
          <p:tmpl lvl="1">
            <p:tnLst>
              <p:par>
                <p:cTn presetID="42" presetClass="entr" presetSubtype="0" fill="hold" nodeType="withEffect">
                  <p:stCondLst>
                    <p:cond delay="20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anim calcmode="lin" valueType="num">
                      <p:cBhvr>
                        <p:cTn dur="500" fill="hold"/>
                        <p:tgtEl>
                          <p:spTgt spid="11"/>
                        </p:tgtEl>
                        <p:attrNameLst>
                          <p:attrName>ppt_x</p:attrName>
                        </p:attrNameLst>
                      </p:cBhvr>
                      <p:tavLst>
                        <p:tav tm="0">
                          <p:val>
                            <p:strVal val="#ppt_x"/>
                          </p:val>
                        </p:tav>
                        <p:tav tm="100000">
                          <p:val>
                            <p:strVal val="#ppt_x"/>
                          </p:val>
                        </p:tav>
                      </p:tavLst>
                    </p:anim>
                    <p:anim calcmode="lin" valueType="num">
                      <p:cBhvr>
                        <p:cTn dur="500" fill="hold"/>
                        <p:tgtEl>
                          <p:spTgt spid="11"/>
                        </p:tgtEl>
                        <p:attrNameLst>
                          <p:attrName>ppt_y</p:attrName>
                        </p:attrNameLst>
                      </p:cBhvr>
                      <p:tavLst>
                        <p:tav tm="0">
                          <p:val>
                            <p:strVal val="#ppt_y+.1"/>
                          </p:val>
                        </p:tav>
                        <p:tav tm="100000">
                          <p:val>
                            <p:strVal val="#ppt_y"/>
                          </p:val>
                        </p:tav>
                      </p:tavLst>
                    </p:anim>
                  </p:childTnLst>
                </p:cTn>
              </p:par>
            </p:tnLst>
          </p:tmpl>
        </p:tmplLst>
      </p:bldP>
      <p:bldP spid="12" grpId="0" build="p">
        <p:tmplLst>
          <p:tmpl lvl="1">
            <p:tnLst>
              <p:par>
                <p:cTn presetID="10" presetClass="entr" presetSubtype="0" fill="hold" nodeType="withEffect">
                  <p:stCondLst>
                    <p:cond delay="80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4_Three Columns Text">
    <p:spTree>
      <p:nvGrpSpPr>
        <p:cNvPr id="1" name=""/>
        <p:cNvGrpSpPr/>
        <p:nvPr/>
      </p:nvGrpSpPr>
      <p:grpSpPr>
        <a:xfrm>
          <a:off x="0" y="0"/>
          <a:ext cx="0" cy="0"/>
          <a:chOff x="0" y="0"/>
          <a:chExt cx="0" cy="0"/>
        </a:xfrm>
      </p:grpSpPr>
      <p:sp>
        <p:nvSpPr>
          <p:cNvPr id="7" name="Picture Placeholder 2"/>
          <p:cNvSpPr>
            <a:spLocks noGrp="1"/>
          </p:cNvSpPr>
          <p:nvPr>
            <p:ph type="pic" sz="quarter" idx="48"/>
          </p:nvPr>
        </p:nvSpPr>
        <p:spPr>
          <a:xfrm>
            <a:off x="-1610899" y="-1708902"/>
            <a:ext cx="9242753" cy="7509636"/>
          </a:xfrm>
          <a:custGeom>
            <a:avLst/>
            <a:gdLst/>
            <a:ahLst/>
            <a:cxnLst/>
            <a:rect l="l" t="t" r="r" b="b"/>
            <a:pathLst>
              <a:path w="6932065" h="6258030">
                <a:moveTo>
                  <a:pt x="6544742" y="2108199"/>
                </a:moveTo>
                <a:cubicBezTo>
                  <a:pt x="6661367" y="2108199"/>
                  <a:pt x="6777992" y="2152691"/>
                  <a:pt x="6866974" y="2241671"/>
                </a:cubicBezTo>
                <a:cubicBezTo>
                  <a:pt x="7044937" y="2419635"/>
                  <a:pt x="7044937" y="2708170"/>
                  <a:pt x="6866974" y="2886133"/>
                </a:cubicBezTo>
                <a:lnTo>
                  <a:pt x="3495076" y="6258030"/>
                </a:lnTo>
                <a:cubicBezTo>
                  <a:pt x="3317113" y="6435994"/>
                  <a:pt x="3028578" y="6435994"/>
                  <a:pt x="2850615" y="6258030"/>
                </a:cubicBezTo>
                <a:cubicBezTo>
                  <a:pt x="2672652" y="6080067"/>
                  <a:pt x="2672652" y="5791532"/>
                  <a:pt x="2850615" y="5613569"/>
                </a:cubicBezTo>
                <a:lnTo>
                  <a:pt x="6222513" y="2241671"/>
                </a:lnTo>
                <a:cubicBezTo>
                  <a:pt x="6311494" y="2152690"/>
                  <a:pt x="6428118" y="2108199"/>
                  <a:pt x="6544742" y="2108199"/>
                </a:cubicBezTo>
                <a:close/>
                <a:moveTo>
                  <a:pt x="6609834" y="490004"/>
                </a:moveTo>
                <a:cubicBezTo>
                  <a:pt x="6726459" y="490004"/>
                  <a:pt x="6843084" y="534495"/>
                  <a:pt x="6932065" y="623477"/>
                </a:cubicBezTo>
                <a:cubicBezTo>
                  <a:pt x="7110028" y="801440"/>
                  <a:pt x="7110028" y="1089975"/>
                  <a:pt x="6932065" y="1267938"/>
                </a:cubicBezTo>
                <a:lnTo>
                  <a:pt x="1992770" y="6207232"/>
                </a:lnTo>
                <a:cubicBezTo>
                  <a:pt x="1814808" y="6385196"/>
                  <a:pt x="1526273" y="6385196"/>
                  <a:pt x="1348309" y="6207232"/>
                </a:cubicBezTo>
                <a:cubicBezTo>
                  <a:pt x="1170346" y="6029269"/>
                  <a:pt x="1170346" y="5740734"/>
                  <a:pt x="1348309" y="5562771"/>
                </a:cubicBezTo>
                <a:lnTo>
                  <a:pt x="6287604" y="623477"/>
                </a:lnTo>
                <a:cubicBezTo>
                  <a:pt x="6376585" y="534495"/>
                  <a:pt x="6493210" y="490004"/>
                  <a:pt x="6609834" y="490004"/>
                </a:cubicBezTo>
                <a:close/>
                <a:moveTo>
                  <a:pt x="5515052" y="478102"/>
                </a:moveTo>
                <a:cubicBezTo>
                  <a:pt x="5581110" y="478102"/>
                  <a:pt x="5647169" y="503302"/>
                  <a:pt x="5697569" y="553703"/>
                </a:cubicBezTo>
                <a:cubicBezTo>
                  <a:pt x="5798371" y="654505"/>
                  <a:pt x="5798371" y="817936"/>
                  <a:pt x="5697569" y="918738"/>
                </a:cubicBezTo>
                <a:lnTo>
                  <a:pt x="365036" y="6251272"/>
                </a:lnTo>
                <a:cubicBezTo>
                  <a:pt x="264234" y="6352073"/>
                  <a:pt x="100802" y="6352073"/>
                  <a:pt x="0" y="6251272"/>
                </a:cubicBezTo>
                <a:cubicBezTo>
                  <a:pt x="-100801" y="6150469"/>
                  <a:pt x="-100801" y="5987038"/>
                  <a:pt x="0" y="5886236"/>
                </a:cubicBezTo>
                <a:lnTo>
                  <a:pt x="5332534" y="553702"/>
                </a:lnTo>
                <a:cubicBezTo>
                  <a:pt x="5382935" y="503302"/>
                  <a:pt x="5448993" y="478101"/>
                  <a:pt x="5515052" y="478102"/>
                </a:cubicBezTo>
                <a:close/>
                <a:moveTo>
                  <a:pt x="4500043" y="0"/>
                </a:moveTo>
                <a:cubicBezTo>
                  <a:pt x="4616667" y="0"/>
                  <a:pt x="4733292" y="44491"/>
                  <a:pt x="4822273" y="133473"/>
                </a:cubicBezTo>
                <a:cubicBezTo>
                  <a:pt x="5000237" y="311436"/>
                  <a:pt x="5000237" y="599971"/>
                  <a:pt x="4822273" y="777934"/>
                </a:cubicBezTo>
                <a:lnTo>
                  <a:pt x="1450376" y="4149832"/>
                </a:lnTo>
                <a:cubicBezTo>
                  <a:pt x="1272413" y="4327795"/>
                  <a:pt x="983878" y="4327795"/>
                  <a:pt x="805915" y="4149832"/>
                </a:cubicBezTo>
                <a:cubicBezTo>
                  <a:pt x="627951" y="3971869"/>
                  <a:pt x="627951" y="3683333"/>
                  <a:pt x="805915" y="3505370"/>
                </a:cubicBezTo>
                <a:lnTo>
                  <a:pt x="4177812" y="133473"/>
                </a:lnTo>
                <a:cubicBezTo>
                  <a:pt x="4266794" y="44491"/>
                  <a:pt x="4383418" y="0"/>
                  <a:pt x="4500043"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8" name="Rounded Rectangle 7"/>
          <p:cNvSpPr/>
          <p:nvPr userDrawn="1"/>
        </p:nvSpPr>
        <p:spPr>
          <a:xfrm rot="18900000">
            <a:off x="1001518" y="5334424"/>
            <a:ext cx="6294300" cy="653822"/>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0" name="Text Placeholder 7"/>
          <p:cNvSpPr>
            <a:spLocks noGrp="1"/>
          </p:cNvSpPr>
          <p:nvPr>
            <p:ph type="body" sz="quarter" idx="10" hasCustomPrompt="1"/>
          </p:nvPr>
        </p:nvSpPr>
        <p:spPr>
          <a:xfrm>
            <a:off x="7138173" y="3247495"/>
            <a:ext cx="4511964" cy="431780"/>
          </a:xfrm>
          <a:prstGeom prst="rect">
            <a:avLst/>
          </a:prstGeom>
        </p:spPr>
        <p:txBody>
          <a:bodyPr vert="horz" lIns="0" tIns="40504" rIns="0" bIns="40504" anchor="ctr"/>
          <a:lstStyle>
            <a:lvl1pPr marL="0" indent="0" algn="l">
              <a:lnSpc>
                <a:spcPct val="100000"/>
              </a:lnSpc>
              <a:spcBef>
                <a:spcPts val="0"/>
              </a:spcBef>
              <a:buNone/>
              <a:defRPr sz="4200" b="1">
                <a:solidFill>
                  <a:schemeClr val="bg1"/>
                </a:solidFill>
                <a:latin typeface="Lato Hairline"/>
                <a:cs typeface="Lato Hairline"/>
              </a:defRPr>
            </a:lvl1pPr>
          </a:lstStyle>
          <a:p>
            <a:pPr lvl="0"/>
            <a:r>
              <a:rPr lang="es-ES_tradnl" dirty="0" smtClean="0"/>
              <a:t>TITLE HERE</a:t>
            </a:r>
          </a:p>
        </p:txBody>
      </p:sp>
      <p:sp>
        <p:nvSpPr>
          <p:cNvPr id="11" name="Text Placeholder 7"/>
          <p:cNvSpPr>
            <a:spLocks noGrp="1"/>
          </p:cNvSpPr>
          <p:nvPr>
            <p:ph type="body" sz="quarter" idx="11" hasCustomPrompt="1"/>
          </p:nvPr>
        </p:nvSpPr>
        <p:spPr>
          <a:xfrm>
            <a:off x="7138173" y="3831293"/>
            <a:ext cx="4511964" cy="228451"/>
          </a:xfrm>
          <a:prstGeom prst="rect">
            <a:avLst/>
          </a:prstGeom>
        </p:spPr>
        <p:txBody>
          <a:bodyPr vert="horz" lIns="0" tIns="40504" rIns="0" bIns="40504" anchor="ctr"/>
          <a:lstStyle>
            <a:lvl1pPr marL="0" indent="0" algn="l">
              <a:lnSpc>
                <a:spcPct val="100000"/>
              </a:lnSpc>
              <a:spcBef>
                <a:spcPts val="0"/>
              </a:spcBef>
              <a:spcAft>
                <a:spcPts val="0"/>
              </a:spcAft>
              <a:buNone/>
              <a:defRPr sz="1800" b="0">
                <a:solidFill>
                  <a:schemeClr val="accent3"/>
                </a:solidFill>
                <a:latin typeface="Lato Light"/>
                <a:cs typeface="Lato Light"/>
              </a:defRPr>
            </a:lvl1pPr>
          </a:lstStyle>
          <a:p>
            <a:pPr lvl="0"/>
            <a:r>
              <a:rPr lang="es-ES_tradnl" dirty="0" smtClean="0"/>
              <a:t>Break </a:t>
            </a:r>
            <a:r>
              <a:rPr lang="es-ES_tradnl" dirty="0" err="1" smtClean="0"/>
              <a:t>Section</a:t>
            </a:r>
            <a:r>
              <a:rPr lang="es-ES_tradnl" dirty="0" smtClean="0"/>
              <a:t> </a:t>
            </a:r>
            <a:r>
              <a:rPr lang="es-ES_tradnl" dirty="0" err="1" smtClean="0"/>
              <a:t>Subtitle</a:t>
            </a:r>
            <a:endParaRPr lang="es-ES_tradnl" dirty="0" smtClean="0"/>
          </a:p>
        </p:txBody>
      </p:sp>
      <p:sp>
        <p:nvSpPr>
          <p:cNvPr id="12" name="Text Placeholder 2"/>
          <p:cNvSpPr>
            <a:spLocks noGrp="1"/>
          </p:cNvSpPr>
          <p:nvPr>
            <p:ph type="body" sz="quarter" idx="16" hasCustomPrompt="1"/>
          </p:nvPr>
        </p:nvSpPr>
        <p:spPr>
          <a:xfrm>
            <a:off x="7158634" y="4263868"/>
            <a:ext cx="4488039" cy="1536868"/>
          </a:xfrm>
          <a:prstGeom prst="rect">
            <a:avLst/>
          </a:prstGeom>
        </p:spPr>
        <p:txBody>
          <a:bodyPr vert="horz" lIns="0" tIns="0" rIns="0" bIns="0"/>
          <a:lstStyle>
            <a:lvl1pPr marL="0" indent="0" algn="l">
              <a:lnSpc>
                <a:spcPct val="130000"/>
              </a:lnSpc>
              <a:buNone/>
              <a:defRPr sz="144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a:t>
            </a:r>
          </a:p>
        </p:txBody>
      </p:sp>
    </p:spTree>
    <p:extLst>
      <p:ext uri="{BB962C8B-B14F-4D97-AF65-F5344CB8AC3E}">
        <p14:creationId xmlns:p14="http://schemas.microsoft.com/office/powerpoint/2010/main" xmlns="" val="354645833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80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1300"/>
                            </p:stCondLst>
                            <p:childTnLst>
                              <p:par>
                                <p:cTn id="9" presetID="22" presetClass="entr" presetSubtype="4"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par>
                                <p:cTn id="12" presetID="42" presetClass="entr" presetSubtype="0" fill="hold" grpId="0" nodeType="withEffect">
                                  <p:stCondLst>
                                    <p:cond delay="200"/>
                                  </p:stCondLst>
                                  <p:childTnLst>
                                    <p:set>
                                      <p:cBhvr>
                                        <p:cTn id="13" dur="1" fill="hold">
                                          <p:stCondLst>
                                            <p:cond delay="0"/>
                                          </p:stCondLst>
                                        </p:cTn>
                                        <p:tgtEl>
                                          <p:spTgt spid="10">
                                            <p:txEl>
                                              <p:pRg st="0" end="0"/>
                                            </p:txEl>
                                          </p:spTgt>
                                        </p:tgtEl>
                                        <p:attrNameLst>
                                          <p:attrName>style.visibility</p:attrName>
                                        </p:attrNameLst>
                                      </p:cBhvr>
                                      <p:to>
                                        <p:strVal val="visible"/>
                                      </p:to>
                                    </p:set>
                                    <p:animEffect transition="in" filter="fade">
                                      <p:cBhvr>
                                        <p:cTn id="14" dur="400"/>
                                        <p:tgtEl>
                                          <p:spTgt spid="10">
                                            <p:txEl>
                                              <p:pRg st="0" end="0"/>
                                            </p:txEl>
                                          </p:spTgt>
                                        </p:tgtEl>
                                      </p:cBhvr>
                                    </p:animEffect>
                                    <p:anim calcmode="lin" valueType="num">
                                      <p:cBhvr>
                                        <p:cTn id="15" dur="4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16" dur="400" fill="hold"/>
                                        <p:tgtEl>
                                          <p:spTgt spid="10">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200"/>
                                  </p:stCondLst>
                                  <p:childTnLst>
                                    <p:set>
                                      <p:cBhvr>
                                        <p:cTn id="18" dur="1" fill="hold">
                                          <p:stCondLst>
                                            <p:cond delay="0"/>
                                          </p:stCondLst>
                                        </p:cTn>
                                        <p:tgtEl>
                                          <p:spTgt spid="11">
                                            <p:txEl>
                                              <p:pRg st="0" end="0"/>
                                            </p:txEl>
                                          </p:spTgt>
                                        </p:tgtEl>
                                        <p:attrNameLst>
                                          <p:attrName>style.visibility</p:attrName>
                                        </p:attrNameLst>
                                      </p:cBhvr>
                                      <p:to>
                                        <p:strVal val="visible"/>
                                      </p:to>
                                    </p:set>
                                    <p:animEffect transition="in" filter="fade">
                                      <p:cBhvr>
                                        <p:cTn id="19" dur="500"/>
                                        <p:tgtEl>
                                          <p:spTgt spid="11">
                                            <p:txEl>
                                              <p:pRg st="0" end="0"/>
                                            </p:txEl>
                                          </p:spTgt>
                                        </p:tgtEl>
                                      </p:cBhvr>
                                    </p:animEffect>
                                    <p:anim calcmode="lin" valueType="num">
                                      <p:cBhvr>
                                        <p:cTn id="20"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21" dur="500" fill="hold"/>
                                        <p:tgtEl>
                                          <p:spTgt spid="11">
                                            <p:txEl>
                                              <p:pRg st="0" end="0"/>
                                            </p:txEl>
                                          </p:spTgt>
                                        </p:tgtEl>
                                        <p:attrNameLst>
                                          <p:attrName>ppt_y</p:attrName>
                                        </p:attrNameLst>
                                      </p:cBhvr>
                                      <p:tavLst>
                                        <p:tav tm="0">
                                          <p:val>
                                            <p:strVal val="#ppt_y+.1"/>
                                          </p:val>
                                        </p:tav>
                                        <p:tav tm="100000">
                                          <p:val>
                                            <p:strVal val="#ppt_y"/>
                                          </p:val>
                                        </p:tav>
                                      </p:tavLst>
                                    </p:anim>
                                  </p:childTnLst>
                                </p:cTn>
                              </p:par>
                              <p:par>
                                <p:cTn id="22" presetID="10" presetClass="entr" presetSubtype="0" fill="hold" grpId="0" nodeType="withEffect">
                                  <p:stCondLst>
                                    <p:cond delay="800"/>
                                  </p:stCondLst>
                                  <p:childTnLst>
                                    <p:set>
                                      <p:cBhvr>
                                        <p:cTn id="23" dur="1" fill="hold">
                                          <p:stCondLst>
                                            <p:cond delay="0"/>
                                          </p:stCondLst>
                                        </p:cTn>
                                        <p:tgtEl>
                                          <p:spTgt spid="12">
                                            <p:txEl>
                                              <p:pRg st="0" end="0"/>
                                            </p:txEl>
                                          </p:spTgt>
                                        </p:tgtEl>
                                        <p:attrNameLst>
                                          <p:attrName>style.visibility</p:attrName>
                                        </p:attrNameLst>
                                      </p:cBhvr>
                                      <p:to>
                                        <p:strVal val="visible"/>
                                      </p:to>
                                    </p:set>
                                    <p:animEffect transition="in" filter="fade">
                                      <p:cBhvr>
                                        <p:cTn id="24"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10" grpId="0" build="p">
        <p:tmplLst>
          <p:tmpl lvl="1">
            <p:tnLst>
              <p:par>
                <p:cTn presetID="42" presetClass="entr" presetSubtype="0" fill="hold" nodeType="withEffect">
                  <p:stCondLst>
                    <p:cond delay="200"/>
                  </p:stCondLst>
                  <p:childTnLst>
                    <p:set>
                      <p:cBhvr>
                        <p:cTn dur="1" fill="hold">
                          <p:stCondLst>
                            <p:cond delay="0"/>
                          </p:stCondLst>
                        </p:cTn>
                        <p:tgtEl>
                          <p:spTgt spid="10"/>
                        </p:tgtEl>
                        <p:attrNameLst>
                          <p:attrName>style.visibility</p:attrName>
                        </p:attrNameLst>
                      </p:cBhvr>
                      <p:to>
                        <p:strVal val="visible"/>
                      </p:to>
                    </p:set>
                    <p:animEffect transition="in" filter="fade">
                      <p:cBhvr>
                        <p:cTn dur="400"/>
                        <p:tgtEl>
                          <p:spTgt spid="10"/>
                        </p:tgtEl>
                      </p:cBhvr>
                    </p:animEffect>
                    <p:anim calcmode="lin" valueType="num">
                      <p:cBhvr>
                        <p:cTn dur="400" fill="hold"/>
                        <p:tgtEl>
                          <p:spTgt spid="10"/>
                        </p:tgtEl>
                        <p:attrNameLst>
                          <p:attrName>ppt_x</p:attrName>
                        </p:attrNameLst>
                      </p:cBhvr>
                      <p:tavLst>
                        <p:tav tm="0">
                          <p:val>
                            <p:strVal val="#ppt_x"/>
                          </p:val>
                        </p:tav>
                        <p:tav tm="100000">
                          <p:val>
                            <p:strVal val="#ppt_x"/>
                          </p:val>
                        </p:tav>
                      </p:tavLst>
                    </p:anim>
                    <p:anim calcmode="lin" valueType="num">
                      <p:cBhvr>
                        <p:cTn dur="400" fill="hold"/>
                        <p:tgtEl>
                          <p:spTgt spid="10"/>
                        </p:tgtEl>
                        <p:attrNameLst>
                          <p:attrName>ppt_y</p:attrName>
                        </p:attrNameLst>
                      </p:cBhvr>
                      <p:tavLst>
                        <p:tav tm="0">
                          <p:val>
                            <p:strVal val="#ppt_y+.1"/>
                          </p:val>
                        </p:tav>
                        <p:tav tm="100000">
                          <p:val>
                            <p:strVal val="#ppt_y"/>
                          </p:val>
                        </p:tav>
                      </p:tavLst>
                    </p:anim>
                  </p:childTnLst>
                </p:cTn>
              </p:par>
            </p:tnLst>
          </p:tmpl>
        </p:tmplLst>
      </p:bldP>
      <p:bldP spid="11" grpId="0" build="p">
        <p:tmplLst>
          <p:tmpl lvl="1">
            <p:tnLst>
              <p:par>
                <p:cTn presetID="42" presetClass="entr" presetSubtype="0" fill="hold" nodeType="withEffect">
                  <p:stCondLst>
                    <p:cond delay="20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anim calcmode="lin" valueType="num">
                      <p:cBhvr>
                        <p:cTn dur="500" fill="hold"/>
                        <p:tgtEl>
                          <p:spTgt spid="11"/>
                        </p:tgtEl>
                        <p:attrNameLst>
                          <p:attrName>ppt_x</p:attrName>
                        </p:attrNameLst>
                      </p:cBhvr>
                      <p:tavLst>
                        <p:tav tm="0">
                          <p:val>
                            <p:strVal val="#ppt_x"/>
                          </p:val>
                        </p:tav>
                        <p:tav tm="100000">
                          <p:val>
                            <p:strVal val="#ppt_x"/>
                          </p:val>
                        </p:tav>
                      </p:tavLst>
                    </p:anim>
                    <p:anim calcmode="lin" valueType="num">
                      <p:cBhvr>
                        <p:cTn dur="500" fill="hold"/>
                        <p:tgtEl>
                          <p:spTgt spid="11"/>
                        </p:tgtEl>
                        <p:attrNameLst>
                          <p:attrName>ppt_y</p:attrName>
                        </p:attrNameLst>
                      </p:cBhvr>
                      <p:tavLst>
                        <p:tav tm="0">
                          <p:val>
                            <p:strVal val="#ppt_y+.1"/>
                          </p:val>
                        </p:tav>
                        <p:tav tm="100000">
                          <p:val>
                            <p:strVal val="#ppt_y"/>
                          </p:val>
                        </p:tav>
                      </p:tavLst>
                    </p:anim>
                  </p:childTnLst>
                </p:cTn>
              </p:par>
            </p:tnLst>
          </p:tmpl>
        </p:tmplLst>
      </p:bldP>
      <p:bldP spid="12" grpId="0" build="p">
        <p:tmplLst>
          <p:tmpl lvl="1">
            <p:tnLst>
              <p:par>
                <p:cTn presetID="10" presetClass="entr" presetSubtype="0" fill="hold" nodeType="withEffect">
                  <p:stCondLst>
                    <p:cond delay="80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_Three Columns Text">
    <p:spTree>
      <p:nvGrpSpPr>
        <p:cNvPr id="1" name=""/>
        <p:cNvGrpSpPr/>
        <p:nvPr/>
      </p:nvGrpSpPr>
      <p:grpSpPr>
        <a:xfrm>
          <a:off x="0" y="0"/>
          <a:ext cx="0" cy="0"/>
          <a:chOff x="0" y="0"/>
          <a:chExt cx="0" cy="0"/>
        </a:xfrm>
      </p:grpSpPr>
      <p:sp>
        <p:nvSpPr>
          <p:cNvPr id="13" name="Rounded Rectangle 12"/>
          <p:cNvSpPr/>
          <p:nvPr userDrawn="1"/>
        </p:nvSpPr>
        <p:spPr>
          <a:xfrm rot="18900000">
            <a:off x="800771" y="3115671"/>
            <a:ext cx="6294300" cy="653822"/>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4" name="Rounded Rectangle 13"/>
          <p:cNvSpPr/>
          <p:nvPr userDrawn="1"/>
        </p:nvSpPr>
        <p:spPr>
          <a:xfrm rot="18900000">
            <a:off x="2256987" y="3714319"/>
            <a:ext cx="4527448" cy="653822"/>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7" name="Rounded Rectangle 16"/>
          <p:cNvSpPr/>
          <p:nvPr userDrawn="1"/>
        </p:nvSpPr>
        <p:spPr>
          <a:xfrm rot="18900000" flipV="1">
            <a:off x="-292739" y="3248182"/>
            <a:ext cx="6422592" cy="370339"/>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6" name="Rounded Rectangle 5"/>
          <p:cNvSpPr/>
          <p:nvPr userDrawn="1"/>
        </p:nvSpPr>
        <p:spPr>
          <a:xfrm rot="18900000">
            <a:off x="627181" y="2201944"/>
            <a:ext cx="4527448" cy="653822"/>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7" name="Text Placeholder 7"/>
          <p:cNvSpPr>
            <a:spLocks noGrp="1"/>
          </p:cNvSpPr>
          <p:nvPr userDrawn="1">
            <p:ph type="body" sz="quarter" idx="10" hasCustomPrompt="1"/>
          </p:nvPr>
        </p:nvSpPr>
        <p:spPr>
          <a:xfrm>
            <a:off x="6782573" y="2543223"/>
            <a:ext cx="4511964" cy="431780"/>
          </a:xfrm>
          <a:prstGeom prst="rect">
            <a:avLst/>
          </a:prstGeom>
        </p:spPr>
        <p:txBody>
          <a:bodyPr vert="horz" lIns="0" tIns="40504" rIns="0" bIns="40504" anchor="ctr"/>
          <a:lstStyle>
            <a:lvl1pPr marL="0" indent="0" algn="l">
              <a:lnSpc>
                <a:spcPct val="100000"/>
              </a:lnSpc>
              <a:spcBef>
                <a:spcPts val="0"/>
              </a:spcBef>
              <a:buNone/>
              <a:defRPr sz="4200" b="1">
                <a:solidFill>
                  <a:schemeClr val="bg1"/>
                </a:solidFill>
                <a:latin typeface="Lato Hairline"/>
                <a:cs typeface="Lato Hairline"/>
              </a:defRPr>
            </a:lvl1pPr>
          </a:lstStyle>
          <a:p>
            <a:pPr lvl="0"/>
            <a:r>
              <a:rPr lang="es-ES_tradnl" dirty="0" smtClean="0"/>
              <a:t>TITLE HERE</a:t>
            </a:r>
          </a:p>
        </p:txBody>
      </p:sp>
      <p:sp>
        <p:nvSpPr>
          <p:cNvPr id="8" name="Text Placeholder 7"/>
          <p:cNvSpPr>
            <a:spLocks noGrp="1"/>
          </p:cNvSpPr>
          <p:nvPr userDrawn="1">
            <p:ph type="body" sz="quarter" idx="11" hasCustomPrompt="1"/>
          </p:nvPr>
        </p:nvSpPr>
        <p:spPr>
          <a:xfrm>
            <a:off x="6782573" y="3127020"/>
            <a:ext cx="4511964" cy="228451"/>
          </a:xfrm>
          <a:prstGeom prst="rect">
            <a:avLst/>
          </a:prstGeom>
        </p:spPr>
        <p:txBody>
          <a:bodyPr vert="horz" lIns="0" tIns="40504" rIns="0" bIns="40504" anchor="ctr"/>
          <a:lstStyle>
            <a:lvl1pPr marL="0" indent="0" algn="l">
              <a:lnSpc>
                <a:spcPct val="100000"/>
              </a:lnSpc>
              <a:spcBef>
                <a:spcPts val="0"/>
              </a:spcBef>
              <a:spcAft>
                <a:spcPts val="0"/>
              </a:spcAft>
              <a:buNone/>
              <a:defRPr sz="1800" b="0" baseline="0">
                <a:solidFill>
                  <a:schemeClr val="accent3"/>
                </a:solidFill>
                <a:latin typeface="Lato Light"/>
                <a:cs typeface="Lato Light"/>
              </a:defRPr>
            </a:lvl1pPr>
          </a:lstStyle>
          <a:p>
            <a:pPr lvl="0"/>
            <a:r>
              <a:rPr lang="es-ES_tradnl" dirty="0" smtClean="0"/>
              <a:t>Break </a:t>
            </a:r>
            <a:r>
              <a:rPr lang="es-ES_tradnl" dirty="0" err="1" smtClean="0"/>
              <a:t>Section</a:t>
            </a:r>
            <a:r>
              <a:rPr lang="es-ES_tradnl" dirty="0" smtClean="0"/>
              <a:t> </a:t>
            </a:r>
            <a:r>
              <a:rPr lang="es-ES_tradnl" dirty="0" err="1" smtClean="0"/>
              <a:t>Subtitle</a:t>
            </a:r>
            <a:endParaRPr lang="es-ES_tradnl" dirty="0" smtClean="0"/>
          </a:p>
        </p:txBody>
      </p:sp>
      <p:sp>
        <p:nvSpPr>
          <p:cNvPr id="9" name="Text Placeholder 2"/>
          <p:cNvSpPr>
            <a:spLocks noGrp="1"/>
          </p:cNvSpPr>
          <p:nvPr userDrawn="1">
            <p:ph type="body" sz="quarter" idx="16" hasCustomPrompt="1"/>
          </p:nvPr>
        </p:nvSpPr>
        <p:spPr>
          <a:xfrm>
            <a:off x="6803034" y="3559596"/>
            <a:ext cx="4488039" cy="1536868"/>
          </a:xfrm>
          <a:prstGeom prst="rect">
            <a:avLst/>
          </a:prstGeom>
        </p:spPr>
        <p:txBody>
          <a:bodyPr vert="horz" lIns="0" tIns="0" rIns="0" bIns="0"/>
          <a:lstStyle>
            <a:lvl1pPr marL="0" indent="0" algn="l">
              <a:lnSpc>
                <a:spcPct val="130000"/>
              </a:lnSpc>
              <a:buNone/>
              <a:defRPr sz="144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a:t>
            </a:r>
          </a:p>
        </p:txBody>
      </p:sp>
    </p:spTree>
    <p:extLst>
      <p:ext uri="{BB962C8B-B14F-4D97-AF65-F5344CB8AC3E}">
        <p14:creationId xmlns:p14="http://schemas.microsoft.com/office/powerpoint/2010/main" xmlns="" val="300757175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400"/>
                                        <p:tgtEl>
                                          <p:spTgt spid="7">
                                            <p:txEl>
                                              <p:pRg st="0" end="0"/>
                                            </p:txEl>
                                          </p:spTgt>
                                        </p:tgtEl>
                                      </p:cBhvr>
                                    </p:animEffect>
                                    <p:anim calcmode="lin" valueType="num">
                                      <p:cBhvr>
                                        <p:cTn id="8" dur="4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anim calcmode="lin" valueType="num">
                                      <p:cBhvr>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8">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fade">
                                      <p:cBhvr>
                                        <p:cTn id="17" dur="500"/>
                                        <p:tgtEl>
                                          <p:spTgt spid="9">
                                            <p:txEl>
                                              <p:pRg st="0" end="0"/>
                                            </p:txEl>
                                          </p:spTgt>
                                        </p:tgtEl>
                                      </p:cBhvr>
                                    </p:animEffect>
                                  </p:childTnLst>
                                </p:cTn>
                              </p:par>
                              <p:par>
                                <p:cTn id="18" presetID="22" presetClass="entr" presetSubtype="1" fill="hold" grpId="0" nodeType="withEffect">
                                  <p:stCondLst>
                                    <p:cond delay="800"/>
                                  </p:stCondLst>
                                  <p:childTnLst>
                                    <p:set>
                                      <p:cBhvr>
                                        <p:cTn id="19" dur="1" fill="hold">
                                          <p:stCondLst>
                                            <p:cond delay="0"/>
                                          </p:stCondLst>
                                        </p:cTn>
                                        <p:tgtEl>
                                          <p:spTgt spid="17"/>
                                        </p:tgtEl>
                                        <p:attrNameLst>
                                          <p:attrName>style.visibility</p:attrName>
                                        </p:attrNameLst>
                                      </p:cBhvr>
                                      <p:to>
                                        <p:strVal val="visible"/>
                                      </p:to>
                                    </p:set>
                                    <p:animEffect transition="in" filter="wipe(up)">
                                      <p:cBhvr>
                                        <p:cTn id="20" dur="500"/>
                                        <p:tgtEl>
                                          <p:spTgt spid="17"/>
                                        </p:tgtEl>
                                      </p:cBhvr>
                                    </p:animEffect>
                                  </p:childTnLst>
                                </p:cTn>
                              </p:par>
                              <p:par>
                                <p:cTn id="21" presetID="22" presetClass="entr" presetSubtype="4" fill="hold" grpId="0" nodeType="withEffect">
                                  <p:stCondLst>
                                    <p:cond delay="80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par>
                                <p:cTn id="24" presetID="22" presetClass="entr" presetSubtype="4" fill="hold" grpId="0" nodeType="withEffect">
                                  <p:stCondLst>
                                    <p:cond delay="800"/>
                                  </p:stCondLst>
                                  <p:childTnLst>
                                    <p:set>
                                      <p:cBhvr>
                                        <p:cTn id="25" dur="1" fill="hold">
                                          <p:stCondLst>
                                            <p:cond delay="0"/>
                                          </p:stCondLst>
                                        </p:cTn>
                                        <p:tgtEl>
                                          <p:spTgt spid="13"/>
                                        </p:tgtEl>
                                        <p:attrNameLst>
                                          <p:attrName>style.visibility</p:attrName>
                                        </p:attrNameLst>
                                      </p:cBhvr>
                                      <p:to>
                                        <p:strVal val="visible"/>
                                      </p:to>
                                    </p:set>
                                    <p:animEffect transition="in" filter="wipe(down)">
                                      <p:cBhvr>
                                        <p:cTn id="26" dur="500"/>
                                        <p:tgtEl>
                                          <p:spTgt spid="13"/>
                                        </p:tgtEl>
                                      </p:cBhvr>
                                    </p:animEffect>
                                  </p:childTnLst>
                                </p:cTn>
                              </p:par>
                              <p:par>
                                <p:cTn id="27" presetID="22" presetClass="entr" presetSubtype="1" fill="hold" grpId="0" nodeType="withEffect">
                                  <p:stCondLst>
                                    <p:cond delay="800"/>
                                  </p:stCondLst>
                                  <p:childTnLst>
                                    <p:set>
                                      <p:cBhvr>
                                        <p:cTn id="28" dur="1" fill="hold">
                                          <p:stCondLst>
                                            <p:cond delay="0"/>
                                          </p:stCondLst>
                                        </p:cTn>
                                        <p:tgtEl>
                                          <p:spTgt spid="14"/>
                                        </p:tgtEl>
                                        <p:attrNameLst>
                                          <p:attrName>style.visibility</p:attrName>
                                        </p:attrNameLst>
                                      </p:cBhvr>
                                      <p:to>
                                        <p:strVal val="visible"/>
                                      </p:to>
                                    </p:set>
                                    <p:animEffect transition="in" filter="wipe(up)">
                                      <p:cBhvr>
                                        <p:cTn id="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7" grpId="0" animBg="1"/>
      <p:bldP spid="6" grpId="0" animBg="1"/>
      <p:bldP spid="7" grpId="0" build="p">
        <p:tmplLst>
          <p:tmpl lvl="1">
            <p:tnLst>
              <p:par>
                <p:cTn presetID="42" presetClass="entr" presetSubtype="0" fill="hold" nodeType="withEffect">
                  <p:stCondLst>
                    <p:cond delay="200"/>
                  </p:stCondLst>
                  <p:childTnLst>
                    <p:set>
                      <p:cBhvr>
                        <p:cTn dur="1" fill="hold">
                          <p:stCondLst>
                            <p:cond delay="0"/>
                          </p:stCondLst>
                        </p:cTn>
                        <p:tgtEl>
                          <p:spTgt spid="7"/>
                        </p:tgtEl>
                        <p:attrNameLst>
                          <p:attrName>style.visibility</p:attrName>
                        </p:attrNameLst>
                      </p:cBhvr>
                      <p:to>
                        <p:strVal val="visible"/>
                      </p:to>
                    </p:set>
                    <p:animEffect transition="in" filter="fade">
                      <p:cBhvr>
                        <p:cTn dur="400"/>
                        <p:tgtEl>
                          <p:spTgt spid="7"/>
                        </p:tgtEl>
                      </p:cBhvr>
                    </p:animEffect>
                    <p:anim calcmode="lin" valueType="num">
                      <p:cBhvr>
                        <p:cTn dur="400" fill="hold"/>
                        <p:tgtEl>
                          <p:spTgt spid="7"/>
                        </p:tgtEl>
                        <p:attrNameLst>
                          <p:attrName>ppt_x</p:attrName>
                        </p:attrNameLst>
                      </p:cBhvr>
                      <p:tavLst>
                        <p:tav tm="0">
                          <p:val>
                            <p:strVal val="#ppt_x"/>
                          </p:val>
                        </p:tav>
                        <p:tav tm="100000">
                          <p:val>
                            <p:strVal val="#ppt_x"/>
                          </p:val>
                        </p:tav>
                      </p:tavLst>
                    </p:anim>
                    <p:anim calcmode="lin" valueType="num">
                      <p:cBhvr>
                        <p:cTn dur="400" fill="hold"/>
                        <p:tgtEl>
                          <p:spTgt spid="7"/>
                        </p:tgtEl>
                        <p:attrNameLst>
                          <p:attrName>ppt_y</p:attrName>
                        </p:attrNameLst>
                      </p:cBhvr>
                      <p:tavLst>
                        <p:tav tm="0">
                          <p:val>
                            <p:strVal val="#ppt_y+.1"/>
                          </p:val>
                        </p:tav>
                        <p:tav tm="100000">
                          <p:val>
                            <p:strVal val="#ppt_y"/>
                          </p:val>
                        </p:tav>
                      </p:tavLst>
                    </p:anim>
                  </p:childTnLst>
                </p:cTn>
              </p:par>
            </p:tnLst>
          </p:tmpl>
        </p:tmplLst>
      </p:bldP>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anim calcmode="lin" valueType="num">
                      <p:cBhvr>
                        <p:cTn dur="500" fill="hold"/>
                        <p:tgtEl>
                          <p:spTgt spid="8"/>
                        </p:tgtEl>
                        <p:attrNameLst>
                          <p:attrName>ppt_x</p:attrName>
                        </p:attrNameLst>
                      </p:cBhvr>
                      <p:tavLst>
                        <p:tav tm="0">
                          <p:val>
                            <p:strVal val="#ppt_x"/>
                          </p:val>
                        </p:tav>
                        <p:tav tm="100000">
                          <p:val>
                            <p:strVal val="#ppt_x"/>
                          </p:val>
                        </p:tav>
                      </p:tavLst>
                    </p:anim>
                    <p:anim calcmode="lin" valueType="num">
                      <p:cBhvr>
                        <p:cTn dur="5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BAF5EEB3-F6AA-458C-8914-B7CD40ECBBA6}" type="datetimeFigureOut">
              <a:rPr lang="zh-CN" altLang="en-US" smtClean="0"/>
              <a:pPr/>
              <a:t>2018/1/24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C027C6E-F9D1-4120-A7C6-08E34D16F352}"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AF5EEB3-F6AA-458C-8914-B7CD40ECBBA6}" type="datetimeFigureOut">
              <a:rPr lang="zh-CN" altLang="en-US" smtClean="0"/>
              <a:pPr/>
              <a:t>2018/1/24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C027C6E-F9D1-4120-A7C6-08E34D16F352}"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BAF5EEB3-F6AA-458C-8914-B7CD40ECBBA6}" type="datetimeFigureOut">
              <a:rPr lang="zh-CN" altLang="en-US" smtClean="0"/>
              <a:pPr/>
              <a:t>2018/1/24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C027C6E-F9D1-4120-A7C6-08E34D16F352}"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BAF5EEB3-F6AA-458C-8914-B7CD40ECBBA6}" type="datetimeFigureOut">
              <a:rPr lang="zh-CN" altLang="en-US" smtClean="0"/>
              <a:pPr/>
              <a:t>2018/1/24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C027C6E-F9D1-4120-A7C6-08E34D16F352}"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F5EEB3-F6AA-458C-8914-B7CD40ECBBA6}" type="datetimeFigureOut">
              <a:rPr lang="zh-CN" altLang="en-US" smtClean="0"/>
              <a:pPr/>
              <a:t>2018/1/24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027C6E-F9D1-4120-A7C6-08E34D16F352}"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685" r:id="rId24"/>
    <p:sldLayoutId id="2147483686" r:id="rId25"/>
    <p:sldLayoutId id="2147483687" r:id="rId26"/>
    <p:sldLayoutId id="2147483688" r:id="rId27"/>
    <p:sldLayoutId id="2147483689" r:id="rId28"/>
    <p:sldLayoutId id="2147483690" r:id="rId29"/>
    <p:sldLayoutId id="2147483691" r:id="rId30"/>
    <p:sldLayoutId id="2147483692" r:id="rId31"/>
    <p:sldLayoutId id="2147483693" r:id="rId32"/>
    <p:sldLayoutId id="2147483694" r:id="rId33"/>
    <p:sldLayoutId id="2147483695" r:id="rId34"/>
    <p:sldLayoutId id="2147483696" r:id="rId35"/>
    <p:sldLayoutId id="2147483697" r:id="rId36"/>
    <p:sldLayoutId id="2147483698" r:id="rId37"/>
    <p:sldLayoutId id="2147483699" r:id="rId38"/>
    <p:sldLayoutId id="2147483700" r:id="rId39"/>
    <p:sldLayoutId id="2147483701" r:id="rId40"/>
    <p:sldLayoutId id="2147483702" r:id="rId41"/>
    <p:sldLayoutId id="2147483703" r:id="rId42"/>
    <p:sldLayoutId id="2147483704" r:id="rId43"/>
    <p:sldLayoutId id="2147483705" r:id="rId44"/>
    <p:sldLayoutId id="2147483706" r:id="rId45"/>
    <p:sldLayoutId id="2147483707" r:id="rId46"/>
    <p:sldLayoutId id="2147483708" r:id="rId47"/>
    <p:sldLayoutId id="2147483709" r:id="rId48"/>
    <p:sldLayoutId id="2147483710" r:id="rId49"/>
    <p:sldLayoutId id="2147483711" r:id="rId50"/>
    <p:sldLayoutId id="2147483712" r:id="rId51"/>
    <p:sldLayoutId id="2147483713" r:id="rId52"/>
    <p:sldLayoutId id="2147483714" r:id="rId5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ideo" Target="NULL" TargetMode="External"/><Relationship Id="rId6" Type="http://schemas.openxmlformats.org/officeDocument/2006/relationships/image" Target="../media/image3.png"/><Relationship Id="rId5" Type="http://schemas.microsoft.com/office/2007/relationships/media" Target="../media/media1.mp3"/><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cstate="print">
            <a:lum/>
          </a:blip>
          <a:srcRect/>
          <a:stretch>
            <a:fillRect l="-6000" r="-6000"/>
          </a:stretch>
        </a:blipFill>
        <a:effectLst/>
      </p:bgPr>
    </p:bg>
    <p:spTree>
      <p:nvGrpSpPr>
        <p:cNvPr id="1" name=""/>
        <p:cNvGrpSpPr/>
        <p:nvPr/>
      </p:nvGrpSpPr>
      <p:grpSpPr>
        <a:xfrm>
          <a:off x="0" y="0"/>
          <a:ext cx="0" cy="0"/>
          <a:chOff x="0" y="0"/>
          <a:chExt cx="0" cy="0"/>
        </a:xfrm>
      </p:grpSpPr>
      <p:sp>
        <p:nvSpPr>
          <p:cNvPr id="4" name="文本框 3"/>
          <p:cNvSpPr txBox="1"/>
          <p:nvPr/>
        </p:nvSpPr>
        <p:spPr>
          <a:xfrm>
            <a:off x="5079682" y="4036305"/>
            <a:ext cx="2032635" cy="368300"/>
          </a:xfrm>
          <a:prstGeom prst="rect">
            <a:avLst/>
          </a:prstGeom>
          <a:noFill/>
        </p:spPr>
        <p:txBody>
          <a:bodyPr wrap="none" rtlCol="0">
            <a:spAutoFit/>
          </a:bodyPr>
          <a:lstStyle/>
          <a:p>
            <a:r>
              <a:rPr lang="zh-CN" altLang="en-US" b="1" spc="600" dirty="0">
                <a:solidFill>
                  <a:srgbClr val="A71D24"/>
                </a:solidFill>
                <a:latin typeface="微软雅黑" panose="020B0503020204020204" pitchFamily="34" charset="-122"/>
                <a:ea typeface="微软雅黑" panose="020B0503020204020204" pitchFamily="34" charset="-122"/>
              </a:rPr>
              <a:t>汇报人：</a:t>
            </a:r>
            <a:r>
              <a:rPr lang="en-US" altLang="zh-CN" b="1" spc="600" dirty="0">
                <a:solidFill>
                  <a:srgbClr val="A71D24"/>
                </a:solidFill>
                <a:latin typeface="微软雅黑" panose="020B0503020204020204" pitchFamily="34" charset="-122"/>
                <a:ea typeface="微软雅黑" panose="020B0503020204020204" pitchFamily="34" charset="-122"/>
              </a:rPr>
              <a:t>xxx</a:t>
            </a:r>
          </a:p>
        </p:txBody>
      </p:sp>
      <p:sp>
        <p:nvSpPr>
          <p:cNvPr id="5" name="党"/>
          <p:cNvSpPr txBox="1"/>
          <p:nvPr/>
        </p:nvSpPr>
        <p:spPr>
          <a:xfrm>
            <a:off x="1446589" y="2682348"/>
            <a:ext cx="9130872" cy="1200329"/>
          </a:xfrm>
          <a:prstGeom prst="rect">
            <a:avLst/>
          </a:prstGeom>
          <a:noFill/>
          <a:ln>
            <a:noFill/>
          </a:ln>
          <a:effectLst>
            <a:innerShdw blurRad="63500" dist="50800" dir="16200000">
              <a:prstClr val="black">
                <a:alpha val="50000"/>
              </a:prstClr>
            </a:innerShdw>
          </a:effectLst>
        </p:spPr>
        <p:txBody>
          <a:bodyPr wrap="square" rtlCol="0">
            <a:spAutoFit/>
          </a:bodyPr>
          <a:lstStyle/>
          <a:p>
            <a:pPr algn="ctr"/>
            <a:r>
              <a:rPr lang="zh-CN" altLang="en-US" sz="7200" b="1" i="0" dirty="0">
                <a:ln w="3175">
                  <a:noFill/>
                </a:ln>
                <a:solidFill>
                  <a:srgbClr val="A71D24"/>
                </a:solidFill>
                <a:effectLst>
                  <a:outerShdw blurRad="38100" dist="38100" dir="2700000" algn="tl">
                    <a:srgbClr val="000000">
                      <a:alpha val="25000"/>
                    </a:srgbClr>
                  </a:outerShdw>
                </a:effectLst>
                <a:latin typeface="华文行楷" panose="02010800040101010101" pitchFamily="2" charset="-122"/>
                <a:ea typeface="华文行楷" panose="02010800040101010101" pitchFamily="2" charset="-122"/>
                <a:cs typeface="方正苏新诗柳楷简体-yolan" panose="02000000000000000000" pitchFamily="2" charset="-122"/>
              </a:rPr>
              <a:t>党风廉政建设报告</a:t>
            </a:r>
            <a:endParaRPr lang="en-US" altLang="zh-CN" sz="7200" b="1" i="0" dirty="0">
              <a:ln w="3175">
                <a:noFill/>
              </a:ln>
              <a:solidFill>
                <a:srgbClr val="A71D24"/>
              </a:solidFill>
              <a:effectLst>
                <a:outerShdw blurRad="38100" dist="38100" dir="2700000" algn="tl">
                  <a:srgbClr val="000000">
                    <a:alpha val="25000"/>
                  </a:srgbClr>
                </a:outerShdw>
              </a:effectLst>
              <a:latin typeface="华文行楷" panose="02010800040101010101" pitchFamily="2" charset="-122"/>
              <a:ea typeface="华文行楷" panose="02010800040101010101" pitchFamily="2" charset="-122"/>
              <a:cs typeface="方正苏新诗柳楷简体-yolan" panose="02000000000000000000" pitchFamily="2" charset="-122"/>
            </a:endParaRPr>
          </a:p>
        </p:txBody>
      </p:sp>
      <p:sp>
        <p:nvSpPr>
          <p:cNvPr id="10" name="Freeform 5"/>
          <p:cNvSpPr/>
          <p:nvPr/>
        </p:nvSpPr>
        <p:spPr bwMode="auto">
          <a:xfrm>
            <a:off x="5357576" y="427974"/>
            <a:ext cx="1442344" cy="1260427"/>
          </a:xfrm>
          <a:custGeom>
            <a:avLst/>
            <a:gdLst>
              <a:gd name="T0" fmla="*/ 778 w 7797"/>
              <a:gd name="T1" fmla="*/ 2674 h 6810"/>
              <a:gd name="T2" fmla="*/ 2420 w 7797"/>
              <a:gd name="T3" fmla="*/ 1093 h 6810"/>
              <a:gd name="T4" fmla="*/ 3519 w 7797"/>
              <a:gd name="T5" fmla="*/ 922 h 6810"/>
              <a:gd name="T6" fmla="*/ 4020 w 7797"/>
              <a:gd name="T7" fmla="*/ 1416 h 6810"/>
              <a:gd name="T8" fmla="*/ 3165 w 7797"/>
              <a:gd name="T9" fmla="*/ 2191 h 6810"/>
              <a:gd name="T10" fmla="*/ 5509 w 7797"/>
              <a:gd name="T11" fmla="*/ 4407 h 6810"/>
              <a:gd name="T12" fmla="*/ 3550 w 7797"/>
              <a:gd name="T13" fmla="*/ 153 h 6810"/>
              <a:gd name="T14" fmla="*/ 6272 w 7797"/>
              <a:gd name="T15" fmla="*/ 5152 h 6810"/>
              <a:gd name="T16" fmla="*/ 6872 w 7797"/>
              <a:gd name="T17" fmla="*/ 5727 h 6810"/>
              <a:gd name="T18" fmla="*/ 6034 w 7797"/>
              <a:gd name="T19" fmla="*/ 6575 h 6810"/>
              <a:gd name="T20" fmla="*/ 5461 w 7797"/>
              <a:gd name="T21" fmla="*/ 6025 h 6810"/>
              <a:gd name="T22" fmla="*/ 1462 w 7797"/>
              <a:gd name="T23" fmla="*/ 5940 h 6810"/>
              <a:gd name="T24" fmla="*/ 1187 w 7797"/>
              <a:gd name="T25" fmla="*/ 5903 h 6810"/>
              <a:gd name="T26" fmla="*/ 412 w 7797"/>
              <a:gd name="T27" fmla="*/ 6465 h 6810"/>
              <a:gd name="T28" fmla="*/ 753 w 7797"/>
              <a:gd name="T29" fmla="*/ 5561 h 6810"/>
              <a:gd name="T30" fmla="*/ 815 w 7797"/>
              <a:gd name="T31" fmla="*/ 5409 h 6810"/>
              <a:gd name="T32" fmla="*/ 430 w 7797"/>
              <a:gd name="T33" fmla="*/ 4908 h 6810"/>
              <a:gd name="T34" fmla="*/ 888 w 7797"/>
              <a:gd name="T35" fmla="*/ 4481 h 6810"/>
              <a:gd name="T36" fmla="*/ 4636 w 7797"/>
              <a:gd name="T37" fmla="*/ 5225 h 6810"/>
              <a:gd name="T38" fmla="*/ 2311 w 7797"/>
              <a:gd name="T39" fmla="*/ 3016 h 6810"/>
              <a:gd name="T40" fmla="*/ 1712 w 7797"/>
              <a:gd name="T41" fmla="*/ 3620 h 6810"/>
              <a:gd name="T42" fmla="*/ 778 w 7797"/>
              <a:gd name="T43" fmla="*/ 2674 h 6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97" h="6810">
                <a:moveTo>
                  <a:pt x="778" y="2674"/>
                </a:moveTo>
                <a:lnTo>
                  <a:pt x="2420" y="1093"/>
                </a:lnTo>
                <a:cubicBezTo>
                  <a:pt x="2790" y="1302"/>
                  <a:pt x="3156" y="1199"/>
                  <a:pt x="3519" y="922"/>
                </a:cubicBezTo>
                <a:lnTo>
                  <a:pt x="4020" y="1416"/>
                </a:lnTo>
                <a:lnTo>
                  <a:pt x="3165" y="2191"/>
                </a:lnTo>
                <a:lnTo>
                  <a:pt x="5509" y="4407"/>
                </a:lnTo>
                <a:cubicBezTo>
                  <a:pt x="6394" y="2408"/>
                  <a:pt x="5407" y="884"/>
                  <a:pt x="3550" y="153"/>
                </a:cubicBezTo>
                <a:cubicBezTo>
                  <a:pt x="6161" y="0"/>
                  <a:pt x="7797" y="3094"/>
                  <a:pt x="6272" y="5152"/>
                </a:cubicBezTo>
                <a:lnTo>
                  <a:pt x="6872" y="5727"/>
                </a:lnTo>
                <a:lnTo>
                  <a:pt x="6034" y="6575"/>
                </a:lnTo>
                <a:lnTo>
                  <a:pt x="5461" y="6025"/>
                </a:lnTo>
                <a:cubicBezTo>
                  <a:pt x="4004" y="6810"/>
                  <a:pt x="2676" y="6755"/>
                  <a:pt x="1462" y="5940"/>
                </a:cubicBezTo>
                <a:cubicBezTo>
                  <a:pt x="1304" y="5839"/>
                  <a:pt x="1213" y="5827"/>
                  <a:pt x="1187" y="5903"/>
                </a:cubicBezTo>
                <a:cubicBezTo>
                  <a:pt x="1286" y="6472"/>
                  <a:pt x="749" y="6704"/>
                  <a:pt x="412" y="6465"/>
                </a:cubicBezTo>
                <a:cubicBezTo>
                  <a:pt x="0" y="6132"/>
                  <a:pt x="250" y="5504"/>
                  <a:pt x="753" y="5561"/>
                </a:cubicBezTo>
                <a:cubicBezTo>
                  <a:pt x="831" y="5565"/>
                  <a:pt x="884" y="5530"/>
                  <a:pt x="815" y="5409"/>
                </a:cubicBezTo>
                <a:cubicBezTo>
                  <a:pt x="712" y="5245"/>
                  <a:pt x="569" y="5076"/>
                  <a:pt x="430" y="4908"/>
                </a:cubicBezTo>
                <a:lnTo>
                  <a:pt x="888" y="4481"/>
                </a:lnTo>
                <a:cubicBezTo>
                  <a:pt x="2054" y="5440"/>
                  <a:pt x="3296" y="5758"/>
                  <a:pt x="4636" y="5225"/>
                </a:cubicBezTo>
                <a:lnTo>
                  <a:pt x="2311" y="3016"/>
                </a:lnTo>
                <a:lnTo>
                  <a:pt x="1712" y="3620"/>
                </a:lnTo>
                <a:lnTo>
                  <a:pt x="778" y="2674"/>
                </a:lnTo>
                <a:close/>
              </a:path>
            </a:pathLst>
          </a:custGeom>
          <a:solidFill>
            <a:srgbClr val="A71D24"/>
          </a:solidFill>
          <a:ln>
            <a:noFill/>
          </a:ln>
        </p:spPr>
        <p:txBody>
          <a:bodyPr vert="horz" wrap="square" lIns="91440" tIns="45720" rIns="91440" bIns="45720" numCol="1" anchor="t" anchorCtr="0" compatLnSpc="1"/>
          <a:lstStyle/>
          <a:p>
            <a:endParaRPr lang="zh-CN" altLang="en-US">
              <a:solidFill>
                <a:srgbClr val="C42F0B"/>
              </a:solidFill>
            </a:endParaRPr>
          </a:p>
        </p:txBody>
      </p:sp>
      <p:pic>
        <p:nvPicPr>
          <p:cNvPr id="6" name="中央乐团合唱队 中国人民解放军总政文工团合唱队 - 社会主义好">
            <a:hlinkClick r:id="" action="ppaction://media"/>
            <a:extLst>
              <a:ext uri="{FF2B5EF4-FFF2-40B4-BE49-F238E27FC236}">
                <a16:creationId xmlns:a16="http://schemas.microsoft.com/office/drawing/2014/main" xmlns="" id="{C225E985-E6B6-4761-9255-745CC26EA2B2}"/>
              </a:ext>
            </a:extLst>
          </p:cNvPr>
          <p:cNvPicPr>
            <a:picLocks noChangeAspect="1"/>
          </p:cNvPicPr>
          <p:nvPr>
            <a:videoFile r:link="rId1"/>
            <p:extLst>
              <p:ext uri="{DAA4B4D4-6D71-4841-9C94-3DE7FCFB9230}">
                <p14:media xmlns:p14="http://schemas.microsoft.com/office/powerpoint/2010/main" xmlns="" r:embed="rId5">
                  <p14:fade in="500" out="500"/>
                </p14:media>
              </p:ext>
            </p:extLst>
          </p:nvPr>
        </p:nvPicPr>
        <p:blipFill>
          <a:blip r:embed="rId6" cstate="print"/>
          <a:stretch>
            <a:fillRect/>
          </a:stretch>
        </p:blipFill>
        <p:spPr>
          <a:xfrm>
            <a:off x="-2095126" y="284747"/>
            <a:ext cx="609459" cy="609459"/>
          </a:xfrm>
          <a:prstGeom prst="rect">
            <a:avLst/>
          </a:prstGeom>
        </p:spPr>
      </p:pic>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par>
                          <p:cTn id="7" fill="hold">
                            <p:stCondLst>
                              <p:cond delay="0"/>
                            </p:stCondLst>
                            <p:childTnLst>
                              <p:par>
                                <p:cTn id="8" presetID="52" presetClass="entr" presetSubtype="0" fill="hold" grpId="0" nodeType="afterEffect">
                                  <p:stCondLst>
                                    <p:cond delay="0"/>
                                  </p:stCondLst>
                                  <p:childTnLst>
                                    <p:set>
                                      <p:cBhvr>
                                        <p:cTn id="9" dur="1" fill="hold">
                                          <p:stCondLst>
                                            <p:cond delay="0"/>
                                          </p:stCondLst>
                                        </p:cTn>
                                        <p:tgtEl>
                                          <p:spTgt spid="10"/>
                                        </p:tgtEl>
                                        <p:attrNameLst>
                                          <p:attrName>style.visibility</p:attrName>
                                        </p:attrNameLst>
                                      </p:cBhvr>
                                      <p:to>
                                        <p:strVal val="visible"/>
                                      </p:to>
                                    </p:set>
                                    <p:animScale>
                                      <p:cBhvr>
                                        <p:cTn id="10"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 dur="1000" decel="50000" fill="hold">
                                          <p:stCondLst>
                                            <p:cond delay="0"/>
                                          </p:stCondLst>
                                        </p:cTn>
                                        <p:tgtEl>
                                          <p:spTgt spid="10"/>
                                        </p:tgtEl>
                                        <p:attrNameLst>
                                          <p:attrName>ppt_x</p:attrName>
                                          <p:attrName>ppt_y</p:attrName>
                                        </p:attrNameLst>
                                      </p:cBhvr>
                                    </p:animMotion>
                                    <p:animEffect transition="in" filter="fade">
                                      <p:cBhvr>
                                        <p:cTn id="12" dur="1000"/>
                                        <p:tgtEl>
                                          <p:spTgt spid="10"/>
                                        </p:tgtEl>
                                      </p:cBhvr>
                                    </p:animEffect>
                                  </p:childTnLst>
                                </p:cTn>
                              </p:par>
                            </p:childTnLst>
                          </p:cTn>
                        </p:par>
                        <p:par>
                          <p:cTn id="13" fill="hold">
                            <p:stCondLst>
                              <p:cond delay="1000"/>
                            </p:stCondLst>
                            <p:childTnLst>
                              <p:par>
                                <p:cTn id="14" presetID="41" presetClass="entr" presetSubtype="0" fill="hold" grpId="0" nodeType="afterEffect">
                                  <p:stCondLst>
                                    <p:cond delay="0"/>
                                  </p:stCondLst>
                                  <p:iterate type="lt">
                                    <p:tmPct val="1818"/>
                                  </p:iterate>
                                  <p:childTnLst>
                                    <p:set>
                                      <p:cBhvr>
                                        <p:cTn id="15" dur="1" fill="hold">
                                          <p:stCondLst>
                                            <p:cond delay="0"/>
                                          </p:stCondLst>
                                        </p:cTn>
                                        <p:tgtEl>
                                          <p:spTgt spid="5"/>
                                        </p:tgtEl>
                                        <p:attrNameLst>
                                          <p:attrName>style.visibility</p:attrName>
                                        </p:attrNameLst>
                                      </p:cBhvr>
                                      <p:to>
                                        <p:strVal val="visible"/>
                                      </p:to>
                                    </p:set>
                                    <p:anim calcmode="lin" valueType="num">
                                      <p:cBhvr>
                                        <p:cTn id="16" dur="10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7" dur="1000" fill="hold"/>
                                        <p:tgtEl>
                                          <p:spTgt spid="5"/>
                                        </p:tgtEl>
                                        <p:attrNameLst>
                                          <p:attrName>ppt_y</p:attrName>
                                        </p:attrNameLst>
                                      </p:cBhvr>
                                      <p:tavLst>
                                        <p:tav tm="0">
                                          <p:val>
                                            <p:strVal val="#ppt_y"/>
                                          </p:val>
                                        </p:tav>
                                        <p:tav tm="100000">
                                          <p:val>
                                            <p:strVal val="#ppt_y"/>
                                          </p:val>
                                        </p:tav>
                                      </p:tavLst>
                                    </p:anim>
                                    <p:anim calcmode="lin" valueType="num">
                                      <p:cBhvr>
                                        <p:cTn id="18" dur="10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9" dur="10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0" dur="1000" tmFilter="0,0; .5, 1; 1, 1"/>
                                        <p:tgtEl>
                                          <p:spTgt spid="5"/>
                                        </p:tgtEl>
                                      </p:cBhvr>
                                    </p:animEffect>
                                  </p:childTnLst>
                                </p:cTn>
                              </p:par>
                            </p:childTnLst>
                          </p:cTn>
                        </p:par>
                        <p:par>
                          <p:cTn id="21" fill="hold">
                            <p:stCondLst>
                              <p:cond delay="2127"/>
                            </p:stCondLst>
                            <p:childTnLst>
                              <p:par>
                                <p:cTn id="22" presetID="42" presetClass="entr" presetSubtype="0"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1000"/>
                                        <p:tgtEl>
                                          <p:spTgt spid="4"/>
                                        </p:tgtEl>
                                      </p:cBhvr>
                                    </p:animEffect>
                                    <p:anim calcmode="lin" valueType="num">
                                      <p:cBhvr>
                                        <p:cTn id="25" dur="1000" fill="hold"/>
                                        <p:tgtEl>
                                          <p:spTgt spid="4"/>
                                        </p:tgtEl>
                                        <p:attrNameLst>
                                          <p:attrName>ppt_x</p:attrName>
                                        </p:attrNameLst>
                                      </p:cBhvr>
                                      <p:tavLst>
                                        <p:tav tm="0">
                                          <p:val>
                                            <p:strVal val="#ppt_x"/>
                                          </p:val>
                                        </p:tav>
                                        <p:tav tm="100000">
                                          <p:val>
                                            <p:strVal val="#ppt_x"/>
                                          </p:val>
                                        </p:tav>
                                      </p:tavLst>
                                    </p:anim>
                                    <p:anim calcmode="lin" valueType="num">
                                      <p:cBhvr>
                                        <p:cTn id="2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video>
              <p:cMediaNode vol="80000" numSld="999" showWhenStopped="0">
                <p:cTn id="27" repeatCount="indefinite" fill="hold" display="0">
                  <p:stCondLst>
                    <p:cond delay="indefinite"/>
                  </p:stCondLst>
                  <p:endCondLst>
                    <p:cond evt="onStopAudio" delay="0">
                      <p:tgtEl>
                        <p:sldTgt/>
                      </p:tgtEl>
                    </p:cond>
                  </p:endCondLst>
                </p:cTn>
                <p:tgtEl>
                  <p:spTgt spid="6"/>
                </p:tgtEl>
              </p:cMediaNode>
            </p:video>
          </p:childTnLst>
        </p:cTn>
      </p:par>
    </p:tnLst>
    <p:bldLst>
      <p:bldP spid="4" grpId="0"/>
      <p:bldP spid="5" grpId="0"/>
      <p:bldP spid="1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sp>
        <p:nvSpPr>
          <p:cNvPr id="4" name="文本框 3"/>
          <p:cNvSpPr txBox="1"/>
          <p:nvPr/>
        </p:nvSpPr>
        <p:spPr>
          <a:xfrm>
            <a:off x="4558699" y="2259087"/>
            <a:ext cx="2492990" cy="1015663"/>
          </a:xfrm>
          <a:prstGeom prst="rect">
            <a:avLst/>
          </a:prstGeom>
          <a:noFill/>
          <a:ln>
            <a:noFill/>
          </a:ln>
        </p:spPr>
        <p:txBody>
          <a:bodyPr wrap="none" rtlCol="0">
            <a:spAutoFit/>
          </a:bodyPr>
          <a:lstStyle/>
          <a:p>
            <a:r>
              <a:rPr lang="zh-CN" altLang="en-US" sz="6000" b="1" dirty="0">
                <a:solidFill>
                  <a:srgbClr val="A71D24"/>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第三章</a:t>
            </a:r>
          </a:p>
        </p:txBody>
      </p:sp>
      <p:sp>
        <p:nvSpPr>
          <p:cNvPr id="5" name="文本框 4"/>
          <p:cNvSpPr txBox="1"/>
          <p:nvPr/>
        </p:nvSpPr>
        <p:spPr>
          <a:xfrm>
            <a:off x="3572375" y="3656819"/>
            <a:ext cx="4698722" cy="584775"/>
          </a:xfrm>
          <a:prstGeom prst="rect">
            <a:avLst/>
          </a:prstGeom>
          <a:noFill/>
        </p:spPr>
        <p:txBody>
          <a:bodyPr wrap="none" rtlCol="0">
            <a:spAutoFit/>
          </a:bodyPr>
          <a:lstStyle/>
          <a:p>
            <a:pPr algn="ctr"/>
            <a:r>
              <a:rPr lang="zh-CN" altLang="en-US" sz="3200" b="1" dirty="0">
                <a:solidFill>
                  <a:srgbClr val="A71D24"/>
                </a:solidFill>
                <a:latin typeface="微软雅黑" panose="020B0503020204020204" pitchFamily="34" charset="-122"/>
                <a:ea typeface="微软雅黑" panose="020B0503020204020204" pitchFamily="34" charset="-122"/>
              </a:rPr>
              <a:t>怎样做好一名合格的党员</a:t>
            </a: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42" presetClass="entr" presetSubtype="0" fill="hold" grpId="0" nodeType="withEffect">
                                  <p:stCondLst>
                                    <p:cond delay="1000"/>
                                  </p:stCondLst>
                                  <p:iterate type="lt">
                                    <p:tmPct val="5000"/>
                                  </p:iterate>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sp>
        <p:nvSpPr>
          <p:cNvPr id="4" name="标题 1"/>
          <p:cNvSpPr>
            <a:spLocks noGrp="1"/>
          </p:cNvSpPr>
          <p:nvPr>
            <p:ph type="title"/>
          </p:nvPr>
        </p:nvSpPr>
        <p:spPr>
          <a:xfrm>
            <a:off x="949297" y="63795"/>
            <a:ext cx="5949462" cy="619613"/>
          </a:xfrm>
        </p:spPr>
        <p:txBody>
          <a:bodyPr>
            <a:noAutofit/>
          </a:bodyPr>
          <a:lstStyle/>
          <a:p>
            <a:r>
              <a:rPr lang="zh-CN" altLang="en-US" sz="3200" b="1" dirty="0">
                <a:solidFill>
                  <a:srgbClr val="A71D24"/>
                </a:solidFill>
                <a:latin typeface="微软雅黑" panose="020B0503020204020204" pitchFamily="34" charset="-122"/>
                <a:ea typeface="微软雅黑" panose="020B0503020204020204" pitchFamily="34" charset="-122"/>
              </a:rPr>
              <a:t>怎样做好一名合格的党员</a:t>
            </a:r>
          </a:p>
        </p:txBody>
      </p:sp>
      <p:sp>
        <p:nvSpPr>
          <p:cNvPr id="14" name="文本框 13">
            <a:extLst>
              <a:ext uri="{FF2B5EF4-FFF2-40B4-BE49-F238E27FC236}">
                <a16:creationId xmlns:a16="http://schemas.microsoft.com/office/drawing/2014/main" xmlns="" id="{E19F1C15-B8FF-4F90-9634-0931C83C411A}"/>
              </a:ext>
            </a:extLst>
          </p:cNvPr>
          <p:cNvSpPr txBox="1">
            <a:spLocks noChangeArrowheads="1"/>
          </p:cNvSpPr>
          <p:nvPr/>
        </p:nvSpPr>
        <p:spPr bwMode="auto">
          <a:xfrm>
            <a:off x="1847850" y="2008933"/>
            <a:ext cx="5064207"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3200" b="1" dirty="0">
                <a:solidFill>
                  <a:srgbClr val="C00000"/>
                </a:solidFill>
                <a:latin typeface="微软雅黑" panose="020B0503020204020204" pitchFamily="34" charset="-122"/>
                <a:ea typeface="微软雅黑" panose="020B0503020204020204" pitchFamily="34" charset="-122"/>
              </a:rPr>
              <a:t>党员要  遵纪守法 廉洁正派</a:t>
            </a:r>
          </a:p>
        </p:txBody>
      </p:sp>
      <p:sp>
        <p:nvSpPr>
          <p:cNvPr id="15" name="矩形 14">
            <a:extLst>
              <a:ext uri="{FF2B5EF4-FFF2-40B4-BE49-F238E27FC236}">
                <a16:creationId xmlns:a16="http://schemas.microsoft.com/office/drawing/2014/main" xmlns="" id="{141389DF-A083-4033-84D1-2812E5643BF8}"/>
              </a:ext>
            </a:extLst>
          </p:cNvPr>
          <p:cNvSpPr>
            <a:spLocks noChangeArrowheads="1"/>
          </p:cNvSpPr>
          <p:nvPr/>
        </p:nvSpPr>
        <p:spPr bwMode="auto">
          <a:xfrm>
            <a:off x="1847850" y="2689225"/>
            <a:ext cx="8721725" cy="1631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a:latin typeface="微软雅黑" panose="020B0503020204020204" pitchFamily="34" charset="-122"/>
                <a:ea typeface="微软雅黑" panose="020B0503020204020204" pitchFamily="34" charset="-122"/>
              </a:rPr>
              <a:t>　　廉洁自律是共产党人为官从政的底线。我经常讲，鱼和熊掌不可兼得，当官发财两条道，当官就不要发财，发财就不要当官。要始终严格要求自己，把好权力关、金钱关、美色关，做到清清白白做人、干干净净做事、坦坦荡荡为官。要加强对亲属和身边工作人员的教育和约束，要求他们守德、守纪、守法。</a:t>
            </a: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4"/>
                                        </p:tgtEl>
                                        <p:attrNameLst>
                                          <p:attrName>ppt_y</p:attrName>
                                        </p:attrNameLst>
                                      </p:cBhvr>
                                      <p:tavLst>
                                        <p:tav tm="0">
                                          <p:val>
                                            <p:strVal val="#ppt_y"/>
                                          </p:val>
                                        </p:tav>
                                        <p:tav tm="100000">
                                          <p:val>
                                            <p:strVal val="#ppt_y"/>
                                          </p:val>
                                        </p:tav>
                                      </p:tavLst>
                                    </p:anim>
                                    <p:anim calcmode="lin" valueType="num">
                                      <p:cBhvr>
                                        <p:cTn id="9"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4"/>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randombar(horizontal)">
                                      <p:cBhvr>
                                        <p:cTn id="15" dur="1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xmlns="" id="{78F079B7-93C2-4761-84D3-F486202E7AD2}"/>
              </a:ext>
            </a:extLst>
          </p:cNvPr>
          <p:cNvSpPr/>
          <p:nvPr/>
        </p:nvSpPr>
        <p:spPr>
          <a:xfrm>
            <a:off x="1658471" y="1688616"/>
            <a:ext cx="8740588" cy="3000821"/>
          </a:xfrm>
          <a:prstGeom prst="rect">
            <a:avLst/>
          </a:prstGeom>
        </p:spPr>
        <p:txBody>
          <a:bodyPr wrap="square">
            <a:spAutoFit/>
          </a:bodyPr>
          <a:lstStyle/>
          <a:p>
            <a:pPr>
              <a:lnSpc>
                <a:spcPct val="150000"/>
              </a:lnSpc>
            </a:pPr>
            <a:r>
              <a:rPr lang="zh-CN" altLang="en-US" b="1" dirty="0">
                <a:solidFill>
                  <a:srgbClr val="C00000"/>
                </a:solidFill>
                <a:latin typeface="微软雅黑" panose="020B0503020204020204" pitchFamily="34" charset="-122"/>
                <a:ea typeface="微软雅黑" panose="020B0503020204020204" pitchFamily="34" charset="-122"/>
              </a:rPr>
              <a:t>做一名合格党员，要坚定理想信念，修身养性，来迎接十九大的到来。总书记重要讲话谈的是治党治国治军的韬略，贯穿的是对党员干部理想信念和党性修养的要求。他强调：理想信念是共产党人的精神之“钙”，精神上缺了“钙”，就会得“软骨病”，就会导致政治上变质、经济上贪婪、道德上堕落、生活上腐化。学习领会讲话，就是要不断提高党性修养，解决好世界观、人生观、价值观这个“总开关”问题，把对纪检监察事业的热爱、为人民服务的热忱作为坚定不移的价值追求，把理想信念融入到反腐败斗争的职责和使命中。</a:t>
            </a: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4000"/>
                                  </p:iterate>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sp>
        <p:nvSpPr>
          <p:cNvPr id="4" name="标题 1"/>
          <p:cNvSpPr>
            <a:spLocks noGrp="1"/>
          </p:cNvSpPr>
          <p:nvPr>
            <p:ph type="title"/>
          </p:nvPr>
        </p:nvSpPr>
        <p:spPr>
          <a:xfrm>
            <a:off x="949297" y="63795"/>
            <a:ext cx="5949462" cy="619613"/>
          </a:xfrm>
        </p:spPr>
        <p:txBody>
          <a:bodyPr>
            <a:noAutofit/>
          </a:bodyPr>
          <a:lstStyle/>
          <a:p>
            <a:r>
              <a:rPr lang="zh-CN" altLang="en-US" sz="3200" b="1" dirty="0">
                <a:solidFill>
                  <a:srgbClr val="A71D24"/>
                </a:solidFill>
                <a:latin typeface="微软雅黑" panose="020B0503020204020204" pitchFamily="34" charset="-122"/>
                <a:ea typeface="微软雅黑" panose="020B0503020204020204" pitchFamily="34" charset="-122"/>
              </a:rPr>
              <a:t>怎样做好一名合格的党员</a:t>
            </a:r>
          </a:p>
        </p:txBody>
      </p:sp>
      <p:sp>
        <p:nvSpPr>
          <p:cNvPr id="31" name="矩形 30">
            <a:extLst>
              <a:ext uri="{FF2B5EF4-FFF2-40B4-BE49-F238E27FC236}">
                <a16:creationId xmlns:a16="http://schemas.microsoft.com/office/drawing/2014/main" xmlns="" id="{675EEB0F-B4B6-4B35-ADE6-63025A6CF3A7}"/>
              </a:ext>
            </a:extLst>
          </p:cNvPr>
          <p:cNvSpPr/>
          <p:nvPr/>
        </p:nvSpPr>
        <p:spPr>
          <a:xfrm>
            <a:off x="2383790" y="1361186"/>
            <a:ext cx="7424420" cy="1076325"/>
          </a:xfrm>
          <a:prstGeom prst="rect">
            <a:avLst/>
          </a:prstGeom>
          <a:noFill/>
        </p:spPr>
        <p:txBody>
          <a:bodyPr wrap="square">
            <a:spAutoFit/>
          </a:bodyPr>
          <a:lstStyle/>
          <a:p>
            <a:pPr algn="ctr">
              <a:buClr>
                <a:srgbClr val="E71E17"/>
              </a:buClr>
            </a:pPr>
            <a:r>
              <a:rPr lang="zh-CN" altLang="en-US" sz="3200" b="1" dirty="0">
                <a:solidFill>
                  <a:srgbClr val="C00000"/>
                </a:solidFill>
                <a:latin typeface="微软雅黑" panose="020B0503020204020204" charset="-122"/>
                <a:ea typeface="微软雅黑" panose="020B0503020204020204" charset="-122"/>
                <a:cs typeface="+mn-ea"/>
                <a:sym typeface="+mn-lt"/>
              </a:rPr>
              <a:t>讲规矩、有纪律，强调的是守纪合格，就是要严守党的政治纪律和政治规矩。</a:t>
            </a:r>
          </a:p>
        </p:txBody>
      </p:sp>
      <p:sp>
        <p:nvSpPr>
          <p:cNvPr id="32" name="矩形 31">
            <a:extLst>
              <a:ext uri="{FF2B5EF4-FFF2-40B4-BE49-F238E27FC236}">
                <a16:creationId xmlns:a16="http://schemas.microsoft.com/office/drawing/2014/main" xmlns="" id="{4EF0AD64-C6F8-43F4-B59D-132C7157D110}"/>
              </a:ext>
            </a:extLst>
          </p:cNvPr>
          <p:cNvSpPr/>
          <p:nvPr/>
        </p:nvSpPr>
        <p:spPr>
          <a:xfrm>
            <a:off x="2331720" y="2701036"/>
            <a:ext cx="7529195" cy="1529715"/>
          </a:xfrm>
          <a:prstGeom prst="rect">
            <a:avLst/>
          </a:prstGeom>
          <a:noFill/>
        </p:spPr>
        <p:txBody>
          <a:bodyPr wrap="square">
            <a:spAutoFit/>
          </a:bodyPr>
          <a:lstStyle/>
          <a:p>
            <a:pPr algn="just">
              <a:lnSpc>
                <a:spcPct val="130000"/>
              </a:lnSpc>
              <a:buClr>
                <a:srgbClr val="E71E17"/>
              </a:buClr>
            </a:pPr>
            <a:r>
              <a:rPr lang="zh-CN" altLang="en-US" dirty="0">
                <a:solidFill>
                  <a:schemeClr val="tx1"/>
                </a:solidFill>
                <a:latin typeface="微软雅黑" panose="020B0503020204020204" charset="-122"/>
                <a:ea typeface="微软雅黑" panose="020B0503020204020204" charset="-122"/>
                <a:cs typeface="+mn-ea"/>
                <a:sym typeface="+mn-lt"/>
              </a:rPr>
              <a:t>我们说的规矩，既包括党章党纪国法、规章制度，又包括党的优良传统、政治要求和道德规范等。党员讲规矩、认同规矩、遵守规矩、维护规矩，明白哪些该做、哪些不该做，做到知大知小、知进知退、知荣知辱、知是知非，用纪律和规矩来规范和约束自己的言行。</a:t>
            </a:r>
          </a:p>
        </p:txBody>
      </p:sp>
      <p:sp>
        <p:nvSpPr>
          <p:cNvPr id="33" name="矩形 32">
            <a:extLst>
              <a:ext uri="{FF2B5EF4-FFF2-40B4-BE49-F238E27FC236}">
                <a16:creationId xmlns:a16="http://schemas.microsoft.com/office/drawing/2014/main" xmlns="" id="{46BBD6FE-E7A3-45C9-A669-F5AAF96C7DF1}"/>
              </a:ext>
            </a:extLst>
          </p:cNvPr>
          <p:cNvSpPr/>
          <p:nvPr/>
        </p:nvSpPr>
        <p:spPr>
          <a:xfrm>
            <a:off x="2331765" y="4277501"/>
            <a:ext cx="6120680" cy="1660525"/>
          </a:xfrm>
          <a:prstGeom prst="rect">
            <a:avLst/>
          </a:prstGeom>
          <a:noFill/>
        </p:spPr>
        <p:txBody>
          <a:bodyPr wrap="square">
            <a:spAutoFit/>
          </a:bodyPr>
          <a:lstStyle/>
          <a:p>
            <a:pPr marL="342900" indent="-342900">
              <a:lnSpc>
                <a:spcPct val="150000"/>
              </a:lnSpc>
              <a:buClr>
                <a:srgbClr val="E71E17"/>
              </a:buClr>
              <a:buFont typeface="Wingdings" panose="05000000000000000000" pitchFamily="2" charset="2"/>
              <a:buChar char="u"/>
            </a:pPr>
            <a:r>
              <a:rPr lang="zh-CN" altLang="en-US" sz="2400" b="1" dirty="0">
                <a:solidFill>
                  <a:srgbClr val="C00000"/>
                </a:solidFill>
                <a:latin typeface="微软雅黑" panose="020B0503020204020204" charset="-122"/>
                <a:ea typeface="微软雅黑" panose="020B0503020204020204" charset="-122"/>
                <a:cs typeface="+mn-ea"/>
                <a:sym typeface="+mn-lt"/>
              </a:rPr>
              <a:t>党章党法国法、规章制度</a:t>
            </a:r>
          </a:p>
          <a:p>
            <a:pPr marL="342900" indent="-342900">
              <a:lnSpc>
                <a:spcPct val="150000"/>
              </a:lnSpc>
              <a:buClr>
                <a:srgbClr val="E71E17"/>
              </a:buClr>
              <a:buFont typeface="Wingdings" panose="05000000000000000000" pitchFamily="2" charset="2"/>
              <a:buChar char="u"/>
            </a:pPr>
            <a:r>
              <a:rPr lang="zh-CN" altLang="en-US" sz="2400" b="1" dirty="0">
                <a:solidFill>
                  <a:srgbClr val="C00000"/>
                </a:solidFill>
                <a:latin typeface="微软雅黑" panose="020B0503020204020204" charset="-122"/>
                <a:ea typeface="微软雅黑" panose="020B0503020204020204" charset="-122"/>
                <a:cs typeface="+mn-ea"/>
                <a:sym typeface="+mn-lt"/>
              </a:rPr>
              <a:t>党的优良传统、政治要求</a:t>
            </a:r>
          </a:p>
          <a:p>
            <a:pPr marL="342900" indent="-342900">
              <a:lnSpc>
                <a:spcPct val="150000"/>
              </a:lnSpc>
              <a:buClr>
                <a:srgbClr val="E71E17"/>
              </a:buClr>
              <a:buFont typeface="Wingdings" panose="05000000000000000000" pitchFamily="2" charset="2"/>
              <a:buChar char="u"/>
            </a:pPr>
            <a:r>
              <a:rPr lang="zh-CN" altLang="en-US" sz="2000" b="1" dirty="0">
                <a:solidFill>
                  <a:srgbClr val="C00000"/>
                </a:solidFill>
                <a:latin typeface="微软雅黑" panose="020B0503020204020204" charset="-122"/>
                <a:ea typeface="微软雅黑" panose="020B0503020204020204" charset="-122"/>
                <a:cs typeface="+mn-ea"/>
                <a:sym typeface="+mn-lt"/>
              </a:rPr>
              <a:t>优良传统、道德规范</a:t>
            </a: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randombar(horizontal)">
                                      <p:cBhvr>
                                        <p:cTn id="7" dur="500"/>
                                        <p:tgtEl>
                                          <p:spTgt spid="31"/>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1000"/>
                                        <p:tgtEl>
                                          <p:spTgt spid="32"/>
                                        </p:tgtEl>
                                      </p:cBhvr>
                                    </p:animEffect>
                                    <p:anim calcmode="lin" valueType="num">
                                      <p:cBhvr>
                                        <p:cTn id="12" dur="1000" fill="hold"/>
                                        <p:tgtEl>
                                          <p:spTgt spid="32"/>
                                        </p:tgtEl>
                                        <p:attrNameLst>
                                          <p:attrName>ppt_x</p:attrName>
                                        </p:attrNameLst>
                                      </p:cBhvr>
                                      <p:tavLst>
                                        <p:tav tm="0">
                                          <p:val>
                                            <p:strVal val="#ppt_x"/>
                                          </p:val>
                                        </p:tav>
                                        <p:tav tm="100000">
                                          <p:val>
                                            <p:strVal val="#ppt_x"/>
                                          </p:val>
                                        </p:tav>
                                      </p:tavLst>
                                    </p:anim>
                                    <p:anim calcmode="lin" valueType="num">
                                      <p:cBhvr>
                                        <p:cTn id="13" dur="1000" fill="hold"/>
                                        <p:tgtEl>
                                          <p:spTgt spid="3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50" presetClass="entr" presetSubtype="0" decel="100000" fill="hold" grpId="0" nodeType="after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1000" fill="hold"/>
                                        <p:tgtEl>
                                          <p:spTgt spid="33"/>
                                        </p:tgtEl>
                                        <p:attrNameLst>
                                          <p:attrName>ppt_w</p:attrName>
                                        </p:attrNameLst>
                                      </p:cBhvr>
                                      <p:tavLst>
                                        <p:tav tm="0">
                                          <p:val>
                                            <p:strVal val="#ppt_w+.3"/>
                                          </p:val>
                                        </p:tav>
                                        <p:tav tm="100000">
                                          <p:val>
                                            <p:strVal val="#ppt_w"/>
                                          </p:val>
                                        </p:tav>
                                      </p:tavLst>
                                    </p:anim>
                                    <p:anim calcmode="lin" valueType="num">
                                      <p:cBhvr>
                                        <p:cTn id="18" dur="1000" fill="hold"/>
                                        <p:tgtEl>
                                          <p:spTgt spid="33"/>
                                        </p:tgtEl>
                                        <p:attrNameLst>
                                          <p:attrName>ppt_h</p:attrName>
                                        </p:attrNameLst>
                                      </p:cBhvr>
                                      <p:tavLst>
                                        <p:tav tm="0">
                                          <p:val>
                                            <p:strVal val="#ppt_h"/>
                                          </p:val>
                                        </p:tav>
                                        <p:tav tm="100000">
                                          <p:val>
                                            <p:strVal val="#ppt_h"/>
                                          </p:val>
                                        </p:tav>
                                      </p:tavLst>
                                    </p:anim>
                                    <p:animEffect transition="in" filter="fade">
                                      <p:cBhvr>
                                        <p:cTn id="19"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sp>
        <p:nvSpPr>
          <p:cNvPr id="4" name="标题 1"/>
          <p:cNvSpPr>
            <a:spLocks noGrp="1"/>
          </p:cNvSpPr>
          <p:nvPr>
            <p:ph type="title"/>
          </p:nvPr>
        </p:nvSpPr>
        <p:spPr>
          <a:xfrm>
            <a:off x="949297" y="63795"/>
            <a:ext cx="5949462" cy="619613"/>
          </a:xfrm>
        </p:spPr>
        <p:txBody>
          <a:bodyPr>
            <a:noAutofit/>
          </a:bodyPr>
          <a:lstStyle/>
          <a:p>
            <a:r>
              <a:rPr lang="zh-CN" altLang="en-US" sz="3200" b="1" dirty="0">
                <a:solidFill>
                  <a:srgbClr val="A71D24"/>
                </a:solidFill>
                <a:latin typeface="微软雅黑" panose="020B0503020204020204" pitchFamily="34" charset="-122"/>
                <a:ea typeface="微软雅黑" panose="020B0503020204020204" pitchFamily="34" charset="-122"/>
              </a:rPr>
              <a:t>怎样做好一名合格的党员</a:t>
            </a:r>
          </a:p>
        </p:txBody>
      </p:sp>
      <p:sp>
        <p:nvSpPr>
          <p:cNvPr id="15" name="矩形 14"/>
          <p:cNvSpPr/>
          <p:nvPr/>
        </p:nvSpPr>
        <p:spPr>
          <a:xfrm>
            <a:off x="3106359" y="1110606"/>
            <a:ext cx="5466561" cy="707886"/>
          </a:xfrm>
          <a:prstGeom prst="rect">
            <a:avLst/>
          </a:prstGeom>
        </p:spPr>
        <p:txBody>
          <a:bodyPr wrap="none">
            <a:spAutoFit/>
          </a:bodyPr>
          <a:lstStyle/>
          <a:p>
            <a:r>
              <a:rPr lang="zh-CN" altLang="en-US" sz="4000" b="1" dirty="0">
                <a:solidFill>
                  <a:srgbClr val="A71D24"/>
                </a:solidFill>
                <a:latin typeface="微软雅黑" panose="020B0503020204020204" pitchFamily="34" charset="-122"/>
                <a:ea typeface="微软雅黑" panose="020B0503020204020204" pitchFamily="34" charset="-122"/>
              </a:rPr>
              <a:t>合格共产党员 必须做到</a:t>
            </a:r>
            <a:endParaRPr lang="zh-CN" altLang="en-US" sz="4400" b="1" dirty="0">
              <a:solidFill>
                <a:srgbClr val="A71D24"/>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2002368" y="1995775"/>
            <a:ext cx="8186059" cy="418191"/>
          </a:xfrm>
          <a:prstGeom prst="rect">
            <a:avLst/>
          </a:prstGeom>
          <a:noFill/>
        </p:spPr>
        <p:txBody>
          <a:bodyPr wrap="square" rtlCol="0">
            <a:spAutoFit/>
          </a:bodyPr>
          <a:lstStyle/>
          <a:p>
            <a:pPr marL="342900" indent="-342900">
              <a:lnSpc>
                <a:spcPct val="150000"/>
              </a:lnSpc>
              <a:buFont typeface="Wingdings" panose="05000000000000000000" pitchFamily="2" charset="2"/>
              <a:buChar char="p"/>
            </a:pPr>
            <a:r>
              <a:rPr lang="zh-CN" altLang="en-US" sz="1600" b="1" dirty="0">
                <a:solidFill>
                  <a:srgbClr val="C00000"/>
                </a:solidFill>
                <a:latin typeface="微软雅黑" panose="020B0503020204020204" pitchFamily="34" charset="-122"/>
                <a:ea typeface="微软雅黑" panose="020B0503020204020204" pitchFamily="34" charset="-122"/>
              </a:rPr>
              <a:t>要</a:t>
            </a:r>
            <a:r>
              <a:rPr lang="zh-CN" altLang="en-US" sz="1600" dirty="0">
                <a:solidFill>
                  <a:srgbClr val="C00000"/>
                </a:solidFill>
                <a:latin typeface="微软雅黑" panose="020B0503020204020204" pitchFamily="34" charset="-122"/>
                <a:ea typeface="微软雅黑" panose="020B0503020204020204" pitchFamily="34" charset="-122"/>
              </a:rPr>
              <a:t>讲政治、有信念。讲规矩、有纪律、讲道德、有品行、讲奉献、有作为；</a:t>
            </a:r>
            <a:endParaRPr lang="zh-CN" altLang="en-US" sz="1600" b="1" dirty="0">
              <a:solidFill>
                <a:srgbClr val="C00000"/>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2002368" y="2543782"/>
            <a:ext cx="8186059" cy="418191"/>
          </a:xfrm>
          <a:prstGeom prst="rect">
            <a:avLst/>
          </a:prstGeom>
          <a:noFill/>
        </p:spPr>
        <p:txBody>
          <a:bodyPr wrap="square" rtlCol="0">
            <a:spAutoFit/>
          </a:bodyPr>
          <a:lstStyle/>
          <a:p>
            <a:pPr marL="342900" indent="-342900">
              <a:lnSpc>
                <a:spcPct val="150000"/>
              </a:lnSpc>
              <a:buFont typeface="Wingdings" panose="05000000000000000000" pitchFamily="2" charset="2"/>
              <a:buChar char="p"/>
            </a:pPr>
            <a:r>
              <a:rPr lang="zh-CN" altLang="en-US" sz="1600" b="1" dirty="0">
                <a:solidFill>
                  <a:srgbClr val="C00000"/>
                </a:solidFill>
                <a:latin typeface="微软雅黑" panose="020B0503020204020204" pitchFamily="34" charset="-122"/>
                <a:ea typeface="微软雅黑" panose="020B0503020204020204" pitchFamily="34" charset="-122"/>
              </a:rPr>
              <a:t>要</a:t>
            </a:r>
            <a:r>
              <a:rPr lang="zh-CN" altLang="en-US" sz="1600" dirty="0">
                <a:solidFill>
                  <a:srgbClr val="C00000"/>
                </a:solidFill>
                <a:latin typeface="微软雅黑" panose="020B0503020204020204" pitchFamily="34" charset="-122"/>
                <a:ea typeface="微软雅黑" panose="020B0503020204020204" pitchFamily="34" charset="-122"/>
              </a:rPr>
              <a:t>强化政治意识，保持政治本色，把理想信念时时处处体现为行动的力量；</a:t>
            </a:r>
            <a:endParaRPr lang="zh-CN" altLang="en-US" sz="1600" b="1" dirty="0">
              <a:solidFill>
                <a:srgbClr val="C00000"/>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2002368" y="3189058"/>
            <a:ext cx="8526029" cy="584775"/>
          </a:xfrm>
          <a:prstGeom prst="rect">
            <a:avLst/>
          </a:prstGeom>
          <a:noFill/>
        </p:spPr>
        <p:txBody>
          <a:bodyPr wrap="square" rtlCol="0">
            <a:spAutoFit/>
          </a:bodyPr>
          <a:lstStyle/>
          <a:p>
            <a:pPr marL="342900" indent="-342900">
              <a:buFont typeface="Wingdings" panose="05000000000000000000" pitchFamily="2" charset="2"/>
              <a:buChar char="p"/>
            </a:pPr>
            <a:r>
              <a:rPr lang="zh-CN" altLang="en-US" sz="1600" b="1" dirty="0">
                <a:solidFill>
                  <a:srgbClr val="C00000"/>
                </a:solidFill>
                <a:latin typeface="微软雅黑" panose="020B0503020204020204" pitchFamily="34" charset="-122"/>
                <a:ea typeface="微软雅黑" panose="020B0503020204020204" pitchFamily="34" charset="-122"/>
              </a:rPr>
              <a:t>要</a:t>
            </a:r>
            <a:r>
              <a:rPr lang="zh-CN" altLang="en-US" sz="1600" dirty="0">
                <a:solidFill>
                  <a:srgbClr val="C00000"/>
                </a:solidFill>
                <a:latin typeface="微软雅黑" panose="020B0503020204020204" pitchFamily="34" charset="-122"/>
                <a:ea typeface="微软雅黑" panose="020B0503020204020204" pitchFamily="34" charset="-122"/>
              </a:rPr>
              <a:t>在思想上政治上行动上同以习近平同志为党书记的党中央保持高度一致，经常主动向党中央看齐，向党的理论和路线方针政策看齐，做政治上的明白人；</a:t>
            </a:r>
            <a:endParaRPr lang="zh-CN" altLang="en-US" sz="1600" b="1" dirty="0">
              <a:solidFill>
                <a:srgbClr val="C00000"/>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2008737" y="3958499"/>
            <a:ext cx="8526029" cy="584775"/>
          </a:xfrm>
          <a:prstGeom prst="rect">
            <a:avLst/>
          </a:prstGeom>
          <a:noFill/>
        </p:spPr>
        <p:txBody>
          <a:bodyPr wrap="square" rtlCol="0">
            <a:spAutoFit/>
          </a:bodyPr>
          <a:lstStyle/>
          <a:p>
            <a:pPr marL="342900" indent="-342900">
              <a:buFont typeface="Wingdings" panose="05000000000000000000" pitchFamily="2" charset="2"/>
              <a:buChar char="p"/>
            </a:pPr>
            <a:r>
              <a:rPr lang="zh-CN" altLang="en-US" sz="1600" b="1" dirty="0">
                <a:solidFill>
                  <a:srgbClr val="C00000"/>
                </a:solidFill>
                <a:latin typeface="微软雅黑" panose="020B0503020204020204" pitchFamily="34" charset="-122"/>
                <a:ea typeface="微软雅黑" panose="020B0503020204020204" pitchFamily="34" charset="-122"/>
              </a:rPr>
              <a:t>要</a:t>
            </a:r>
            <a:r>
              <a:rPr lang="zh-CN" altLang="en-US" sz="1600" dirty="0">
                <a:solidFill>
                  <a:srgbClr val="C00000"/>
                </a:solidFill>
                <a:latin typeface="微软雅黑" panose="020B0503020204020204" pitchFamily="34" charset="-122"/>
                <a:ea typeface="微软雅黑" panose="020B0503020204020204" pitchFamily="34" charset="-122"/>
              </a:rPr>
              <a:t>践行党的宗旨，保持公仆情怀，牢记共产党员永远是劳动人民的普通一员，密切联系群众，全心全意为人民服务；</a:t>
            </a:r>
            <a:endParaRPr lang="zh-CN" altLang="en-US" sz="1600" b="1" dirty="0">
              <a:solidFill>
                <a:srgbClr val="C00000"/>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2008737" y="4668986"/>
            <a:ext cx="8526029" cy="584775"/>
          </a:xfrm>
          <a:prstGeom prst="rect">
            <a:avLst/>
          </a:prstGeom>
          <a:noFill/>
        </p:spPr>
        <p:txBody>
          <a:bodyPr wrap="square" rtlCol="0">
            <a:spAutoFit/>
          </a:bodyPr>
          <a:lstStyle/>
          <a:p>
            <a:pPr marL="342900" indent="-342900">
              <a:buFont typeface="Wingdings" panose="05000000000000000000" pitchFamily="2" charset="2"/>
              <a:buChar char="p"/>
            </a:pPr>
            <a:r>
              <a:rPr lang="zh-CN" altLang="en-US" sz="1600" b="1" dirty="0">
                <a:solidFill>
                  <a:srgbClr val="C00000"/>
                </a:solidFill>
                <a:latin typeface="微软雅黑" panose="020B0503020204020204" pitchFamily="34" charset="-122"/>
                <a:ea typeface="微软雅黑" panose="020B0503020204020204" pitchFamily="34" charset="-122"/>
              </a:rPr>
              <a:t>要</a:t>
            </a:r>
            <a:r>
              <a:rPr lang="zh-CN" altLang="en-US" sz="1600" dirty="0">
                <a:solidFill>
                  <a:srgbClr val="C00000"/>
                </a:solidFill>
                <a:latin typeface="微软雅黑" panose="020B0503020204020204" pitchFamily="34" charset="-122"/>
                <a:ea typeface="微软雅黑" panose="020B0503020204020204" pitchFamily="34" charset="-122"/>
              </a:rPr>
              <a:t>加强党性锻炼和道德修养，心存敬畏、手握戒尺、廉洁从政、从严治家、筑牢拒腐防变的放心。</a:t>
            </a:r>
            <a:endParaRPr lang="zh-CN" altLang="en-US" sz="1600" b="1" dirty="0">
              <a:solidFill>
                <a:srgbClr val="C00000"/>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2008737" y="5344575"/>
            <a:ext cx="8526029" cy="338554"/>
          </a:xfrm>
          <a:prstGeom prst="rect">
            <a:avLst/>
          </a:prstGeom>
          <a:noFill/>
        </p:spPr>
        <p:txBody>
          <a:bodyPr wrap="square" rtlCol="0">
            <a:spAutoFit/>
          </a:bodyPr>
          <a:lstStyle/>
          <a:p>
            <a:pPr marL="342900" indent="-342900">
              <a:buFont typeface="Wingdings" panose="05000000000000000000" pitchFamily="2" charset="2"/>
              <a:buChar char="p"/>
            </a:pPr>
            <a:r>
              <a:rPr lang="zh-CN" altLang="en-US" sz="1600" b="1" dirty="0">
                <a:solidFill>
                  <a:srgbClr val="C00000"/>
                </a:solidFill>
                <a:latin typeface="微软雅黑" panose="020B0503020204020204" pitchFamily="34" charset="-122"/>
                <a:ea typeface="微软雅黑" panose="020B0503020204020204" pitchFamily="34" charset="-122"/>
              </a:rPr>
              <a:t>要</a:t>
            </a:r>
            <a:r>
              <a:rPr lang="zh-CN" altLang="en-US" sz="1600" dirty="0">
                <a:solidFill>
                  <a:srgbClr val="C00000"/>
                </a:solidFill>
                <a:latin typeface="微软雅黑" panose="020B0503020204020204" pitchFamily="34" charset="-122"/>
                <a:ea typeface="微软雅黑" panose="020B0503020204020204" pitchFamily="34" charset="-122"/>
              </a:rPr>
              <a:t>始终保持干事业、开拓进取的精气神，平常时候看得出来，关键时刻冲得上去。</a:t>
            </a:r>
            <a:endParaRPr lang="zh-CN" altLang="en-US" sz="1600" b="1" dirty="0">
              <a:solidFill>
                <a:srgbClr val="C0000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1+#ppt_w/2"/>
                                          </p:val>
                                        </p:tav>
                                        <p:tav tm="100000">
                                          <p:val>
                                            <p:strVal val="#ppt_x"/>
                                          </p:val>
                                        </p:tav>
                                      </p:tavLst>
                                    </p:anim>
                                    <p:anim calcmode="lin" valueType="num">
                                      <p:cBhvr additive="base">
                                        <p:cTn id="8" dur="10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1900"/>
                            </p:stCondLst>
                            <p:childTnLst>
                              <p:par>
                                <p:cTn id="10" presetID="2" presetClass="entr" presetSubtype="2" decel="100000"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750" fill="hold"/>
                                        <p:tgtEl>
                                          <p:spTgt spid="17"/>
                                        </p:tgtEl>
                                        <p:attrNameLst>
                                          <p:attrName>ppt_x</p:attrName>
                                        </p:attrNameLst>
                                      </p:cBhvr>
                                      <p:tavLst>
                                        <p:tav tm="0">
                                          <p:val>
                                            <p:strVal val="1+#ppt_w/2"/>
                                          </p:val>
                                        </p:tav>
                                        <p:tav tm="100000">
                                          <p:val>
                                            <p:strVal val="#ppt_x"/>
                                          </p:val>
                                        </p:tav>
                                      </p:tavLst>
                                    </p:anim>
                                    <p:anim calcmode="lin" valueType="num">
                                      <p:cBhvr additive="base">
                                        <p:cTn id="13" dur="750" fill="hold"/>
                                        <p:tgtEl>
                                          <p:spTgt spid="17"/>
                                        </p:tgtEl>
                                        <p:attrNameLst>
                                          <p:attrName>ppt_y</p:attrName>
                                        </p:attrNameLst>
                                      </p:cBhvr>
                                      <p:tavLst>
                                        <p:tav tm="0">
                                          <p:val>
                                            <p:strVal val="#ppt_y"/>
                                          </p:val>
                                        </p:tav>
                                        <p:tav tm="100000">
                                          <p:val>
                                            <p:strVal val="#ppt_y"/>
                                          </p:val>
                                        </p:tav>
                                      </p:tavLst>
                                    </p:anim>
                                  </p:childTnLst>
                                </p:cTn>
                              </p:par>
                            </p:childTnLst>
                          </p:cTn>
                        </p:par>
                        <p:par>
                          <p:cTn id="14" fill="hold">
                            <p:stCondLst>
                              <p:cond delay="2650"/>
                            </p:stCondLst>
                            <p:childTnLst>
                              <p:par>
                                <p:cTn id="15" presetID="2" presetClass="entr" presetSubtype="2" decel="100000" fill="hold" grpId="0" nodeType="after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750" fill="hold"/>
                                        <p:tgtEl>
                                          <p:spTgt spid="18"/>
                                        </p:tgtEl>
                                        <p:attrNameLst>
                                          <p:attrName>ppt_x</p:attrName>
                                        </p:attrNameLst>
                                      </p:cBhvr>
                                      <p:tavLst>
                                        <p:tav tm="0">
                                          <p:val>
                                            <p:strVal val="1+#ppt_w/2"/>
                                          </p:val>
                                        </p:tav>
                                        <p:tav tm="100000">
                                          <p:val>
                                            <p:strVal val="#ppt_x"/>
                                          </p:val>
                                        </p:tav>
                                      </p:tavLst>
                                    </p:anim>
                                    <p:anim calcmode="lin" valueType="num">
                                      <p:cBhvr additive="base">
                                        <p:cTn id="18" dur="750" fill="hold"/>
                                        <p:tgtEl>
                                          <p:spTgt spid="18"/>
                                        </p:tgtEl>
                                        <p:attrNameLst>
                                          <p:attrName>ppt_y</p:attrName>
                                        </p:attrNameLst>
                                      </p:cBhvr>
                                      <p:tavLst>
                                        <p:tav tm="0">
                                          <p:val>
                                            <p:strVal val="#ppt_y"/>
                                          </p:val>
                                        </p:tav>
                                        <p:tav tm="100000">
                                          <p:val>
                                            <p:strVal val="#ppt_y"/>
                                          </p:val>
                                        </p:tav>
                                      </p:tavLst>
                                    </p:anim>
                                  </p:childTnLst>
                                </p:cTn>
                              </p:par>
                            </p:childTnLst>
                          </p:cTn>
                        </p:par>
                        <p:par>
                          <p:cTn id="19" fill="hold">
                            <p:stCondLst>
                              <p:cond delay="3400"/>
                            </p:stCondLst>
                            <p:childTnLst>
                              <p:par>
                                <p:cTn id="20" presetID="2" presetClass="entr" presetSubtype="2" decel="100000"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750" fill="hold"/>
                                        <p:tgtEl>
                                          <p:spTgt spid="19"/>
                                        </p:tgtEl>
                                        <p:attrNameLst>
                                          <p:attrName>ppt_x</p:attrName>
                                        </p:attrNameLst>
                                      </p:cBhvr>
                                      <p:tavLst>
                                        <p:tav tm="0">
                                          <p:val>
                                            <p:strVal val="1+#ppt_w/2"/>
                                          </p:val>
                                        </p:tav>
                                        <p:tav tm="100000">
                                          <p:val>
                                            <p:strVal val="#ppt_x"/>
                                          </p:val>
                                        </p:tav>
                                      </p:tavLst>
                                    </p:anim>
                                    <p:anim calcmode="lin" valueType="num">
                                      <p:cBhvr additive="base">
                                        <p:cTn id="23" dur="750" fill="hold"/>
                                        <p:tgtEl>
                                          <p:spTgt spid="19"/>
                                        </p:tgtEl>
                                        <p:attrNameLst>
                                          <p:attrName>ppt_y</p:attrName>
                                        </p:attrNameLst>
                                      </p:cBhvr>
                                      <p:tavLst>
                                        <p:tav tm="0">
                                          <p:val>
                                            <p:strVal val="#ppt_y"/>
                                          </p:val>
                                        </p:tav>
                                        <p:tav tm="100000">
                                          <p:val>
                                            <p:strVal val="#ppt_y"/>
                                          </p:val>
                                        </p:tav>
                                      </p:tavLst>
                                    </p:anim>
                                  </p:childTnLst>
                                </p:cTn>
                              </p:par>
                            </p:childTnLst>
                          </p:cTn>
                        </p:par>
                        <p:par>
                          <p:cTn id="24" fill="hold">
                            <p:stCondLst>
                              <p:cond delay="4150"/>
                            </p:stCondLst>
                            <p:childTnLst>
                              <p:par>
                                <p:cTn id="25" presetID="2" presetClass="entr" presetSubtype="2" decel="100000"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750" fill="hold"/>
                                        <p:tgtEl>
                                          <p:spTgt spid="20"/>
                                        </p:tgtEl>
                                        <p:attrNameLst>
                                          <p:attrName>ppt_x</p:attrName>
                                        </p:attrNameLst>
                                      </p:cBhvr>
                                      <p:tavLst>
                                        <p:tav tm="0">
                                          <p:val>
                                            <p:strVal val="1+#ppt_w/2"/>
                                          </p:val>
                                        </p:tav>
                                        <p:tav tm="100000">
                                          <p:val>
                                            <p:strVal val="#ppt_x"/>
                                          </p:val>
                                        </p:tav>
                                      </p:tavLst>
                                    </p:anim>
                                    <p:anim calcmode="lin" valueType="num">
                                      <p:cBhvr additive="base">
                                        <p:cTn id="28" dur="750" fill="hold"/>
                                        <p:tgtEl>
                                          <p:spTgt spid="20"/>
                                        </p:tgtEl>
                                        <p:attrNameLst>
                                          <p:attrName>ppt_y</p:attrName>
                                        </p:attrNameLst>
                                      </p:cBhvr>
                                      <p:tavLst>
                                        <p:tav tm="0">
                                          <p:val>
                                            <p:strVal val="#ppt_y"/>
                                          </p:val>
                                        </p:tav>
                                        <p:tav tm="100000">
                                          <p:val>
                                            <p:strVal val="#ppt_y"/>
                                          </p:val>
                                        </p:tav>
                                      </p:tavLst>
                                    </p:anim>
                                  </p:childTnLst>
                                </p:cTn>
                              </p:par>
                            </p:childTnLst>
                          </p:cTn>
                        </p:par>
                        <p:par>
                          <p:cTn id="29" fill="hold">
                            <p:stCondLst>
                              <p:cond delay="4900"/>
                            </p:stCondLst>
                            <p:childTnLst>
                              <p:par>
                                <p:cTn id="30" presetID="2" presetClass="entr" presetSubtype="2" decel="100000"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750" fill="hold"/>
                                        <p:tgtEl>
                                          <p:spTgt spid="21"/>
                                        </p:tgtEl>
                                        <p:attrNameLst>
                                          <p:attrName>ppt_x</p:attrName>
                                        </p:attrNameLst>
                                      </p:cBhvr>
                                      <p:tavLst>
                                        <p:tav tm="0">
                                          <p:val>
                                            <p:strVal val="1+#ppt_w/2"/>
                                          </p:val>
                                        </p:tav>
                                        <p:tav tm="100000">
                                          <p:val>
                                            <p:strVal val="#ppt_x"/>
                                          </p:val>
                                        </p:tav>
                                      </p:tavLst>
                                    </p:anim>
                                    <p:anim calcmode="lin" valueType="num">
                                      <p:cBhvr additive="base">
                                        <p:cTn id="33" dur="750" fill="hold"/>
                                        <p:tgtEl>
                                          <p:spTgt spid="21"/>
                                        </p:tgtEl>
                                        <p:attrNameLst>
                                          <p:attrName>ppt_y</p:attrName>
                                        </p:attrNameLst>
                                      </p:cBhvr>
                                      <p:tavLst>
                                        <p:tav tm="0">
                                          <p:val>
                                            <p:strVal val="#ppt_y"/>
                                          </p:val>
                                        </p:tav>
                                        <p:tav tm="100000">
                                          <p:val>
                                            <p:strVal val="#ppt_y"/>
                                          </p:val>
                                        </p:tav>
                                      </p:tavLst>
                                    </p:anim>
                                  </p:childTnLst>
                                </p:cTn>
                              </p:par>
                            </p:childTnLst>
                          </p:cTn>
                        </p:par>
                        <p:par>
                          <p:cTn id="34" fill="hold">
                            <p:stCondLst>
                              <p:cond delay="5650"/>
                            </p:stCondLst>
                            <p:childTnLst>
                              <p:par>
                                <p:cTn id="35" presetID="2" presetClass="entr" presetSubtype="2" decel="100000"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750" fill="hold"/>
                                        <p:tgtEl>
                                          <p:spTgt spid="22"/>
                                        </p:tgtEl>
                                        <p:attrNameLst>
                                          <p:attrName>ppt_x</p:attrName>
                                        </p:attrNameLst>
                                      </p:cBhvr>
                                      <p:tavLst>
                                        <p:tav tm="0">
                                          <p:val>
                                            <p:strVal val="1+#ppt_w/2"/>
                                          </p:val>
                                        </p:tav>
                                        <p:tav tm="100000">
                                          <p:val>
                                            <p:strVal val="#ppt_x"/>
                                          </p:val>
                                        </p:tav>
                                      </p:tavLst>
                                    </p:anim>
                                    <p:anim calcmode="lin" valueType="num">
                                      <p:cBhvr additive="base">
                                        <p:cTn id="38" dur="75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P spid="18" grpId="0"/>
      <p:bldP spid="19" grpId="0"/>
      <p:bldP spid="20" grpId="0"/>
      <p:bldP spid="21" grpId="0"/>
      <p:bldP spid="22"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sp>
        <p:nvSpPr>
          <p:cNvPr id="4" name="标题 1"/>
          <p:cNvSpPr>
            <a:spLocks noGrp="1"/>
          </p:cNvSpPr>
          <p:nvPr>
            <p:ph type="title"/>
          </p:nvPr>
        </p:nvSpPr>
        <p:spPr>
          <a:xfrm>
            <a:off x="949297" y="63795"/>
            <a:ext cx="5949462" cy="619613"/>
          </a:xfrm>
        </p:spPr>
        <p:txBody>
          <a:bodyPr>
            <a:noAutofit/>
          </a:bodyPr>
          <a:lstStyle/>
          <a:p>
            <a:r>
              <a:rPr lang="zh-CN" altLang="en-US" sz="3200" b="1" dirty="0">
                <a:solidFill>
                  <a:srgbClr val="A71D24"/>
                </a:solidFill>
                <a:latin typeface="微软雅黑" panose="020B0503020204020204" pitchFamily="34" charset="-122"/>
                <a:ea typeface="微软雅黑" panose="020B0503020204020204" pitchFamily="34" charset="-122"/>
              </a:rPr>
              <a:t>怎样做好一名合格的党员</a:t>
            </a:r>
          </a:p>
        </p:txBody>
      </p:sp>
      <p:sp>
        <p:nvSpPr>
          <p:cNvPr id="13" name="矩形 12">
            <a:extLst>
              <a:ext uri="{FF2B5EF4-FFF2-40B4-BE49-F238E27FC236}">
                <a16:creationId xmlns:a16="http://schemas.microsoft.com/office/drawing/2014/main" xmlns="" id="{8D82C8B9-49D3-4518-AD27-888BDECC0404}"/>
              </a:ext>
            </a:extLst>
          </p:cNvPr>
          <p:cNvSpPr/>
          <p:nvPr/>
        </p:nvSpPr>
        <p:spPr>
          <a:xfrm>
            <a:off x="2365375" y="1567180"/>
            <a:ext cx="7027545" cy="953135"/>
          </a:xfrm>
          <a:prstGeom prst="rect">
            <a:avLst/>
          </a:prstGeom>
          <a:noFill/>
        </p:spPr>
        <p:txBody>
          <a:bodyPr wrap="square">
            <a:spAutoFit/>
          </a:bodyPr>
          <a:lstStyle/>
          <a:p>
            <a:pPr algn="ctr">
              <a:buClr>
                <a:srgbClr val="E71E17"/>
              </a:buClr>
            </a:pPr>
            <a:r>
              <a:rPr lang="zh-CN" altLang="en-US" sz="2800" b="1" dirty="0">
                <a:solidFill>
                  <a:srgbClr val="C00000"/>
                </a:solidFill>
                <a:latin typeface="微软雅黑" panose="020B0503020204020204" charset="-122"/>
                <a:ea typeface="微软雅黑" panose="020B0503020204020204" charset="-122"/>
                <a:cs typeface="+mn-ea"/>
                <a:sym typeface="+mn-lt"/>
              </a:rPr>
              <a:t>讲政治、有信念，强调的是政治合格就是要对党忠诚、坚定理想信念</a:t>
            </a:r>
          </a:p>
        </p:txBody>
      </p:sp>
      <p:sp>
        <p:nvSpPr>
          <p:cNvPr id="14" name="矩形 13">
            <a:extLst>
              <a:ext uri="{FF2B5EF4-FFF2-40B4-BE49-F238E27FC236}">
                <a16:creationId xmlns:a16="http://schemas.microsoft.com/office/drawing/2014/main" xmlns="" id="{24B46C89-E0DD-49F2-B0BA-E61CEF9FEA08}"/>
              </a:ext>
            </a:extLst>
          </p:cNvPr>
          <p:cNvSpPr/>
          <p:nvPr/>
        </p:nvSpPr>
        <p:spPr>
          <a:xfrm>
            <a:off x="1771650" y="2903855"/>
            <a:ext cx="7982585" cy="1050925"/>
          </a:xfrm>
          <a:prstGeom prst="rect">
            <a:avLst/>
          </a:prstGeom>
          <a:noFill/>
        </p:spPr>
        <p:txBody>
          <a:bodyPr wrap="square">
            <a:spAutoFit/>
          </a:bodyPr>
          <a:lstStyle/>
          <a:p>
            <a:pPr algn="just">
              <a:lnSpc>
                <a:spcPct val="130000"/>
              </a:lnSpc>
              <a:buClr>
                <a:srgbClr val="E71E17"/>
              </a:buClr>
            </a:pPr>
            <a:r>
              <a:rPr lang="zh-CN" altLang="en-US" sz="1600" dirty="0">
                <a:solidFill>
                  <a:schemeClr val="tx1"/>
                </a:solidFill>
                <a:latin typeface="微软雅黑" panose="020B0503020204020204" charset="-122"/>
                <a:ea typeface="微软雅黑" panose="020B0503020204020204" charset="-122"/>
                <a:cs typeface="+mn-ea"/>
                <a:sym typeface="+mn-lt"/>
              </a:rPr>
              <a:t>做合格党员，首先要解决的是对党忠诚问题，也是合格，最根本的是增强政治意识、大局意识、核心意识、看齐意识。这“四个意识”集中体现根本的政治方向、政治立场、政治要求，是检验党员政治素养的试金石。</a:t>
            </a:r>
          </a:p>
        </p:txBody>
      </p:sp>
      <p:sp>
        <p:nvSpPr>
          <p:cNvPr id="15" name="矩形 14">
            <a:extLst>
              <a:ext uri="{FF2B5EF4-FFF2-40B4-BE49-F238E27FC236}">
                <a16:creationId xmlns:a16="http://schemas.microsoft.com/office/drawing/2014/main" xmlns="" id="{CE30EB69-E560-4E5C-A8B3-E8E5BB148D4B}"/>
              </a:ext>
            </a:extLst>
          </p:cNvPr>
          <p:cNvSpPr/>
          <p:nvPr/>
        </p:nvSpPr>
        <p:spPr>
          <a:xfrm>
            <a:off x="4308488" y="4142098"/>
            <a:ext cx="2687860" cy="645160"/>
          </a:xfrm>
          <a:prstGeom prst="rect">
            <a:avLst/>
          </a:prstGeom>
          <a:noFill/>
        </p:spPr>
        <p:txBody>
          <a:bodyPr wrap="square">
            <a:spAutoFit/>
          </a:bodyPr>
          <a:lstStyle/>
          <a:p>
            <a:pPr algn="ctr">
              <a:lnSpc>
                <a:spcPct val="150000"/>
              </a:lnSpc>
              <a:buClr>
                <a:srgbClr val="E71E17"/>
              </a:buClr>
            </a:pPr>
            <a:r>
              <a:rPr lang="zh-CN" altLang="en-US" sz="2400" b="1" dirty="0">
                <a:solidFill>
                  <a:srgbClr val="C00000"/>
                </a:solidFill>
                <a:latin typeface="微软雅黑" panose="020B0503020204020204" charset="-122"/>
                <a:ea typeface="微软雅黑" panose="020B0503020204020204" charset="-122"/>
                <a:cs typeface="+mn-ea"/>
                <a:sym typeface="+mn-lt"/>
              </a:rPr>
              <a:t>四个意识的落脚点</a:t>
            </a:r>
          </a:p>
        </p:txBody>
      </p:sp>
      <p:sp>
        <p:nvSpPr>
          <p:cNvPr id="16" name="矩形 15">
            <a:extLst>
              <a:ext uri="{FF2B5EF4-FFF2-40B4-BE49-F238E27FC236}">
                <a16:creationId xmlns:a16="http://schemas.microsoft.com/office/drawing/2014/main" xmlns="" id="{0143588E-C2F4-448D-807A-1A9AC35DE12F}"/>
              </a:ext>
            </a:extLst>
          </p:cNvPr>
          <p:cNvSpPr/>
          <p:nvPr/>
        </p:nvSpPr>
        <p:spPr>
          <a:xfrm>
            <a:off x="2862580" y="5004435"/>
            <a:ext cx="965835" cy="829945"/>
          </a:xfrm>
          <a:prstGeom prst="rect">
            <a:avLst/>
          </a:prstGeom>
          <a:solidFill>
            <a:srgbClr val="C00000"/>
          </a:solidFill>
        </p:spPr>
        <p:txBody>
          <a:bodyPr wrap="square">
            <a:spAutoFit/>
          </a:bodyPr>
          <a:lstStyle/>
          <a:p>
            <a:pPr algn="ctr">
              <a:buClr>
                <a:srgbClr val="E71E17"/>
              </a:buClr>
            </a:pPr>
            <a:r>
              <a:rPr lang="zh-CN" altLang="en-US" sz="2400" b="1" dirty="0">
                <a:solidFill>
                  <a:schemeClr val="bg1"/>
                </a:solidFill>
                <a:latin typeface="微软雅黑" panose="020B0503020204020204" charset="-122"/>
                <a:ea typeface="微软雅黑" panose="020B0503020204020204" charset="-122"/>
                <a:cs typeface="+mn-ea"/>
                <a:sym typeface="+mn-lt"/>
              </a:rPr>
              <a:t>政治</a:t>
            </a:r>
          </a:p>
          <a:p>
            <a:pPr algn="ctr">
              <a:buClr>
                <a:srgbClr val="E71E17"/>
              </a:buClr>
            </a:pPr>
            <a:r>
              <a:rPr lang="zh-CN" altLang="en-US" sz="2400" b="1" dirty="0">
                <a:solidFill>
                  <a:schemeClr val="bg1"/>
                </a:solidFill>
                <a:latin typeface="微软雅黑" panose="020B0503020204020204" charset="-122"/>
                <a:ea typeface="微软雅黑" panose="020B0503020204020204" charset="-122"/>
                <a:cs typeface="+mn-ea"/>
                <a:sym typeface="+mn-lt"/>
              </a:rPr>
              <a:t>意识</a:t>
            </a:r>
          </a:p>
        </p:txBody>
      </p:sp>
      <p:sp>
        <p:nvSpPr>
          <p:cNvPr id="17" name="矩形 16">
            <a:extLst>
              <a:ext uri="{FF2B5EF4-FFF2-40B4-BE49-F238E27FC236}">
                <a16:creationId xmlns:a16="http://schemas.microsoft.com/office/drawing/2014/main" xmlns="" id="{702C0918-42FA-4E2E-9AC9-999903C23B02}"/>
              </a:ext>
            </a:extLst>
          </p:cNvPr>
          <p:cNvSpPr/>
          <p:nvPr/>
        </p:nvSpPr>
        <p:spPr>
          <a:xfrm>
            <a:off x="4422140" y="5004435"/>
            <a:ext cx="999490" cy="829945"/>
          </a:xfrm>
          <a:prstGeom prst="rect">
            <a:avLst/>
          </a:prstGeom>
          <a:solidFill>
            <a:srgbClr val="C00000"/>
          </a:solidFill>
        </p:spPr>
        <p:txBody>
          <a:bodyPr wrap="square">
            <a:spAutoFit/>
          </a:bodyPr>
          <a:lstStyle/>
          <a:p>
            <a:pPr algn="ctr">
              <a:buClr>
                <a:srgbClr val="E71E17"/>
              </a:buClr>
            </a:pPr>
            <a:r>
              <a:rPr lang="zh-CN" altLang="en-US" sz="2400" b="1" dirty="0">
                <a:solidFill>
                  <a:schemeClr val="bg1"/>
                </a:solidFill>
                <a:latin typeface="微软雅黑" panose="020B0503020204020204" charset="-122"/>
                <a:ea typeface="微软雅黑" panose="020B0503020204020204" charset="-122"/>
                <a:cs typeface="+mn-ea"/>
                <a:sym typeface="+mn-lt"/>
              </a:rPr>
              <a:t>大局意识</a:t>
            </a:r>
          </a:p>
        </p:txBody>
      </p:sp>
      <p:sp>
        <p:nvSpPr>
          <p:cNvPr id="18" name="矩形 17">
            <a:extLst>
              <a:ext uri="{FF2B5EF4-FFF2-40B4-BE49-F238E27FC236}">
                <a16:creationId xmlns:a16="http://schemas.microsoft.com/office/drawing/2014/main" xmlns="" id="{6B1D202C-62D5-4E19-B770-B1361B96CA81}"/>
              </a:ext>
            </a:extLst>
          </p:cNvPr>
          <p:cNvSpPr/>
          <p:nvPr/>
        </p:nvSpPr>
        <p:spPr>
          <a:xfrm>
            <a:off x="6114415" y="5004435"/>
            <a:ext cx="881380" cy="829945"/>
          </a:xfrm>
          <a:prstGeom prst="rect">
            <a:avLst/>
          </a:prstGeom>
          <a:solidFill>
            <a:srgbClr val="C00000"/>
          </a:solidFill>
        </p:spPr>
        <p:txBody>
          <a:bodyPr wrap="square">
            <a:spAutoFit/>
          </a:bodyPr>
          <a:lstStyle/>
          <a:p>
            <a:pPr algn="ctr">
              <a:buClr>
                <a:srgbClr val="E71E17"/>
              </a:buClr>
            </a:pPr>
            <a:r>
              <a:rPr lang="zh-CN" altLang="en-US" sz="2400" b="1" dirty="0">
                <a:solidFill>
                  <a:schemeClr val="bg1"/>
                </a:solidFill>
                <a:latin typeface="微软雅黑" panose="020B0503020204020204" charset="-122"/>
                <a:ea typeface="微软雅黑" panose="020B0503020204020204" charset="-122"/>
                <a:cs typeface="+mn-ea"/>
                <a:sym typeface="+mn-lt"/>
              </a:rPr>
              <a:t>核心意识</a:t>
            </a:r>
          </a:p>
        </p:txBody>
      </p:sp>
      <p:sp>
        <p:nvSpPr>
          <p:cNvPr id="19" name="矩形 18">
            <a:extLst>
              <a:ext uri="{FF2B5EF4-FFF2-40B4-BE49-F238E27FC236}">
                <a16:creationId xmlns:a16="http://schemas.microsoft.com/office/drawing/2014/main" xmlns="" id="{A06A3874-E493-4C3C-888A-1F76AF7A81D5}"/>
              </a:ext>
            </a:extLst>
          </p:cNvPr>
          <p:cNvSpPr/>
          <p:nvPr/>
        </p:nvSpPr>
        <p:spPr>
          <a:xfrm>
            <a:off x="7577455" y="5004435"/>
            <a:ext cx="1092835" cy="829945"/>
          </a:xfrm>
          <a:prstGeom prst="rect">
            <a:avLst/>
          </a:prstGeom>
          <a:solidFill>
            <a:srgbClr val="C00000"/>
          </a:solidFill>
        </p:spPr>
        <p:txBody>
          <a:bodyPr wrap="square">
            <a:spAutoFit/>
          </a:bodyPr>
          <a:lstStyle/>
          <a:p>
            <a:pPr algn="ctr">
              <a:buClr>
                <a:srgbClr val="E71E17"/>
              </a:buClr>
            </a:pPr>
            <a:r>
              <a:rPr lang="zh-CN" altLang="en-US" sz="2400" b="1" dirty="0">
                <a:solidFill>
                  <a:schemeClr val="bg1"/>
                </a:solidFill>
                <a:latin typeface="微软雅黑" panose="020B0503020204020204" charset="-122"/>
                <a:ea typeface="微软雅黑" panose="020B0503020204020204" charset="-122"/>
                <a:cs typeface="+mn-ea"/>
                <a:sym typeface="+mn-lt"/>
              </a:rPr>
              <a:t>看齐意识</a:t>
            </a: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1000"/>
                                        <p:tgtEl>
                                          <p:spTgt spid="14"/>
                                        </p:tgtEl>
                                      </p:cBhvr>
                                    </p:animEffect>
                                    <p:anim calcmode="lin" valueType="num">
                                      <p:cBhvr>
                                        <p:cTn id="12" dur="1000" fill="hold"/>
                                        <p:tgtEl>
                                          <p:spTgt spid="14"/>
                                        </p:tgtEl>
                                        <p:attrNameLst>
                                          <p:attrName>ppt_x</p:attrName>
                                        </p:attrNameLst>
                                      </p:cBhvr>
                                      <p:tavLst>
                                        <p:tav tm="0">
                                          <p:val>
                                            <p:strVal val="#ppt_x"/>
                                          </p:val>
                                        </p:tav>
                                        <p:tav tm="100000">
                                          <p:val>
                                            <p:strVal val="#ppt_x"/>
                                          </p:val>
                                        </p:tav>
                                      </p:tavLst>
                                    </p:anim>
                                    <p:anim calcmode="lin" valueType="num">
                                      <p:cBhvr>
                                        <p:cTn id="13" dur="1000" fill="hold"/>
                                        <p:tgtEl>
                                          <p:spTgt spid="14"/>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50" presetClass="entr" presetSubtype="0" decel="10000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1000" fill="hold"/>
                                        <p:tgtEl>
                                          <p:spTgt spid="15"/>
                                        </p:tgtEl>
                                        <p:attrNameLst>
                                          <p:attrName>ppt_w</p:attrName>
                                        </p:attrNameLst>
                                      </p:cBhvr>
                                      <p:tavLst>
                                        <p:tav tm="0">
                                          <p:val>
                                            <p:strVal val="#ppt_w+.3"/>
                                          </p:val>
                                        </p:tav>
                                        <p:tav tm="100000">
                                          <p:val>
                                            <p:strVal val="#ppt_w"/>
                                          </p:val>
                                        </p:tav>
                                      </p:tavLst>
                                    </p:anim>
                                    <p:anim calcmode="lin" valueType="num">
                                      <p:cBhvr>
                                        <p:cTn id="18" dur="1000" fill="hold"/>
                                        <p:tgtEl>
                                          <p:spTgt spid="15"/>
                                        </p:tgtEl>
                                        <p:attrNameLst>
                                          <p:attrName>ppt_h</p:attrName>
                                        </p:attrNameLst>
                                      </p:cBhvr>
                                      <p:tavLst>
                                        <p:tav tm="0">
                                          <p:val>
                                            <p:strVal val="#ppt_h"/>
                                          </p:val>
                                        </p:tav>
                                        <p:tav tm="100000">
                                          <p:val>
                                            <p:strVal val="#ppt_h"/>
                                          </p:val>
                                        </p:tav>
                                      </p:tavLst>
                                    </p:anim>
                                    <p:animEffect transition="in" filter="fade">
                                      <p:cBhvr>
                                        <p:cTn id="19" dur="1000"/>
                                        <p:tgtEl>
                                          <p:spTgt spid="15"/>
                                        </p:tgtEl>
                                      </p:cBhvr>
                                    </p:animEffect>
                                  </p:childTnLst>
                                </p:cTn>
                              </p:par>
                              <p:par>
                                <p:cTn id="20" presetID="2" presetClass="entr" presetSubtype="2"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fill="hold"/>
                                        <p:tgtEl>
                                          <p:spTgt spid="16"/>
                                        </p:tgtEl>
                                        <p:attrNameLst>
                                          <p:attrName>ppt_x</p:attrName>
                                        </p:attrNameLst>
                                      </p:cBhvr>
                                      <p:tavLst>
                                        <p:tav tm="0">
                                          <p:val>
                                            <p:strVal val="1+#ppt_w/2"/>
                                          </p:val>
                                        </p:tav>
                                        <p:tav tm="100000">
                                          <p:val>
                                            <p:strVal val="#ppt_x"/>
                                          </p:val>
                                        </p:tav>
                                      </p:tavLst>
                                    </p:anim>
                                    <p:anim calcmode="lin" valueType="num">
                                      <p:cBhvr additive="base">
                                        <p:cTn id="23" dur="500" fill="hold"/>
                                        <p:tgtEl>
                                          <p:spTgt spid="16"/>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fill="hold"/>
                                        <p:tgtEl>
                                          <p:spTgt spid="17"/>
                                        </p:tgtEl>
                                        <p:attrNameLst>
                                          <p:attrName>ppt_x</p:attrName>
                                        </p:attrNameLst>
                                      </p:cBhvr>
                                      <p:tavLst>
                                        <p:tav tm="0">
                                          <p:val>
                                            <p:strVal val="1+#ppt_w/2"/>
                                          </p:val>
                                        </p:tav>
                                        <p:tav tm="100000">
                                          <p:val>
                                            <p:strVal val="#ppt_x"/>
                                          </p:val>
                                        </p:tav>
                                      </p:tavLst>
                                    </p:anim>
                                    <p:anim calcmode="lin" valueType="num">
                                      <p:cBhvr additive="base">
                                        <p:cTn id="27" dur="500" fill="hold"/>
                                        <p:tgtEl>
                                          <p:spTgt spid="17"/>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fill="hold"/>
                                        <p:tgtEl>
                                          <p:spTgt spid="18"/>
                                        </p:tgtEl>
                                        <p:attrNameLst>
                                          <p:attrName>ppt_x</p:attrName>
                                        </p:attrNameLst>
                                      </p:cBhvr>
                                      <p:tavLst>
                                        <p:tav tm="0">
                                          <p:val>
                                            <p:strVal val="1+#ppt_w/2"/>
                                          </p:val>
                                        </p:tav>
                                        <p:tav tm="100000">
                                          <p:val>
                                            <p:strVal val="#ppt_x"/>
                                          </p:val>
                                        </p:tav>
                                      </p:tavLst>
                                    </p:anim>
                                    <p:anim calcmode="lin" valueType="num">
                                      <p:cBhvr additive="base">
                                        <p:cTn id="31" dur="500" fill="hold"/>
                                        <p:tgtEl>
                                          <p:spTgt spid="18"/>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additive="base">
                                        <p:cTn id="34" dur="500" fill="hold"/>
                                        <p:tgtEl>
                                          <p:spTgt spid="19"/>
                                        </p:tgtEl>
                                        <p:attrNameLst>
                                          <p:attrName>ppt_x</p:attrName>
                                        </p:attrNameLst>
                                      </p:cBhvr>
                                      <p:tavLst>
                                        <p:tav tm="0">
                                          <p:val>
                                            <p:strVal val="1+#ppt_w/2"/>
                                          </p:val>
                                        </p:tav>
                                        <p:tav tm="100000">
                                          <p:val>
                                            <p:strVal val="#ppt_x"/>
                                          </p:val>
                                        </p:tav>
                                      </p:tavLst>
                                    </p:anim>
                                    <p:anim calcmode="lin" valueType="num">
                                      <p:cBhvr additive="base">
                                        <p:cTn id="35"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p:bldP spid="14" grpId="0"/>
      <p:bldP spid="15" grpId="0"/>
      <p:bldP spid="16" grpId="0" bldLvl="0" animBg="1"/>
      <p:bldP spid="17" grpId="0" bldLvl="0" animBg="1"/>
      <p:bldP spid="18" grpId="0" bldLvl="0" animBg="1"/>
      <p:bldP spid="19"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sp>
        <p:nvSpPr>
          <p:cNvPr id="4" name="文本框 3"/>
          <p:cNvSpPr txBox="1"/>
          <p:nvPr/>
        </p:nvSpPr>
        <p:spPr>
          <a:xfrm>
            <a:off x="4989003" y="2015152"/>
            <a:ext cx="2492990" cy="1015663"/>
          </a:xfrm>
          <a:prstGeom prst="rect">
            <a:avLst/>
          </a:prstGeom>
          <a:noFill/>
          <a:ln>
            <a:noFill/>
          </a:ln>
        </p:spPr>
        <p:txBody>
          <a:bodyPr wrap="none" rtlCol="0">
            <a:spAutoFit/>
          </a:bodyPr>
          <a:lstStyle/>
          <a:p>
            <a:r>
              <a:rPr lang="zh-CN" altLang="en-US" sz="6000" b="1" dirty="0">
                <a:solidFill>
                  <a:srgbClr val="A71D24"/>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第四章</a:t>
            </a:r>
          </a:p>
        </p:txBody>
      </p:sp>
      <p:sp>
        <p:nvSpPr>
          <p:cNvPr id="5" name="文本框 4"/>
          <p:cNvSpPr txBox="1"/>
          <p:nvPr/>
        </p:nvSpPr>
        <p:spPr>
          <a:xfrm>
            <a:off x="3233678" y="3321424"/>
            <a:ext cx="5724644" cy="646331"/>
          </a:xfrm>
          <a:prstGeom prst="rect">
            <a:avLst/>
          </a:prstGeom>
          <a:noFill/>
        </p:spPr>
        <p:txBody>
          <a:bodyPr wrap="none" rtlCol="0">
            <a:spAutoFit/>
          </a:bodyPr>
          <a:lstStyle/>
          <a:p>
            <a:pPr algn="ctr"/>
            <a:r>
              <a:rPr lang="zh-CN" altLang="en-US" sz="3600" b="1" dirty="0">
                <a:solidFill>
                  <a:srgbClr val="A71D24"/>
                </a:solidFill>
                <a:effectLst>
                  <a:outerShdw blurRad="101600" dist="38100" dir="2700000" algn="tl">
                    <a:srgbClr val="000000">
                      <a:alpha val="15000"/>
                    </a:srgbClr>
                  </a:outerShdw>
                </a:effectLst>
                <a:latin typeface="华文楷体" panose="02010600040101010101" pitchFamily="2" charset="-122"/>
                <a:ea typeface="华文楷体" panose="02010600040101010101" pitchFamily="2" charset="-122"/>
              </a:rPr>
              <a:t>做优秀共产党员迎接十九大</a:t>
            </a: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42" presetClass="entr" presetSubtype="0" fill="hold" grpId="0" nodeType="afterEffect">
                                  <p:stCondLst>
                                    <p:cond delay="0"/>
                                  </p:stCondLst>
                                  <p:iterate type="lt">
                                    <p:tmPct val="5000"/>
                                  </p:iterate>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sp>
        <p:nvSpPr>
          <p:cNvPr id="4" name="标题 1"/>
          <p:cNvSpPr>
            <a:spLocks noGrp="1"/>
          </p:cNvSpPr>
          <p:nvPr>
            <p:ph type="title"/>
          </p:nvPr>
        </p:nvSpPr>
        <p:spPr>
          <a:xfrm>
            <a:off x="949297" y="63795"/>
            <a:ext cx="5949462" cy="619613"/>
          </a:xfrm>
        </p:spPr>
        <p:txBody>
          <a:bodyPr>
            <a:noAutofit/>
          </a:bodyPr>
          <a:lstStyle/>
          <a:p>
            <a:r>
              <a:rPr lang="zh-CN" altLang="en-US" sz="3200" b="1" dirty="0">
                <a:solidFill>
                  <a:srgbClr val="A71D24"/>
                </a:solidFill>
                <a:effectLst>
                  <a:outerShdw blurRad="101600" dist="38100" dir="2700000" algn="tl">
                    <a:srgbClr val="000000">
                      <a:alpha val="15000"/>
                    </a:srgbClr>
                  </a:outerShdw>
                </a:effectLst>
                <a:latin typeface="微软雅黑" panose="020B0503020204020204" pitchFamily="34" charset="-122"/>
                <a:ea typeface="微软雅黑" panose="020B0503020204020204" pitchFamily="34" charset="-122"/>
              </a:rPr>
              <a:t>做优秀共产党员迎接十九大</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sp>
        <p:nvSpPr>
          <p:cNvPr id="7" name="矩形 6"/>
          <p:cNvSpPr/>
          <p:nvPr/>
        </p:nvSpPr>
        <p:spPr>
          <a:xfrm>
            <a:off x="1576387" y="2136338"/>
            <a:ext cx="9039225" cy="1754326"/>
          </a:xfrm>
          <a:prstGeom prst="rect">
            <a:avLst/>
          </a:prstGeom>
          <a:ln w="28575">
            <a:noFill/>
          </a:ln>
        </p:spPr>
        <p:txBody>
          <a:bodyPr wrap="square">
            <a:spAutoFit/>
          </a:bodyPr>
          <a:lstStyle/>
          <a:p>
            <a:pPr>
              <a:lnSpc>
                <a:spcPct val="150000"/>
              </a:lnSpc>
            </a:pPr>
            <a:r>
              <a:rPr lang="zh-CN" altLang="en-US" dirty="0">
                <a:latin typeface="微软雅黑" panose="020B0503020204020204" pitchFamily="34" charset="-122"/>
                <a:ea typeface="微软雅黑" panose="020B0503020204020204" pitchFamily="34" charset="-122"/>
              </a:rPr>
              <a:t>       党的事业不是写出来的，也不是讲出来的，更不是想出来的，党的事业是干部引领群众干出来的。干是真理、是真功，是具有说服力的实际行动；不干，半点马列主义叶没有。干部干部，先干一步。只有干出来的干部，人民才信得过，自己才立得起，路才能走得稳。</a:t>
            </a:r>
          </a:p>
          <a:p>
            <a:pPr>
              <a:lnSpc>
                <a:spcPct val="150000"/>
              </a:lnSpc>
            </a:pPr>
            <a:r>
              <a:rPr lang="zh-CN" altLang="en-US" b="1" dirty="0">
                <a:gradFill>
                  <a:gsLst>
                    <a:gs pos="25000">
                      <a:srgbClr val="FF0000"/>
                    </a:gs>
                    <a:gs pos="75000">
                      <a:srgbClr val="C00000"/>
                    </a:gs>
                  </a:gsLst>
                  <a:lin ang="5400000" scaled="1"/>
                </a:gradFill>
                <a:latin typeface="微软雅黑" panose="020B0503020204020204" pitchFamily="34" charset="-122"/>
                <a:ea typeface="微软雅黑" panose="020B0503020204020204" pitchFamily="34" charset="-122"/>
              </a:rPr>
              <a:t>       </a:t>
            </a:r>
            <a:r>
              <a:rPr lang="zh-CN" altLang="en-US" b="1" dirty="0">
                <a:solidFill>
                  <a:srgbClr val="A71D24"/>
                </a:solidFill>
                <a:latin typeface="微软雅黑" panose="020B0503020204020204" pitchFamily="34" charset="-122"/>
                <a:ea typeface="微软雅黑" panose="020B0503020204020204" pitchFamily="34" charset="-122"/>
              </a:rPr>
              <a:t>实干兴邦，空谈误国。只有通过埋头苦干，科学实干，才能真正干出干部的人生价值</a:t>
            </a:r>
            <a:r>
              <a:rPr lang="zh-CN" altLang="en-US" dirty="0">
                <a:solidFill>
                  <a:srgbClr val="A71D24"/>
                </a:solidFill>
                <a:latin typeface="微软雅黑" panose="020B0503020204020204" pitchFamily="34" charset="-122"/>
                <a:ea typeface="微软雅黑" panose="020B0503020204020204" pitchFamily="34" charset="-122"/>
              </a:rPr>
              <a:t>。</a:t>
            </a: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sp>
        <p:nvSpPr>
          <p:cNvPr id="18" name="圆角矩形 17"/>
          <p:cNvSpPr/>
          <p:nvPr/>
        </p:nvSpPr>
        <p:spPr>
          <a:xfrm>
            <a:off x="399592" y="1154725"/>
            <a:ext cx="5856649" cy="720000"/>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rgbClr val="C00000"/>
                </a:solidFill>
              </a:rPr>
              <a:t>党的优良传统</a:t>
            </a:r>
          </a:p>
        </p:txBody>
      </p:sp>
      <p:grpSp>
        <p:nvGrpSpPr>
          <p:cNvPr id="3" name="组合 2"/>
          <p:cNvGrpSpPr/>
          <p:nvPr/>
        </p:nvGrpSpPr>
        <p:grpSpPr>
          <a:xfrm>
            <a:off x="1517239" y="2053917"/>
            <a:ext cx="2846253" cy="2160000"/>
            <a:chOff x="997150" y="1995686"/>
            <a:chExt cx="2134690" cy="1620000"/>
          </a:xfrm>
        </p:grpSpPr>
        <p:sp>
          <p:nvSpPr>
            <p:cNvPr id="40" name="矩形 39"/>
            <p:cNvSpPr/>
            <p:nvPr/>
          </p:nvSpPr>
          <p:spPr>
            <a:xfrm>
              <a:off x="997150" y="1995686"/>
              <a:ext cx="2134690" cy="1620000"/>
            </a:xfrm>
            <a:prstGeom prst="rect">
              <a:avLst/>
            </a:prstGeom>
            <a:noFill/>
            <a:ln w="19050">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3200" b="1" dirty="0">
                <a:solidFill>
                  <a:srgbClr val="CC0000"/>
                </a:solidFill>
              </a:endParaRPr>
            </a:p>
          </p:txBody>
        </p:sp>
        <p:sp>
          <p:nvSpPr>
            <p:cNvPr id="32" name="矩形 31"/>
            <p:cNvSpPr/>
            <p:nvPr/>
          </p:nvSpPr>
          <p:spPr>
            <a:xfrm>
              <a:off x="997151" y="1995686"/>
              <a:ext cx="2134689" cy="549381"/>
            </a:xfrm>
            <a:prstGeom prst="rect">
              <a:avLst/>
            </a:prstGeom>
          </p:spPr>
          <p:txBody>
            <a:bodyPr wrap="square" lIns="91440" tIns="45720" rIns="91440" bIns="45720">
              <a:spAutoFit/>
            </a:bodyPr>
            <a:lstStyle/>
            <a:p>
              <a:pPr algn="ctr">
                <a:lnSpc>
                  <a:spcPct val="130000"/>
                </a:lnSpc>
                <a:buClr>
                  <a:srgbClr val="C00000"/>
                </a:buClr>
              </a:pPr>
              <a:r>
                <a:rPr lang="zh-CN" altLang="en-US" sz="3200" b="1" dirty="0">
                  <a:solidFill>
                    <a:srgbClr val="CC0000"/>
                  </a:solidFill>
                </a:rPr>
                <a:t>雷锋</a:t>
              </a:r>
            </a:p>
          </p:txBody>
        </p:sp>
        <p:sp>
          <p:nvSpPr>
            <p:cNvPr id="43" name="矩形 42"/>
            <p:cNvSpPr/>
            <p:nvPr/>
          </p:nvSpPr>
          <p:spPr>
            <a:xfrm>
              <a:off x="997151" y="2542277"/>
              <a:ext cx="2062681" cy="909625"/>
            </a:xfrm>
            <a:prstGeom prst="rect">
              <a:avLst/>
            </a:prstGeom>
          </p:spPr>
          <p:txBody>
            <a:bodyPr wrap="square" lIns="91440" tIns="45720" rIns="91440" bIns="45720">
              <a:spAutoFit/>
            </a:bodyPr>
            <a:lstStyle/>
            <a:p>
              <a:pPr>
                <a:lnSpc>
                  <a:spcPct val="130000"/>
                </a:lnSpc>
                <a:buClr>
                  <a:srgbClr val="C00000"/>
                </a:buClr>
              </a:pPr>
              <a:r>
                <a:rPr lang="zh-CN" altLang="en-US" sz="1867" dirty="0"/>
                <a:t>“全心全意为人民服务，甘当永不生锈的螺丝钉”的伟大共产主义战士。</a:t>
              </a:r>
            </a:p>
          </p:txBody>
        </p:sp>
      </p:grpSp>
      <p:grpSp>
        <p:nvGrpSpPr>
          <p:cNvPr id="44" name="组合 43"/>
          <p:cNvGrpSpPr/>
          <p:nvPr/>
        </p:nvGrpSpPr>
        <p:grpSpPr>
          <a:xfrm>
            <a:off x="4470893" y="2053917"/>
            <a:ext cx="1920000" cy="2160000"/>
            <a:chOff x="997150" y="1995686"/>
            <a:chExt cx="1440000" cy="1620000"/>
          </a:xfrm>
        </p:grpSpPr>
        <p:sp>
          <p:nvSpPr>
            <p:cNvPr id="45" name="矩形 44"/>
            <p:cNvSpPr/>
            <p:nvPr/>
          </p:nvSpPr>
          <p:spPr>
            <a:xfrm>
              <a:off x="997150" y="1995686"/>
              <a:ext cx="1440000" cy="1620000"/>
            </a:xfrm>
            <a:prstGeom prst="rect">
              <a:avLst/>
            </a:prstGeom>
            <a:noFill/>
            <a:ln w="19050">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3200" b="1" dirty="0">
                <a:solidFill>
                  <a:srgbClr val="CC0000"/>
                </a:solidFill>
              </a:endParaRPr>
            </a:p>
          </p:txBody>
        </p:sp>
        <p:sp>
          <p:nvSpPr>
            <p:cNvPr id="46" name="矩形 45"/>
            <p:cNvSpPr/>
            <p:nvPr/>
          </p:nvSpPr>
          <p:spPr>
            <a:xfrm>
              <a:off x="997151" y="1995686"/>
              <a:ext cx="1439999" cy="549381"/>
            </a:xfrm>
            <a:prstGeom prst="rect">
              <a:avLst/>
            </a:prstGeom>
          </p:spPr>
          <p:txBody>
            <a:bodyPr wrap="square" lIns="91440" tIns="45720" rIns="91440" bIns="45720">
              <a:spAutoFit/>
            </a:bodyPr>
            <a:lstStyle/>
            <a:p>
              <a:pPr algn="ctr">
                <a:lnSpc>
                  <a:spcPct val="130000"/>
                </a:lnSpc>
                <a:buClr>
                  <a:srgbClr val="C00000"/>
                </a:buClr>
              </a:pPr>
              <a:r>
                <a:rPr lang="zh-CN" altLang="en-US" sz="3200" b="1" dirty="0">
                  <a:solidFill>
                    <a:srgbClr val="CC0000"/>
                  </a:solidFill>
                </a:rPr>
                <a:t>王进喜</a:t>
              </a:r>
            </a:p>
          </p:txBody>
        </p:sp>
        <p:sp>
          <p:nvSpPr>
            <p:cNvPr id="47" name="矩形 46"/>
            <p:cNvSpPr/>
            <p:nvPr/>
          </p:nvSpPr>
          <p:spPr>
            <a:xfrm>
              <a:off x="997151" y="2526366"/>
              <a:ext cx="1439999" cy="909625"/>
            </a:xfrm>
            <a:prstGeom prst="rect">
              <a:avLst/>
            </a:prstGeom>
          </p:spPr>
          <p:txBody>
            <a:bodyPr wrap="square" lIns="91440" tIns="45720" rIns="91440" bIns="45720">
              <a:spAutoFit/>
            </a:bodyPr>
            <a:lstStyle/>
            <a:p>
              <a:pPr>
                <a:lnSpc>
                  <a:spcPct val="130000"/>
                </a:lnSpc>
                <a:buClr>
                  <a:srgbClr val="C00000"/>
                </a:buClr>
              </a:pPr>
              <a:r>
                <a:rPr lang="zh-CN" altLang="en-US" sz="1867" dirty="0"/>
                <a:t>“宁肯少活</a:t>
              </a:r>
              <a:r>
                <a:rPr lang="en-US" altLang="zh-CN" sz="1867" dirty="0"/>
                <a:t>20</a:t>
              </a:r>
              <a:r>
                <a:rPr lang="zh-CN" altLang="en-US" sz="1867" dirty="0"/>
                <a:t>年，拼命也要拿下大油田”的铁人</a:t>
              </a:r>
            </a:p>
          </p:txBody>
        </p:sp>
      </p:grpSp>
      <p:grpSp>
        <p:nvGrpSpPr>
          <p:cNvPr id="48" name="组合 47"/>
          <p:cNvGrpSpPr/>
          <p:nvPr/>
        </p:nvGrpSpPr>
        <p:grpSpPr>
          <a:xfrm>
            <a:off x="6498294" y="2053917"/>
            <a:ext cx="1920000" cy="2160000"/>
            <a:chOff x="997150" y="1995686"/>
            <a:chExt cx="1440000" cy="1620000"/>
          </a:xfrm>
        </p:grpSpPr>
        <p:sp>
          <p:nvSpPr>
            <p:cNvPr id="49" name="矩形 48"/>
            <p:cNvSpPr/>
            <p:nvPr/>
          </p:nvSpPr>
          <p:spPr>
            <a:xfrm>
              <a:off x="997150" y="1995686"/>
              <a:ext cx="1440000" cy="1620000"/>
            </a:xfrm>
            <a:prstGeom prst="rect">
              <a:avLst/>
            </a:prstGeom>
            <a:noFill/>
            <a:ln w="19050">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3200" b="1" dirty="0">
                <a:solidFill>
                  <a:srgbClr val="CC0000"/>
                </a:solidFill>
              </a:endParaRPr>
            </a:p>
          </p:txBody>
        </p:sp>
        <p:sp>
          <p:nvSpPr>
            <p:cNvPr id="50" name="矩形 49"/>
            <p:cNvSpPr/>
            <p:nvPr/>
          </p:nvSpPr>
          <p:spPr>
            <a:xfrm>
              <a:off x="997151" y="1995686"/>
              <a:ext cx="1439999" cy="549381"/>
            </a:xfrm>
            <a:prstGeom prst="rect">
              <a:avLst/>
            </a:prstGeom>
          </p:spPr>
          <p:txBody>
            <a:bodyPr wrap="square" lIns="91440" tIns="45720" rIns="91440" bIns="45720">
              <a:spAutoFit/>
            </a:bodyPr>
            <a:lstStyle/>
            <a:p>
              <a:pPr algn="ctr">
                <a:lnSpc>
                  <a:spcPct val="130000"/>
                </a:lnSpc>
                <a:buClr>
                  <a:srgbClr val="C00000"/>
                </a:buClr>
              </a:pPr>
              <a:r>
                <a:rPr lang="zh-CN" altLang="en-US" sz="3200" b="1" dirty="0">
                  <a:solidFill>
                    <a:srgbClr val="CC0000"/>
                  </a:solidFill>
                </a:rPr>
                <a:t>焦裕禄</a:t>
              </a:r>
            </a:p>
          </p:txBody>
        </p:sp>
        <p:sp>
          <p:nvSpPr>
            <p:cNvPr id="51" name="矩形 50"/>
            <p:cNvSpPr/>
            <p:nvPr/>
          </p:nvSpPr>
          <p:spPr>
            <a:xfrm>
              <a:off x="997151" y="2542277"/>
              <a:ext cx="1439999" cy="909625"/>
            </a:xfrm>
            <a:prstGeom prst="rect">
              <a:avLst/>
            </a:prstGeom>
          </p:spPr>
          <p:txBody>
            <a:bodyPr wrap="square" lIns="91440" tIns="45720" rIns="91440" bIns="45720">
              <a:spAutoFit/>
            </a:bodyPr>
            <a:lstStyle/>
            <a:p>
              <a:pPr>
                <a:lnSpc>
                  <a:spcPct val="130000"/>
                </a:lnSpc>
                <a:buClr>
                  <a:srgbClr val="C00000"/>
                </a:buClr>
              </a:pPr>
              <a:r>
                <a:rPr lang="zh-CN" altLang="en-US" sz="1867" dirty="0"/>
                <a:t>“造福人民，死而后已”的优秀县委书记</a:t>
              </a:r>
            </a:p>
          </p:txBody>
        </p:sp>
      </p:grpSp>
      <p:grpSp>
        <p:nvGrpSpPr>
          <p:cNvPr id="52" name="组合 51"/>
          <p:cNvGrpSpPr/>
          <p:nvPr/>
        </p:nvGrpSpPr>
        <p:grpSpPr>
          <a:xfrm>
            <a:off x="8525697" y="2053916"/>
            <a:ext cx="1920000" cy="2160000"/>
            <a:chOff x="997150" y="1995686"/>
            <a:chExt cx="1440000" cy="1620000"/>
          </a:xfrm>
        </p:grpSpPr>
        <p:sp>
          <p:nvSpPr>
            <p:cNvPr id="53" name="矩形 52"/>
            <p:cNvSpPr/>
            <p:nvPr/>
          </p:nvSpPr>
          <p:spPr>
            <a:xfrm>
              <a:off x="997150" y="1995686"/>
              <a:ext cx="1440000" cy="1620000"/>
            </a:xfrm>
            <a:prstGeom prst="rect">
              <a:avLst/>
            </a:prstGeom>
            <a:noFill/>
            <a:ln w="19050">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3200" b="1" dirty="0">
                <a:solidFill>
                  <a:srgbClr val="CC0000"/>
                </a:solidFill>
              </a:endParaRPr>
            </a:p>
          </p:txBody>
        </p:sp>
        <p:sp>
          <p:nvSpPr>
            <p:cNvPr id="54" name="矩形 53"/>
            <p:cNvSpPr/>
            <p:nvPr/>
          </p:nvSpPr>
          <p:spPr>
            <a:xfrm>
              <a:off x="997151" y="1995686"/>
              <a:ext cx="1439999" cy="549381"/>
            </a:xfrm>
            <a:prstGeom prst="rect">
              <a:avLst/>
            </a:prstGeom>
          </p:spPr>
          <p:txBody>
            <a:bodyPr wrap="square" lIns="91440" tIns="45720" rIns="91440" bIns="45720">
              <a:spAutoFit/>
            </a:bodyPr>
            <a:lstStyle/>
            <a:p>
              <a:pPr algn="ctr">
                <a:lnSpc>
                  <a:spcPct val="130000"/>
                </a:lnSpc>
                <a:buClr>
                  <a:srgbClr val="C00000"/>
                </a:buClr>
              </a:pPr>
              <a:r>
                <a:rPr lang="zh-CN" altLang="en-US" sz="3200" b="1" dirty="0">
                  <a:solidFill>
                    <a:srgbClr val="CC0000"/>
                  </a:solidFill>
                </a:rPr>
                <a:t>孔繁森</a:t>
              </a:r>
            </a:p>
          </p:txBody>
        </p:sp>
        <p:sp>
          <p:nvSpPr>
            <p:cNvPr id="55" name="矩形 54"/>
            <p:cNvSpPr/>
            <p:nvPr/>
          </p:nvSpPr>
          <p:spPr>
            <a:xfrm>
              <a:off x="997151" y="2526366"/>
              <a:ext cx="1439999" cy="909625"/>
            </a:xfrm>
            <a:prstGeom prst="rect">
              <a:avLst/>
            </a:prstGeom>
          </p:spPr>
          <p:txBody>
            <a:bodyPr wrap="square" lIns="91440" tIns="45720" rIns="91440" bIns="45720">
              <a:spAutoFit/>
            </a:bodyPr>
            <a:lstStyle/>
            <a:p>
              <a:pPr>
                <a:lnSpc>
                  <a:spcPct val="130000"/>
                </a:lnSpc>
                <a:buClr>
                  <a:srgbClr val="C00000"/>
                </a:buClr>
              </a:pPr>
              <a:r>
                <a:rPr lang="zh-CN" altLang="en-US" sz="1867" dirty="0"/>
                <a:t>两次援藏、情系高原的优秀领导干部</a:t>
              </a:r>
            </a:p>
          </p:txBody>
        </p:sp>
      </p:grpSp>
      <p:grpSp>
        <p:nvGrpSpPr>
          <p:cNvPr id="56" name="组合 55"/>
          <p:cNvGrpSpPr/>
          <p:nvPr/>
        </p:nvGrpSpPr>
        <p:grpSpPr>
          <a:xfrm>
            <a:off x="1517239" y="4454184"/>
            <a:ext cx="5150511" cy="672075"/>
            <a:chOff x="997149" y="1995686"/>
            <a:chExt cx="3862883" cy="504056"/>
          </a:xfrm>
        </p:grpSpPr>
        <p:sp>
          <p:nvSpPr>
            <p:cNvPr id="57" name="矩形 56"/>
            <p:cNvSpPr/>
            <p:nvPr/>
          </p:nvSpPr>
          <p:spPr>
            <a:xfrm>
              <a:off x="997149" y="1995686"/>
              <a:ext cx="3862883" cy="504056"/>
            </a:xfrm>
            <a:prstGeom prst="rect">
              <a:avLst/>
            </a:prstGeom>
            <a:noFill/>
            <a:ln w="19050">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3200" b="1" dirty="0">
                <a:solidFill>
                  <a:srgbClr val="CC0000"/>
                </a:solidFill>
              </a:endParaRPr>
            </a:p>
          </p:txBody>
        </p:sp>
        <p:sp>
          <p:nvSpPr>
            <p:cNvPr id="58" name="矩形 57"/>
            <p:cNvSpPr/>
            <p:nvPr/>
          </p:nvSpPr>
          <p:spPr>
            <a:xfrm>
              <a:off x="997151" y="2038397"/>
              <a:ext cx="3862881" cy="389290"/>
            </a:xfrm>
            <a:prstGeom prst="rect">
              <a:avLst/>
            </a:prstGeom>
          </p:spPr>
          <p:txBody>
            <a:bodyPr wrap="square" lIns="91440" tIns="45720" rIns="91440" bIns="45720">
              <a:spAutoFit/>
            </a:bodyPr>
            <a:lstStyle/>
            <a:p>
              <a:pPr>
                <a:lnSpc>
                  <a:spcPct val="130000"/>
                </a:lnSpc>
                <a:buClr>
                  <a:srgbClr val="C00000"/>
                </a:buClr>
              </a:pPr>
              <a:r>
                <a:rPr lang="zh-CN" altLang="en-US" sz="2133" dirty="0"/>
                <a:t>汶川地震中连续战斗</a:t>
              </a:r>
              <a:r>
                <a:rPr lang="en-US" altLang="zh-CN" sz="2133" dirty="0"/>
                <a:t>48</a:t>
              </a:r>
              <a:r>
                <a:rPr lang="zh-CN" altLang="en-US" sz="2133" dirty="0"/>
                <a:t>小时的党员突击队</a:t>
              </a:r>
            </a:p>
          </p:txBody>
        </p:sp>
      </p:grpSp>
      <p:grpSp>
        <p:nvGrpSpPr>
          <p:cNvPr id="60" name="组合 59"/>
          <p:cNvGrpSpPr/>
          <p:nvPr/>
        </p:nvGrpSpPr>
        <p:grpSpPr>
          <a:xfrm>
            <a:off x="6797825" y="4454184"/>
            <a:ext cx="3647872" cy="672075"/>
            <a:chOff x="1381298" y="1995686"/>
            <a:chExt cx="2735904" cy="504056"/>
          </a:xfrm>
        </p:grpSpPr>
        <p:sp>
          <p:nvSpPr>
            <p:cNvPr id="61" name="矩形 60"/>
            <p:cNvSpPr/>
            <p:nvPr/>
          </p:nvSpPr>
          <p:spPr>
            <a:xfrm>
              <a:off x="1381298" y="1995686"/>
              <a:ext cx="2735904" cy="504056"/>
            </a:xfrm>
            <a:prstGeom prst="rect">
              <a:avLst/>
            </a:prstGeom>
            <a:noFill/>
            <a:ln w="19050">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3200" b="1" dirty="0">
                <a:solidFill>
                  <a:srgbClr val="CC0000"/>
                </a:solidFill>
              </a:endParaRPr>
            </a:p>
          </p:txBody>
        </p:sp>
        <p:sp>
          <p:nvSpPr>
            <p:cNvPr id="62" name="矩形 61"/>
            <p:cNvSpPr/>
            <p:nvPr/>
          </p:nvSpPr>
          <p:spPr>
            <a:xfrm>
              <a:off x="1381298" y="2038397"/>
              <a:ext cx="2735904" cy="389290"/>
            </a:xfrm>
            <a:prstGeom prst="rect">
              <a:avLst/>
            </a:prstGeom>
          </p:spPr>
          <p:txBody>
            <a:bodyPr wrap="square" lIns="91440" tIns="45720" rIns="91440" bIns="45720">
              <a:spAutoFit/>
            </a:bodyPr>
            <a:lstStyle/>
            <a:p>
              <a:pPr algn="ctr">
                <a:lnSpc>
                  <a:spcPct val="130000"/>
                </a:lnSpc>
                <a:buClr>
                  <a:srgbClr val="C00000"/>
                </a:buClr>
              </a:pPr>
              <a:r>
                <a:rPr lang="zh-CN" altLang="en-US" sz="2133" dirty="0"/>
                <a:t>成立在舟曲灾区的党校</a:t>
              </a:r>
            </a:p>
          </p:txBody>
        </p:sp>
      </p:grpSp>
    </p:spTree>
    <p:extLst>
      <p:ext uri="{BB962C8B-B14F-4D97-AF65-F5344CB8AC3E}">
        <p14:creationId xmlns:p14="http://schemas.microsoft.com/office/powerpoint/2010/main" xmlns="" val="300808839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fallOve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1000"/>
                                        <p:tgtEl>
                                          <p:spTgt spid="44"/>
                                        </p:tgtEl>
                                      </p:cBhvr>
                                    </p:animEffect>
                                    <p:anim calcmode="lin" valueType="num">
                                      <p:cBhvr>
                                        <p:cTn id="14" dur="1000" fill="hold"/>
                                        <p:tgtEl>
                                          <p:spTgt spid="44"/>
                                        </p:tgtEl>
                                        <p:attrNameLst>
                                          <p:attrName>ppt_x</p:attrName>
                                        </p:attrNameLst>
                                      </p:cBhvr>
                                      <p:tavLst>
                                        <p:tav tm="0">
                                          <p:val>
                                            <p:strVal val="#ppt_x"/>
                                          </p:val>
                                        </p:tav>
                                        <p:tav tm="100000">
                                          <p:val>
                                            <p:strVal val="#ppt_x"/>
                                          </p:val>
                                        </p:tav>
                                      </p:tavLst>
                                    </p:anim>
                                    <p:anim calcmode="lin" valueType="num">
                                      <p:cBhvr>
                                        <p:cTn id="15" dur="1000" fill="hold"/>
                                        <p:tgtEl>
                                          <p:spTgt spid="4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fade">
                                      <p:cBhvr>
                                        <p:cTn id="19" dur="1000"/>
                                        <p:tgtEl>
                                          <p:spTgt spid="48"/>
                                        </p:tgtEl>
                                      </p:cBhvr>
                                    </p:animEffect>
                                    <p:anim calcmode="lin" valueType="num">
                                      <p:cBhvr>
                                        <p:cTn id="20" dur="1000" fill="hold"/>
                                        <p:tgtEl>
                                          <p:spTgt spid="48"/>
                                        </p:tgtEl>
                                        <p:attrNameLst>
                                          <p:attrName>ppt_x</p:attrName>
                                        </p:attrNameLst>
                                      </p:cBhvr>
                                      <p:tavLst>
                                        <p:tav tm="0">
                                          <p:val>
                                            <p:strVal val="#ppt_x"/>
                                          </p:val>
                                        </p:tav>
                                        <p:tav tm="100000">
                                          <p:val>
                                            <p:strVal val="#ppt_x"/>
                                          </p:val>
                                        </p:tav>
                                      </p:tavLst>
                                    </p:anim>
                                    <p:anim calcmode="lin" valueType="num">
                                      <p:cBhvr>
                                        <p:cTn id="21" dur="1000" fill="hold"/>
                                        <p:tgtEl>
                                          <p:spTgt spid="48"/>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fade">
                                      <p:cBhvr>
                                        <p:cTn id="25" dur="1000"/>
                                        <p:tgtEl>
                                          <p:spTgt spid="52"/>
                                        </p:tgtEl>
                                      </p:cBhvr>
                                    </p:animEffect>
                                    <p:anim calcmode="lin" valueType="num">
                                      <p:cBhvr>
                                        <p:cTn id="26" dur="1000" fill="hold"/>
                                        <p:tgtEl>
                                          <p:spTgt spid="52"/>
                                        </p:tgtEl>
                                        <p:attrNameLst>
                                          <p:attrName>ppt_x</p:attrName>
                                        </p:attrNameLst>
                                      </p:cBhvr>
                                      <p:tavLst>
                                        <p:tav tm="0">
                                          <p:val>
                                            <p:strVal val="#ppt_x"/>
                                          </p:val>
                                        </p:tav>
                                        <p:tav tm="100000">
                                          <p:val>
                                            <p:strVal val="#ppt_x"/>
                                          </p:val>
                                        </p:tav>
                                      </p:tavLst>
                                    </p:anim>
                                    <p:anim calcmode="lin" valueType="num">
                                      <p:cBhvr>
                                        <p:cTn id="27" dur="1000" fill="hold"/>
                                        <p:tgtEl>
                                          <p:spTgt spid="52"/>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fade">
                                      <p:cBhvr>
                                        <p:cTn id="31" dur="1000"/>
                                        <p:tgtEl>
                                          <p:spTgt spid="56"/>
                                        </p:tgtEl>
                                      </p:cBhvr>
                                    </p:animEffect>
                                    <p:anim calcmode="lin" valueType="num">
                                      <p:cBhvr>
                                        <p:cTn id="32" dur="1000" fill="hold"/>
                                        <p:tgtEl>
                                          <p:spTgt spid="56"/>
                                        </p:tgtEl>
                                        <p:attrNameLst>
                                          <p:attrName>ppt_x</p:attrName>
                                        </p:attrNameLst>
                                      </p:cBhvr>
                                      <p:tavLst>
                                        <p:tav tm="0">
                                          <p:val>
                                            <p:strVal val="#ppt_x"/>
                                          </p:val>
                                        </p:tav>
                                        <p:tav tm="100000">
                                          <p:val>
                                            <p:strVal val="#ppt_x"/>
                                          </p:val>
                                        </p:tav>
                                      </p:tavLst>
                                    </p:anim>
                                    <p:anim calcmode="lin" valueType="num">
                                      <p:cBhvr>
                                        <p:cTn id="33" dur="1000" fill="hold"/>
                                        <p:tgtEl>
                                          <p:spTgt spid="56"/>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60"/>
                                        </p:tgtEl>
                                        <p:attrNameLst>
                                          <p:attrName>style.visibility</p:attrName>
                                        </p:attrNameLst>
                                      </p:cBhvr>
                                      <p:to>
                                        <p:strVal val="visible"/>
                                      </p:to>
                                    </p:set>
                                    <p:animEffect transition="in" filter="fade">
                                      <p:cBhvr>
                                        <p:cTn id="37" dur="1000"/>
                                        <p:tgtEl>
                                          <p:spTgt spid="60"/>
                                        </p:tgtEl>
                                      </p:cBhvr>
                                    </p:animEffect>
                                    <p:anim calcmode="lin" valueType="num">
                                      <p:cBhvr>
                                        <p:cTn id="38" dur="1000" fill="hold"/>
                                        <p:tgtEl>
                                          <p:spTgt spid="60"/>
                                        </p:tgtEl>
                                        <p:attrNameLst>
                                          <p:attrName>ppt_x</p:attrName>
                                        </p:attrNameLst>
                                      </p:cBhvr>
                                      <p:tavLst>
                                        <p:tav tm="0">
                                          <p:val>
                                            <p:strVal val="#ppt_x"/>
                                          </p:val>
                                        </p:tav>
                                        <p:tav tm="100000">
                                          <p:val>
                                            <p:strVal val="#ppt_x"/>
                                          </p:val>
                                        </p:tav>
                                      </p:tavLst>
                                    </p:anim>
                                    <p:anim calcmode="lin" valueType="num">
                                      <p:cBhvr>
                                        <p:cTn id="39"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sp>
        <p:nvSpPr>
          <p:cNvPr id="4" name="标题 1"/>
          <p:cNvSpPr>
            <a:spLocks noGrp="1"/>
          </p:cNvSpPr>
          <p:nvPr>
            <p:ph type="title"/>
          </p:nvPr>
        </p:nvSpPr>
        <p:spPr>
          <a:xfrm>
            <a:off x="949297" y="63795"/>
            <a:ext cx="5949462" cy="619613"/>
          </a:xfrm>
        </p:spPr>
        <p:txBody>
          <a:bodyPr>
            <a:noAutofit/>
          </a:bodyPr>
          <a:lstStyle/>
          <a:p>
            <a:r>
              <a:rPr lang="zh-CN" altLang="en-US" sz="3200" b="1" dirty="0">
                <a:solidFill>
                  <a:srgbClr val="A71D24"/>
                </a:solidFill>
                <a:effectLst>
                  <a:outerShdw blurRad="101600" dist="38100" dir="2700000" algn="tl">
                    <a:srgbClr val="000000">
                      <a:alpha val="15000"/>
                    </a:srgbClr>
                  </a:outerShdw>
                </a:effectLst>
                <a:latin typeface="微软雅黑" panose="020B0503020204020204" pitchFamily="34" charset="-122"/>
                <a:ea typeface="微软雅黑" panose="020B0503020204020204" pitchFamily="34" charset="-122"/>
              </a:rPr>
              <a:t>做优秀共产党员迎接十九大</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sp>
        <p:nvSpPr>
          <p:cNvPr id="6" name="TextBox 49"/>
          <p:cNvSpPr txBox="1"/>
          <p:nvPr/>
        </p:nvSpPr>
        <p:spPr>
          <a:xfrm>
            <a:off x="1605211" y="1137736"/>
            <a:ext cx="3319714" cy="700769"/>
          </a:xfrm>
          <a:prstGeom prst="rect">
            <a:avLst/>
          </a:prstGeom>
          <a:noFill/>
        </p:spPr>
        <p:txBody>
          <a:bodyPr wrap="square" rtlCol="0">
            <a:spAutoFit/>
          </a:bodyPr>
          <a:lstStyle/>
          <a:p>
            <a:pPr algn="ctr">
              <a:lnSpc>
                <a:spcPct val="120000"/>
              </a:lnSpc>
            </a:pPr>
            <a:r>
              <a:rPr lang="zh-CN" altLang="en-US" sz="3600" b="1" dirty="0">
                <a:solidFill>
                  <a:srgbClr val="C00000"/>
                </a:solidFill>
                <a:latin typeface="微软雅黑" panose="020B0503020204020204" pitchFamily="34" charset="-122"/>
                <a:ea typeface="微软雅黑" panose="020B0503020204020204" pitchFamily="34" charset="-122"/>
              </a:rPr>
              <a:t>评选条件</a:t>
            </a:r>
            <a:endParaRPr lang="en-US" altLang="zh-CN" sz="3600" b="1" dirty="0">
              <a:solidFill>
                <a:srgbClr val="C00000"/>
              </a:solidFill>
              <a:latin typeface="微软雅黑" panose="020B0503020204020204" pitchFamily="34" charset="-122"/>
              <a:ea typeface="微软雅黑" panose="020B0503020204020204" pitchFamily="34" charset="-122"/>
            </a:endParaRPr>
          </a:p>
        </p:txBody>
      </p:sp>
      <p:sp>
        <p:nvSpPr>
          <p:cNvPr id="7" name="矩形 6"/>
          <p:cNvSpPr/>
          <p:nvPr/>
        </p:nvSpPr>
        <p:spPr>
          <a:xfrm>
            <a:off x="1605213" y="1948911"/>
            <a:ext cx="10025314" cy="1200329"/>
          </a:xfrm>
          <a:prstGeom prst="rect">
            <a:avLst/>
          </a:prstGeom>
        </p:spPr>
        <p:txBody>
          <a:bodyPr wrap="square">
            <a:spAutoFit/>
          </a:bodyPr>
          <a:lstStyle/>
          <a:p>
            <a:pPr marL="285750" indent="-285750">
              <a:lnSpc>
                <a:spcPct val="150000"/>
              </a:lnSpc>
              <a:buClr>
                <a:srgbClr val="A71D24"/>
              </a:buClr>
              <a:buFont typeface="Wingdings" panose="05000000000000000000" pitchFamily="2" charset="2"/>
              <a:buChar char="p"/>
            </a:pPr>
            <a:r>
              <a:rPr lang="zh-CN" altLang="en-US" sz="1600" dirty="0">
                <a:latin typeface="微软雅黑" panose="020B0503020204020204" pitchFamily="34" charset="-122"/>
                <a:ea typeface="微软雅黑" panose="020B0503020204020204" pitchFamily="34" charset="-122"/>
              </a:rPr>
              <a:t>认真学习邓小平理论、“三个代表”重要思想、科学发展观，认真贯彻落实党的十八大、十八届三中、四中全会精神和习近平总书记系列重要讲话精神，自觉践行社会主义核心价值观，具有较高的政策水平和较强的政治辨别力，对党忠诚，立场坚定。有优良的政治思想品质，作风正派，社会形象好，群众威望高。</a:t>
            </a:r>
          </a:p>
        </p:txBody>
      </p:sp>
      <p:sp>
        <p:nvSpPr>
          <p:cNvPr id="8" name="矩形 7"/>
          <p:cNvSpPr/>
          <p:nvPr/>
        </p:nvSpPr>
        <p:spPr>
          <a:xfrm>
            <a:off x="1605211" y="3177834"/>
            <a:ext cx="10025316" cy="461665"/>
          </a:xfrm>
          <a:prstGeom prst="rect">
            <a:avLst/>
          </a:prstGeom>
        </p:spPr>
        <p:txBody>
          <a:bodyPr wrap="square">
            <a:spAutoFit/>
          </a:bodyPr>
          <a:lstStyle/>
          <a:p>
            <a:pPr marL="285750" indent="-285750">
              <a:lnSpc>
                <a:spcPct val="150000"/>
              </a:lnSpc>
              <a:buClr>
                <a:srgbClr val="A71D24"/>
              </a:buClr>
              <a:buFont typeface="Wingdings" panose="05000000000000000000" pitchFamily="2" charset="2"/>
              <a:buChar char="p"/>
            </a:pPr>
            <a:r>
              <a:rPr lang="zh-CN" altLang="en-US" sz="1600" dirty="0">
                <a:latin typeface="微软雅黑" panose="020B0503020204020204" pitchFamily="34" charset="-122"/>
                <a:ea typeface="微软雅黑" panose="020B0503020204020204" pitchFamily="34" charset="-122"/>
              </a:rPr>
              <a:t>竭心尽力为群众谋利益，在平时工作中埋头苦干，敢于奉献在危急时刻敢于挺身而出维护国家和人民的利益。</a:t>
            </a:r>
          </a:p>
        </p:txBody>
      </p:sp>
      <p:sp>
        <p:nvSpPr>
          <p:cNvPr id="9" name="矩形 8"/>
          <p:cNvSpPr/>
          <p:nvPr/>
        </p:nvSpPr>
        <p:spPr>
          <a:xfrm>
            <a:off x="1605211" y="3859309"/>
            <a:ext cx="10025316" cy="830997"/>
          </a:xfrm>
          <a:prstGeom prst="rect">
            <a:avLst/>
          </a:prstGeom>
        </p:spPr>
        <p:txBody>
          <a:bodyPr wrap="square">
            <a:spAutoFit/>
          </a:bodyPr>
          <a:lstStyle/>
          <a:p>
            <a:pPr marL="285750" indent="-285750">
              <a:lnSpc>
                <a:spcPct val="150000"/>
              </a:lnSpc>
              <a:buClr>
                <a:srgbClr val="A71D24"/>
              </a:buClr>
              <a:buFont typeface="Wingdings" panose="05000000000000000000" pitchFamily="2" charset="2"/>
              <a:buChar char="p"/>
            </a:pPr>
            <a:r>
              <a:rPr lang="zh-CN" altLang="en-US" sz="1600" dirty="0">
                <a:latin typeface="微软雅黑" panose="020B0503020204020204" pitchFamily="34" charset="-122"/>
                <a:ea typeface="微软雅黑" panose="020B0503020204020204" pitchFamily="34" charset="-122"/>
              </a:rPr>
              <a:t>具有较强的思想政治工作能力，工作踏实肯干，务实创新；能够经常深入学生中间，了解学生的思想、学习、生活状况，关心和帮助学生成长进步，在教育、教学和管理等方面成绩突出。</a:t>
            </a:r>
          </a:p>
        </p:txBody>
      </p:sp>
      <p:sp>
        <p:nvSpPr>
          <p:cNvPr id="10" name="矩形 9"/>
          <p:cNvSpPr/>
          <p:nvPr/>
        </p:nvSpPr>
        <p:spPr>
          <a:xfrm>
            <a:off x="1605211" y="4910116"/>
            <a:ext cx="8886327" cy="830997"/>
          </a:xfrm>
          <a:prstGeom prst="rect">
            <a:avLst/>
          </a:prstGeom>
        </p:spPr>
        <p:txBody>
          <a:bodyPr wrap="square">
            <a:spAutoFit/>
          </a:bodyPr>
          <a:lstStyle/>
          <a:p>
            <a:pPr marL="285750" indent="-285750">
              <a:lnSpc>
                <a:spcPct val="150000"/>
              </a:lnSpc>
              <a:buClr>
                <a:srgbClr val="A71D24"/>
              </a:buClr>
              <a:buFont typeface="Wingdings" panose="05000000000000000000" pitchFamily="2" charset="2"/>
              <a:buChar char="p"/>
            </a:pPr>
            <a:r>
              <a:rPr lang="zh-CN" altLang="en-US" sz="1600" dirty="0">
                <a:latin typeface="微软雅黑" panose="020B0503020204020204" pitchFamily="34" charset="-122"/>
                <a:ea typeface="微软雅黑" panose="020B0503020204020204" pitchFamily="34" charset="-122"/>
              </a:rPr>
              <a:t>从事学校思想政治教育工作</a:t>
            </a:r>
            <a:r>
              <a:rPr lang="en-US" altLang="zh-CN" sz="1600" dirty="0">
                <a:latin typeface="微软雅黑" panose="020B0503020204020204" pitchFamily="34" charset="-122"/>
                <a:ea typeface="微软雅黑" panose="020B0503020204020204" pitchFamily="34" charset="-122"/>
              </a:rPr>
              <a:t>3</a:t>
            </a:r>
            <a:r>
              <a:rPr lang="zh-CN" altLang="en-US" sz="1600" dirty="0">
                <a:latin typeface="微软雅黑" panose="020B0503020204020204" pitchFamily="34" charset="-122"/>
                <a:ea typeface="微软雅黑" panose="020B0503020204020204" pitchFamily="34" charset="-122"/>
              </a:rPr>
              <a:t>年以上，爱岗敬业，具有高度的责任感和奉献精神。思想品德高尚，受到师生的信赖和尊重。</a:t>
            </a: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500"/>
                                        <p:tgtEl>
                                          <p:spTgt spid="9"/>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sp>
        <p:nvSpPr>
          <p:cNvPr id="15" name="矩形 14">
            <a:extLst>
              <a:ext uri="{FF2B5EF4-FFF2-40B4-BE49-F238E27FC236}">
                <a16:creationId xmlns:a16="http://schemas.microsoft.com/office/drawing/2014/main" xmlns="" id="{45564055-59C0-43E3-A4D8-08888925D9DF}"/>
              </a:ext>
            </a:extLst>
          </p:cNvPr>
          <p:cNvSpPr/>
          <p:nvPr/>
        </p:nvSpPr>
        <p:spPr>
          <a:xfrm>
            <a:off x="1993647" y="2959729"/>
            <a:ext cx="8204704" cy="1959832"/>
          </a:xfrm>
          <a:prstGeom prst="rect">
            <a:avLst/>
          </a:prstGeom>
        </p:spPr>
        <p:txBody>
          <a:bodyPr wrap="square" lIns="91440" tIns="45720" rIns="91440" bIns="45720">
            <a:spAutoFit/>
          </a:bodyPr>
          <a:lstStyle/>
          <a:p>
            <a:pPr algn="just">
              <a:lnSpc>
                <a:spcPct val="130000"/>
              </a:lnSpc>
            </a:pPr>
            <a:r>
              <a:rPr lang="zh-CN" altLang="en-US" sz="1867" b="1" dirty="0">
                <a:solidFill>
                  <a:srgbClr val="C00000"/>
                </a:solidFill>
                <a:latin typeface="+mj-ea"/>
                <a:ea typeface="+mj-ea"/>
              </a:rPr>
              <a:t>      回溯历史，我们可以骄傲地看到，无论是在为争取民族独立、人民解放而冲锋陷阵、抛洒热血的战争年代，还是在为保卫祖国，建设祖国而忘我劳动、艰苦创业的社会主义革命和建设时期，再到今天为实现“国家富强、民族振兴、人民幸福”的中国梦而开拓奋进、锐意创新的改革开放征程中，无数共产党员始终站在时代的最前列，责无旁贷地肩负起时代赋予的历史责任。  </a:t>
            </a:r>
          </a:p>
        </p:txBody>
      </p:sp>
      <p:sp>
        <p:nvSpPr>
          <p:cNvPr id="18" name="矩形 17">
            <a:extLst>
              <a:ext uri="{FF2B5EF4-FFF2-40B4-BE49-F238E27FC236}">
                <a16:creationId xmlns:a16="http://schemas.microsoft.com/office/drawing/2014/main" xmlns="" id="{2C55FA79-A7FB-4FF2-B0DB-F9227F0D8A17}"/>
              </a:ext>
            </a:extLst>
          </p:cNvPr>
          <p:cNvSpPr/>
          <p:nvPr/>
        </p:nvSpPr>
        <p:spPr>
          <a:xfrm>
            <a:off x="2735626" y="1972290"/>
            <a:ext cx="6720747" cy="646780"/>
          </a:xfrm>
          <a:prstGeom prst="rect">
            <a:avLst/>
          </a:prstGeom>
          <a:noFill/>
        </p:spPr>
        <p:txBody>
          <a:bodyPr wrap="square" lIns="121920" tIns="60960" rIns="121920" bIns="60960">
            <a:spAutoFit/>
            <a:scene3d>
              <a:camera prst="orthographicFront"/>
              <a:lightRig rig="threePt" dir="t"/>
            </a:scene3d>
            <a:sp3d>
              <a:bevelT w="0"/>
            </a:sp3d>
          </a:bodyPr>
          <a:lstStyle/>
          <a:p>
            <a:pPr algn="ctr">
              <a:lnSpc>
                <a:spcPct val="125000"/>
              </a:lnSpc>
            </a:pPr>
            <a:r>
              <a:rPr lang="zh-CN" altLang="en-US" sz="2933" b="1" dirty="0">
                <a:solidFill>
                  <a:srgbClr val="C00000"/>
                </a:solidFill>
              </a:rPr>
              <a:t>学党章当规   学系列讲话   做合格党员</a:t>
            </a:r>
            <a:endParaRPr lang="zh-CN" altLang="en-US" sz="2933" dirty="0">
              <a:solidFill>
                <a:srgbClr val="C00000"/>
              </a:solidFill>
            </a:endParaRPr>
          </a:p>
        </p:txBody>
      </p:sp>
      <p:pic>
        <p:nvPicPr>
          <p:cNvPr id="19" name="Picture 6" descr="C:\Users\Administrator\Desktop\素材\素材中国 sccnn.png">
            <a:extLst>
              <a:ext uri="{FF2B5EF4-FFF2-40B4-BE49-F238E27FC236}">
                <a16:creationId xmlns:a16="http://schemas.microsoft.com/office/drawing/2014/main" xmlns="" id="{37839AE7-DE46-4D78-A50D-CDA926843BA7}"/>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flipH="1">
            <a:off x="1197467" y="1310288"/>
            <a:ext cx="1632181" cy="1309024"/>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inVertical)">
                                      <p:cBhvr>
                                        <p:cTn id="7" dur="500"/>
                                        <p:tgtEl>
                                          <p:spTgt spid="18"/>
                                        </p:tgtEl>
                                      </p:cBhvr>
                                    </p:animEffect>
                                  </p:childTnLst>
                                </p:cTn>
                              </p:par>
                            </p:childTnLst>
                          </p:cTn>
                        </p:par>
                        <p:par>
                          <p:cTn id="8" fill="hold">
                            <p:stCondLst>
                              <p:cond delay="500"/>
                            </p:stCondLst>
                            <p:childTnLst>
                              <p:par>
                                <p:cTn id="9" presetID="22" presetClass="entr" presetSubtype="8" fill="hold" grpId="0" nodeType="afterEffect">
                                  <p:stCondLst>
                                    <p:cond delay="0"/>
                                  </p:stCondLst>
                                  <p:iterate type="lt">
                                    <p:tmPct val="30000"/>
                                  </p:iterate>
                                  <p:childTnLst>
                                    <p:set>
                                      <p:cBhvr>
                                        <p:cTn id="10" dur="1" fill="hold">
                                          <p:stCondLst>
                                            <p:cond delay="0"/>
                                          </p:stCondLst>
                                        </p:cTn>
                                        <p:tgtEl>
                                          <p:spTgt spid="15"/>
                                        </p:tgtEl>
                                        <p:attrNameLst>
                                          <p:attrName>style.visibility</p:attrName>
                                        </p:attrNameLst>
                                      </p:cBhvr>
                                      <p:to>
                                        <p:strVal val="visible"/>
                                      </p:to>
                                    </p:set>
                                    <p:animEffect transition="in" filter="wipe(left)">
                                      <p:cBhvr>
                                        <p:cTn id="11" dur="100"/>
                                        <p:tgtEl>
                                          <p:spTgt spid="15"/>
                                        </p:tgtEl>
                                      </p:cBhvr>
                                    </p:animEffect>
                                  </p:childTnLst>
                                </p:cTn>
                              </p:par>
                            </p:childTnLst>
                          </p:cTn>
                        </p:par>
                        <p:par>
                          <p:cTn id="12" fill="hold">
                            <p:stCondLst>
                              <p:cond delay="5490"/>
                            </p:stCondLst>
                            <p:childTnLst>
                              <p:par>
                                <p:cTn id="13" presetID="42" presetClass="path" presetSubtype="0" accel="50000" decel="50000" fill="hold" nodeType="afterEffect">
                                  <p:stCondLst>
                                    <p:cond delay="0"/>
                                  </p:stCondLst>
                                  <p:childTnLst>
                                    <p:animMotion origin="layout" path="M -4.16667E-6 2.46914E-7 L 0.22032 -0.07685 " pathEditMode="relative" rAng="0" ptsTypes="AA">
                                      <p:cBhvr>
                                        <p:cTn id="14" dur="2000" fill="hold"/>
                                        <p:tgtEl>
                                          <p:spTgt spid="19"/>
                                        </p:tgtEl>
                                        <p:attrNameLst>
                                          <p:attrName>ppt_x</p:attrName>
                                          <p:attrName>ppt_y</p:attrName>
                                        </p:attrNameLst>
                                      </p:cBhvr>
                                      <p:rCtr x="11007" y="-385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sp>
        <p:nvSpPr>
          <p:cNvPr id="32" name="矩形 31"/>
          <p:cNvSpPr/>
          <p:nvPr/>
        </p:nvSpPr>
        <p:spPr>
          <a:xfrm>
            <a:off x="1436022" y="1510233"/>
            <a:ext cx="8935620" cy="1212833"/>
          </a:xfrm>
          <a:prstGeom prst="rect">
            <a:avLst/>
          </a:prstGeom>
        </p:spPr>
        <p:txBody>
          <a:bodyPr wrap="square" lIns="91440" tIns="45720" rIns="91440" bIns="45720">
            <a:spAutoFit/>
          </a:bodyPr>
          <a:lstStyle/>
          <a:p>
            <a:pPr algn="just">
              <a:lnSpc>
                <a:spcPct val="130000"/>
              </a:lnSpc>
              <a:buClr>
                <a:srgbClr val="C00000"/>
              </a:buClr>
            </a:pPr>
            <a:r>
              <a:rPr lang="zh-CN" altLang="en-US" sz="1867" dirty="0"/>
              <a:t>       我军在作战中，共产党员发挥了战斗骨干的作用，作战勇猛顽强，始终冲锋一线，上至元帅大将，下至普通一名党员，很好的发挥了模范表率作用，激励了战士们的士气和斗志。</a:t>
            </a:r>
          </a:p>
        </p:txBody>
      </p:sp>
      <p:sp>
        <p:nvSpPr>
          <p:cNvPr id="19" name="矩形 18"/>
          <p:cNvSpPr/>
          <p:nvPr/>
        </p:nvSpPr>
        <p:spPr>
          <a:xfrm>
            <a:off x="1686771" y="2942825"/>
            <a:ext cx="8434121" cy="1532727"/>
          </a:xfrm>
          <a:prstGeom prst="rect">
            <a:avLst/>
          </a:prstGeom>
        </p:spPr>
        <p:txBody>
          <a:bodyPr wrap="square" lIns="91440" tIns="45720" rIns="91440" bIns="45720">
            <a:spAutoFit/>
          </a:bodyPr>
          <a:lstStyle/>
          <a:p>
            <a:pPr algn="just">
              <a:lnSpc>
                <a:spcPct val="130000"/>
              </a:lnSpc>
              <a:buClr>
                <a:srgbClr val="C00000"/>
              </a:buClr>
            </a:pPr>
            <a:r>
              <a:rPr lang="zh-CN" altLang="en-US" sz="2400" b="1" dirty="0">
                <a:solidFill>
                  <a:srgbClr val="C00000"/>
                </a:solidFill>
              </a:rPr>
              <a:t>       正是成千上万英雄模范人物和无数默默奉献的优秀共产党员，为党的事业增辉添彩，使我们党的形象更加高大，赢得了广大人民群众的爱戴和拥护。</a:t>
            </a:r>
          </a:p>
        </p:txBody>
      </p:sp>
    </p:spTree>
    <p:extLst>
      <p:ext uri="{BB962C8B-B14F-4D97-AF65-F5344CB8AC3E}">
        <p14:creationId xmlns:p14="http://schemas.microsoft.com/office/powerpoint/2010/main" xmlns="" val="131839828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fallOve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30000"/>
                                  </p:iterate>
                                  <p:childTnLst>
                                    <p:set>
                                      <p:cBhvr>
                                        <p:cTn id="6" dur="1" fill="hold">
                                          <p:stCondLst>
                                            <p:cond delay="0"/>
                                          </p:stCondLst>
                                        </p:cTn>
                                        <p:tgtEl>
                                          <p:spTgt spid="32"/>
                                        </p:tgtEl>
                                        <p:attrNameLst>
                                          <p:attrName>style.visibility</p:attrName>
                                        </p:attrNameLst>
                                      </p:cBhvr>
                                      <p:to>
                                        <p:strVal val="visible"/>
                                      </p:to>
                                    </p:set>
                                    <p:animEffect transition="in" filter="wipe(left)">
                                      <p:cBhvr>
                                        <p:cTn id="7" dur="100"/>
                                        <p:tgtEl>
                                          <p:spTgt spid="32"/>
                                        </p:tgtEl>
                                      </p:cBhvr>
                                    </p:animEffect>
                                  </p:childTnLst>
                                </p:cTn>
                              </p:par>
                            </p:childTnLst>
                          </p:cTn>
                        </p:par>
                        <p:par>
                          <p:cTn id="8" fill="hold">
                            <p:stCondLst>
                              <p:cond delay="2620"/>
                            </p:stCondLst>
                            <p:childTnLst>
                              <p:par>
                                <p:cTn id="9" presetID="14" presetClass="entr" presetSubtype="1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randombar(horizontal)">
                                      <p:cBhvr>
                                        <p:cTn id="1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19"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sp>
        <p:nvSpPr>
          <p:cNvPr id="4" name="标题 1"/>
          <p:cNvSpPr>
            <a:spLocks noGrp="1"/>
          </p:cNvSpPr>
          <p:nvPr>
            <p:ph type="title"/>
          </p:nvPr>
        </p:nvSpPr>
        <p:spPr>
          <a:xfrm>
            <a:off x="949297" y="63795"/>
            <a:ext cx="5949462" cy="619613"/>
          </a:xfrm>
        </p:spPr>
        <p:txBody>
          <a:bodyPr>
            <a:noAutofit/>
          </a:bodyPr>
          <a:lstStyle/>
          <a:p>
            <a:r>
              <a:rPr lang="zh-CN" altLang="en-US" sz="3200" b="1" dirty="0">
                <a:solidFill>
                  <a:srgbClr val="A71D24"/>
                </a:solidFill>
                <a:effectLst>
                  <a:outerShdw blurRad="101600" dist="38100" dir="2700000" algn="tl">
                    <a:srgbClr val="000000">
                      <a:alpha val="15000"/>
                    </a:srgbClr>
                  </a:outerShdw>
                </a:effectLst>
                <a:latin typeface="微软雅黑" panose="020B0503020204020204" pitchFamily="34" charset="-122"/>
                <a:ea typeface="微软雅黑" panose="020B0503020204020204" pitchFamily="34" charset="-122"/>
              </a:rPr>
              <a:t>做优秀共产党员迎接十九大</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sp>
        <p:nvSpPr>
          <p:cNvPr id="6" name="TextBox 49"/>
          <p:cNvSpPr txBox="1"/>
          <p:nvPr/>
        </p:nvSpPr>
        <p:spPr>
          <a:xfrm>
            <a:off x="1733550" y="1365070"/>
            <a:ext cx="3109356" cy="700769"/>
          </a:xfrm>
          <a:prstGeom prst="rect">
            <a:avLst/>
          </a:prstGeom>
          <a:noFill/>
          <a:ln>
            <a:noFill/>
          </a:ln>
        </p:spPr>
        <p:txBody>
          <a:bodyPr wrap="square" rtlCol="0">
            <a:spAutoFit/>
          </a:bodyPr>
          <a:lstStyle/>
          <a:p>
            <a:pPr algn="ctr">
              <a:lnSpc>
                <a:spcPct val="120000"/>
              </a:lnSpc>
            </a:pPr>
            <a:r>
              <a:rPr lang="zh-CN" altLang="en-US" sz="3600" b="1" dirty="0">
                <a:solidFill>
                  <a:srgbClr val="C00000"/>
                </a:solidFill>
                <a:latin typeface="微软雅黑" panose="020B0503020204020204" pitchFamily="34" charset="-122"/>
                <a:ea typeface="微软雅黑" panose="020B0503020204020204" pitchFamily="34" charset="-122"/>
              </a:rPr>
              <a:t>基本要求</a:t>
            </a:r>
            <a:endParaRPr lang="en-US" altLang="zh-CN" sz="3600" b="1" dirty="0">
              <a:solidFill>
                <a:srgbClr val="C00000"/>
              </a:solidFill>
              <a:latin typeface="微软雅黑" panose="020B0503020204020204" pitchFamily="34" charset="-122"/>
              <a:ea typeface="微软雅黑" panose="020B0503020204020204" pitchFamily="34" charset="-122"/>
            </a:endParaRPr>
          </a:p>
        </p:txBody>
      </p:sp>
      <p:sp>
        <p:nvSpPr>
          <p:cNvPr id="7" name="矩形 6"/>
          <p:cNvSpPr/>
          <p:nvPr/>
        </p:nvSpPr>
        <p:spPr>
          <a:xfrm>
            <a:off x="1733550" y="2320129"/>
            <a:ext cx="8691731" cy="338554"/>
          </a:xfrm>
          <a:prstGeom prst="rect">
            <a:avLst/>
          </a:prstGeom>
        </p:spPr>
        <p:txBody>
          <a:bodyPr wrap="square">
            <a:spAutoFit/>
          </a:bodyPr>
          <a:lstStyle/>
          <a:p>
            <a:pPr marL="285750" indent="-285750">
              <a:buClr>
                <a:srgbClr val="A71D24"/>
              </a:buClr>
              <a:buFont typeface="Wingdings" panose="05000000000000000000" pitchFamily="2" charset="2"/>
              <a:buChar char="p"/>
            </a:pPr>
            <a:r>
              <a:rPr lang="zh-CN" altLang="en-US" sz="1600" dirty="0">
                <a:latin typeface="微软雅黑" panose="020B0503020204020204" pitchFamily="34" charset="-122"/>
                <a:ea typeface="微软雅黑" panose="020B0503020204020204" pitchFamily="34" charset="-122"/>
              </a:rPr>
              <a:t>认真学习中国特色社会主义理论体系，践行群众路线，具有坚定的理想信念</a:t>
            </a:r>
          </a:p>
        </p:txBody>
      </p:sp>
      <p:sp>
        <p:nvSpPr>
          <p:cNvPr id="8" name="矩形 7"/>
          <p:cNvSpPr/>
          <p:nvPr/>
        </p:nvSpPr>
        <p:spPr>
          <a:xfrm>
            <a:off x="1733550" y="3043147"/>
            <a:ext cx="8691731" cy="338554"/>
          </a:xfrm>
          <a:prstGeom prst="rect">
            <a:avLst/>
          </a:prstGeom>
        </p:spPr>
        <p:txBody>
          <a:bodyPr wrap="square">
            <a:spAutoFit/>
          </a:bodyPr>
          <a:lstStyle/>
          <a:p>
            <a:pPr marL="285750" indent="-285750">
              <a:buClr>
                <a:srgbClr val="A71D24"/>
              </a:buClr>
              <a:buFont typeface="Wingdings" panose="05000000000000000000" pitchFamily="2" charset="2"/>
              <a:buChar char="p"/>
            </a:pPr>
            <a:r>
              <a:rPr lang="zh-CN" altLang="en-US" sz="1600" dirty="0">
                <a:latin typeface="微软雅黑" panose="020B0503020204020204" pitchFamily="34" charset="-122"/>
                <a:ea typeface="微软雅黑" panose="020B0503020204020204" pitchFamily="34" charset="-122"/>
              </a:rPr>
              <a:t>具有较强的事业心和责任感，熟练掌握本职岗位知识和技能，在工作中做出突出成绩。</a:t>
            </a:r>
          </a:p>
        </p:txBody>
      </p:sp>
      <p:sp>
        <p:nvSpPr>
          <p:cNvPr id="9" name="矩形 8"/>
          <p:cNvSpPr/>
          <p:nvPr/>
        </p:nvSpPr>
        <p:spPr>
          <a:xfrm>
            <a:off x="1733550" y="3701750"/>
            <a:ext cx="8691731" cy="584775"/>
          </a:xfrm>
          <a:prstGeom prst="rect">
            <a:avLst/>
          </a:prstGeom>
        </p:spPr>
        <p:txBody>
          <a:bodyPr wrap="square">
            <a:spAutoFit/>
          </a:bodyPr>
          <a:lstStyle/>
          <a:p>
            <a:pPr marL="285750" indent="-285750">
              <a:buClr>
                <a:srgbClr val="A71D24"/>
              </a:buClr>
              <a:buFont typeface="Wingdings" panose="05000000000000000000" pitchFamily="2" charset="2"/>
              <a:buChar char="p"/>
            </a:pPr>
            <a:r>
              <a:rPr lang="zh-CN" altLang="en-US" sz="1600" dirty="0">
                <a:latin typeface="微软雅黑" panose="020B0503020204020204" pitchFamily="34" charset="-122"/>
                <a:ea typeface="微软雅黑" panose="020B0503020204020204" pitchFamily="34" charset="-122"/>
              </a:rPr>
              <a:t>具竭心尽力为群众谋利益，在平时工作中埋头苦干，敢于奉献，在危急时刻敢于挺身而出维护国家和人民的利益。</a:t>
            </a:r>
          </a:p>
        </p:txBody>
      </p:sp>
      <p:sp>
        <p:nvSpPr>
          <p:cNvPr id="10" name="矩形 9"/>
          <p:cNvSpPr/>
          <p:nvPr/>
        </p:nvSpPr>
        <p:spPr>
          <a:xfrm>
            <a:off x="1733550" y="4606574"/>
            <a:ext cx="8691731" cy="584775"/>
          </a:xfrm>
          <a:prstGeom prst="rect">
            <a:avLst/>
          </a:prstGeom>
        </p:spPr>
        <p:txBody>
          <a:bodyPr wrap="square">
            <a:spAutoFit/>
          </a:bodyPr>
          <a:lstStyle/>
          <a:p>
            <a:pPr marL="285750" indent="-285750">
              <a:buClr>
                <a:srgbClr val="A71D24"/>
              </a:buClr>
              <a:buFont typeface="Wingdings" panose="05000000000000000000" pitchFamily="2" charset="2"/>
              <a:buChar char="p"/>
            </a:pPr>
            <a:r>
              <a:rPr lang="zh-CN" altLang="en-US" sz="1600" dirty="0">
                <a:latin typeface="微软雅黑" panose="020B0503020204020204" pitchFamily="34" charset="-122"/>
                <a:ea typeface="微软雅黑" panose="020B0503020204020204" pitchFamily="34" charset="-122"/>
              </a:rPr>
              <a:t>竭心尽力为群众谋利益，在平时工作中埋头苦干，敢于奉献在危急时刻敢于挺身而出维护国家和人民的利益。</a:t>
            </a: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500"/>
                                        <p:tgtEl>
                                          <p:spTgt spid="9"/>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sp>
        <p:nvSpPr>
          <p:cNvPr id="4" name="标题 1"/>
          <p:cNvSpPr>
            <a:spLocks noGrp="1"/>
          </p:cNvSpPr>
          <p:nvPr>
            <p:ph type="title"/>
          </p:nvPr>
        </p:nvSpPr>
        <p:spPr>
          <a:xfrm>
            <a:off x="949297" y="63795"/>
            <a:ext cx="5949462" cy="619613"/>
          </a:xfrm>
        </p:spPr>
        <p:txBody>
          <a:bodyPr>
            <a:noAutofit/>
          </a:bodyPr>
          <a:lstStyle/>
          <a:p>
            <a:r>
              <a:rPr lang="zh-CN" altLang="en-US" sz="3200" b="1" dirty="0">
                <a:solidFill>
                  <a:srgbClr val="A71D24"/>
                </a:solidFill>
                <a:effectLst>
                  <a:outerShdw blurRad="101600" dist="38100" dir="2700000" algn="tl">
                    <a:srgbClr val="000000">
                      <a:alpha val="15000"/>
                    </a:srgbClr>
                  </a:outerShdw>
                </a:effectLst>
                <a:latin typeface="微软雅黑" panose="020B0503020204020204" pitchFamily="34" charset="-122"/>
                <a:ea typeface="微软雅黑" panose="020B0503020204020204" pitchFamily="34" charset="-122"/>
              </a:rPr>
              <a:t>做优秀共产党员迎接十九大</a:t>
            </a:r>
            <a:endParaRPr lang="zh-CN" altLang="en-US" sz="3200" b="1" dirty="0">
              <a:solidFill>
                <a:srgbClr val="A71D24"/>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281865" y="1534462"/>
            <a:ext cx="8560187" cy="667512"/>
            <a:chOff x="582231" y="1854579"/>
            <a:chExt cx="8560187" cy="667512"/>
          </a:xfrm>
        </p:grpSpPr>
        <p:sp>
          <p:nvSpPr>
            <p:cNvPr id="5" name="矩形 4"/>
            <p:cNvSpPr/>
            <p:nvPr/>
          </p:nvSpPr>
          <p:spPr>
            <a:xfrm>
              <a:off x="582231" y="1854579"/>
              <a:ext cx="8560187" cy="667512"/>
            </a:xfrm>
            <a:prstGeom prst="rect">
              <a:avLst/>
            </a:prstGeom>
            <a:no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 name="TextBox 49"/>
            <p:cNvSpPr txBox="1"/>
            <p:nvPr/>
          </p:nvSpPr>
          <p:spPr>
            <a:xfrm>
              <a:off x="795391" y="1871664"/>
              <a:ext cx="8347027" cy="633187"/>
            </a:xfrm>
            <a:prstGeom prst="rect">
              <a:avLst/>
            </a:prstGeom>
            <a:noFill/>
            <a:ln>
              <a:noFill/>
            </a:ln>
          </p:spPr>
          <p:txBody>
            <a:bodyPr wrap="square" rtlCol="0">
              <a:spAutoFit/>
            </a:bodyPr>
            <a:lstStyle/>
            <a:p>
              <a:pPr algn="ctr">
                <a:lnSpc>
                  <a:spcPct val="120000"/>
                </a:lnSpc>
              </a:pPr>
              <a:r>
                <a:rPr lang="zh-CN" altLang="en-US" sz="3200" b="1" dirty="0">
                  <a:solidFill>
                    <a:srgbClr val="C00000"/>
                  </a:solidFill>
                  <a:latin typeface="微软雅黑" panose="020B0503020204020204" pitchFamily="34" charset="-122"/>
                  <a:ea typeface="微软雅黑" panose="020B0503020204020204" pitchFamily="34" charset="-122"/>
                </a:rPr>
                <a:t>模范履行党章规定的义务 努力做到“五带头”</a:t>
              </a:r>
              <a:endParaRPr lang="en-US" altLang="zh-CN" sz="3200" b="1" dirty="0">
                <a:solidFill>
                  <a:srgbClr val="C00000"/>
                </a:solidFill>
                <a:latin typeface="微软雅黑" panose="020B0503020204020204" pitchFamily="34" charset="-122"/>
                <a:ea typeface="微软雅黑" panose="020B0503020204020204" pitchFamily="34" charset="-122"/>
              </a:endParaRPr>
            </a:p>
          </p:txBody>
        </p:sp>
      </p:grpSp>
      <p:sp>
        <p:nvSpPr>
          <p:cNvPr id="8" name="矩形 7"/>
          <p:cNvSpPr/>
          <p:nvPr/>
        </p:nvSpPr>
        <p:spPr>
          <a:xfrm>
            <a:off x="3501211" y="2542733"/>
            <a:ext cx="7460420" cy="13762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认真学习实践科学发展观，自觉坚定理想信念，模范履行党章规定的义务；刻苦专研，严谨笃学，不断提高科学科研水平和工作能力。</a:t>
            </a:r>
          </a:p>
        </p:txBody>
      </p:sp>
      <p:sp>
        <p:nvSpPr>
          <p:cNvPr id="10" name="矩形 9"/>
          <p:cNvSpPr/>
          <p:nvPr/>
        </p:nvSpPr>
        <p:spPr>
          <a:xfrm>
            <a:off x="3501211" y="4381058"/>
            <a:ext cx="7460420" cy="13762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热爱党的教育事业、热爱学校、热爱学生、具有强烈的事业心和责任感，埋头苦干、开拓创新、无私奉献，在本职岗位上做出显著成绩。</a:t>
            </a:r>
          </a:p>
        </p:txBody>
      </p:sp>
      <p:sp>
        <p:nvSpPr>
          <p:cNvPr id="2" name="箭头: 五边形 1"/>
          <p:cNvSpPr/>
          <p:nvPr/>
        </p:nvSpPr>
        <p:spPr>
          <a:xfrm>
            <a:off x="1495025" y="2542733"/>
            <a:ext cx="1873817" cy="1376206"/>
          </a:xfrm>
          <a:prstGeom prst="homePlate">
            <a:avLst/>
          </a:prstGeom>
          <a:solidFill>
            <a:srgbClr val="A71D24"/>
          </a:solidFill>
          <a:ln>
            <a:solidFill>
              <a:srgbClr val="A71D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学习</a:t>
            </a:r>
            <a:endParaRPr lang="en-US" altLang="zh-CN"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gn="ctr"/>
            <a:r>
              <a:rPr lang="zh-CN" altLang="en-US"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提高</a:t>
            </a:r>
            <a:endParaRPr lang="en-US" altLang="zh-CN"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1" name="箭头: 五边形 10"/>
          <p:cNvSpPr/>
          <p:nvPr/>
        </p:nvSpPr>
        <p:spPr>
          <a:xfrm>
            <a:off x="1495024" y="4350077"/>
            <a:ext cx="1873817" cy="1376206"/>
          </a:xfrm>
          <a:prstGeom prst="homePlate">
            <a:avLst/>
          </a:prstGeom>
          <a:solidFill>
            <a:srgbClr val="A71D24"/>
          </a:solidFill>
          <a:ln>
            <a:solidFill>
              <a:srgbClr val="A71D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政策</a:t>
            </a:r>
            <a:endParaRPr lang="en-US" altLang="zh-CN"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gn="ctr"/>
            <a:r>
              <a:rPr lang="zh-CN" altLang="en-US"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佳绩</a:t>
            </a:r>
            <a:endParaRPr lang="en-US" altLang="zh-CN"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1500"/>
                            </p:stCondLst>
                            <p:childTnLst>
                              <p:par>
                                <p:cTn id="18" presetID="2" presetClass="entr" presetSubtype="8"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0-#ppt_w/2"/>
                                          </p:val>
                                        </p:tav>
                                        <p:tav tm="100000">
                                          <p:val>
                                            <p:strVal val="#ppt_x"/>
                                          </p:val>
                                        </p:tav>
                                      </p:tavLst>
                                    </p:anim>
                                    <p:anim calcmode="lin" valueType="num">
                                      <p:cBhvr additive="base">
                                        <p:cTn id="21" dur="500" fill="hold"/>
                                        <p:tgtEl>
                                          <p:spTgt spid="11"/>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2" grpId="0" animBg="1"/>
      <p:bldP spid="1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sp>
        <p:nvSpPr>
          <p:cNvPr id="4" name="标题 1"/>
          <p:cNvSpPr>
            <a:spLocks noGrp="1"/>
          </p:cNvSpPr>
          <p:nvPr>
            <p:ph type="title"/>
          </p:nvPr>
        </p:nvSpPr>
        <p:spPr>
          <a:xfrm>
            <a:off x="949297" y="63795"/>
            <a:ext cx="5949462" cy="619613"/>
          </a:xfrm>
        </p:spPr>
        <p:txBody>
          <a:bodyPr>
            <a:noAutofit/>
          </a:bodyPr>
          <a:lstStyle/>
          <a:p>
            <a:r>
              <a:rPr lang="zh-CN" altLang="en-US" sz="3200" b="1" dirty="0">
                <a:solidFill>
                  <a:srgbClr val="A71D24"/>
                </a:solidFill>
                <a:effectLst>
                  <a:outerShdw blurRad="101600" dist="38100" dir="2700000" algn="tl">
                    <a:srgbClr val="000000">
                      <a:alpha val="15000"/>
                    </a:srgbClr>
                  </a:outerShdw>
                </a:effectLst>
                <a:latin typeface="微软雅黑" panose="020B0503020204020204" pitchFamily="34" charset="-122"/>
                <a:ea typeface="微软雅黑" panose="020B0503020204020204" pitchFamily="34" charset="-122"/>
              </a:rPr>
              <a:t>做优秀共产党员迎接十九大</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sp>
        <p:nvSpPr>
          <p:cNvPr id="3" name="箭头: 五边形 2"/>
          <p:cNvSpPr/>
          <p:nvPr/>
        </p:nvSpPr>
        <p:spPr>
          <a:xfrm>
            <a:off x="1495023" y="1140536"/>
            <a:ext cx="1873817" cy="1376206"/>
          </a:xfrm>
          <a:prstGeom prst="homePlate">
            <a:avLst/>
          </a:prstGeom>
          <a:solidFill>
            <a:srgbClr val="A71D24"/>
          </a:solidFill>
          <a:ln>
            <a:solidFill>
              <a:srgbClr val="A71D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服务</a:t>
            </a:r>
            <a:endParaRPr lang="en-US" altLang="zh-CN"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gn="ctr"/>
            <a:r>
              <a:rPr lang="zh-CN" altLang="en-US"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群众</a:t>
            </a:r>
            <a:endParaRPr lang="en-US" altLang="zh-CN"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5" name="箭头: 五边形 4"/>
          <p:cNvSpPr/>
          <p:nvPr/>
        </p:nvSpPr>
        <p:spPr>
          <a:xfrm>
            <a:off x="1495024" y="4350077"/>
            <a:ext cx="1873817" cy="1376206"/>
          </a:xfrm>
          <a:prstGeom prst="homePlate">
            <a:avLst/>
          </a:prstGeom>
          <a:solidFill>
            <a:srgbClr val="A71D24"/>
          </a:solidFill>
          <a:ln>
            <a:solidFill>
              <a:srgbClr val="A71D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弘扬</a:t>
            </a:r>
            <a:endParaRPr lang="en-US" altLang="zh-CN"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gn="ctr"/>
            <a:r>
              <a:rPr lang="zh-CN" altLang="en-US"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正气</a:t>
            </a:r>
            <a:endParaRPr lang="en-US" altLang="zh-CN"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 name="箭头: 五边形 5"/>
          <p:cNvSpPr/>
          <p:nvPr/>
        </p:nvSpPr>
        <p:spPr>
          <a:xfrm>
            <a:off x="1495022" y="2745306"/>
            <a:ext cx="1873817" cy="1376206"/>
          </a:xfrm>
          <a:prstGeom prst="homePlate">
            <a:avLst/>
          </a:prstGeom>
          <a:solidFill>
            <a:srgbClr val="A71D24"/>
          </a:solidFill>
          <a:ln>
            <a:solidFill>
              <a:srgbClr val="A71D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遵纪</a:t>
            </a:r>
            <a:endParaRPr lang="en-US" altLang="zh-CN"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gn="ctr"/>
            <a:r>
              <a:rPr lang="zh-CN" altLang="en-US"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守法</a:t>
            </a:r>
            <a:endParaRPr lang="en-US" altLang="zh-CN"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7" name="矩形 6"/>
          <p:cNvSpPr/>
          <p:nvPr/>
        </p:nvSpPr>
        <p:spPr>
          <a:xfrm>
            <a:off x="3550480" y="1140536"/>
            <a:ext cx="7460420" cy="13762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宗旨意识强，密切联系群众，全心全意为人民服务，主动帮助师生解决思想、学习、工作上的实际困难，积极参与社会志愿服务。</a:t>
            </a:r>
          </a:p>
        </p:txBody>
      </p:sp>
      <p:sp>
        <p:nvSpPr>
          <p:cNvPr id="8" name="矩形 7"/>
          <p:cNvSpPr/>
          <p:nvPr/>
        </p:nvSpPr>
        <p:spPr>
          <a:xfrm>
            <a:off x="3550480" y="2745306"/>
            <a:ext cx="7460420" cy="13762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遵纪守法 自己遵守党的纪律和廉洁自律各项规定，模范遵守国家法律法规以及学校校规校纪，组织纪律观念强，积极主动社会稳定。</a:t>
            </a:r>
          </a:p>
        </p:txBody>
      </p:sp>
      <p:sp>
        <p:nvSpPr>
          <p:cNvPr id="9" name="矩形 8"/>
          <p:cNvSpPr/>
          <p:nvPr/>
        </p:nvSpPr>
        <p:spPr>
          <a:xfrm>
            <a:off x="3550480" y="4350077"/>
            <a:ext cx="7460420" cy="13762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自觉树立社会主义荣辱观，发扬社会主义新风尚，树立良好师德，恪守学术道德，学为人师，行为世范；正义感强，敢于同不良风气、违法违纪行为斗争。</a:t>
            </a: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0-#ppt_w/2"/>
                                          </p:val>
                                        </p:tav>
                                        <p:tav tm="100000">
                                          <p:val>
                                            <p:strVal val="#ppt_x"/>
                                          </p:val>
                                        </p:tav>
                                      </p:tavLst>
                                    </p:anim>
                                    <p:anim calcmode="lin" valueType="num">
                                      <p:cBhvr additive="base">
                                        <p:cTn id="17" dur="500" fill="hold"/>
                                        <p:tgtEl>
                                          <p:spTgt spid="6"/>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2" presetClass="entr" presetSubtype="8"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0-#ppt_w/2"/>
                                          </p:val>
                                        </p:tav>
                                        <p:tav tm="100000">
                                          <p:val>
                                            <p:strVal val="#ppt_x"/>
                                          </p:val>
                                        </p:tav>
                                      </p:tavLst>
                                    </p:anim>
                                    <p:anim calcmode="lin" valueType="num">
                                      <p:cBhvr additive="base">
                                        <p:cTn id="26" dur="500" fill="hold"/>
                                        <p:tgtEl>
                                          <p:spTgt spid="5"/>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animBg="1"/>
      <p:bldP spid="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sp>
        <p:nvSpPr>
          <p:cNvPr id="4" name="文本框 3"/>
          <p:cNvSpPr txBox="1"/>
          <p:nvPr/>
        </p:nvSpPr>
        <p:spPr>
          <a:xfrm>
            <a:off x="4885732" y="4237186"/>
            <a:ext cx="2032635" cy="368300"/>
          </a:xfrm>
          <a:prstGeom prst="rect">
            <a:avLst/>
          </a:prstGeom>
          <a:noFill/>
        </p:spPr>
        <p:txBody>
          <a:bodyPr wrap="none" rtlCol="0">
            <a:spAutoFit/>
          </a:bodyPr>
          <a:lstStyle/>
          <a:p>
            <a:r>
              <a:rPr lang="zh-CN" altLang="en-US" b="1" spc="600" dirty="0">
                <a:solidFill>
                  <a:srgbClr val="A71D24"/>
                </a:solidFill>
                <a:latin typeface="微软雅黑" panose="020B0503020204020204" pitchFamily="34" charset="-122"/>
                <a:ea typeface="微软雅黑" panose="020B0503020204020204" pitchFamily="34" charset="-122"/>
              </a:rPr>
              <a:t>汇报人：</a:t>
            </a:r>
            <a:r>
              <a:rPr lang="en-US" altLang="zh-CN" b="1" spc="600" dirty="0">
                <a:solidFill>
                  <a:srgbClr val="A71D24"/>
                </a:solidFill>
                <a:latin typeface="微软雅黑" panose="020B0503020204020204" pitchFamily="34" charset="-122"/>
                <a:ea typeface="微软雅黑" panose="020B0503020204020204" pitchFamily="34" charset="-122"/>
              </a:rPr>
              <a:t>xxx</a:t>
            </a:r>
          </a:p>
        </p:txBody>
      </p:sp>
      <p:sp>
        <p:nvSpPr>
          <p:cNvPr id="5" name="党"/>
          <p:cNvSpPr txBox="1"/>
          <p:nvPr/>
        </p:nvSpPr>
        <p:spPr>
          <a:xfrm>
            <a:off x="1336614" y="2770601"/>
            <a:ext cx="9130872" cy="1107996"/>
          </a:xfrm>
          <a:prstGeom prst="rect">
            <a:avLst/>
          </a:prstGeom>
          <a:noFill/>
          <a:ln>
            <a:noFill/>
          </a:ln>
          <a:effectLst>
            <a:innerShdw blurRad="63500" dist="50800" dir="16200000">
              <a:prstClr val="black">
                <a:alpha val="50000"/>
              </a:prstClr>
            </a:innerShdw>
          </a:effectLst>
        </p:spPr>
        <p:txBody>
          <a:bodyPr wrap="square" rtlCol="0">
            <a:spAutoFit/>
          </a:bodyPr>
          <a:lstStyle/>
          <a:p>
            <a:pPr algn="ctr"/>
            <a:r>
              <a:rPr lang="zh-CN" altLang="en-US" sz="6600" b="1" i="0" dirty="0">
                <a:ln w="3175">
                  <a:noFill/>
                </a:ln>
                <a:solidFill>
                  <a:srgbClr val="A71D24"/>
                </a:solidFill>
                <a:effectLst>
                  <a:outerShdw blurRad="38100" dist="38100" dir="2700000" algn="tl">
                    <a:srgbClr val="000000">
                      <a:alpha val="25000"/>
                    </a:srgbClr>
                  </a:outerShdw>
                </a:effectLst>
                <a:latin typeface="华文行楷" panose="02010800040101010101" pitchFamily="2" charset="-122"/>
                <a:ea typeface="华文行楷" panose="02010800040101010101" pitchFamily="2" charset="-122"/>
                <a:cs typeface="方正苏新诗柳楷简体-yolan" panose="02000000000000000000" pitchFamily="2" charset="-122"/>
              </a:rPr>
              <a:t>学习结束 谢谢欣赏</a:t>
            </a:r>
            <a:endParaRPr lang="en-US" altLang="zh-CN" sz="6600" b="1" i="0" dirty="0">
              <a:ln w="3175">
                <a:noFill/>
              </a:ln>
              <a:solidFill>
                <a:srgbClr val="A71D24"/>
              </a:solidFill>
              <a:effectLst>
                <a:outerShdw blurRad="38100" dist="38100" dir="2700000" algn="tl">
                  <a:srgbClr val="000000">
                    <a:alpha val="25000"/>
                  </a:srgbClr>
                </a:outerShdw>
              </a:effectLst>
              <a:latin typeface="华文行楷" panose="02010800040101010101" pitchFamily="2" charset="-122"/>
              <a:ea typeface="华文行楷" panose="02010800040101010101" pitchFamily="2" charset="-122"/>
              <a:cs typeface="方正苏新诗柳楷简体-yolan" panose="02000000000000000000" pitchFamily="2" charset="-122"/>
            </a:endParaRPr>
          </a:p>
        </p:txBody>
      </p:sp>
      <p:sp>
        <p:nvSpPr>
          <p:cNvPr id="10" name="Freeform 5"/>
          <p:cNvSpPr/>
          <p:nvPr/>
        </p:nvSpPr>
        <p:spPr bwMode="auto">
          <a:xfrm>
            <a:off x="5180878" y="620480"/>
            <a:ext cx="1442344" cy="1260427"/>
          </a:xfrm>
          <a:custGeom>
            <a:avLst/>
            <a:gdLst>
              <a:gd name="T0" fmla="*/ 778 w 7797"/>
              <a:gd name="T1" fmla="*/ 2674 h 6810"/>
              <a:gd name="T2" fmla="*/ 2420 w 7797"/>
              <a:gd name="T3" fmla="*/ 1093 h 6810"/>
              <a:gd name="T4" fmla="*/ 3519 w 7797"/>
              <a:gd name="T5" fmla="*/ 922 h 6810"/>
              <a:gd name="T6" fmla="*/ 4020 w 7797"/>
              <a:gd name="T7" fmla="*/ 1416 h 6810"/>
              <a:gd name="T8" fmla="*/ 3165 w 7797"/>
              <a:gd name="T9" fmla="*/ 2191 h 6810"/>
              <a:gd name="T10" fmla="*/ 5509 w 7797"/>
              <a:gd name="T11" fmla="*/ 4407 h 6810"/>
              <a:gd name="T12" fmla="*/ 3550 w 7797"/>
              <a:gd name="T13" fmla="*/ 153 h 6810"/>
              <a:gd name="T14" fmla="*/ 6272 w 7797"/>
              <a:gd name="T15" fmla="*/ 5152 h 6810"/>
              <a:gd name="T16" fmla="*/ 6872 w 7797"/>
              <a:gd name="T17" fmla="*/ 5727 h 6810"/>
              <a:gd name="T18" fmla="*/ 6034 w 7797"/>
              <a:gd name="T19" fmla="*/ 6575 h 6810"/>
              <a:gd name="T20" fmla="*/ 5461 w 7797"/>
              <a:gd name="T21" fmla="*/ 6025 h 6810"/>
              <a:gd name="T22" fmla="*/ 1462 w 7797"/>
              <a:gd name="T23" fmla="*/ 5940 h 6810"/>
              <a:gd name="T24" fmla="*/ 1187 w 7797"/>
              <a:gd name="T25" fmla="*/ 5903 h 6810"/>
              <a:gd name="T26" fmla="*/ 412 w 7797"/>
              <a:gd name="T27" fmla="*/ 6465 h 6810"/>
              <a:gd name="T28" fmla="*/ 753 w 7797"/>
              <a:gd name="T29" fmla="*/ 5561 h 6810"/>
              <a:gd name="T30" fmla="*/ 815 w 7797"/>
              <a:gd name="T31" fmla="*/ 5409 h 6810"/>
              <a:gd name="T32" fmla="*/ 430 w 7797"/>
              <a:gd name="T33" fmla="*/ 4908 h 6810"/>
              <a:gd name="T34" fmla="*/ 888 w 7797"/>
              <a:gd name="T35" fmla="*/ 4481 h 6810"/>
              <a:gd name="T36" fmla="*/ 4636 w 7797"/>
              <a:gd name="T37" fmla="*/ 5225 h 6810"/>
              <a:gd name="T38" fmla="*/ 2311 w 7797"/>
              <a:gd name="T39" fmla="*/ 3016 h 6810"/>
              <a:gd name="T40" fmla="*/ 1712 w 7797"/>
              <a:gd name="T41" fmla="*/ 3620 h 6810"/>
              <a:gd name="T42" fmla="*/ 778 w 7797"/>
              <a:gd name="T43" fmla="*/ 2674 h 6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97" h="6810">
                <a:moveTo>
                  <a:pt x="778" y="2674"/>
                </a:moveTo>
                <a:lnTo>
                  <a:pt x="2420" y="1093"/>
                </a:lnTo>
                <a:cubicBezTo>
                  <a:pt x="2790" y="1302"/>
                  <a:pt x="3156" y="1199"/>
                  <a:pt x="3519" y="922"/>
                </a:cubicBezTo>
                <a:lnTo>
                  <a:pt x="4020" y="1416"/>
                </a:lnTo>
                <a:lnTo>
                  <a:pt x="3165" y="2191"/>
                </a:lnTo>
                <a:lnTo>
                  <a:pt x="5509" y="4407"/>
                </a:lnTo>
                <a:cubicBezTo>
                  <a:pt x="6394" y="2408"/>
                  <a:pt x="5407" y="884"/>
                  <a:pt x="3550" y="153"/>
                </a:cubicBezTo>
                <a:cubicBezTo>
                  <a:pt x="6161" y="0"/>
                  <a:pt x="7797" y="3094"/>
                  <a:pt x="6272" y="5152"/>
                </a:cubicBezTo>
                <a:lnTo>
                  <a:pt x="6872" y="5727"/>
                </a:lnTo>
                <a:lnTo>
                  <a:pt x="6034" y="6575"/>
                </a:lnTo>
                <a:lnTo>
                  <a:pt x="5461" y="6025"/>
                </a:lnTo>
                <a:cubicBezTo>
                  <a:pt x="4004" y="6810"/>
                  <a:pt x="2676" y="6755"/>
                  <a:pt x="1462" y="5940"/>
                </a:cubicBezTo>
                <a:cubicBezTo>
                  <a:pt x="1304" y="5839"/>
                  <a:pt x="1213" y="5827"/>
                  <a:pt x="1187" y="5903"/>
                </a:cubicBezTo>
                <a:cubicBezTo>
                  <a:pt x="1286" y="6472"/>
                  <a:pt x="749" y="6704"/>
                  <a:pt x="412" y="6465"/>
                </a:cubicBezTo>
                <a:cubicBezTo>
                  <a:pt x="0" y="6132"/>
                  <a:pt x="250" y="5504"/>
                  <a:pt x="753" y="5561"/>
                </a:cubicBezTo>
                <a:cubicBezTo>
                  <a:pt x="831" y="5565"/>
                  <a:pt x="884" y="5530"/>
                  <a:pt x="815" y="5409"/>
                </a:cubicBezTo>
                <a:cubicBezTo>
                  <a:pt x="712" y="5245"/>
                  <a:pt x="569" y="5076"/>
                  <a:pt x="430" y="4908"/>
                </a:cubicBezTo>
                <a:lnTo>
                  <a:pt x="888" y="4481"/>
                </a:lnTo>
                <a:cubicBezTo>
                  <a:pt x="2054" y="5440"/>
                  <a:pt x="3296" y="5758"/>
                  <a:pt x="4636" y="5225"/>
                </a:cubicBezTo>
                <a:lnTo>
                  <a:pt x="2311" y="3016"/>
                </a:lnTo>
                <a:lnTo>
                  <a:pt x="1712" y="3620"/>
                </a:lnTo>
                <a:lnTo>
                  <a:pt x="778" y="2674"/>
                </a:lnTo>
                <a:close/>
              </a:path>
            </a:pathLst>
          </a:custGeom>
          <a:solidFill>
            <a:srgbClr val="A71D24"/>
          </a:solidFill>
          <a:ln>
            <a:noFill/>
          </a:ln>
        </p:spPr>
        <p:txBody>
          <a:bodyPr vert="horz" wrap="square" lIns="91440" tIns="45720" rIns="91440" bIns="45720" numCol="1" anchor="t" anchorCtr="0" compatLnSpc="1"/>
          <a:lstStyle/>
          <a:p>
            <a:endParaRPr lang="zh-CN" altLang="en-US">
              <a:solidFill>
                <a:srgbClr val="C42F0B"/>
              </a:solidFill>
            </a:endParaRP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Scale>
                                      <p:cBhvr>
                                        <p:cTn id="7"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0"/>
                                        </p:tgtEl>
                                        <p:attrNameLst>
                                          <p:attrName>ppt_x</p:attrName>
                                          <p:attrName>ppt_y</p:attrName>
                                        </p:attrNameLst>
                                      </p:cBhvr>
                                    </p:animMotion>
                                    <p:animEffect transition="in" filter="fade">
                                      <p:cBhvr>
                                        <p:cTn id="9" dur="1000"/>
                                        <p:tgtEl>
                                          <p:spTgt spid="10"/>
                                        </p:tgtEl>
                                      </p:cBhvr>
                                    </p:animEffect>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4" dur="1000" fill="hold"/>
                                        <p:tgtEl>
                                          <p:spTgt spid="5"/>
                                        </p:tgtEl>
                                        <p:attrNameLst>
                                          <p:attrName>ppt_y</p:attrName>
                                        </p:attrNameLst>
                                      </p:cBhvr>
                                      <p:tavLst>
                                        <p:tav tm="0">
                                          <p:val>
                                            <p:strVal val="#ppt_y"/>
                                          </p:val>
                                        </p:tav>
                                        <p:tav tm="100000">
                                          <p:val>
                                            <p:strVal val="#ppt_y"/>
                                          </p:val>
                                        </p:tav>
                                      </p:tavLst>
                                    </p:anim>
                                    <p:anim calcmode="lin" valueType="num">
                                      <p:cBhvr>
                                        <p:cTn id="15" dur="10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6" dur="10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7" dur="1000" tmFilter="0,0; .5, 1; 1, 1"/>
                                        <p:tgtEl>
                                          <p:spTgt spid="5"/>
                                        </p:tgtEl>
                                      </p:cBhvr>
                                    </p:animEffect>
                                  </p:childTnLst>
                                </p:cTn>
                              </p:par>
                            </p:childTnLst>
                          </p:cTn>
                        </p:par>
                        <p:par>
                          <p:cTn id="18" fill="hold">
                            <p:stCondLst>
                              <p:cond delay="2799"/>
                            </p:stCondLst>
                            <p:childTnLst>
                              <p:par>
                                <p:cTn id="19" presetID="42" presetClass="entr" presetSubtype="0"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cxnSp>
        <p:nvCxnSpPr>
          <p:cNvPr id="9" name="直接连接符 8"/>
          <p:cNvCxnSpPr/>
          <p:nvPr/>
        </p:nvCxnSpPr>
        <p:spPr>
          <a:xfrm flipH="1">
            <a:off x="1617754" y="3286164"/>
            <a:ext cx="2375647" cy="0"/>
          </a:xfrm>
          <a:prstGeom prst="line">
            <a:avLst/>
          </a:prstGeom>
          <a:ln w="15875">
            <a:solidFill>
              <a:srgbClr val="A71D24"/>
            </a:solidFill>
            <a:headEnd type="oval"/>
          </a:ln>
        </p:spPr>
        <p:style>
          <a:lnRef idx="1">
            <a:schemeClr val="accent1"/>
          </a:lnRef>
          <a:fillRef idx="0">
            <a:schemeClr val="accent1"/>
          </a:fillRef>
          <a:effectRef idx="0">
            <a:schemeClr val="accent1"/>
          </a:effectRef>
          <a:fontRef idx="minor">
            <a:schemeClr val="tx1"/>
          </a:fontRef>
        </p:style>
      </p:cxnSp>
      <p:sp>
        <p:nvSpPr>
          <p:cNvPr id="10" name="TextBox 29"/>
          <p:cNvSpPr txBox="1"/>
          <p:nvPr/>
        </p:nvSpPr>
        <p:spPr>
          <a:xfrm>
            <a:off x="1604029" y="3458013"/>
            <a:ext cx="2389372" cy="584775"/>
          </a:xfrm>
          <a:prstGeom prst="rect">
            <a:avLst/>
          </a:prstGeom>
          <a:noFill/>
        </p:spPr>
        <p:txBody>
          <a:bodyPr wrap="none" rtlCol="0">
            <a:spAutoFit/>
          </a:bodyPr>
          <a:lstStyle/>
          <a:p>
            <a:r>
              <a:rPr lang="en-US" altLang="zh-CN" sz="3200" dirty="0">
                <a:solidFill>
                  <a:srgbClr val="A71D24"/>
                </a:solidFill>
                <a:latin typeface="微软雅黑" panose="020B0503020204020204" pitchFamily="34" charset="-122"/>
                <a:ea typeface="微软雅黑" panose="020B0503020204020204" pitchFamily="34" charset="-122"/>
                <a:cs typeface="Arial Unicode MS" pitchFamily="34" charset="-122"/>
              </a:rPr>
              <a:t>CONTENTS</a:t>
            </a:r>
            <a:endParaRPr lang="zh-CN" altLang="en-US" sz="3200" dirty="0">
              <a:solidFill>
                <a:srgbClr val="A71D24"/>
              </a:solidFill>
              <a:latin typeface="微软雅黑" panose="020B0503020204020204" pitchFamily="34" charset="-122"/>
              <a:ea typeface="微软雅黑" panose="020B0503020204020204" pitchFamily="34" charset="-122"/>
              <a:cs typeface="Arial Unicode MS" pitchFamily="34" charset="-122"/>
            </a:endParaRPr>
          </a:p>
        </p:txBody>
      </p:sp>
      <p:sp>
        <p:nvSpPr>
          <p:cNvPr id="11" name="文本框 10"/>
          <p:cNvSpPr txBox="1"/>
          <p:nvPr/>
        </p:nvSpPr>
        <p:spPr>
          <a:xfrm>
            <a:off x="1933735" y="2337052"/>
            <a:ext cx="1729961" cy="923330"/>
          </a:xfrm>
          <a:prstGeom prst="rect">
            <a:avLst/>
          </a:prstGeom>
          <a:noFill/>
        </p:spPr>
        <p:txBody>
          <a:bodyPr wrap="none" rtlCol="0">
            <a:spAutoFit/>
          </a:bodyPr>
          <a:lstStyle/>
          <a:p>
            <a:r>
              <a:rPr lang="zh-CN" altLang="en-US" sz="5400" b="1" spc="600" dirty="0">
                <a:solidFill>
                  <a:srgbClr val="A71D24"/>
                </a:solidFill>
                <a:latin typeface="微软雅黑" panose="020B0503020204020204" pitchFamily="34" charset="-122"/>
                <a:ea typeface="微软雅黑" panose="020B0503020204020204" pitchFamily="34" charset="-122"/>
              </a:rPr>
              <a:t>目录</a:t>
            </a:r>
          </a:p>
        </p:txBody>
      </p:sp>
      <p:sp>
        <p:nvSpPr>
          <p:cNvPr id="12" name="矩形: 圆角 24"/>
          <p:cNvSpPr/>
          <p:nvPr/>
        </p:nvSpPr>
        <p:spPr>
          <a:xfrm>
            <a:off x="5141888" y="3522280"/>
            <a:ext cx="4856515" cy="54864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a:solidFill>
                  <a:srgbClr val="C00000"/>
                </a:solidFill>
                <a:latin typeface="微软雅黑" panose="020B0503020204020204" pitchFamily="34" charset="-122"/>
                <a:ea typeface="微软雅黑" panose="020B0503020204020204" pitchFamily="34" charset="-122"/>
              </a:rPr>
              <a:t>如何成为一名合格的党员</a:t>
            </a:r>
          </a:p>
        </p:txBody>
      </p:sp>
      <p:sp>
        <p:nvSpPr>
          <p:cNvPr id="13" name="矩形: 圆角 24"/>
          <p:cNvSpPr/>
          <p:nvPr/>
        </p:nvSpPr>
        <p:spPr>
          <a:xfrm>
            <a:off x="5200505" y="2491153"/>
            <a:ext cx="4797899" cy="54864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a:solidFill>
                  <a:srgbClr val="C00000"/>
                </a:solidFill>
                <a:latin typeface="微软雅黑" panose="020B0503020204020204" pitchFamily="34" charset="-122"/>
                <a:ea typeface="微软雅黑" panose="020B0503020204020204" pitchFamily="34" charset="-122"/>
              </a:rPr>
              <a:t>党的性质与宗旨</a:t>
            </a:r>
          </a:p>
        </p:txBody>
      </p:sp>
      <p:sp>
        <p:nvSpPr>
          <p:cNvPr id="14" name="矩形: 圆角 24"/>
          <p:cNvSpPr/>
          <p:nvPr/>
        </p:nvSpPr>
        <p:spPr>
          <a:xfrm>
            <a:off x="5200504" y="1483555"/>
            <a:ext cx="4797899" cy="54864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a:solidFill>
                  <a:srgbClr val="C00000"/>
                </a:solidFill>
                <a:latin typeface="微软雅黑" panose="020B0503020204020204" pitchFamily="34" charset="-122"/>
                <a:ea typeface="微软雅黑" panose="020B0503020204020204" pitchFamily="34" charset="-122"/>
              </a:rPr>
              <a:t>中国共产党的发展历程</a:t>
            </a:r>
          </a:p>
        </p:txBody>
      </p:sp>
      <p:sp>
        <p:nvSpPr>
          <p:cNvPr id="15" name="矩形: 圆角 24"/>
          <p:cNvSpPr/>
          <p:nvPr/>
        </p:nvSpPr>
        <p:spPr>
          <a:xfrm>
            <a:off x="5200505" y="4553407"/>
            <a:ext cx="4797899" cy="54864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a:solidFill>
                  <a:srgbClr val="C00000"/>
                </a:solidFill>
                <a:latin typeface="微软雅黑" panose="020B0503020204020204" pitchFamily="34" charset="-122"/>
                <a:ea typeface="微软雅黑" panose="020B0503020204020204" pitchFamily="34" charset="-122"/>
              </a:rPr>
              <a:t>如何做优秀共产党员</a:t>
            </a:r>
          </a:p>
        </p:txBody>
      </p:sp>
      <p:sp>
        <p:nvSpPr>
          <p:cNvPr id="18" name="流程图: 文档 17"/>
          <p:cNvSpPr/>
          <p:nvPr/>
        </p:nvSpPr>
        <p:spPr>
          <a:xfrm>
            <a:off x="4213411" y="1472709"/>
            <a:ext cx="860612" cy="687785"/>
          </a:xfrm>
          <a:prstGeom prst="flowChartDocumen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rgbClr val="C00000"/>
                </a:solidFill>
                <a:latin typeface="微软雅黑" panose="020B0503020204020204" pitchFamily="34" charset="-122"/>
                <a:ea typeface="微软雅黑" panose="020B0503020204020204" pitchFamily="34" charset="-122"/>
              </a:rPr>
              <a:t>01</a:t>
            </a:r>
            <a:endParaRPr lang="zh-CN" altLang="en-US" sz="2800" b="1" dirty="0">
              <a:solidFill>
                <a:srgbClr val="C00000"/>
              </a:solidFill>
              <a:latin typeface="微软雅黑" panose="020B0503020204020204" pitchFamily="34" charset="-122"/>
              <a:ea typeface="微软雅黑" panose="020B0503020204020204" pitchFamily="34" charset="-122"/>
            </a:endParaRPr>
          </a:p>
        </p:txBody>
      </p:sp>
      <p:sp>
        <p:nvSpPr>
          <p:cNvPr id="19" name="流程图: 文档 18"/>
          <p:cNvSpPr/>
          <p:nvPr/>
        </p:nvSpPr>
        <p:spPr>
          <a:xfrm>
            <a:off x="4213411" y="2491153"/>
            <a:ext cx="860612" cy="687785"/>
          </a:xfrm>
          <a:prstGeom prst="flowChartDocumen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rgbClr val="C00000"/>
                </a:solidFill>
                <a:latin typeface="微软雅黑" panose="020B0503020204020204" pitchFamily="34" charset="-122"/>
                <a:ea typeface="微软雅黑" panose="020B0503020204020204" pitchFamily="34" charset="-122"/>
              </a:rPr>
              <a:t>02</a:t>
            </a:r>
            <a:endParaRPr lang="zh-CN" altLang="en-US" sz="2800" b="1" dirty="0">
              <a:solidFill>
                <a:srgbClr val="C00000"/>
              </a:solidFill>
              <a:latin typeface="微软雅黑" panose="020B0503020204020204" pitchFamily="34" charset="-122"/>
              <a:ea typeface="微软雅黑" panose="020B0503020204020204" pitchFamily="34" charset="-122"/>
            </a:endParaRPr>
          </a:p>
        </p:txBody>
      </p:sp>
      <p:sp>
        <p:nvSpPr>
          <p:cNvPr id="20" name="流程图: 文档 19"/>
          <p:cNvSpPr/>
          <p:nvPr/>
        </p:nvSpPr>
        <p:spPr>
          <a:xfrm>
            <a:off x="4213411" y="3532858"/>
            <a:ext cx="860612" cy="687785"/>
          </a:xfrm>
          <a:prstGeom prst="flowChartDocumen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rgbClr val="C00000"/>
                </a:solidFill>
                <a:latin typeface="微软雅黑" panose="020B0503020204020204" pitchFamily="34" charset="-122"/>
                <a:ea typeface="微软雅黑" panose="020B0503020204020204" pitchFamily="34" charset="-122"/>
              </a:rPr>
              <a:t>03</a:t>
            </a:r>
            <a:endParaRPr lang="zh-CN" altLang="en-US" sz="2800" b="1" dirty="0">
              <a:solidFill>
                <a:srgbClr val="C00000"/>
              </a:solidFill>
              <a:latin typeface="微软雅黑" panose="020B0503020204020204" pitchFamily="34" charset="-122"/>
              <a:ea typeface="微软雅黑" panose="020B0503020204020204" pitchFamily="34" charset="-122"/>
            </a:endParaRPr>
          </a:p>
        </p:txBody>
      </p:sp>
      <p:sp>
        <p:nvSpPr>
          <p:cNvPr id="21" name="流程图: 文档 20"/>
          <p:cNvSpPr/>
          <p:nvPr/>
        </p:nvSpPr>
        <p:spPr>
          <a:xfrm>
            <a:off x="4213411" y="4551302"/>
            <a:ext cx="860612" cy="687785"/>
          </a:xfrm>
          <a:prstGeom prst="flowChartDocumen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rgbClr val="C00000"/>
                </a:solidFill>
                <a:latin typeface="微软雅黑" panose="020B0503020204020204" pitchFamily="34" charset="-122"/>
                <a:ea typeface="微软雅黑" panose="020B0503020204020204" pitchFamily="34" charset="-122"/>
              </a:rPr>
              <a:t>04</a:t>
            </a:r>
            <a:endParaRPr lang="zh-CN" altLang="en-US" sz="2800" b="1" dirty="0">
              <a:solidFill>
                <a:srgbClr val="C0000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550"/>
                            </p:stCondLst>
                            <p:childTnLst>
                              <p:par>
                                <p:cTn id="13" presetID="22" presetClass="entr" presetSubtype="8"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par>
                          <p:cTn id="16" fill="hold">
                            <p:stCondLst>
                              <p:cond delay="1050"/>
                            </p:stCondLst>
                            <p:childTnLst>
                              <p:par>
                                <p:cTn id="17" presetID="22" presetClass="entr" presetSubtype="8"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1550"/>
                            </p:stCondLst>
                            <p:childTnLst>
                              <p:par>
                                <p:cTn id="21" presetID="16" presetClass="entr" presetSubtype="21"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barn(inVertical)">
                                      <p:cBhvr>
                                        <p:cTn id="23" dur="500"/>
                                        <p:tgtEl>
                                          <p:spTgt spid="18"/>
                                        </p:tgtEl>
                                      </p:cBhvr>
                                    </p:animEffect>
                                  </p:childTnLst>
                                </p:cTn>
                              </p:par>
                            </p:childTnLst>
                          </p:cTn>
                        </p:par>
                        <p:par>
                          <p:cTn id="24" fill="hold">
                            <p:stCondLst>
                              <p:cond delay="2050"/>
                            </p:stCondLst>
                            <p:childTnLst>
                              <p:par>
                                <p:cTn id="25" presetID="2" presetClass="entr" presetSubtype="2" decel="10000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1+#ppt_w/2"/>
                                          </p:val>
                                        </p:tav>
                                        <p:tav tm="100000">
                                          <p:val>
                                            <p:strVal val="#ppt_x"/>
                                          </p:val>
                                        </p:tav>
                                      </p:tavLst>
                                    </p:anim>
                                    <p:anim calcmode="lin" valueType="num">
                                      <p:cBhvr additive="base">
                                        <p:cTn id="28" dur="500" fill="hold"/>
                                        <p:tgtEl>
                                          <p:spTgt spid="12"/>
                                        </p:tgtEl>
                                        <p:attrNameLst>
                                          <p:attrName>ppt_y</p:attrName>
                                        </p:attrNameLst>
                                      </p:cBhvr>
                                      <p:tavLst>
                                        <p:tav tm="0">
                                          <p:val>
                                            <p:strVal val="#ppt_y"/>
                                          </p:val>
                                        </p:tav>
                                        <p:tav tm="100000">
                                          <p:val>
                                            <p:strVal val="#ppt_y"/>
                                          </p:val>
                                        </p:tav>
                                      </p:tavLst>
                                    </p:anim>
                                  </p:childTnLst>
                                </p:cTn>
                              </p:par>
                            </p:childTnLst>
                          </p:cTn>
                        </p:par>
                        <p:par>
                          <p:cTn id="29" fill="hold">
                            <p:stCondLst>
                              <p:cond delay="2550"/>
                            </p:stCondLst>
                            <p:childTnLst>
                              <p:par>
                                <p:cTn id="30" presetID="16" presetClass="entr" presetSubtype="21"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barn(inVertical)">
                                      <p:cBhvr>
                                        <p:cTn id="32" dur="500"/>
                                        <p:tgtEl>
                                          <p:spTgt spid="19"/>
                                        </p:tgtEl>
                                      </p:cBhvr>
                                    </p:animEffect>
                                  </p:childTnLst>
                                </p:cTn>
                              </p:par>
                            </p:childTnLst>
                          </p:cTn>
                        </p:par>
                        <p:par>
                          <p:cTn id="33" fill="hold">
                            <p:stCondLst>
                              <p:cond delay="3050"/>
                            </p:stCondLst>
                            <p:childTnLst>
                              <p:par>
                                <p:cTn id="34" presetID="2" presetClass="entr" presetSubtype="2" decel="100000"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fill="hold"/>
                                        <p:tgtEl>
                                          <p:spTgt spid="13"/>
                                        </p:tgtEl>
                                        <p:attrNameLst>
                                          <p:attrName>ppt_x</p:attrName>
                                        </p:attrNameLst>
                                      </p:cBhvr>
                                      <p:tavLst>
                                        <p:tav tm="0">
                                          <p:val>
                                            <p:strVal val="1+#ppt_w/2"/>
                                          </p:val>
                                        </p:tav>
                                        <p:tav tm="100000">
                                          <p:val>
                                            <p:strVal val="#ppt_x"/>
                                          </p:val>
                                        </p:tav>
                                      </p:tavLst>
                                    </p:anim>
                                    <p:anim calcmode="lin" valueType="num">
                                      <p:cBhvr additive="base">
                                        <p:cTn id="37" dur="500" fill="hold"/>
                                        <p:tgtEl>
                                          <p:spTgt spid="13"/>
                                        </p:tgtEl>
                                        <p:attrNameLst>
                                          <p:attrName>ppt_y</p:attrName>
                                        </p:attrNameLst>
                                      </p:cBhvr>
                                      <p:tavLst>
                                        <p:tav tm="0">
                                          <p:val>
                                            <p:strVal val="#ppt_y"/>
                                          </p:val>
                                        </p:tav>
                                        <p:tav tm="100000">
                                          <p:val>
                                            <p:strVal val="#ppt_y"/>
                                          </p:val>
                                        </p:tav>
                                      </p:tavLst>
                                    </p:anim>
                                  </p:childTnLst>
                                </p:cTn>
                              </p:par>
                            </p:childTnLst>
                          </p:cTn>
                        </p:par>
                        <p:par>
                          <p:cTn id="38" fill="hold">
                            <p:stCondLst>
                              <p:cond delay="3550"/>
                            </p:stCondLst>
                            <p:childTnLst>
                              <p:par>
                                <p:cTn id="39" presetID="16" presetClass="entr" presetSubtype="21"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barn(inVertical)">
                                      <p:cBhvr>
                                        <p:cTn id="41" dur="500"/>
                                        <p:tgtEl>
                                          <p:spTgt spid="20"/>
                                        </p:tgtEl>
                                      </p:cBhvr>
                                    </p:animEffect>
                                  </p:childTnLst>
                                </p:cTn>
                              </p:par>
                            </p:childTnLst>
                          </p:cTn>
                        </p:par>
                        <p:par>
                          <p:cTn id="42" fill="hold">
                            <p:stCondLst>
                              <p:cond delay="4050"/>
                            </p:stCondLst>
                            <p:childTnLst>
                              <p:par>
                                <p:cTn id="43" presetID="2" presetClass="entr" presetSubtype="2" decel="100000"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additive="base">
                                        <p:cTn id="45" dur="500" fill="hold"/>
                                        <p:tgtEl>
                                          <p:spTgt spid="14"/>
                                        </p:tgtEl>
                                        <p:attrNameLst>
                                          <p:attrName>ppt_x</p:attrName>
                                        </p:attrNameLst>
                                      </p:cBhvr>
                                      <p:tavLst>
                                        <p:tav tm="0">
                                          <p:val>
                                            <p:strVal val="1+#ppt_w/2"/>
                                          </p:val>
                                        </p:tav>
                                        <p:tav tm="100000">
                                          <p:val>
                                            <p:strVal val="#ppt_x"/>
                                          </p:val>
                                        </p:tav>
                                      </p:tavLst>
                                    </p:anim>
                                    <p:anim calcmode="lin" valueType="num">
                                      <p:cBhvr additive="base">
                                        <p:cTn id="46" dur="500" fill="hold"/>
                                        <p:tgtEl>
                                          <p:spTgt spid="14"/>
                                        </p:tgtEl>
                                        <p:attrNameLst>
                                          <p:attrName>ppt_y</p:attrName>
                                        </p:attrNameLst>
                                      </p:cBhvr>
                                      <p:tavLst>
                                        <p:tav tm="0">
                                          <p:val>
                                            <p:strVal val="#ppt_y"/>
                                          </p:val>
                                        </p:tav>
                                        <p:tav tm="100000">
                                          <p:val>
                                            <p:strVal val="#ppt_y"/>
                                          </p:val>
                                        </p:tav>
                                      </p:tavLst>
                                    </p:anim>
                                  </p:childTnLst>
                                </p:cTn>
                              </p:par>
                            </p:childTnLst>
                          </p:cTn>
                        </p:par>
                        <p:par>
                          <p:cTn id="47" fill="hold">
                            <p:stCondLst>
                              <p:cond delay="4550"/>
                            </p:stCondLst>
                            <p:childTnLst>
                              <p:par>
                                <p:cTn id="48" presetID="16" presetClass="entr" presetSubtype="21" fill="hold" grpId="0" nodeType="after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barn(inVertical)">
                                      <p:cBhvr>
                                        <p:cTn id="50" dur="500"/>
                                        <p:tgtEl>
                                          <p:spTgt spid="21"/>
                                        </p:tgtEl>
                                      </p:cBhvr>
                                    </p:animEffect>
                                  </p:childTnLst>
                                </p:cTn>
                              </p:par>
                            </p:childTnLst>
                          </p:cTn>
                        </p:par>
                        <p:par>
                          <p:cTn id="51" fill="hold">
                            <p:stCondLst>
                              <p:cond delay="5050"/>
                            </p:stCondLst>
                            <p:childTnLst>
                              <p:par>
                                <p:cTn id="52" presetID="2" presetClass="entr" presetSubtype="2" decel="100000"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 calcmode="lin" valueType="num">
                                      <p:cBhvr additive="base">
                                        <p:cTn id="54" dur="500" fill="hold"/>
                                        <p:tgtEl>
                                          <p:spTgt spid="15"/>
                                        </p:tgtEl>
                                        <p:attrNameLst>
                                          <p:attrName>ppt_x</p:attrName>
                                        </p:attrNameLst>
                                      </p:cBhvr>
                                      <p:tavLst>
                                        <p:tav tm="0">
                                          <p:val>
                                            <p:strVal val="1+#ppt_w/2"/>
                                          </p:val>
                                        </p:tav>
                                        <p:tav tm="100000">
                                          <p:val>
                                            <p:strVal val="#ppt_x"/>
                                          </p:val>
                                        </p:tav>
                                      </p:tavLst>
                                    </p:anim>
                                    <p:anim calcmode="lin" valueType="num">
                                      <p:cBhvr additive="base">
                                        <p:cTn id="55"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15" grpId="0"/>
      <p:bldP spid="18" grpId="0"/>
      <p:bldP spid="19" grpId="0"/>
      <p:bldP spid="20" grpId="0"/>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sp>
        <p:nvSpPr>
          <p:cNvPr id="4" name="文本框 3"/>
          <p:cNvSpPr txBox="1"/>
          <p:nvPr/>
        </p:nvSpPr>
        <p:spPr>
          <a:xfrm>
            <a:off x="4486980" y="2413337"/>
            <a:ext cx="2492990" cy="1015663"/>
          </a:xfrm>
          <a:prstGeom prst="rect">
            <a:avLst/>
          </a:prstGeom>
          <a:noFill/>
          <a:ln>
            <a:noFill/>
          </a:ln>
        </p:spPr>
        <p:txBody>
          <a:bodyPr wrap="none" rtlCol="0">
            <a:spAutoFit/>
          </a:bodyPr>
          <a:lstStyle/>
          <a:p>
            <a:r>
              <a:rPr lang="zh-CN" altLang="en-US" sz="6000" b="1" dirty="0">
                <a:solidFill>
                  <a:srgbClr val="A71D24"/>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第一章</a:t>
            </a:r>
          </a:p>
        </p:txBody>
      </p:sp>
      <p:sp>
        <p:nvSpPr>
          <p:cNvPr id="5" name="文本框 4"/>
          <p:cNvSpPr txBox="1"/>
          <p:nvPr/>
        </p:nvSpPr>
        <p:spPr>
          <a:xfrm>
            <a:off x="3589299" y="3606768"/>
            <a:ext cx="4288353" cy="584775"/>
          </a:xfrm>
          <a:prstGeom prst="rect">
            <a:avLst/>
          </a:prstGeom>
          <a:noFill/>
        </p:spPr>
        <p:txBody>
          <a:bodyPr wrap="none" rtlCol="0">
            <a:spAutoFit/>
          </a:bodyPr>
          <a:lstStyle/>
          <a:p>
            <a:pPr algn="ctr"/>
            <a:r>
              <a:rPr lang="zh-CN" altLang="en-US" sz="3200" b="1" dirty="0">
                <a:solidFill>
                  <a:srgbClr val="A71D24"/>
                </a:solidFill>
                <a:effectLst>
                  <a:outerShdw blurRad="101600" dist="38100" dir="2700000" algn="tl">
                    <a:srgbClr val="000000">
                      <a:alpha val="15000"/>
                    </a:srgbClr>
                  </a:outerShdw>
                </a:effectLst>
                <a:latin typeface="微软雅黑" panose="020B0503020204020204" pitchFamily="34" charset="-122"/>
                <a:ea typeface="微软雅黑" panose="020B0503020204020204" pitchFamily="34" charset="-122"/>
              </a:rPr>
              <a:t>中国共产党的发展历程</a:t>
            </a: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42" presetClass="entr" presetSubtype="0" fill="hold" grpId="0" nodeType="withEffect">
                                  <p:stCondLst>
                                    <p:cond delay="1000"/>
                                  </p:stCondLst>
                                  <p:iterate type="lt">
                                    <p:tmPct val="5000"/>
                                  </p:iterate>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sp>
        <p:nvSpPr>
          <p:cNvPr id="4" name="标题 1"/>
          <p:cNvSpPr>
            <a:spLocks noGrp="1"/>
          </p:cNvSpPr>
          <p:nvPr>
            <p:ph type="title"/>
          </p:nvPr>
        </p:nvSpPr>
        <p:spPr>
          <a:xfrm>
            <a:off x="949297" y="63795"/>
            <a:ext cx="5949462" cy="619613"/>
          </a:xfrm>
        </p:spPr>
        <p:txBody>
          <a:bodyPr>
            <a:noAutofit/>
          </a:bodyPr>
          <a:lstStyle/>
          <a:p>
            <a:r>
              <a:rPr lang="zh-CN" altLang="en-US" sz="3200" b="1" dirty="0">
                <a:solidFill>
                  <a:srgbClr val="A71D24"/>
                </a:solidFill>
                <a:effectLst>
                  <a:outerShdw blurRad="101600" dist="38100" dir="2700000" algn="tl">
                    <a:srgbClr val="000000">
                      <a:alpha val="15000"/>
                    </a:srgbClr>
                  </a:outerShdw>
                </a:effectLst>
                <a:latin typeface="微软雅黑" panose="020B0503020204020204" pitchFamily="34" charset="-122"/>
                <a:ea typeface="微软雅黑" panose="020B0503020204020204" pitchFamily="34" charset="-122"/>
              </a:rPr>
              <a:t>中国共产党的发展历程</a:t>
            </a:r>
          </a:p>
        </p:txBody>
      </p:sp>
      <p:sp>
        <p:nvSpPr>
          <p:cNvPr id="3" name="圆角矩形 2"/>
          <p:cNvSpPr/>
          <p:nvPr/>
        </p:nvSpPr>
        <p:spPr>
          <a:xfrm>
            <a:off x="2093914" y="2039858"/>
            <a:ext cx="762538" cy="2778283"/>
          </a:xfrm>
          <a:prstGeom prst="roundRect">
            <a:avLst>
              <a:gd name="adj" fmla="val 0"/>
            </a:avLst>
          </a:prstGeom>
          <a:solidFill>
            <a:srgbClr val="A71D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4400" b="1" dirty="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rPr>
              <a:t>发展历程</a:t>
            </a:r>
            <a:endParaRPr lang="en-US" altLang="zh-CN" sz="4400" b="1" dirty="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sp>
        <p:nvSpPr>
          <p:cNvPr id="5" name="文本框 4"/>
          <p:cNvSpPr txBox="1"/>
          <p:nvPr/>
        </p:nvSpPr>
        <p:spPr>
          <a:xfrm>
            <a:off x="4191871" y="1717691"/>
            <a:ext cx="6329591" cy="1384995"/>
          </a:xfrm>
          <a:prstGeom prst="rect">
            <a:avLst/>
          </a:prstGeom>
          <a:noFill/>
        </p:spPr>
        <p:txBody>
          <a:bodyPr wrap="square" rtlCol="0">
            <a:spAutoFit/>
          </a:bodyPr>
          <a:lstStyle/>
          <a:p>
            <a:pPr>
              <a:lnSpc>
                <a:spcPct val="150000"/>
              </a:lnSpc>
            </a:pPr>
            <a:r>
              <a:rPr lang="zh-CN" altLang="en-US" sz="2400" b="1" dirty="0">
                <a:solidFill>
                  <a:srgbClr val="A71D24"/>
                </a:solidFill>
                <a:latin typeface="微软雅黑" panose="020B0503020204020204" pitchFamily="34" charset="-122"/>
                <a:ea typeface="微软雅黑" panose="020B0503020204020204" pitchFamily="34" charset="-122"/>
              </a:rPr>
              <a:t>新民主主义革命时期</a:t>
            </a:r>
            <a:endParaRPr lang="en-US" altLang="zh-CN" sz="2400" b="1" dirty="0">
              <a:solidFill>
                <a:srgbClr val="A71D24"/>
              </a:solidFill>
              <a:latin typeface="微软雅黑" panose="020B0503020204020204" pitchFamily="34" charset="-122"/>
              <a:ea typeface="微软雅黑" panose="020B0503020204020204" pitchFamily="34" charset="-122"/>
            </a:endParaRPr>
          </a:p>
          <a:p>
            <a:pPr>
              <a:lnSpc>
                <a:spcPct val="150000"/>
              </a:lnSpc>
            </a:pP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1919</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年五四运动</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-1949</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10</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月中华人民共和国、中央人民政府成立。</a:t>
            </a:r>
            <a:r>
              <a:rPr lang="zh-CN" altLang="en-US" sz="1600" dirty="0">
                <a:latin typeface="微软雅黑" panose="020B0503020204020204" pitchFamily="34" charset="-122"/>
                <a:ea typeface="微软雅黑" panose="020B0503020204020204" pitchFamily="34" charset="-122"/>
              </a:rPr>
              <a:t>第一次全国代表大会-第七次全国代表大会</a:t>
            </a:r>
          </a:p>
        </p:txBody>
      </p:sp>
      <p:grpSp>
        <p:nvGrpSpPr>
          <p:cNvPr id="6" name="组合 5"/>
          <p:cNvGrpSpPr/>
          <p:nvPr/>
        </p:nvGrpSpPr>
        <p:grpSpPr>
          <a:xfrm>
            <a:off x="3377602" y="1939452"/>
            <a:ext cx="671624" cy="538584"/>
            <a:chOff x="1359876" y="2612297"/>
            <a:chExt cx="671624" cy="538584"/>
          </a:xfrm>
          <a:solidFill>
            <a:srgbClr val="A71D24"/>
          </a:solidFill>
        </p:grpSpPr>
        <p:sp>
          <p:nvSpPr>
            <p:cNvPr id="7" name="矩形 6"/>
            <p:cNvSpPr/>
            <p:nvPr/>
          </p:nvSpPr>
          <p:spPr>
            <a:xfrm>
              <a:off x="1359876" y="2612297"/>
              <a:ext cx="671623" cy="495750"/>
            </a:xfrm>
            <a:prstGeom prst="rect">
              <a:avLst/>
            </a:prstGeom>
            <a:grp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lumMod val="95000"/>
                  </a:schemeClr>
                </a:solidFill>
                <a:cs typeface="+mn-ea"/>
                <a:sym typeface="+mn-lt"/>
              </a:endParaRPr>
            </a:p>
          </p:txBody>
        </p:sp>
        <p:sp>
          <p:nvSpPr>
            <p:cNvPr id="8" name="文本框 7"/>
            <p:cNvSpPr txBox="1"/>
            <p:nvPr/>
          </p:nvSpPr>
          <p:spPr>
            <a:xfrm>
              <a:off x="1387837" y="2627661"/>
              <a:ext cx="643663" cy="523220"/>
            </a:xfrm>
            <a:prstGeom prst="rect">
              <a:avLst/>
            </a:prstGeom>
            <a:noFill/>
            <a:ln>
              <a:noFill/>
            </a:ln>
          </p:spPr>
          <p:txBody>
            <a:bodyPr wrap="square" rtlCol="0">
              <a:spAutoFit/>
            </a:bodyPr>
            <a:lstStyle/>
            <a:p>
              <a:r>
                <a:rPr lang="en-US" altLang="zh-CN" sz="2800" b="1" dirty="0">
                  <a:solidFill>
                    <a:schemeClr val="bg1">
                      <a:lumMod val="9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01</a:t>
              </a:r>
              <a:endParaRPr lang="zh-CN" altLang="en-US" sz="2800" b="1" dirty="0">
                <a:solidFill>
                  <a:schemeClr val="bg1">
                    <a:lumMod val="9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9" name="文本框 8"/>
          <p:cNvSpPr txBox="1"/>
          <p:nvPr/>
        </p:nvSpPr>
        <p:spPr>
          <a:xfrm>
            <a:off x="4168048" y="3116421"/>
            <a:ext cx="6512932" cy="1015663"/>
          </a:xfrm>
          <a:prstGeom prst="rect">
            <a:avLst/>
          </a:prstGeom>
          <a:noFill/>
        </p:spPr>
        <p:txBody>
          <a:bodyPr wrap="square" rtlCol="0">
            <a:spAutoFit/>
          </a:bodyPr>
          <a:lstStyle/>
          <a:p>
            <a:pPr>
              <a:lnSpc>
                <a:spcPct val="150000"/>
              </a:lnSpc>
            </a:pPr>
            <a:r>
              <a:rPr lang="zh-CN" altLang="en-US" sz="2400" b="1" dirty="0">
                <a:solidFill>
                  <a:srgbClr val="A71D24"/>
                </a:solidFill>
                <a:latin typeface="微软雅黑" panose="020B0503020204020204" pitchFamily="34" charset="-122"/>
                <a:ea typeface="微软雅黑" panose="020B0503020204020204" pitchFamily="34" charset="-122"/>
              </a:rPr>
              <a:t>社会主义革命建设时期</a:t>
            </a:r>
            <a:endParaRPr lang="en-US" altLang="zh-CN" sz="2400" b="1" dirty="0">
              <a:solidFill>
                <a:srgbClr val="A71D24"/>
              </a:solidFill>
              <a:latin typeface="微软雅黑" panose="020B0503020204020204" pitchFamily="34" charset="-122"/>
              <a:ea typeface="微软雅黑" panose="020B0503020204020204" pitchFamily="34" charset="-122"/>
            </a:endParaRPr>
          </a:p>
          <a:p>
            <a:pPr>
              <a:lnSpc>
                <a:spcPct val="150000"/>
              </a:lnSpc>
            </a:pP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1949</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10</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月</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-1976</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10</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月、</a:t>
            </a:r>
            <a:r>
              <a:rPr lang="zh-CN" altLang="en-US" sz="1600" dirty="0">
                <a:latin typeface="微软雅黑" panose="020B0503020204020204" pitchFamily="34" charset="-122"/>
                <a:ea typeface="微软雅黑" panose="020B0503020204020204" pitchFamily="34" charset="-122"/>
              </a:rPr>
              <a:t>第七次全国代表大会</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第十次全国代表大会</a:t>
            </a:r>
          </a:p>
        </p:txBody>
      </p:sp>
      <p:grpSp>
        <p:nvGrpSpPr>
          <p:cNvPr id="10" name="组合 9"/>
          <p:cNvGrpSpPr/>
          <p:nvPr/>
        </p:nvGrpSpPr>
        <p:grpSpPr>
          <a:xfrm>
            <a:off x="3370348" y="3295553"/>
            <a:ext cx="655056" cy="523220"/>
            <a:chOff x="1359876" y="2598562"/>
            <a:chExt cx="655056" cy="523220"/>
          </a:xfrm>
        </p:grpSpPr>
        <p:sp>
          <p:nvSpPr>
            <p:cNvPr id="11" name="矩形 10"/>
            <p:cNvSpPr/>
            <p:nvPr/>
          </p:nvSpPr>
          <p:spPr>
            <a:xfrm>
              <a:off x="1359876" y="2612297"/>
              <a:ext cx="655055" cy="495750"/>
            </a:xfrm>
            <a:prstGeom prst="rect">
              <a:avLst/>
            </a:prstGeom>
            <a:solidFill>
              <a:srgbClr val="A71D24"/>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lumMod val="95000"/>
                  </a:schemeClr>
                </a:solidFill>
                <a:cs typeface="+mn-ea"/>
                <a:sym typeface="+mn-lt"/>
              </a:endParaRPr>
            </a:p>
          </p:txBody>
        </p:sp>
        <p:sp>
          <p:nvSpPr>
            <p:cNvPr id="12" name="文本框 11"/>
            <p:cNvSpPr txBox="1"/>
            <p:nvPr/>
          </p:nvSpPr>
          <p:spPr>
            <a:xfrm>
              <a:off x="1387837" y="2598562"/>
              <a:ext cx="627095" cy="523220"/>
            </a:xfrm>
            <a:prstGeom prst="rect">
              <a:avLst/>
            </a:prstGeom>
            <a:noFill/>
          </p:spPr>
          <p:txBody>
            <a:bodyPr wrap="none" rtlCol="0">
              <a:spAutoFit/>
            </a:bodyPr>
            <a:lstStyle/>
            <a:p>
              <a:r>
                <a:rPr lang="en-US" altLang="zh-CN" sz="2800" b="1" dirty="0">
                  <a:solidFill>
                    <a:schemeClr val="bg1">
                      <a:lumMod val="9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02</a:t>
              </a:r>
              <a:endParaRPr lang="zh-CN" altLang="en-US" sz="2800" b="1" dirty="0">
                <a:solidFill>
                  <a:schemeClr val="bg1">
                    <a:lumMod val="9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13" name="文本框 12"/>
          <p:cNvSpPr txBox="1"/>
          <p:nvPr/>
        </p:nvSpPr>
        <p:spPr>
          <a:xfrm>
            <a:off x="4203789" y="4186102"/>
            <a:ext cx="6329591" cy="1015663"/>
          </a:xfrm>
          <a:prstGeom prst="rect">
            <a:avLst/>
          </a:prstGeom>
          <a:noFill/>
        </p:spPr>
        <p:txBody>
          <a:bodyPr wrap="square" rtlCol="0">
            <a:spAutoFit/>
          </a:bodyPr>
          <a:lstStyle/>
          <a:p>
            <a:pPr>
              <a:lnSpc>
                <a:spcPct val="150000"/>
              </a:lnSpc>
            </a:pPr>
            <a:r>
              <a:rPr lang="zh-CN" altLang="en-US" sz="2400" b="1" dirty="0">
                <a:solidFill>
                  <a:srgbClr val="A71D24"/>
                </a:solidFill>
                <a:latin typeface="微软雅黑" panose="020B0503020204020204" pitchFamily="34" charset="-122"/>
                <a:ea typeface="微软雅黑" panose="020B0503020204020204" pitchFamily="34" charset="-122"/>
              </a:rPr>
              <a:t>改革和开放社会主义现代化建设时期</a:t>
            </a:r>
            <a:endParaRPr lang="en-US" altLang="zh-CN" sz="2400" b="1" dirty="0">
              <a:solidFill>
                <a:srgbClr val="A71D24"/>
              </a:solidFill>
              <a:latin typeface="微软雅黑" panose="020B0503020204020204" pitchFamily="34" charset="-122"/>
              <a:ea typeface="微软雅黑" panose="020B0503020204020204" pitchFamily="34" charset="-122"/>
            </a:endParaRPr>
          </a:p>
          <a:p>
            <a:pPr>
              <a:lnSpc>
                <a:spcPct val="150000"/>
              </a:lnSpc>
            </a:pP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1976</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10</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月</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至今、</a:t>
            </a:r>
            <a:r>
              <a:rPr lang="zh-CN" altLang="en-US" sz="1600" dirty="0">
                <a:latin typeface="微软雅黑" panose="020B0503020204020204" pitchFamily="34" charset="-122"/>
                <a:ea typeface="微软雅黑" panose="020B0503020204020204" pitchFamily="34" charset="-122"/>
              </a:rPr>
              <a:t>第十一次全国代表大会</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第十八次全国代表大会</a:t>
            </a:r>
          </a:p>
        </p:txBody>
      </p:sp>
      <p:grpSp>
        <p:nvGrpSpPr>
          <p:cNvPr id="14" name="组合 13"/>
          <p:cNvGrpSpPr/>
          <p:nvPr/>
        </p:nvGrpSpPr>
        <p:grpSpPr>
          <a:xfrm>
            <a:off x="3386390" y="4410821"/>
            <a:ext cx="655055" cy="523220"/>
            <a:chOff x="1359877" y="2598562"/>
            <a:chExt cx="655055" cy="523220"/>
          </a:xfrm>
        </p:grpSpPr>
        <p:sp>
          <p:nvSpPr>
            <p:cNvPr id="15" name="矩形 14"/>
            <p:cNvSpPr/>
            <p:nvPr/>
          </p:nvSpPr>
          <p:spPr>
            <a:xfrm>
              <a:off x="1359877" y="2612297"/>
              <a:ext cx="646794" cy="495750"/>
            </a:xfrm>
            <a:prstGeom prst="rect">
              <a:avLst/>
            </a:prstGeom>
            <a:solidFill>
              <a:srgbClr val="A71D24"/>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lumMod val="95000"/>
                  </a:schemeClr>
                </a:solidFill>
                <a:cs typeface="+mn-ea"/>
                <a:sym typeface="+mn-lt"/>
              </a:endParaRPr>
            </a:p>
          </p:txBody>
        </p:sp>
        <p:sp>
          <p:nvSpPr>
            <p:cNvPr id="16" name="文本框 15"/>
            <p:cNvSpPr txBox="1"/>
            <p:nvPr/>
          </p:nvSpPr>
          <p:spPr>
            <a:xfrm>
              <a:off x="1387837" y="2598562"/>
              <a:ext cx="627095" cy="523220"/>
            </a:xfrm>
            <a:prstGeom prst="rect">
              <a:avLst/>
            </a:prstGeom>
            <a:noFill/>
          </p:spPr>
          <p:txBody>
            <a:bodyPr wrap="none" rtlCol="0">
              <a:spAutoFit/>
            </a:bodyPr>
            <a:lstStyle/>
            <a:p>
              <a:r>
                <a:rPr lang="en-US" altLang="zh-CN" sz="2800" b="1" dirty="0">
                  <a:solidFill>
                    <a:schemeClr val="bg1">
                      <a:lumMod val="9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03</a:t>
              </a:r>
              <a:endParaRPr lang="zh-CN" altLang="en-US" sz="2800" b="1" dirty="0">
                <a:solidFill>
                  <a:schemeClr val="bg1">
                    <a:lumMod val="9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1000"/>
                                        <p:tgtEl>
                                          <p:spTgt spid="3"/>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750"/>
                                        <p:tgtEl>
                                          <p:spTgt spid="5"/>
                                        </p:tgtEl>
                                      </p:cBhvr>
                                    </p:animEffect>
                                  </p:childTnLst>
                                </p:cTn>
                              </p:par>
                            </p:childTnLst>
                          </p:cTn>
                        </p:par>
                        <p:par>
                          <p:cTn id="18" fill="hold">
                            <p:stCondLst>
                              <p:cond delay="2500"/>
                            </p:stCondLst>
                            <p:childTnLst>
                              <p:par>
                                <p:cTn id="19" presetID="53" presetClass="entr" presetSubtype="16"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750"/>
                                        <p:tgtEl>
                                          <p:spTgt spid="9"/>
                                        </p:tgtEl>
                                      </p:cBhvr>
                                    </p:animEffect>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4500"/>
                            </p:stCondLst>
                            <p:childTnLst>
                              <p:par>
                                <p:cTn id="35" presetID="22" presetClass="entr" presetSubtype="8"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left)">
                                      <p:cBhvr>
                                        <p:cTn id="37"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9" grpId="0"/>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sp>
        <p:nvSpPr>
          <p:cNvPr id="4" name="标题 1"/>
          <p:cNvSpPr>
            <a:spLocks noGrp="1"/>
          </p:cNvSpPr>
          <p:nvPr>
            <p:ph type="title"/>
          </p:nvPr>
        </p:nvSpPr>
        <p:spPr>
          <a:xfrm>
            <a:off x="949297" y="63795"/>
            <a:ext cx="5949462" cy="619613"/>
          </a:xfrm>
        </p:spPr>
        <p:txBody>
          <a:bodyPr>
            <a:noAutofit/>
          </a:bodyPr>
          <a:lstStyle/>
          <a:p>
            <a:r>
              <a:rPr lang="zh-CN" altLang="en-US" sz="3200" b="1" dirty="0">
                <a:solidFill>
                  <a:srgbClr val="A71D24"/>
                </a:solidFill>
                <a:effectLst>
                  <a:outerShdw blurRad="101600" dist="38100" dir="2700000" algn="tl">
                    <a:srgbClr val="000000">
                      <a:alpha val="15000"/>
                    </a:srgbClr>
                  </a:outerShdw>
                </a:effectLst>
                <a:latin typeface="微软雅黑" panose="020B0503020204020204" pitchFamily="34" charset="-122"/>
                <a:ea typeface="微软雅黑" panose="020B0503020204020204" pitchFamily="34" charset="-122"/>
              </a:rPr>
              <a:t>中国共产党的发展历程</a:t>
            </a:r>
            <a:endParaRPr lang="zh-CN" altLang="en-US" sz="3200" b="1" dirty="0">
              <a:solidFill>
                <a:srgbClr val="A71D24"/>
              </a:solidFill>
              <a:latin typeface="微软雅黑" panose="020B0503020204020204" pitchFamily="34" charset="-122"/>
              <a:ea typeface="微软雅黑" panose="020B0503020204020204" pitchFamily="34" charset="-122"/>
            </a:endParaRPr>
          </a:p>
        </p:txBody>
      </p:sp>
      <p:sp>
        <p:nvSpPr>
          <p:cNvPr id="3" name="矩形 2"/>
          <p:cNvSpPr/>
          <p:nvPr/>
        </p:nvSpPr>
        <p:spPr>
          <a:xfrm>
            <a:off x="1325515" y="1654575"/>
            <a:ext cx="2381582" cy="912102"/>
          </a:xfrm>
          <a:prstGeom prst="rect">
            <a:avLst/>
          </a:prstGeom>
          <a:solidFill>
            <a:srgbClr val="A71D2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3200" b="1" dirty="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rPr>
              <a:t>新民主主义</a:t>
            </a:r>
            <a:endParaRPr lang="en-US" altLang="zh-CN" sz="3200" b="1" dirty="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grpSp>
        <p:nvGrpSpPr>
          <p:cNvPr id="5" name="组合 4"/>
          <p:cNvGrpSpPr/>
          <p:nvPr/>
        </p:nvGrpSpPr>
        <p:grpSpPr>
          <a:xfrm>
            <a:off x="3938516" y="1654575"/>
            <a:ext cx="7424304" cy="912102"/>
            <a:chOff x="5224894" y="2040206"/>
            <a:chExt cx="6635650" cy="912102"/>
          </a:xfrm>
        </p:grpSpPr>
        <p:sp>
          <p:nvSpPr>
            <p:cNvPr id="6" name="矩形 5"/>
            <p:cNvSpPr/>
            <p:nvPr/>
          </p:nvSpPr>
          <p:spPr>
            <a:xfrm>
              <a:off x="5224894" y="2040206"/>
              <a:ext cx="6635650" cy="912102"/>
            </a:xfrm>
            <a:prstGeom prst="rect">
              <a:avLst/>
            </a:prstGeom>
            <a:no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5306259" y="2111775"/>
              <a:ext cx="6528745" cy="784830"/>
            </a:xfrm>
            <a:prstGeom prst="rect">
              <a:avLst/>
            </a:prstGeom>
            <a:noFill/>
          </p:spPr>
          <p:txBody>
            <a:bodyPr wrap="square" rtlCol="0">
              <a:spAutoFit/>
            </a:bodyPr>
            <a:lstStyle/>
            <a:p>
              <a:pPr>
                <a:lnSpc>
                  <a:spcPct val="150000"/>
                </a:lnSpc>
              </a:pPr>
              <a:r>
                <a:rPr lang="zh-CN" altLang="en-US" sz="1500" dirty="0">
                  <a:solidFill>
                    <a:schemeClr val="tx1">
                      <a:lumMod val="85000"/>
                      <a:lumOff val="15000"/>
                    </a:schemeClr>
                  </a:solidFill>
                  <a:latin typeface="微软雅黑" panose="020B0503020204020204" pitchFamily="34" charset="-122"/>
                  <a:ea typeface="微软雅黑" panose="020B0503020204020204" pitchFamily="34" charset="-122"/>
                </a:rPr>
                <a:t>经过</a:t>
              </a:r>
              <a:r>
                <a:rPr lang="en-US" altLang="zh-CN" sz="1500" dirty="0">
                  <a:solidFill>
                    <a:schemeClr val="tx1">
                      <a:lumMod val="85000"/>
                      <a:lumOff val="15000"/>
                    </a:schemeClr>
                  </a:solidFill>
                  <a:latin typeface="微软雅黑" panose="020B0503020204020204" pitchFamily="34" charset="-122"/>
                  <a:ea typeface="微软雅黑" panose="020B0503020204020204" pitchFamily="34" charset="-122"/>
                </a:rPr>
                <a:t>28</a:t>
              </a:r>
              <a:r>
                <a:rPr lang="zh-CN" altLang="en-US" sz="1500" dirty="0">
                  <a:solidFill>
                    <a:schemeClr val="tx1">
                      <a:lumMod val="85000"/>
                      <a:lumOff val="15000"/>
                    </a:schemeClr>
                  </a:solidFill>
                  <a:latin typeface="微软雅黑" panose="020B0503020204020204" pitchFamily="34" charset="-122"/>
                  <a:ea typeface="微软雅黑" panose="020B0503020204020204" pitchFamily="34" charset="-122"/>
                </a:rPr>
                <a:t>年艰苦卓绝的斗争，推翻了帝国主义、封建主义、官僚资本主义的反动统治，实现了民族独立和人民解放，建立了人民当家作主的新中国。</a:t>
              </a:r>
            </a:p>
          </p:txBody>
        </p:sp>
      </p:grpSp>
      <p:sp>
        <p:nvSpPr>
          <p:cNvPr id="8" name="矩形 7"/>
          <p:cNvSpPr/>
          <p:nvPr/>
        </p:nvSpPr>
        <p:spPr>
          <a:xfrm>
            <a:off x="1325515" y="2940450"/>
            <a:ext cx="2381582" cy="912102"/>
          </a:xfrm>
          <a:prstGeom prst="rect">
            <a:avLst/>
          </a:prstGeom>
          <a:solidFill>
            <a:srgbClr val="A71D2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3200" b="1" dirty="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rPr>
              <a:t>社会主义</a:t>
            </a:r>
            <a:endParaRPr lang="en-US" altLang="zh-CN" sz="3200" b="1" dirty="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grpSp>
        <p:nvGrpSpPr>
          <p:cNvPr id="9" name="组合 8"/>
          <p:cNvGrpSpPr/>
          <p:nvPr/>
        </p:nvGrpSpPr>
        <p:grpSpPr>
          <a:xfrm>
            <a:off x="3938516" y="2940450"/>
            <a:ext cx="7424304" cy="912102"/>
            <a:chOff x="5224894" y="2040206"/>
            <a:chExt cx="6635650" cy="912102"/>
          </a:xfrm>
        </p:grpSpPr>
        <p:sp>
          <p:nvSpPr>
            <p:cNvPr id="10" name="矩形 9"/>
            <p:cNvSpPr/>
            <p:nvPr/>
          </p:nvSpPr>
          <p:spPr>
            <a:xfrm>
              <a:off x="5224894" y="2040206"/>
              <a:ext cx="6635650" cy="912102"/>
            </a:xfrm>
            <a:prstGeom prst="rect">
              <a:avLst/>
            </a:prstGeom>
            <a:no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5297746" y="2111775"/>
              <a:ext cx="6528745" cy="784830"/>
            </a:xfrm>
            <a:prstGeom prst="rect">
              <a:avLst/>
            </a:prstGeom>
            <a:noFill/>
          </p:spPr>
          <p:txBody>
            <a:bodyPr wrap="square" rtlCol="0">
              <a:spAutoFit/>
            </a:bodyPr>
            <a:lstStyle/>
            <a:p>
              <a:pPr>
                <a:lnSpc>
                  <a:spcPct val="150000"/>
                </a:lnSpc>
              </a:pPr>
              <a:r>
                <a:rPr lang="zh-CN" altLang="en-US" sz="1500" dirty="0">
                  <a:solidFill>
                    <a:schemeClr val="tx1">
                      <a:lumMod val="85000"/>
                      <a:lumOff val="15000"/>
                    </a:schemeClr>
                  </a:solidFill>
                  <a:latin typeface="微软雅黑" panose="020B0503020204020204" pitchFamily="34" charset="-122"/>
                  <a:ea typeface="微软雅黑" panose="020B0503020204020204" pitchFamily="34" charset="-122"/>
                </a:rPr>
                <a:t>确立了社会主义基本制度，建立起独立的比较完整的工业体系和国民经济体系，使古老的中国以崭新的姿态屹立在世界的东方。</a:t>
              </a:r>
            </a:p>
          </p:txBody>
        </p:sp>
      </p:grpSp>
      <p:sp>
        <p:nvSpPr>
          <p:cNvPr id="12" name="矩形 11"/>
          <p:cNvSpPr/>
          <p:nvPr/>
        </p:nvSpPr>
        <p:spPr>
          <a:xfrm>
            <a:off x="1325515" y="4226325"/>
            <a:ext cx="2381582" cy="912102"/>
          </a:xfrm>
          <a:prstGeom prst="rect">
            <a:avLst/>
          </a:prstGeom>
          <a:solidFill>
            <a:srgbClr val="A71D2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3200" b="1" dirty="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rPr>
              <a:t>改革开放</a:t>
            </a:r>
            <a:endParaRPr lang="en-US" altLang="zh-CN" sz="3200" b="1" dirty="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grpSp>
        <p:nvGrpSpPr>
          <p:cNvPr id="13" name="组合 12"/>
          <p:cNvGrpSpPr/>
          <p:nvPr/>
        </p:nvGrpSpPr>
        <p:grpSpPr>
          <a:xfrm>
            <a:off x="3938516" y="4226325"/>
            <a:ext cx="7424304" cy="912102"/>
            <a:chOff x="5224894" y="2040206"/>
            <a:chExt cx="6635650" cy="912102"/>
          </a:xfrm>
        </p:grpSpPr>
        <p:sp>
          <p:nvSpPr>
            <p:cNvPr id="14" name="矩形 13"/>
            <p:cNvSpPr/>
            <p:nvPr/>
          </p:nvSpPr>
          <p:spPr>
            <a:xfrm>
              <a:off x="5224894" y="2040206"/>
              <a:ext cx="6635650" cy="912102"/>
            </a:xfrm>
            <a:prstGeom prst="rect">
              <a:avLst/>
            </a:prstGeom>
            <a:no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5280720" y="2111775"/>
              <a:ext cx="6528745" cy="784830"/>
            </a:xfrm>
            <a:prstGeom prst="rect">
              <a:avLst/>
            </a:prstGeom>
            <a:noFill/>
          </p:spPr>
          <p:txBody>
            <a:bodyPr wrap="square" rtlCol="0">
              <a:spAutoFit/>
            </a:bodyPr>
            <a:lstStyle/>
            <a:p>
              <a:r>
                <a:rPr lang="zh-CN" altLang="en-US" sz="1500" dirty="0">
                  <a:solidFill>
                    <a:schemeClr val="tx1">
                      <a:lumMod val="85000"/>
                      <a:lumOff val="15000"/>
                    </a:schemeClr>
                  </a:solidFill>
                  <a:latin typeface="微软雅黑" panose="020B0503020204020204" pitchFamily="34" charset="-122"/>
                  <a:ea typeface="微软雅黑" panose="020B0503020204020204" pitchFamily="34" charset="-122"/>
                </a:rPr>
                <a:t>开创了中国特色社会主义道路，坚持以经济建设为中心，坚持四项基本原则、坚持改革开放，建立社会主义市场经济体制，大幅度提高了我国的综合国力和人民的生活水平，为全面建设小康社会，基本实现社会主义现代化开辟了广阔的前景。</a:t>
              </a:r>
            </a:p>
          </p:txBody>
        </p:sp>
      </p:gr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8" presetClass="entr" presetSubtype="3"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strips(upRight)">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18" presetClass="entr" presetSubtype="3"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strips(upRight)">
                                      <p:cBhvr>
                                        <p:cTn id="19" dur="500"/>
                                        <p:tgtEl>
                                          <p:spTgt spid="9"/>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500"/>
                                        <p:tgtEl>
                                          <p:spTgt spid="12"/>
                                        </p:tgtEl>
                                      </p:cBhvr>
                                    </p:animEffect>
                                  </p:childTnLst>
                                </p:cTn>
                              </p:par>
                            </p:childTnLst>
                          </p:cTn>
                        </p:par>
                        <p:par>
                          <p:cTn id="24" fill="hold">
                            <p:stCondLst>
                              <p:cond delay="2500"/>
                            </p:stCondLst>
                            <p:childTnLst>
                              <p:par>
                                <p:cTn id="25" presetID="18" presetClass="entr" presetSubtype="3"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strips(upRight)">
                                      <p:cBhvr>
                                        <p:cTn id="2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sp>
        <p:nvSpPr>
          <p:cNvPr id="4" name="文本框 3"/>
          <p:cNvSpPr txBox="1"/>
          <p:nvPr/>
        </p:nvSpPr>
        <p:spPr>
          <a:xfrm>
            <a:off x="4504910" y="2239270"/>
            <a:ext cx="2492990" cy="1015663"/>
          </a:xfrm>
          <a:prstGeom prst="rect">
            <a:avLst/>
          </a:prstGeom>
          <a:noFill/>
          <a:ln>
            <a:noFill/>
          </a:ln>
        </p:spPr>
        <p:txBody>
          <a:bodyPr wrap="none" rtlCol="0">
            <a:spAutoFit/>
          </a:bodyPr>
          <a:lstStyle/>
          <a:p>
            <a:r>
              <a:rPr lang="zh-CN" altLang="en-US" sz="6000" b="1" dirty="0">
                <a:solidFill>
                  <a:srgbClr val="A71D24"/>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第二章</a:t>
            </a:r>
          </a:p>
        </p:txBody>
      </p:sp>
      <p:sp>
        <p:nvSpPr>
          <p:cNvPr id="5" name="文本框 4"/>
          <p:cNvSpPr txBox="1"/>
          <p:nvPr/>
        </p:nvSpPr>
        <p:spPr>
          <a:xfrm>
            <a:off x="3863708" y="3540315"/>
            <a:ext cx="3775393" cy="707886"/>
          </a:xfrm>
          <a:prstGeom prst="rect">
            <a:avLst/>
          </a:prstGeom>
          <a:noFill/>
        </p:spPr>
        <p:txBody>
          <a:bodyPr wrap="none" rtlCol="0">
            <a:spAutoFit/>
          </a:bodyPr>
          <a:lstStyle/>
          <a:p>
            <a:r>
              <a:rPr lang="zh-CN" altLang="en-US" sz="4000" b="1" dirty="0">
                <a:solidFill>
                  <a:srgbClr val="C00000"/>
                </a:solidFill>
                <a:latin typeface="微软雅黑" panose="020B0503020204020204" pitchFamily="34" charset="-122"/>
                <a:ea typeface="微软雅黑" panose="020B0503020204020204" pitchFamily="34" charset="-122"/>
              </a:rPr>
              <a:t>党的性质与宗旨</a:t>
            </a: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42" presetClass="entr" presetSubtype="0" fill="hold" grpId="0" nodeType="withEffect">
                                  <p:stCondLst>
                                    <p:cond delay="1000"/>
                                  </p:stCondLst>
                                  <p:iterate type="lt">
                                    <p:tmPct val="5000"/>
                                  </p:iterate>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sp>
        <p:nvSpPr>
          <p:cNvPr id="4" name="标题 1"/>
          <p:cNvSpPr>
            <a:spLocks noGrp="1"/>
          </p:cNvSpPr>
          <p:nvPr>
            <p:ph type="title"/>
          </p:nvPr>
        </p:nvSpPr>
        <p:spPr>
          <a:xfrm>
            <a:off x="949297" y="63795"/>
            <a:ext cx="5949462" cy="619613"/>
          </a:xfrm>
        </p:spPr>
        <p:txBody>
          <a:bodyPr>
            <a:noAutofit/>
          </a:bodyPr>
          <a:lstStyle/>
          <a:p>
            <a:r>
              <a:rPr lang="zh-CN" altLang="en-US" sz="3200" b="1" dirty="0">
                <a:solidFill>
                  <a:srgbClr val="A71D24"/>
                </a:solidFill>
                <a:latin typeface="微软雅黑" panose="020B0503020204020204" pitchFamily="34" charset="-122"/>
                <a:ea typeface="微软雅黑" panose="020B0503020204020204" pitchFamily="34" charset="-122"/>
              </a:rPr>
              <a:t>加入共产党的最终目的</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sp>
        <p:nvSpPr>
          <p:cNvPr id="3" name="圆角矩形 4"/>
          <p:cNvSpPr/>
          <p:nvPr/>
        </p:nvSpPr>
        <p:spPr>
          <a:xfrm>
            <a:off x="1027093" y="1732325"/>
            <a:ext cx="3404628" cy="885825"/>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4400" b="1" dirty="0">
                <a:solidFill>
                  <a:srgbClr val="C00000"/>
                </a:solidFill>
                <a:latin typeface="华文行楷" panose="02010800040101010101" pitchFamily="2" charset="-122"/>
                <a:ea typeface="华文行楷" panose="02010800040101010101" pitchFamily="2" charset="-122"/>
              </a:rPr>
              <a:t>党的性质</a:t>
            </a:r>
            <a:endParaRPr lang="en-US" altLang="zh-CN" sz="4400" b="1" dirty="0">
              <a:solidFill>
                <a:srgbClr val="C00000"/>
              </a:solidFill>
              <a:latin typeface="华文行楷" panose="02010800040101010101" pitchFamily="2" charset="-122"/>
              <a:ea typeface="华文行楷" panose="02010800040101010101" pitchFamily="2" charset="-122"/>
            </a:endParaRPr>
          </a:p>
        </p:txBody>
      </p:sp>
      <p:sp>
        <p:nvSpPr>
          <p:cNvPr id="20" name="矩形 19"/>
          <p:cNvSpPr/>
          <p:nvPr/>
        </p:nvSpPr>
        <p:spPr>
          <a:xfrm>
            <a:off x="1488830" y="2887740"/>
            <a:ext cx="3610709" cy="499624"/>
          </a:xfrm>
          <a:prstGeom prst="rect">
            <a:avLst/>
          </a:prstGeom>
        </p:spPr>
        <p:txBody>
          <a:bodyPr wrap="square">
            <a:spAutoFit/>
          </a:bodyPr>
          <a:lstStyle/>
          <a:p>
            <a:pPr>
              <a:lnSpc>
                <a:spcPct val="150000"/>
              </a:lnSpc>
            </a:pPr>
            <a:r>
              <a:rPr lang="zh-CN" altLang="en-US" sz="2000" b="1" dirty="0">
                <a:solidFill>
                  <a:srgbClr val="C00000"/>
                </a:solidFill>
                <a:latin typeface="微软雅黑" panose="020B0503020204020204" pitchFamily="34" charset="-122"/>
                <a:ea typeface="微软雅黑" panose="020B0503020204020204" pitchFamily="34" charset="-122"/>
              </a:rPr>
              <a:t>是中国工人阶级的先锋队</a:t>
            </a:r>
          </a:p>
        </p:txBody>
      </p:sp>
      <p:sp>
        <p:nvSpPr>
          <p:cNvPr id="21" name="圆角矩形 6"/>
          <p:cNvSpPr/>
          <p:nvPr/>
        </p:nvSpPr>
        <p:spPr>
          <a:xfrm>
            <a:off x="1359877" y="2806241"/>
            <a:ext cx="4571999" cy="693549"/>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2" name="矩形 21"/>
          <p:cNvSpPr/>
          <p:nvPr/>
        </p:nvSpPr>
        <p:spPr>
          <a:xfrm>
            <a:off x="1460448" y="3755805"/>
            <a:ext cx="3868616" cy="499624"/>
          </a:xfrm>
          <a:prstGeom prst="rect">
            <a:avLst/>
          </a:prstGeom>
        </p:spPr>
        <p:txBody>
          <a:bodyPr wrap="square">
            <a:spAutoFit/>
          </a:bodyPr>
          <a:lstStyle/>
          <a:p>
            <a:pPr>
              <a:lnSpc>
                <a:spcPct val="150000"/>
              </a:lnSpc>
            </a:pPr>
            <a:r>
              <a:rPr lang="zh-CN" altLang="en-US" sz="2000" b="1" dirty="0">
                <a:solidFill>
                  <a:srgbClr val="C00000"/>
                </a:solidFill>
                <a:latin typeface="微软雅黑" panose="020B0503020204020204" pitchFamily="34" charset="-122"/>
                <a:ea typeface="微软雅黑" panose="020B0503020204020204" pitchFamily="34" charset="-122"/>
              </a:rPr>
              <a:t>是中国人民和中华民族的先锋队</a:t>
            </a:r>
          </a:p>
        </p:txBody>
      </p:sp>
      <p:sp>
        <p:nvSpPr>
          <p:cNvPr id="23" name="圆角矩形 8"/>
          <p:cNvSpPr/>
          <p:nvPr/>
        </p:nvSpPr>
        <p:spPr>
          <a:xfrm>
            <a:off x="1359877" y="3687881"/>
            <a:ext cx="4571999" cy="693549"/>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4" name="矩形 23"/>
          <p:cNvSpPr/>
          <p:nvPr/>
        </p:nvSpPr>
        <p:spPr>
          <a:xfrm>
            <a:off x="1488830" y="4707220"/>
            <a:ext cx="4383197" cy="499624"/>
          </a:xfrm>
          <a:prstGeom prst="rect">
            <a:avLst/>
          </a:prstGeom>
        </p:spPr>
        <p:txBody>
          <a:bodyPr wrap="square">
            <a:spAutoFit/>
          </a:bodyPr>
          <a:lstStyle/>
          <a:p>
            <a:pPr>
              <a:lnSpc>
                <a:spcPct val="150000"/>
              </a:lnSpc>
            </a:pPr>
            <a:r>
              <a:rPr lang="zh-CN" altLang="en-US" sz="2000" b="1" dirty="0">
                <a:solidFill>
                  <a:srgbClr val="C00000"/>
                </a:solidFill>
                <a:latin typeface="微软雅黑" panose="020B0503020204020204" pitchFamily="34" charset="-122"/>
                <a:ea typeface="微软雅黑" panose="020B0503020204020204" pitchFamily="34" charset="-122"/>
              </a:rPr>
              <a:t>是中国特色社会主义事业的领导核心</a:t>
            </a:r>
          </a:p>
        </p:txBody>
      </p:sp>
      <p:sp>
        <p:nvSpPr>
          <p:cNvPr id="25" name="圆角矩形 12"/>
          <p:cNvSpPr/>
          <p:nvPr/>
        </p:nvSpPr>
        <p:spPr>
          <a:xfrm>
            <a:off x="1359878" y="4637445"/>
            <a:ext cx="4571999" cy="693549"/>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6" name="矩形 25"/>
          <p:cNvSpPr/>
          <p:nvPr/>
        </p:nvSpPr>
        <p:spPr>
          <a:xfrm>
            <a:off x="6295299" y="2887740"/>
            <a:ext cx="4019776" cy="499624"/>
          </a:xfrm>
          <a:prstGeom prst="rect">
            <a:avLst/>
          </a:prstGeom>
        </p:spPr>
        <p:txBody>
          <a:bodyPr wrap="square">
            <a:spAutoFit/>
          </a:bodyPr>
          <a:lstStyle/>
          <a:p>
            <a:pPr>
              <a:lnSpc>
                <a:spcPct val="150000"/>
              </a:lnSpc>
            </a:pPr>
            <a:r>
              <a:rPr lang="zh-CN" altLang="en-US" sz="2000" b="1" dirty="0">
                <a:solidFill>
                  <a:srgbClr val="C00000"/>
                </a:solidFill>
                <a:latin typeface="微软雅黑" panose="020B0503020204020204" pitchFamily="34" charset="-122"/>
                <a:ea typeface="微软雅黑" panose="020B0503020204020204" pitchFamily="34" charset="-122"/>
              </a:rPr>
              <a:t>代表中国先进生产力的发展要求</a:t>
            </a:r>
          </a:p>
        </p:txBody>
      </p:sp>
      <p:sp>
        <p:nvSpPr>
          <p:cNvPr id="27" name="圆角矩形 21"/>
          <p:cNvSpPr/>
          <p:nvPr/>
        </p:nvSpPr>
        <p:spPr>
          <a:xfrm>
            <a:off x="6295298" y="2817965"/>
            <a:ext cx="4571999" cy="693549"/>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8" name="矩形 27"/>
          <p:cNvSpPr/>
          <p:nvPr/>
        </p:nvSpPr>
        <p:spPr>
          <a:xfrm>
            <a:off x="6295298" y="3771429"/>
            <a:ext cx="4019776" cy="499624"/>
          </a:xfrm>
          <a:prstGeom prst="rect">
            <a:avLst/>
          </a:prstGeom>
        </p:spPr>
        <p:txBody>
          <a:bodyPr wrap="square">
            <a:spAutoFit/>
          </a:bodyPr>
          <a:lstStyle/>
          <a:p>
            <a:pPr>
              <a:lnSpc>
                <a:spcPct val="150000"/>
              </a:lnSpc>
            </a:pPr>
            <a:r>
              <a:rPr lang="zh-CN" altLang="en-US" sz="2000" b="1" dirty="0">
                <a:solidFill>
                  <a:srgbClr val="C00000"/>
                </a:solidFill>
                <a:latin typeface="微软雅黑" panose="020B0503020204020204" pitchFamily="34" charset="-122"/>
                <a:ea typeface="微软雅黑" panose="020B0503020204020204" pitchFamily="34" charset="-122"/>
              </a:rPr>
              <a:t>代表中国先进文化的前进方向</a:t>
            </a:r>
          </a:p>
        </p:txBody>
      </p:sp>
      <p:sp>
        <p:nvSpPr>
          <p:cNvPr id="29" name="圆角矩形 23"/>
          <p:cNvSpPr/>
          <p:nvPr/>
        </p:nvSpPr>
        <p:spPr>
          <a:xfrm>
            <a:off x="6295298" y="3699605"/>
            <a:ext cx="4571999" cy="693549"/>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0" name="矩形 29"/>
          <p:cNvSpPr/>
          <p:nvPr/>
        </p:nvSpPr>
        <p:spPr>
          <a:xfrm>
            <a:off x="6295298" y="4718944"/>
            <a:ext cx="3875397" cy="499624"/>
          </a:xfrm>
          <a:prstGeom prst="rect">
            <a:avLst/>
          </a:prstGeom>
        </p:spPr>
        <p:txBody>
          <a:bodyPr wrap="square">
            <a:spAutoFit/>
          </a:bodyPr>
          <a:lstStyle/>
          <a:p>
            <a:pPr>
              <a:lnSpc>
                <a:spcPct val="150000"/>
              </a:lnSpc>
            </a:pPr>
            <a:r>
              <a:rPr lang="zh-CN" altLang="en-US" sz="2000" b="1" dirty="0">
                <a:solidFill>
                  <a:srgbClr val="C00000"/>
                </a:solidFill>
                <a:latin typeface="微软雅黑" panose="020B0503020204020204" pitchFamily="34" charset="-122"/>
                <a:ea typeface="微软雅黑" panose="020B0503020204020204" pitchFamily="34" charset="-122"/>
              </a:rPr>
              <a:t>代表最广大人民的根本利益</a:t>
            </a:r>
          </a:p>
        </p:txBody>
      </p:sp>
      <p:sp>
        <p:nvSpPr>
          <p:cNvPr id="31" name="圆角矩形 25"/>
          <p:cNvSpPr/>
          <p:nvPr/>
        </p:nvSpPr>
        <p:spPr>
          <a:xfrm>
            <a:off x="6295299" y="4649169"/>
            <a:ext cx="4571999" cy="693549"/>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C00000"/>
              </a:solidFill>
            </a:endParaRP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1000"/>
                                        <p:tgtEl>
                                          <p:spTgt spid="3"/>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500"/>
                            </p:stCondLst>
                            <p:childTnLst>
                              <p:par>
                                <p:cTn id="13" presetID="18" presetClass="entr" presetSubtype="6"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strips(downRight)">
                                      <p:cBhvr>
                                        <p:cTn id="15" dur="1000"/>
                                        <p:tgtEl>
                                          <p:spTgt spid="20"/>
                                        </p:tgtEl>
                                      </p:cBhvr>
                                    </p:animEffect>
                                  </p:childTnLst>
                                </p:cTn>
                              </p:par>
                            </p:childTnLst>
                          </p:cTn>
                        </p:par>
                        <p:par>
                          <p:cTn id="16" fill="hold">
                            <p:stCondLst>
                              <p:cond delay="2500"/>
                            </p:stCondLst>
                            <p:childTnLst>
                              <p:par>
                                <p:cTn id="17" presetID="22" presetClass="entr" presetSubtype="8"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left)">
                                      <p:cBhvr>
                                        <p:cTn id="19" dur="500"/>
                                        <p:tgtEl>
                                          <p:spTgt spid="23"/>
                                        </p:tgtEl>
                                      </p:cBhvr>
                                    </p:animEffect>
                                  </p:childTnLst>
                                </p:cTn>
                              </p:par>
                            </p:childTnLst>
                          </p:cTn>
                        </p:par>
                        <p:par>
                          <p:cTn id="20" fill="hold">
                            <p:stCondLst>
                              <p:cond delay="3000"/>
                            </p:stCondLst>
                            <p:childTnLst>
                              <p:par>
                                <p:cTn id="21" presetID="18" presetClass="entr" presetSubtype="6"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strips(downRight)">
                                      <p:cBhvr>
                                        <p:cTn id="23" dur="1000"/>
                                        <p:tgtEl>
                                          <p:spTgt spid="22"/>
                                        </p:tgtEl>
                                      </p:cBhvr>
                                    </p:animEffect>
                                  </p:childTnLst>
                                </p:cTn>
                              </p:par>
                            </p:childTnLst>
                          </p:cTn>
                        </p:par>
                        <p:par>
                          <p:cTn id="24" fill="hold">
                            <p:stCondLst>
                              <p:cond delay="4000"/>
                            </p:stCondLst>
                            <p:childTnLst>
                              <p:par>
                                <p:cTn id="25" presetID="22" presetClass="entr" presetSubtype="8"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left)">
                                      <p:cBhvr>
                                        <p:cTn id="27" dur="500"/>
                                        <p:tgtEl>
                                          <p:spTgt spid="25"/>
                                        </p:tgtEl>
                                      </p:cBhvr>
                                    </p:animEffect>
                                  </p:childTnLst>
                                </p:cTn>
                              </p:par>
                            </p:childTnLst>
                          </p:cTn>
                        </p:par>
                        <p:par>
                          <p:cTn id="28" fill="hold">
                            <p:stCondLst>
                              <p:cond delay="4500"/>
                            </p:stCondLst>
                            <p:childTnLst>
                              <p:par>
                                <p:cTn id="29" presetID="18" presetClass="entr" presetSubtype="6"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strips(downRight)">
                                      <p:cBhvr>
                                        <p:cTn id="31" dur="1000"/>
                                        <p:tgtEl>
                                          <p:spTgt spid="24"/>
                                        </p:tgtEl>
                                      </p:cBhvr>
                                    </p:animEffect>
                                  </p:childTnLst>
                                </p:cTn>
                              </p:par>
                            </p:childTnLst>
                          </p:cTn>
                        </p:par>
                        <p:par>
                          <p:cTn id="32" fill="hold">
                            <p:stCondLst>
                              <p:cond delay="5500"/>
                            </p:stCondLst>
                            <p:childTnLst>
                              <p:par>
                                <p:cTn id="33" presetID="22" presetClass="entr" presetSubtype="8"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left)">
                                      <p:cBhvr>
                                        <p:cTn id="35" dur="500"/>
                                        <p:tgtEl>
                                          <p:spTgt spid="27"/>
                                        </p:tgtEl>
                                      </p:cBhvr>
                                    </p:animEffect>
                                  </p:childTnLst>
                                </p:cTn>
                              </p:par>
                            </p:childTnLst>
                          </p:cTn>
                        </p:par>
                        <p:par>
                          <p:cTn id="36" fill="hold">
                            <p:stCondLst>
                              <p:cond delay="6000"/>
                            </p:stCondLst>
                            <p:childTnLst>
                              <p:par>
                                <p:cTn id="37" presetID="18" presetClass="entr" presetSubtype="6"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strips(downRight)">
                                      <p:cBhvr>
                                        <p:cTn id="39" dur="1000"/>
                                        <p:tgtEl>
                                          <p:spTgt spid="26"/>
                                        </p:tgtEl>
                                      </p:cBhvr>
                                    </p:animEffect>
                                  </p:childTnLst>
                                </p:cTn>
                              </p:par>
                            </p:childTnLst>
                          </p:cTn>
                        </p:par>
                        <p:par>
                          <p:cTn id="40" fill="hold">
                            <p:stCondLst>
                              <p:cond delay="7000"/>
                            </p:stCondLst>
                            <p:childTnLst>
                              <p:par>
                                <p:cTn id="41" presetID="22" presetClass="entr" presetSubtype="8"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wipe(left)">
                                      <p:cBhvr>
                                        <p:cTn id="43" dur="500"/>
                                        <p:tgtEl>
                                          <p:spTgt spid="29"/>
                                        </p:tgtEl>
                                      </p:cBhvr>
                                    </p:animEffect>
                                  </p:childTnLst>
                                </p:cTn>
                              </p:par>
                            </p:childTnLst>
                          </p:cTn>
                        </p:par>
                        <p:par>
                          <p:cTn id="44" fill="hold">
                            <p:stCondLst>
                              <p:cond delay="7500"/>
                            </p:stCondLst>
                            <p:childTnLst>
                              <p:par>
                                <p:cTn id="45" presetID="18" presetClass="entr" presetSubtype="6"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strips(downRight)">
                                      <p:cBhvr>
                                        <p:cTn id="47" dur="1000"/>
                                        <p:tgtEl>
                                          <p:spTgt spid="28"/>
                                        </p:tgtEl>
                                      </p:cBhvr>
                                    </p:animEffect>
                                  </p:childTnLst>
                                </p:cTn>
                              </p:par>
                            </p:childTnLst>
                          </p:cTn>
                        </p:par>
                        <p:par>
                          <p:cTn id="48" fill="hold">
                            <p:stCondLst>
                              <p:cond delay="8500"/>
                            </p:stCondLst>
                            <p:childTnLst>
                              <p:par>
                                <p:cTn id="49" presetID="22" presetClass="entr" presetSubtype="8" fill="hold" grpId="0" nodeType="afterEffect" nodePh="1">
                                  <p:stCondLst>
                                    <p:cond delay="0"/>
                                  </p:stCondLst>
                                  <p:endCondLst>
                                    <p:cond evt="begin" delay="0">
                                      <p:tn val="49"/>
                                    </p:cond>
                                  </p:endCondLst>
                                  <p:childTnLst>
                                    <p:set>
                                      <p:cBhvr>
                                        <p:cTn id="50" dur="1" fill="hold">
                                          <p:stCondLst>
                                            <p:cond delay="0"/>
                                          </p:stCondLst>
                                        </p:cTn>
                                        <p:tgtEl>
                                          <p:spTgt spid="31"/>
                                        </p:tgtEl>
                                        <p:attrNameLst>
                                          <p:attrName>style.visibility</p:attrName>
                                        </p:attrNameLst>
                                      </p:cBhvr>
                                      <p:to>
                                        <p:strVal val="visible"/>
                                      </p:to>
                                    </p:set>
                                    <p:animEffect transition="in" filter="wipe(left)">
                                      <p:cBhvr>
                                        <p:cTn id="51" dur="500"/>
                                        <p:tgtEl>
                                          <p:spTgt spid="31"/>
                                        </p:tgtEl>
                                      </p:cBhvr>
                                    </p:animEffect>
                                  </p:childTnLst>
                                </p:cTn>
                              </p:par>
                            </p:childTnLst>
                          </p:cTn>
                        </p:par>
                        <p:par>
                          <p:cTn id="52" fill="hold">
                            <p:stCondLst>
                              <p:cond delay="9000"/>
                            </p:stCondLst>
                            <p:childTnLst>
                              <p:par>
                                <p:cTn id="53" presetID="18" presetClass="entr" presetSubtype="6"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strips(downRight)">
                                      <p:cBhvr>
                                        <p:cTn id="55"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0" grpId="0"/>
      <p:bldP spid="21" grpId="0" animBg="1"/>
      <p:bldP spid="22" grpId="0"/>
      <p:bldP spid="23" grpId="0" animBg="1"/>
      <p:bldP spid="24" grpId="0"/>
      <p:bldP spid="25" grpId="0" animBg="1"/>
      <p:bldP spid="26" grpId="0"/>
      <p:bldP spid="27" grpId="0" animBg="1"/>
      <p:bldP spid="28" grpId="0"/>
      <p:bldP spid="29" grpId="0" animBg="1"/>
      <p:bldP spid="30" grpId="0"/>
      <p:bldP spid="31"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sp>
        <p:nvSpPr>
          <p:cNvPr id="4" name="标题 1"/>
          <p:cNvSpPr>
            <a:spLocks noGrp="1"/>
          </p:cNvSpPr>
          <p:nvPr>
            <p:ph type="title"/>
          </p:nvPr>
        </p:nvSpPr>
        <p:spPr>
          <a:xfrm>
            <a:off x="949297" y="63795"/>
            <a:ext cx="5949462" cy="619613"/>
          </a:xfrm>
        </p:spPr>
        <p:txBody>
          <a:bodyPr>
            <a:noAutofit/>
          </a:bodyPr>
          <a:lstStyle/>
          <a:p>
            <a:r>
              <a:rPr lang="zh-CN" altLang="en-US" sz="3200" b="1" dirty="0">
                <a:solidFill>
                  <a:srgbClr val="A71D24"/>
                </a:solidFill>
                <a:latin typeface="微软雅黑" panose="020B0503020204020204" pitchFamily="34" charset="-122"/>
                <a:ea typeface="微软雅黑" panose="020B0503020204020204" pitchFamily="34" charset="-122"/>
              </a:rPr>
              <a:t>加入共产党的最终目的</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sp>
        <p:nvSpPr>
          <p:cNvPr id="3" name="矩形 2"/>
          <p:cNvSpPr/>
          <p:nvPr/>
        </p:nvSpPr>
        <p:spPr>
          <a:xfrm>
            <a:off x="1990677" y="2563719"/>
            <a:ext cx="8444240" cy="2400657"/>
          </a:xfrm>
          <a:prstGeom prst="rect">
            <a:avLst/>
          </a:prstGeom>
          <a:ln>
            <a:noFill/>
          </a:ln>
        </p:spPr>
        <p:txBody>
          <a:bodyPr wrap="square">
            <a:spAutoFit/>
          </a:bodyPr>
          <a:lstStyle/>
          <a:p>
            <a:pPr>
              <a:lnSpc>
                <a:spcPct val="150000"/>
              </a:lnSpc>
            </a:pPr>
            <a:r>
              <a:rPr lang="zh-CN" altLang="en-US" sz="2000" dirty="0">
                <a:solidFill>
                  <a:srgbClr val="C00000"/>
                </a:solidFill>
                <a:latin typeface="微软雅黑" panose="020B0503020204020204" pitchFamily="34" charset="-122"/>
                <a:ea typeface="微软雅黑" panose="020B0503020204020204" pitchFamily="34" charset="-122"/>
              </a:rPr>
              <a:t>      中国共产党的性质决定了一切从人民的利益出发，全心全意为人民服务是它的唯一宗旨。党的阶级性和先进性，决定我们党必须为工人阶级和人民群众谋利益。党在任何时候都把群众利益放在第一位，在工作中实行群众路线，一切为了群众，一切依靠群众，从群众中来，到群众中去，坚持不懈地反对腐败，加强党风建设和廉政建设。</a:t>
            </a:r>
          </a:p>
        </p:txBody>
      </p:sp>
      <p:sp>
        <p:nvSpPr>
          <p:cNvPr id="7" name="TextBox 49"/>
          <p:cNvSpPr txBox="1"/>
          <p:nvPr/>
        </p:nvSpPr>
        <p:spPr>
          <a:xfrm>
            <a:off x="1578301" y="1686524"/>
            <a:ext cx="3239048" cy="769441"/>
          </a:xfrm>
          <a:prstGeom prst="rect">
            <a:avLst/>
          </a:prstGeom>
          <a:noFill/>
        </p:spPr>
        <p:txBody>
          <a:bodyPr wrap="square" rtlCol="0">
            <a:spAutoFit/>
          </a:bodyPr>
          <a:lstStyle/>
          <a:p>
            <a:pPr algn="ctr"/>
            <a:r>
              <a:rPr lang="zh-CN" altLang="en-US" sz="4400" b="1" dirty="0">
                <a:solidFill>
                  <a:srgbClr val="C00000"/>
                </a:solidFill>
                <a:effectLst>
                  <a:outerShdw blurRad="38100" dist="38100" dir="2700000" algn="tl">
                    <a:srgbClr val="000000">
                      <a:alpha val="43137"/>
                    </a:srgbClr>
                  </a:outerShdw>
                </a:effectLst>
                <a:latin typeface="华文行楷" panose="02010800040101010101" pitchFamily="2" charset="-122"/>
                <a:ea typeface="华文行楷" panose="02010800040101010101" pitchFamily="2" charset="-122"/>
              </a:rPr>
              <a:t>党的宗旨</a:t>
            </a:r>
            <a:endParaRPr lang="en-US" altLang="zh-CN" sz="4400" b="1" dirty="0">
              <a:solidFill>
                <a:srgbClr val="C00000"/>
              </a:solidFill>
              <a:effectLst>
                <a:outerShdw blurRad="38100" dist="38100" dir="2700000" algn="tl">
                  <a:srgbClr val="000000">
                    <a:alpha val="43137"/>
                  </a:srgbClr>
                </a:outerShdw>
              </a:effectLst>
              <a:latin typeface="华文行楷" panose="02010800040101010101" pitchFamily="2" charset="-122"/>
              <a:ea typeface="华文行楷" panose="02010800040101010101" pitchFamily="2" charset="-122"/>
            </a:endParaRP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401</TotalTime>
  <Words>1872</Words>
  <Application>Microsoft Office PowerPoint</Application>
  <PresentationFormat>自定义</PresentationFormat>
  <Paragraphs>150</Paragraphs>
  <Slides>24</Slides>
  <Notes>24</Notes>
  <HiddenSlides>0</HiddenSlides>
  <MMClips>1</MMClips>
  <ScaleCrop>false</ScaleCrop>
  <HeadingPairs>
    <vt:vector size="4" baseType="variant">
      <vt:variant>
        <vt:lpstr>主题</vt:lpstr>
      </vt:variant>
      <vt:variant>
        <vt:i4>1</vt:i4>
      </vt:variant>
      <vt:variant>
        <vt:lpstr>幻灯片标题</vt:lpstr>
      </vt:variant>
      <vt:variant>
        <vt:i4>24</vt:i4>
      </vt:variant>
    </vt:vector>
  </HeadingPairs>
  <TitlesOfParts>
    <vt:vector size="25" baseType="lpstr">
      <vt:lpstr>Office 主题​​</vt:lpstr>
      <vt:lpstr>幻灯片 1</vt:lpstr>
      <vt:lpstr>幻灯片 2</vt:lpstr>
      <vt:lpstr>幻灯片 3</vt:lpstr>
      <vt:lpstr>幻灯片 4</vt:lpstr>
      <vt:lpstr>中国共产党的发展历程</vt:lpstr>
      <vt:lpstr>中国共产党的发展历程</vt:lpstr>
      <vt:lpstr>幻灯片 7</vt:lpstr>
      <vt:lpstr>加入共产党的最终目的</vt:lpstr>
      <vt:lpstr>加入共产党的最终目的</vt:lpstr>
      <vt:lpstr>幻灯片 10</vt:lpstr>
      <vt:lpstr>怎样做好一名合格的党员</vt:lpstr>
      <vt:lpstr>幻灯片 12</vt:lpstr>
      <vt:lpstr>怎样做好一名合格的党员</vt:lpstr>
      <vt:lpstr>怎样做好一名合格的党员</vt:lpstr>
      <vt:lpstr>怎样做好一名合格的党员</vt:lpstr>
      <vt:lpstr>幻灯片 16</vt:lpstr>
      <vt:lpstr>做优秀共产党员迎接十九大</vt:lpstr>
      <vt:lpstr>幻灯片 18</vt:lpstr>
      <vt:lpstr>做优秀共产党员迎接十九大</vt:lpstr>
      <vt:lpstr>幻灯片 20</vt:lpstr>
      <vt:lpstr>做优秀共产党员迎接十九大</vt:lpstr>
      <vt:lpstr>做优秀共产党员迎接十九大</vt:lpstr>
      <vt:lpstr>做优秀共产党员迎接十九大</vt:lpstr>
      <vt:lpstr>幻灯片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Administrator</dc:creator>
  <cp:keywords/>
  <dc:description/>
  <cp:lastModifiedBy>hlf</cp:lastModifiedBy>
  <cp:revision>30</cp:revision>
  <dcterms:created xsi:type="dcterms:W3CDTF">2017-06-28T04:02:00Z</dcterms:created>
  <dcterms:modified xsi:type="dcterms:W3CDTF">2018-01-24T03:34:11Z</dcterms:modified>
  <dc:identifier/>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