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256" r:id="rId4"/>
    <p:sldId id="257" r:id="rId5"/>
    <p:sldId id="258" r:id="rId6"/>
    <p:sldId id="261" r:id="rId7"/>
    <p:sldId id="260" r:id="rId8"/>
    <p:sldId id="262" r:id="rId10"/>
    <p:sldId id="266" r:id="rId11"/>
    <p:sldId id="265" r:id="rId12"/>
    <p:sldId id="263" r:id="rId13"/>
    <p:sldId id="267" r:id="rId14"/>
    <p:sldId id="268" r:id="rId15"/>
    <p:sldId id="269" r:id="rId16"/>
    <p:sldId id="264" r:id="rId17"/>
    <p:sldId id="271" r:id="rId18"/>
    <p:sldId id="270" r:id="rId19"/>
    <p:sldId id="273" r:id="rId20"/>
    <p:sldId id="274" r:id="rId21"/>
    <p:sldId id="272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3B2E"/>
    <a:srgbClr val="3B3838"/>
    <a:srgbClr val="9E4133"/>
    <a:srgbClr val="763233"/>
    <a:srgbClr val="934847"/>
    <a:srgbClr val="4105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3" autoAdjust="0"/>
    <p:restoredTop sz="94660"/>
  </p:normalViewPr>
  <p:slideViewPr>
    <p:cSldViewPr snapToGrid="0">
      <p:cViewPr varScale="1">
        <p:scale>
          <a:sx n="63" d="100"/>
          <a:sy n="63" d="100"/>
        </p:scale>
        <p:origin x="8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F67E9-DAE4-4DCA-B73A-CB98EE246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8E690-8EFC-4A29-925E-8E5B5FE225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9BBDBA-8815-4FE5-B0FC-2BB8B09488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FAF5-03D4-4C9E-8421-BF10AECE620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461D7-0D30-4799-9CAD-862340B55E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5F589A-A477-490A-AE75-06989A4AB72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FEFC8-BFEF-4C16-BAAF-BA4667A227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3.wdp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4.wdp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microsoft.com/office/2007/relationships/hdphoto" Target="../media/hdphoto1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microsoft.com/office/2007/relationships/hdphoto" Target="../media/hdphoto2.wdp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6932"/>
            <a:ext cx="12192000" cy="40710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51703" y="1903216"/>
            <a:ext cx="82885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梦回</a:t>
            </a:r>
            <a:r>
              <a:rPr lang="en-US" altLang="zh-CN" sz="8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·</a:t>
            </a:r>
            <a:r>
              <a:rPr lang="zh-CN" altLang="en-US" sz="8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故宫</a:t>
            </a:r>
            <a:endParaRPr lang="zh-CN" altLang="en-US" sz="88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23820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 flipH="1">
            <a:off x="-254275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98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lum bright="10000" contrast="20000"/>
          </a:blip>
          <a:srcRect l="4936"/>
          <a:stretch>
            <a:fillRect/>
          </a:stretch>
        </p:blipFill>
        <p:spPr>
          <a:xfrm>
            <a:off x="8290560" y="0"/>
            <a:ext cx="3901440" cy="615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lum contrast="10000"/>
          </a:blip>
          <a:stretch>
            <a:fillRect/>
          </a:stretch>
        </p:blipFill>
        <p:spPr>
          <a:xfrm>
            <a:off x="0" y="713873"/>
            <a:ext cx="4104000" cy="615600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548963" y="923330"/>
            <a:ext cx="3094074" cy="5457938"/>
            <a:chOff x="4597249" y="633166"/>
            <a:chExt cx="3094074" cy="5457938"/>
          </a:xfrm>
        </p:grpSpPr>
        <p:sp>
          <p:nvSpPr>
            <p:cNvPr id="9" name="矩形 8"/>
            <p:cNvSpPr/>
            <p:nvPr/>
          </p:nvSpPr>
          <p:spPr>
            <a:xfrm>
              <a:off x="5362741" y="1271159"/>
              <a:ext cx="458693" cy="452431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  <a:cs typeface="Arial" panose="020B0604020202020204" pitchFamily="34" charset="0"/>
                </a:rPr>
                <a:t>今日把示君，谁有不平事。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610331" y="1271159"/>
              <a:ext cx="453119" cy="452431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400" dirty="0">
                  <a:solidFill>
                    <a:schemeClr val="bg1"/>
                  </a:solidFill>
                  <a:latin typeface="方正清刻本悦宋简体" pitchFamily="2" charset="-122"/>
                  <a:ea typeface="方正清刻本悦宋简体" pitchFamily="2" charset="-122"/>
                  <a:cs typeface="Arial" panose="020B0604020202020204" pitchFamily="34" charset="0"/>
                </a:rPr>
                <a:t>十年磨一剑，霜刃未曾试。</a:t>
              </a:r>
              <a:endParaRPr lang="en-US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597249" y="633166"/>
              <a:ext cx="3094074" cy="5457938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954593" y="-133738"/>
            <a:ext cx="6282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此处输入标题</a:t>
            </a:r>
            <a:endParaRPr lang="zh-CN" altLang="en-US" sz="54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email">
            <a:lum contrast="2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 contrast="-8000"/>
                    </a14:imgEffect>
                    <a14:imgEffect>
                      <a14:saturation sat="8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90084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247" name="组合 246"/>
          <p:cNvGrpSpPr/>
          <p:nvPr/>
        </p:nvGrpSpPr>
        <p:grpSpPr>
          <a:xfrm>
            <a:off x="1862992" y="704771"/>
            <a:ext cx="8466016" cy="1685301"/>
            <a:chOff x="1435152" y="529913"/>
            <a:chExt cx="8466016" cy="1685301"/>
          </a:xfrm>
        </p:grpSpPr>
        <p:sp>
          <p:nvSpPr>
            <p:cNvPr id="2" name="矩形 1"/>
            <p:cNvSpPr/>
            <p:nvPr/>
          </p:nvSpPr>
          <p:spPr>
            <a:xfrm flipV="1">
              <a:off x="1435152" y="529913"/>
              <a:ext cx="8466016" cy="1685301"/>
            </a:xfrm>
            <a:prstGeom prst="rect">
              <a:avLst/>
            </a:prstGeom>
            <a:noFill/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1811455" y="772399"/>
              <a:ext cx="7713410" cy="1142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  <a:cs typeface="Arial" panose="020B0604020202020204" pitchFamily="34" charset="0"/>
                </a:rPr>
                <a:t>去年元夜时，花市灯如昼。月上柳梢头，人约黄昏后。今年元夜时，月与灯依旧。不见去年人，泪湿春衫袖。</a:t>
              </a:r>
              <a:endParaRPr lang="zh-CN" altLang="en-US" sz="2400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49" name="矩形 248"/>
          <p:cNvSpPr/>
          <p:nvPr/>
        </p:nvSpPr>
        <p:spPr>
          <a:xfrm>
            <a:off x="9721523" y="2271763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1155031" y="594569"/>
            <a:ext cx="1368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632668" y="3655608"/>
            <a:ext cx="546554" cy="551349"/>
            <a:chOff x="1639434" y="2191846"/>
            <a:chExt cx="546554" cy="551349"/>
          </a:xfrm>
        </p:grpSpPr>
        <p:grpSp>
          <p:nvGrpSpPr>
            <p:cNvPr id="71" name="组合 70"/>
            <p:cNvGrpSpPr/>
            <p:nvPr/>
          </p:nvGrpSpPr>
          <p:grpSpPr>
            <a:xfrm>
              <a:off x="1639434" y="2191846"/>
              <a:ext cx="546554" cy="551349"/>
              <a:chOff x="5025570" y="1940946"/>
              <a:chExt cx="2140858" cy="2159642"/>
            </a:xfrm>
          </p:grpSpPr>
          <p:sp>
            <p:nvSpPr>
              <p:cNvPr id="72" name="矩形 71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>
                <a:stCxn id="72" idx="1"/>
                <a:endCxn id="72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>
                <a:stCxn id="72" idx="0"/>
                <a:endCxn id="72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1639434" y="2205910"/>
              <a:ext cx="5465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生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3801256" y="3647117"/>
            <a:ext cx="546554" cy="551349"/>
            <a:chOff x="1639434" y="2191846"/>
            <a:chExt cx="546554" cy="551349"/>
          </a:xfrm>
        </p:grpSpPr>
        <p:grpSp>
          <p:nvGrpSpPr>
            <p:cNvPr id="253" name="组合 252"/>
            <p:cNvGrpSpPr/>
            <p:nvPr/>
          </p:nvGrpSpPr>
          <p:grpSpPr>
            <a:xfrm>
              <a:off x="1639434" y="2191846"/>
              <a:ext cx="546554" cy="551349"/>
              <a:chOff x="5025570" y="1940946"/>
              <a:chExt cx="2140858" cy="2159642"/>
            </a:xfrm>
          </p:grpSpPr>
          <p:sp>
            <p:nvSpPr>
              <p:cNvPr id="255" name="矩形 254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cxnSp>
            <p:nvCxnSpPr>
              <p:cNvPr id="256" name="直接连接符 255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接连接符 256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接连接符 257"/>
              <p:cNvCxnSpPr>
                <a:stCxn id="255" idx="1"/>
                <a:endCxn id="255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接连接符 258"/>
              <p:cNvCxnSpPr>
                <a:stCxn id="255" idx="0"/>
                <a:endCxn id="255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4" name="文本框 253"/>
            <p:cNvSpPr txBox="1"/>
            <p:nvPr/>
          </p:nvSpPr>
          <p:spPr>
            <a:xfrm>
              <a:off x="1639434" y="2205910"/>
              <a:ext cx="5465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查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969844" y="3647117"/>
            <a:ext cx="546554" cy="551349"/>
            <a:chOff x="1639434" y="2191846"/>
            <a:chExt cx="546554" cy="551349"/>
          </a:xfrm>
        </p:grpSpPr>
        <p:grpSp>
          <p:nvGrpSpPr>
            <p:cNvPr id="261" name="组合 260"/>
            <p:cNvGrpSpPr/>
            <p:nvPr/>
          </p:nvGrpSpPr>
          <p:grpSpPr>
            <a:xfrm>
              <a:off x="1639434" y="2191846"/>
              <a:ext cx="546554" cy="551349"/>
              <a:chOff x="5025570" y="1940946"/>
              <a:chExt cx="2140858" cy="2159642"/>
            </a:xfrm>
          </p:grpSpPr>
          <p:sp>
            <p:nvSpPr>
              <p:cNvPr id="263" name="矩形 262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cxnSp>
            <p:nvCxnSpPr>
              <p:cNvPr id="264" name="直接连接符 263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接连接符 264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接连接符 265"/>
              <p:cNvCxnSpPr>
                <a:stCxn id="263" idx="1"/>
                <a:endCxn id="263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接连接符 266"/>
              <p:cNvCxnSpPr>
                <a:stCxn id="263" idx="0"/>
                <a:endCxn id="263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2" name="文本框 261"/>
            <p:cNvSpPr txBox="1"/>
            <p:nvPr/>
          </p:nvSpPr>
          <p:spPr>
            <a:xfrm>
              <a:off x="1639434" y="2205910"/>
              <a:ext cx="5465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子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524848" y="3647117"/>
            <a:ext cx="546554" cy="551349"/>
            <a:chOff x="1639434" y="2191846"/>
            <a:chExt cx="546554" cy="551349"/>
          </a:xfrm>
        </p:grpSpPr>
        <p:grpSp>
          <p:nvGrpSpPr>
            <p:cNvPr id="269" name="组合 268"/>
            <p:cNvGrpSpPr/>
            <p:nvPr/>
          </p:nvGrpSpPr>
          <p:grpSpPr>
            <a:xfrm>
              <a:off x="1639434" y="2191846"/>
              <a:ext cx="546554" cy="551349"/>
              <a:chOff x="5025570" y="1940946"/>
              <a:chExt cx="2140858" cy="2159642"/>
            </a:xfrm>
          </p:grpSpPr>
          <p:sp>
            <p:nvSpPr>
              <p:cNvPr id="271" name="矩形 270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cxnSp>
            <p:nvCxnSpPr>
              <p:cNvPr id="272" name="直接连接符 271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接连接符 272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接连接符 273"/>
              <p:cNvCxnSpPr>
                <a:stCxn id="271" idx="1"/>
                <a:endCxn id="271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接连接符 274"/>
              <p:cNvCxnSpPr>
                <a:stCxn id="271" idx="0"/>
                <a:endCxn id="271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0" name="文本框 269"/>
            <p:cNvSpPr txBox="1"/>
            <p:nvPr/>
          </p:nvSpPr>
          <p:spPr>
            <a:xfrm>
              <a:off x="1639434" y="2205910"/>
              <a:ext cx="5465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元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138432" y="3412562"/>
            <a:ext cx="764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·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693434" y="3647117"/>
            <a:ext cx="546554" cy="551349"/>
            <a:chOff x="1639434" y="2191846"/>
            <a:chExt cx="546554" cy="551349"/>
          </a:xfrm>
        </p:grpSpPr>
        <p:grpSp>
          <p:nvGrpSpPr>
            <p:cNvPr id="43" name="组合 42"/>
            <p:cNvGrpSpPr/>
            <p:nvPr/>
          </p:nvGrpSpPr>
          <p:grpSpPr>
            <a:xfrm>
              <a:off x="1639434" y="2191846"/>
              <a:ext cx="546554" cy="551349"/>
              <a:chOff x="5025570" y="1940946"/>
              <a:chExt cx="2140858" cy="215964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5025570" y="1940946"/>
                <a:ext cx="2140858" cy="2140858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2">
                      <a:lumMod val="25000"/>
                    </a:schemeClr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5025570" y="1940946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 flipV="1">
                <a:off x="5025570" y="1959730"/>
                <a:ext cx="2140858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>
                <a:stCxn id="45" idx="1"/>
                <a:endCxn id="45" idx="3"/>
              </p:cNvCxnSpPr>
              <p:nvPr/>
            </p:nvCxnSpPr>
            <p:spPr>
              <a:xfrm>
                <a:off x="5025570" y="3011375"/>
                <a:ext cx="2140858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>
                <a:stCxn id="45" idx="0"/>
                <a:endCxn id="45" idx="2"/>
              </p:cNvCxnSpPr>
              <p:nvPr/>
            </p:nvCxnSpPr>
            <p:spPr>
              <a:xfrm>
                <a:off x="6095999" y="1940946"/>
                <a:ext cx="0" cy="214085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/>
            <p:cNvSpPr txBox="1"/>
            <p:nvPr/>
          </p:nvSpPr>
          <p:spPr>
            <a:xfrm>
              <a:off x="1639434" y="2205910"/>
              <a:ext cx="54655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</a:rPr>
                <a:t>夕</a:t>
              </a:r>
              <a:endParaRPr lang="zh-CN" altLang="en-US" sz="28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/>
          <p:cNvPicPr>
            <a:picLocks noChangeAspect="1"/>
          </p:cNvPicPr>
          <p:nvPr/>
        </p:nvPicPr>
        <p:blipFill rotWithShape="1">
          <a:blip r:embed="rId1" cstate="email">
            <a:lum contrast="30000"/>
          </a:blip>
          <a:srcRect/>
          <a:stretch>
            <a:fillRect/>
          </a:stretch>
        </p:blipFill>
        <p:spPr>
          <a:xfrm>
            <a:off x="0" y="-5666"/>
            <a:ext cx="12215740" cy="6900242"/>
          </a:xfrm>
          <a:prstGeom prst="rect">
            <a:avLst/>
          </a:prstGeom>
        </p:spPr>
      </p:pic>
      <p:sp>
        <p:nvSpPr>
          <p:cNvPr id="116" name="矩形 115"/>
          <p:cNvSpPr/>
          <p:nvPr/>
        </p:nvSpPr>
        <p:spPr>
          <a:xfrm>
            <a:off x="0" y="2589812"/>
            <a:ext cx="12192000" cy="2853374"/>
          </a:xfrm>
          <a:prstGeom prst="rect">
            <a:avLst/>
          </a:prstGeom>
          <a:solidFill>
            <a:srgbClr val="983B2E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684223" y="2380397"/>
            <a:ext cx="10847293" cy="3353330"/>
          </a:xfrm>
          <a:prstGeom prst="rect">
            <a:avLst/>
          </a:prstGeom>
          <a:solidFill>
            <a:srgbClr val="983B2E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矩形 123"/>
          <p:cNvSpPr/>
          <p:nvPr/>
        </p:nvSpPr>
        <p:spPr>
          <a:xfrm>
            <a:off x="1579424" y="3885742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岁暮风动地</a:t>
            </a:r>
            <a:endParaRPr lang="en-US" altLang="zh-CN" sz="24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夜寒雪连天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110791" y="3091818"/>
            <a:ext cx="660814" cy="636187"/>
            <a:chOff x="-1227138" y="3589338"/>
            <a:chExt cx="1022350" cy="984250"/>
          </a:xfrm>
          <a:solidFill>
            <a:schemeClr val="bg1"/>
          </a:solidFill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4646167" y="3088575"/>
            <a:ext cx="660814" cy="636187"/>
            <a:chOff x="-1227138" y="3589338"/>
            <a:chExt cx="1022350" cy="984250"/>
          </a:xfrm>
          <a:solidFill>
            <a:schemeClr val="bg1"/>
          </a:solidFill>
        </p:grpSpPr>
        <p:sp>
          <p:nvSpPr>
            <p:cNvPr id="270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7263111" y="3088575"/>
            <a:ext cx="660814" cy="636187"/>
            <a:chOff x="-1227138" y="3589338"/>
            <a:chExt cx="1022350" cy="984250"/>
          </a:xfrm>
          <a:solidFill>
            <a:schemeClr val="bg1"/>
          </a:solidFill>
        </p:grpSpPr>
        <p:sp>
          <p:nvSpPr>
            <p:cNvPr id="276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9726167" y="3088575"/>
            <a:ext cx="660814" cy="636187"/>
            <a:chOff x="-1227138" y="3589338"/>
            <a:chExt cx="1022350" cy="984250"/>
          </a:xfrm>
          <a:solidFill>
            <a:schemeClr val="bg1"/>
          </a:solidFill>
        </p:grpSpPr>
        <p:sp>
          <p:nvSpPr>
            <p:cNvPr id="282" name="Freeform 8"/>
            <p:cNvSpPr>
              <a:spLocks noEditPoints="1"/>
            </p:cNvSpPr>
            <p:nvPr/>
          </p:nvSpPr>
          <p:spPr bwMode="auto">
            <a:xfrm>
              <a:off x="-1227138" y="3589338"/>
              <a:ext cx="1022350" cy="984250"/>
            </a:xfrm>
            <a:custGeom>
              <a:avLst/>
              <a:gdLst>
                <a:gd name="T0" fmla="*/ 204 w 271"/>
                <a:gd name="T1" fmla="*/ 204 h 261"/>
                <a:gd name="T2" fmla="*/ 197 w 271"/>
                <a:gd name="T3" fmla="*/ 229 h 261"/>
                <a:gd name="T4" fmla="*/ 159 w 271"/>
                <a:gd name="T5" fmla="*/ 257 h 261"/>
                <a:gd name="T6" fmla="*/ 128 w 271"/>
                <a:gd name="T7" fmla="*/ 250 h 261"/>
                <a:gd name="T8" fmla="*/ 121 w 271"/>
                <a:gd name="T9" fmla="*/ 250 h 261"/>
                <a:gd name="T10" fmla="*/ 58 w 271"/>
                <a:gd name="T11" fmla="*/ 211 h 261"/>
                <a:gd name="T12" fmla="*/ 57 w 271"/>
                <a:gd name="T13" fmla="*/ 205 h 261"/>
                <a:gd name="T14" fmla="*/ 47 w 271"/>
                <a:gd name="T15" fmla="*/ 204 h 261"/>
                <a:gd name="T16" fmla="*/ 4 w 271"/>
                <a:gd name="T17" fmla="*/ 147 h 261"/>
                <a:gd name="T18" fmla="*/ 11 w 271"/>
                <a:gd name="T19" fmla="*/ 128 h 261"/>
                <a:gd name="T20" fmla="*/ 12 w 271"/>
                <a:gd name="T21" fmla="*/ 123 h 261"/>
                <a:gd name="T22" fmla="*/ 53 w 271"/>
                <a:gd name="T23" fmla="*/ 58 h 261"/>
                <a:gd name="T24" fmla="*/ 56 w 271"/>
                <a:gd name="T25" fmla="*/ 58 h 261"/>
                <a:gd name="T26" fmla="*/ 57 w 271"/>
                <a:gd name="T27" fmla="*/ 53 h 261"/>
                <a:gd name="T28" fmla="*/ 111 w 271"/>
                <a:gd name="T29" fmla="*/ 4 h 261"/>
                <a:gd name="T30" fmla="*/ 133 w 271"/>
                <a:gd name="T31" fmla="*/ 11 h 261"/>
                <a:gd name="T32" fmla="*/ 139 w 271"/>
                <a:gd name="T33" fmla="*/ 12 h 261"/>
                <a:gd name="T34" fmla="*/ 202 w 271"/>
                <a:gd name="T35" fmla="*/ 51 h 261"/>
                <a:gd name="T36" fmla="*/ 209 w 271"/>
                <a:gd name="T37" fmla="*/ 57 h 261"/>
                <a:gd name="T38" fmla="*/ 250 w 271"/>
                <a:gd name="T39" fmla="*/ 133 h 261"/>
                <a:gd name="T40" fmla="*/ 249 w 271"/>
                <a:gd name="T41" fmla="*/ 141 h 261"/>
                <a:gd name="T42" fmla="*/ 213 w 271"/>
                <a:gd name="T43" fmla="*/ 203 h 261"/>
                <a:gd name="T44" fmla="*/ 204 w 271"/>
                <a:gd name="T45" fmla="*/ 204 h 261"/>
                <a:gd name="T46" fmla="*/ 61 w 271"/>
                <a:gd name="T47" fmla="*/ 200 h 261"/>
                <a:gd name="T48" fmla="*/ 61 w 271"/>
                <a:gd name="T49" fmla="*/ 212 h 261"/>
                <a:gd name="T50" fmla="*/ 121 w 271"/>
                <a:gd name="T51" fmla="*/ 246 h 261"/>
                <a:gd name="T52" fmla="*/ 127 w 271"/>
                <a:gd name="T53" fmla="*/ 247 h 261"/>
                <a:gd name="T54" fmla="*/ 150 w 271"/>
                <a:gd name="T55" fmla="*/ 255 h 261"/>
                <a:gd name="T56" fmla="*/ 200 w 271"/>
                <a:gd name="T57" fmla="*/ 204 h 261"/>
                <a:gd name="T58" fmla="*/ 200 w 271"/>
                <a:gd name="T59" fmla="*/ 200 h 261"/>
                <a:gd name="T60" fmla="*/ 217 w 271"/>
                <a:gd name="T61" fmla="*/ 198 h 261"/>
                <a:gd name="T62" fmla="*/ 245 w 271"/>
                <a:gd name="T63" fmla="*/ 139 h 261"/>
                <a:gd name="T64" fmla="*/ 246 w 271"/>
                <a:gd name="T65" fmla="*/ 134 h 261"/>
                <a:gd name="T66" fmla="*/ 253 w 271"/>
                <a:gd name="T67" fmla="*/ 116 h 261"/>
                <a:gd name="T68" fmla="*/ 235 w 271"/>
                <a:gd name="T69" fmla="*/ 71 h 261"/>
                <a:gd name="T70" fmla="*/ 199 w 271"/>
                <a:gd name="T71" fmla="*/ 61 h 261"/>
                <a:gd name="T72" fmla="*/ 199 w 271"/>
                <a:gd name="T73" fmla="*/ 56 h 261"/>
                <a:gd name="T74" fmla="*/ 189 w 271"/>
                <a:gd name="T75" fmla="*/ 26 h 261"/>
                <a:gd name="T76" fmla="*/ 138 w 271"/>
                <a:gd name="T77" fmla="*/ 15 h 261"/>
                <a:gd name="T78" fmla="*/ 133 w 271"/>
                <a:gd name="T79" fmla="*/ 15 h 261"/>
                <a:gd name="T80" fmla="*/ 97 w 271"/>
                <a:gd name="T81" fmla="*/ 8 h 261"/>
                <a:gd name="T82" fmla="*/ 64 w 271"/>
                <a:gd name="T83" fmla="*/ 38 h 261"/>
                <a:gd name="T84" fmla="*/ 59 w 271"/>
                <a:gd name="T85" fmla="*/ 61 h 261"/>
                <a:gd name="T86" fmla="*/ 52 w 271"/>
                <a:gd name="T87" fmla="*/ 61 h 261"/>
                <a:gd name="T88" fmla="*/ 21 w 271"/>
                <a:gd name="T89" fmla="*/ 77 h 261"/>
                <a:gd name="T90" fmla="*/ 14 w 271"/>
                <a:gd name="T91" fmla="*/ 121 h 261"/>
                <a:gd name="T92" fmla="*/ 14 w 271"/>
                <a:gd name="T93" fmla="*/ 129 h 261"/>
                <a:gd name="T94" fmla="*/ 20 w 271"/>
                <a:gd name="T95" fmla="*/ 186 h 261"/>
                <a:gd name="T96" fmla="*/ 61 w 271"/>
                <a:gd name="T97" fmla="*/ 20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1" h="261">
                  <a:moveTo>
                    <a:pt x="204" y="204"/>
                  </a:moveTo>
                  <a:cubicBezTo>
                    <a:pt x="204" y="213"/>
                    <a:pt x="202" y="222"/>
                    <a:pt x="197" y="229"/>
                  </a:cubicBezTo>
                  <a:cubicBezTo>
                    <a:pt x="188" y="244"/>
                    <a:pt x="176" y="254"/>
                    <a:pt x="159" y="257"/>
                  </a:cubicBezTo>
                  <a:cubicBezTo>
                    <a:pt x="148" y="259"/>
                    <a:pt x="138" y="256"/>
                    <a:pt x="128" y="250"/>
                  </a:cubicBezTo>
                  <a:cubicBezTo>
                    <a:pt x="126" y="249"/>
                    <a:pt x="124" y="248"/>
                    <a:pt x="121" y="250"/>
                  </a:cubicBezTo>
                  <a:cubicBezTo>
                    <a:pt x="94" y="261"/>
                    <a:pt x="60" y="240"/>
                    <a:pt x="58" y="211"/>
                  </a:cubicBezTo>
                  <a:cubicBezTo>
                    <a:pt x="58" y="209"/>
                    <a:pt x="57" y="207"/>
                    <a:pt x="57" y="205"/>
                  </a:cubicBezTo>
                  <a:cubicBezTo>
                    <a:pt x="54" y="204"/>
                    <a:pt x="50" y="204"/>
                    <a:pt x="47" y="204"/>
                  </a:cubicBezTo>
                  <a:cubicBezTo>
                    <a:pt x="22" y="200"/>
                    <a:pt x="1" y="172"/>
                    <a:pt x="4" y="147"/>
                  </a:cubicBezTo>
                  <a:cubicBezTo>
                    <a:pt x="5" y="140"/>
                    <a:pt x="9" y="134"/>
                    <a:pt x="11" y="128"/>
                  </a:cubicBezTo>
                  <a:cubicBezTo>
                    <a:pt x="11" y="126"/>
                    <a:pt x="12" y="124"/>
                    <a:pt x="12" y="123"/>
                  </a:cubicBezTo>
                  <a:cubicBezTo>
                    <a:pt x="0" y="92"/>
                    <a:pt x="20" y="60"/>
                    <a:pt x="53" y="58"/>
                  </a:cubicBezTo>
                  <a:cubicBezTo>
                    <a:pt x="54" y="58"/>
                    <a:pt x="55" y="58"/>
                    <a:pt x="56" y="58"/>
                  </a:cubicBezTo>
                  <a:cubicBezTo>
                    <a:pt x="56" y="56"/>
                    <a:pt x="57" y="55"/>
                    <a:pt x="57" y="53"/>
                  </a:cubicBezTo>
                  <a:cubicBezTo>
                    <a:pt x="58" y="26"/>
                    <a:pt x="84" y="2"/>
                    <a:pt x="111" y="4"/>
                  </a:cubicBezTo>
                  <a:cubicBezTo>
                    <a:pt x="119" y="5"/>
                    <a:pt x="126" y="9"/>
                    <a:pt x="133" y="11"/>
                  </a:cubicBezTo>
                  <a:cubicBezTo>
                    <a:pt x="135" y="12"/>
                    <a:pt x="137" y="12"/>
                    <a:pt x="139" y="12"/>
                  </a:cubicBezTo>
                  <a:cubicBezTo>
                    <a:pt x="167" y="0"/>
                    <a:pt x="200" y="21"/>
                    <a:pt x="202" y="51"/>
                  </a:cubicBezTo>
                  <a:cubicBezTo>
                    <a:pt x="203" y="56"/>
                    <a:pt x="204" y="57"/>
                    <a:pt x="209" y="57"/>
                  </a:cubicBezTo>
                  <a:cubicBezTo>
                    <a:pt x="238" y="59"/>
                    <a:pt x="271" y="96"/>
                    <a:pt x="250" y="133"/>
                  </a:cubicBezTo>
                  <a:cubicBezTo>
                    <a:pt x="248" y="135"/>
                    <a:pt x="248" y="137"/>
                    <a:pt x="249" y="141"/>
                  </a:cubicBezTo>
                  <a:cubicBezTo>
                    <a:pt x="260" y="166"/>
                    <a:pt x="241" y="198"/>
                    <a:pt x="213" y="203"/>
                  </a:cubicBezTo>
                  <a:cubicBezTo>
                    <a:pt x="210" y="203"/>
                    <a:pt x="207" y="203"/>
                    <a:pt x="204" y="204"/>
                  </a:cubicBezTo>
                  <a:close/>
                  <a:moveTo>
                    <a:pt x="61" y="200"/>
                  </a:moveTo>
                  <a:cubicBezTo>
                    <a:pt x="61" y="205"/>
                    <a:pt x="61" y="208"/>
                    <a:pt x="61" y="212"/>
                  </a:cubicBezTo>
                  <a:cubicBezTo>
                    <a:pt x="64" y="244"/>
                    <a:pt x="102" y="259"/>
                    <a:pt x="121" y="246"/>
                  </a:cubicBezTo>
                  <a:cubicBezTo>
                    <a:pt x="123" y="246"/>
                    <a:pt x="126" y="246"/>
                    <a:pt x="127" y="247"/>
                  </a:cubicBezTo>
                  <a:cubicBezTo>
                    <a:pt x="134" y="251"/>
                    <a:pt x="142" y="254"/>
                    <a:pt x="150" y="255"/>
                  </a:cubicBezTo>
                  <a:cubicBezTo>
                    <a:pt x="177" y="256"/>
                    <a:pt x="202" y="231"/>
                    <a:pt x="200" y="204"/>
                  </a:cubicBezTo>
                  <a:cubicBezTo>
                    <a:pt x="200" y="203"/>
                    <a:pt x="200" y="201"/>
                    <a:pt x="200" y="200"/>
                  </a:cubicBezTo>
                  <a:cubicBezTo>
                    <a:pt x="206" y="200"/>
                    <a:pt x="212" y="200"/>
                    <a:pt x="217" y="198"/>
                  </a:cubicBezTo>
                  <a:cubicBezTo>
                    <a:pt x="245" y="192"/>
                    <a:pt x="258" y="157"/>
                    <a:pt x="245" y="139"/>
                  </a:cubicBezTo>
                  <a:cubicBezTo>
                    <a:pt x="245" y="138"/>
                    <a:pt x="245" y="135"/>
                    <a:pt x="246" y="134"/>
                  </a:cubicBezTo>
                  <a:cubicBezTo>
                    <a:pt x="248" y="128"/>
                    <a:pt x="252" y="122"/>
                    <a:pt x="253" y="116"/>
                  </a:cubicBezTo>
                  <a:cubicBezTo>
                    <a:pt x="257" y="97"/>
                    <a:pt x="249" y="82"/>
                    <a:pt x="235" y="71"/>
                  </a:cubicBezTo>
                  <a:cubicBezTo>
                    <a:pt x="224" y="62"/>
                    <a:pt x="213" y="59"/>
                    <a:pt x="199" y="61"/>
                  </a:cubicBezTo>
                  <a:cubicBezTo>
                    <a:pt x="199" y="59"/>
                    <a:pt x="199" y="58"/>
                    <a:pt x="199" y="56"/>
                  </a:cubicBezTo>
                  <a:cubicBezTo>
                    <a:pt x="200" y="45"/>
                    <a:pt x="196" y="34"/>
                    <a:pt x="189" y="26"/>
                  </a:cubicBezTo>
                  <a:cubicBezTo>
                    <a:pt x="178" y="14"/>
                    <a:pt x="155" y="5"/>
                    <a:pt x="138" y="15"/>
                  </a:cubicBezTo>
                  <a:cubicBezTo>
                    <a:pt x="137" y="16"/>
                    <a:pt x="134" y="15"/>
                    <a:pt x="133" y="15"/>
                  </a:cubicBezTo>
                  <a:cubicBezTo>
                    <a:pt x="122" y="8"/>
                    <a:pt x="110" y="4"/>
                    <a:pt x="97" y="8"/>
                  </a:cubicBezTo>
                  <a:cubicBezTo>
                    <a:pt x="81" y="12"/>
                    <a:pt x="70" y="22"/>
                    <a:pt x="64" y="38"/>
                  </a:cubicBezTo>
                  <a:cubicBezTo>
                    <a:pt x="61" y="45"/>
                    <a:pt x="60" y="53"/>
                    <a:pt x="59" y="61"/>
                  </a:cubicBezTo>
                  <a:cubicBezTo>
                    <a:pt x="58" y="61"/>
                    <a:pt x="55" y="61"/>
                    <a:pt x="52" y="61"/>
                  </a:cubicBezTo>
                  <a:cubicBezTo>
                    <a:pt x="40" y="62"/>
                    <a:pt x="29" y="67"/>
                    <a:pt x="21" y="77"/>
                  </a:cubicBezTo>
                  <a:cubicBezTo>
                    <a:pt x="11" y="90"/>
                    <a:pt x="6" y="105"/>
                    <a:pt x="14" y="121"/>
                  </a:cubicBezTo>
                  <a:cubicBezTo>
                    <a:pt x="16" y="124"/>
                    <a:pt x="15" y="126"/>
                    <a:pt x="14" y="129"/>
                  </a:cubicBezTo>
                  <a:cubicBezTo>
                    <a:pt x="1" y="149"/>
                    <a:pt x="4" y="169"/>
                    <a:pt x="20" y="186"/>
                  </a:cubicBezTo>
                  <a:cubicBezTo>
                    <a:pt x="32" y="197"/>
                    <a:pt x="45" y="203"/>
                    <a:pt x="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37"/>
            <p:cNvSpPr/>
            <p:nvPr/>
          </p:nvSpPr>
          <p:spPr bwMode="auto">
            <a:xfrm>
              <a:off x="-966788" y="3608388"/>
              <a:ext cx="460375" cy="433387"/>
            </a:xfrm>
            <a:custGeom>
              <a:avLst/>
              <a:gdLst>
                <a:gd name="T0" fmla="*/ 67 w 122"/>
                <a:gd name="T1" fmla="*/ 24 h 115"/>
                <a:gd name="T2" fmla="*/ 69 w 122"/>
                <a:gd name="T3" fmla="*/ 23 h 115"/>
                <a:gd name="T4" fmla="*/ 103 w 122"/>
                <a:gd name="T5" fmla="*/ 18 h 115"/>
                <a:gd name="T6" fmla="*/ 120 w 122"/>
                <a:gd name="T7" fmla="*/ 50 h 115"/>
                <a:gd name="T8" fmla="*/ 117 w 122"/>
                <a:gd name="T9" fmla="*/ 65 h 115"/>
                <a:gd name="T10" fmla="*/ 77 w 122"/>
                <a:gd name="T11" fmla="*/ 72 h 115"/>
                <a:gd name="T12" fmla="*/ 76 w 122"/>
                <a:gd name="T13" fmla="*/ 69 h 115"/>
                <a:gd name="T14" fmla="*/ 47 w 122"/>
                <a:gd name="T15" fmla="*/ 51 h 115"/>
                <a:gd name="T16" fmla="*/ 22 w 122"/>
                <a:gd name="T17" fmla="*/ 72 h 115"/>
                <a:gd name="T18" fmla="*/ 37 w 122"/>
                <a:gd name="T19" fmla="*/ 91 h 115"/>
                <a:gd name="T20" fmla="*/ 43 w 122"/>
                <a:gd name="T21" fmla="*/ 89 h 115"/>
                <a:gd name="T22" fmla="*/ 45 w 122"/>
                <a:gd name="T23" fmla="*/ 84 h 115"/>
                <a:gd name="T24" fmla="*/ 40 w 122"/>
                <a:gd name="T25" fmla="*/ 84 h 115"/>
                <a:gd name="T26" fmla="*/ 37 w 122"/>
                <a:gd name="T27" fmla="*/ 85 h 115"/>
                <a:gd name="T28" fmla="*/ 29 w 122"/>
                <a:gd name="T29" fmla="*/ 79 h 115"/>
                <a:gd name="T30" fmla="*/ 37 w 122"/>
                <a:gd name="T31" fmla="*/ 61 h 115"/>
                <a:gd name="T32" fmla="*/ 61 w 122"/>
                <a:gd name="T33" fmla="*/ 60 h 115"/>
                <a:gd name="T34" fmla="*/ 70 w 122"/>
                <a:gd name="T35" fmla="*/ 74 h 115"/>
                <a:gd name="T36" fmla="*/ 54 w 122"/>
                <a:gd name="T37" fmla="*/ 107 h 115"/>
                <a:gd name="T38" fmla="*/ 18 w 122"/>
                <a:gd name="T39" fmla="*/ 109 h 115"/>
                <a:gd name="T40" fmla="*/ 4 w 122"/>
                <a:gd name="T41" fmla="*/ 76 h 115"/>
                <a:gd name="T42" fmla="*/ 2 w 122"/>
                <a:gd name="T43" fmla="*/ 54 h 115"/>
                <a:gd name="T44" fmla="*/ 2 w 122"/>
                <a:gd name="T45" fmla="*/ 38 h 115"/>
                <a:gd name="T46" fmla="*/ 64 w 122"/>
                <a:gd name="T47" fmla="*/ 21 h 115"/>
                <a:gd name="T48" fmla="*/ 67 w 122"/>
                <a:gd name="T49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15">
                  <a:moveTo>
                    <a:pt x="67" y="24"/>
                  </a:moveTo>
                  <a:cubicBezTo>
                    <a:pt x="68" y="24"/>
                    <a:pt x="68" y="24"/>
                    <a:pt x="69" y="23"/>
                  </a:cubicBezTo>
                  <a:cubicBezTo>
                    <a:pt x="80" y="12"/>
                    <a:pt x="89" y="11"/>
                    <a:pt x="103" y="18"/>
                  </a:cubicBezTo>
                  <a:cubicBezTo>
                    <a:pt x="115" y="24"/>
                    <a:pt x="122" y="36"/>
                    <a:pt x="120" y="50"/>
                  </a:cubicBezTo>
                  <a:cubicBezTo>
                    <a:pt x="120" y="55"/>
                    <a:pt x="118" y="60"/>
                    <a:pt x="117" y="65"/>
                  </a:cubicBezTo>
                  <a:cubicBezTo>
                    <a:pt x="95" y="61"/>
                    <a:pt x="94" y="61"/>
                    <a:pt x="77" y="72"/>
                  </a:cubicBezTo>
                  <a:cubicBezTo>
                    <a:pt x="76" y="71"/>
                    <a:pt x="76" y="70"/>
                    <a:pt x="76" y="69"/>
                  </a:cubicBezTo>
                  <a:cubicBezTo>
                    <a:pt x="72" y="56"/>
                    <a:pt x="62" y="50"/>
                    <a:pt x="47" y="51"/>
                  </a:cubicBezTo>
                  <a:cubicBezTo>
                    <a:pt x="35" y="52"/>
                    <a:pt x="24" y="61"/>
                    <a:pt x="22" y="72"/>
                  </a:cubicBezTo>
                  <a:cubicBezTo>
                    <a:pt x="20" y="83"/>
                    <a:pt x="27" y="92"/>
                    <a:pt x="37" y="91"/>
                  </a:cubicBezTo>
                  <a:cubicBezTo>
                    <a:pt x="39" y="91"/>
                    <a:pt x="42" y="90"/>
                    <a:pt x="43" y="89"/>
                  </a:cubicBezTo>
                  <a:cubicBezTo>
                    <a:pt x="44" y="88"/>
                    <a:pt x="44" y="86"/>
                    <a:pt x="45" y="84"/>
                  </a:cubicBezTo>
                  <a:cubicBezTo>
                    <a:pt x="43" y="84"/>
                    <a:pt x="42" y="84"/>
                    <a:pt x="40" y="84"/>
                  </a:cubicBezTo>
                  <a:cubicBezTo>
                    <a:pt x="39" y="84"/>
                    <a:pt x="38" y="85"/>
                    <a:pt x="37" y="85"/>
                  </a:cubicBezTo>
                  <a:cubicBezTo>
                    <a:pt x="32" y="86"/>
                    <a:pt x="30" y="83"/>
                    <a:pt x="29" y="79"/>
                  </a:cubicBezTo>
                  <a:cubicBezTo>
                    <a:pt x="27" y="73"/>
                    <a:pt x="31" y="65"/>
                    <a:pt x="37" y="61"/>
                  </a:cubicBezTo>
                  <a:cubicBezTo>
                    <a:pt x="45" y="56"/>
                    <a:pt x="53" y="56"/>
                    <a:pt x="61" y="60"/>
                  </a:cubicBezTo>
                  <a:cubicBezTo>
                    <a:pt x="67" y="62"/>
                    <a:pt x="70" y="68"/>
                    <a:pt x="70" y="74"/>
                  </a:cubicBezTo>
                  <a:cubicBezTo>
                    <a:pt x="71" y="88"/>
                    <a:pt x="66" y="100"/>
                    <a:pt x="54" y="107"/>
                  </a:cubicBezTo>
                  <a:cubicBezTo>
                    <a:pt x="42" y="115"/>
                    <a:pt x="30" y="115"/>
                    <a:pt x="18" y="109"/>
                  </a:cubicBezTo>
                  <a:cubicBezTo>
                    <a:pt x="6" y="103"/>
                    <a:pt x="0" y="90"/>
                    <a:pt x="4" y="76"/>
                  </a:cubicBezTo>
                  <a:cubicBezTo>
                    <a:pt x="6" y="68"/>
                    <a:pt x="7" y="61"/>
                    <a:pt x="2" y="54"/>
                  </a:cubicBezTo>
                  <a:cubicBezTo>
                    <a:pt x="0" y="50"/>
                    <a:pt x="1" y="43"/>
                    <a:pt x="2" y="38"/>
                  </a:cubicBezTo>
                  <a:cubicBezTo>
                    <a:pt x="9" y="9"/>
                    <a:pt x="42" y="0"/>
                    <a:pt x="64" y="21"/>
                  </a:cubicBezTo>
                  <a:cubicBezTo>
                    <a:pt x="65" y="22"/>
                    <a:pt x="66" y="23"/>
                    <a:pt x="6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38"/>
            <p:cNvSpPr/>
            <p:nvPr/>
          </p:nvSpPr>
          <p:spPr bwMode="auto">
            <a:xfrm>
              <a:off x="-714375" y="3838575"/>
              <a:ext cx="433388" cy="482600"/>
            </a:xfrm>
            <a:custGeom>
              <a:avLst/>
              <a:gdLst>
                <a:gd name="T0" fmla="*/ 95 w 115"/>
                <a:gd name="T1" fmla="*/ 71 h 128"/>
                <a:gd name="T2" fmla="*/ 99 w 115"/>
                <a:gd name="T3" fmla="*/ 112 h 128"/>
                <a:gd name="T4" fmla="*/ 57 w 115"/>
                <a:gd name="T5" fmla="*/ 121 h 128"/>
                <a:gd name="T6" fmla="*/ 55 w 115"/>
                <a:gd name="T7" fmla="*/ 117 h 128"/>
                <a:gd name="T8" fmla="*/ 48 w 115"/>
                <a:gd name="T9" fmla="*/ 80 h 128"/>
                <a:gd name="T10" fmla="*/ 51 w 115"/>
                <a:gd name="T11" fmla="*/ 79 h 128"/>
                <a:gd name="T12" fmla="*/ 69 w 115"/>
                <a:gd name="T13" fmla="*/ 50 h 128"/>
                <a:gd name="T14" fmla="*/ 46 w 115"/>
                <a:gd name="T15" fmla="*/ 26 h 128"/>
                <a:gd name="T16" fmla="*/ 29 w 115"/>
                <a:gd name="T17" fmla="*/ 44 h 128"/>
                <a:gd name="T18" fmla="*/ 31 w 115"/>
                <a:gd name="T19" fmla="*/ 47 h 128"/>
                <a:gd name="T20" fmla="*/ 35 w 115"/>
                <a:gd name="T21" fmla="*/ 48 h 128"/>
                <a:gd name="T22" fmla="*/ 36 w 115"/>
                <a:gd name="T23" fmla="*/ 44 h 128"/>
                <a:gd name="T24" fmla="*/ 45 w 115"/>
                <a:gd name="T25" fmla="*/ 32 h 128"/>
                <a:gd name="T26" fmla="*/ 60 w 115"/>
                <a:gd name="T27" fmla="*/ 42 h 128"/>
                <a:gd name="T28" fmla="*/ 61 w 115"/>
                <a:gd name="T29" fmla="*/ 63 h 128"/>
                <a:gd name="T30" fmla="*/ 43 w 115"/>
                <a:gd name="T31" fmla="*/ 74 h 128"/>
                <a:gd name="T32" fmla="*/ 9 w 115"/>
                <a:gd name="T33" fmla="*/ 25 h 128"/>
                <a:gd name="T34" fmla="*/ 42 w 115"/>
                <a:gd name="T35" fmla="*/ 7 h 128"/>
                <a:gd name="T36" fmla="*/ 67 w 115"/>
                <a:gd name="T37" fmla="*/ 6 h 128"/>
                <a:gd name="T38" fmla="*/ 104 w 115"/>
                <a:gd name="T39" fmla="*/ 21 h 128"/>
                <a:gd name="T40" fmla="*/ 99 w 115"/>
                <a:gd name="T41" fmla="*/ 68 h 128"/>
                <a:gd name="T42" fmla="*/ 95 w 115"/>
                <a:gd name="T43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5" h="128">
                  <a:moveTo>
                    <a:pt x="95" y="71"/>
                  </a:moveTo>
                  <a:cubicBezTo>
                    <a:pt x="109" y="85"/>
                    <a:pt x="109" y="98"/>
                    <a:pt x="99" y="112"/>
                  </a:cubicBezTo>
                  <a:cubicBezTo>
                    <a:pt x="89" y="124"/>
                    <a:pt x="71" y="128"/>
                    <a:pt x="57" y="121"/>
                  </a:cubicBezTo>
                  <a:cubicBezTo>
                    <a:pt x="56" y="120"/>
                    <a:pt x="55" y="118"/>
                    <a:pt x="55" y="117"/>
                  </a:cubicBezTo>
                  <a:cubicBezTo>
                    <a:pt x="59" y="99"/>
                    <a:pt x="58" y="97"/>
                    <a:pt x="48" y="80"/>
                  </a:cubicBezTo>
                  <a:cubicBezTo>
                    <a:pt x="49" y="80"/>
                    <a:pt x="50" y="80"/>
                    <a:pt x="51" y="79"/>
                  </a:cubicBezTo>
                  <a:cubicBezTo>
                    <a:pt x="64" y="75"/>
                    <a:pt x="70" y="65"/>
                    <a:pt x="69" y="50"/>
                  </a:cubicBezTo>
                  <a:cubicBezTo>
                    <a:pt x="68" y="37"/>
                    <a:pt x="59" y="27"/>
                    <a:pt x="46" y="26"/>
                  </a:cubicBezTo>
                  <a:cubicBezTo>
                    <a:pt x="35" y="24"/>
                    <a:pt x="26" y="34"/>
                    <a:pt x="29" y="44"/>
                  </a:cubicBezTo>
                  <a:cubicBezTo>
                    <a:pt x="30" y="45"/>
                    <a:pt x="30" y="47"/>
                    <a:pt x="31" y="47"/>
                  </a:cubicBezTo>
                  <a:cubicBezTo>
                    <a:pt x="32" y="48"/>
                    <a:pt x="34" y="49"/>
                    <a:pt x="35" y="48"/>
                  </a:cubicBezTo>
                  <a:cubicBezTo>
                    <a:pt x="36" y="48"/>
                    <a:pt x="37" y="45"/>
                    <a:pt x="36" y="44"/>
                  </a:cubicBezTo>
                  <a:cubicBezTo>
                    <a:pt x="33" y="36"/>
                    <a:pt x="37" y="31"/>
                    <a:pt x="45" y="32"/>
                  </a:cubicBezTo>
                  <a:cubicBezTo>
                    <a:pt x="52" y="33"/>
                    <a:pt x="57" y="37"/>
                    <a:pt x="60" y="42"/>
                  </a:cubicBezTo>
                  <a:cubicBezTo>
                    <a:pt x="63" y="49"/>
                    <a:pt x="64" y="56"/>
                    <a:pt x="61" y="63"/>
                  </a:cubicBezTo>
                  <a:cubicBezTo>
                    <a:pt x="58" y="70"/>
                    <a:pt x="52" y="74"/>
                    <a:pt x="43" y="74"/>
                  </a:cubicBezTo>
                  <a:cubicBezTo>
                    <a:pt x="17" y="74"/>
                    <a:pt x="0" y="48"/>
                    <a:pt x="9" y="25"/>
                  </a:cubicBezTo>
                  <a:cubicBezTo>
                    <a:pt x="15" y="11"/>
                    <a:pt x="27" y="4"/>
                    <a:pt x="42" y="7"/>
                  </a:cubicBezTo>
                  <a:cubicBezTo>
                    <a:pt x="51" y="9"/>
                    <a:pt x="58" y="10"/>
                    <a:pt x="67" y="6"/>
                  </a:cubicBezTo>
                  <a:cubicBezTo>
                    <a:pt x="79" y="0"/>
                    <a:pt x="95" y="8"/>
                    <a:pt x="104" y="21"/>
                  </a:cubicBezTo>
                  <a:cubicBezTo>
                    <a:pt x="115" y="36"/>
                    <a:pt x="113" y="53"/>
                    <a:pt x="99" y="68"/>
                  </a:cubicBezTo>
                  <a:cubicBezTo>
                    <a:pt x="98" y="69"/>
                    <a:pt x="97" y="70"/>
                    <a:pt x="95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39"/>
            <p:cNvSpPr/>
            <p:nvPr/>
          </p:nvSpPr>
          <p:spPr bwMode="auto">
            <a:xfrm>
              <a:off x="-1184275" y="3846513"/>
              <a:ext cx="409575" cy="466725"/>
            </a:xfrm>
            <a:custGeom>
              <a:avLst/>
              <a:gdLst>
                <a:gd name="T0" fmla="*/ 65 w 109"/>
                <a:gd name="T1" fmla="*/ 47 h 124"/>
                <a:gd name="T2" fmla="*/ 50 w 109"/>
                <a:gd name="T3" fmla="*/ 92 h 124"/>
                <a:gd name="T4" fmla="*/ 73 w 109"/>
                <a:gd name="T5" fmla="*/ 101 h 124"/>
                <a:gd name="T6" fmla="*/ 83 w 109"/>
                <a:gd name="T7" fmla="*/ 82 h 124"/>
                <a:gd name="T8" fmla="*/ 78 w 109"/>
                <a:gd name="T9" fmla="*/ 79 h 124"/>
                <a:gd name="T10" fmla="*/ 78 w 109"/>
                <a:gd name="T11" fmla="*/ 85 h 124"/>
                <a:gd name="T12" fmla="*/ 71 w 109"/>
                <a:gd name="T13" fmla="*/ 95 h 124"/>
                <a:gd name="T14" fmla="*/ 53 w 109"/>
                <a:gd name="T15" fmla="*/ 85 h 124"/>
                <a:gd name="T16" fmla="*/ 52 w 109"/>
                <a:gd name="T17" fmla="*/ 64 h 124"/>
                <a:gd name="T18" fmla="*/ 68 w 109"/>
                <a:gd name="T19" fmla="*/ 54 h 124"/>
                <a:gd name="T20" fmla="*/ 102 w 109"/>
                <a:gd name="T21" fmla="*/ 71 h 124"/>
                <a:gd name="T22" fmla="*/ 101 w 109"/>
                <a:gd name="T23" fmla="*/ 109 h 124"/>
                <a:gd name="T24" fmla="*/ 67 w 109"/>
                <a:gd name="T25" fmla="*/ 120 h 124"/>
                <a:gd name="T26" fmla="*/ 64 w 109"/>
                <a:gd name="T27" fmla="*/ 119 h 124"/>
                <a:gd name="T28" fmla="*/ 51 w 109"/>
                <a:gd name="T29" fmla="*/ 120 h 124"/>
                <a:gd name="T30" fmla="*/ 29 w 109"/>
                <a:gd name="T31" fmla="*/ 121 h 124"/>
                <a:gd name="T32" fmla="*/ 4 w 109"/>
                <a:gd name="T33" fmla="*/ 95 h 124"/>
                <a:gd name="T34" fmla="*/ 13 w 109"/>
                <a:gd name="T35" fmla="*/ 61 h 124"/>
                <a:gd name="T36" fmla="*/ 17 w 109"/>
                <a:gd name="T37" fmla="*/ 57 h 124"/>
                <a:gd name="T38" fmla="*/ 17 w 109"/>
                <a:gd name="T39" fmla="*/ 56 h 124"/>
                <a:gd name="T40" fmla="*/ 12 w 109"/>
                <a:gd name="T41" fmla="*/ 19 h 124"/>
                <a:gd name="T42" fmla="*/ 57 w 109"/>
                <a:gd name="T43" fmla="*/ 7 h 124"/>
                <a:gd name="T44" fmla="*/ 58 w 109"/>
                <a:gd name="T45" fmla="*/ 10 h 124"/>
                <a:gd name="T46" fmla="*/ 65 w 109"/>
                <a:gd name="T47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" h="124">
                  <a:moveTo>
                    <a:pt x="65" y="47"/>
                  </a:moveTo>
                  <a:cubicBezTo>
                    <a:pt x="45" y="54"/>
                    <a:pt x="38" y="75"/>
                    <a:pt x="50" y="92"/>
                  </a:cubicBezTo>
                  <a:cubicBezTo>
                    <a:pt x="56" y="99"/>
                    <a:pt x="64" y="103"/>
                    <a:pt x="73" y="101"/>
                  </a:cubicBezTo>
                  <a:cubicBezTo>
                    <a:pt x="83" y="100"/>
                    <a:pt x="88" y="90"/>
                    <a:pt x="83" y="82"/>
                  </a:cubicBezTo>
                  <a:cubicBezTo>
                    <a:pt x="82" y="80"/>
                    <a:pt x="80" y="79"/>
                    <a:pt x="78" y="79"/>
                  </a:cubicBezTo>
                  <a:cubicBezTo>
                    <a:pt x="75" y="80"/>
                    <a:pt x="77" y="82"/>
                    <a:pt x="78" y="85"/>
                  </a:cubicBezTo>
                  <a:cubicBezTo>
                    <a:pt x="80" y="90"/>
                    <a:pt x="77" y="94"/>
                    <a:pt x="71" y="95"/>
                  </a:cubicBezTo>
                  <a:cubicBezTo>
                    <a:pt x="64" y="96"/>
                    <a:pt x="57" y="92"/>
                    <a:pt x="53" y="85"/>
                  </a:cubicBezTo>
                  <a:cubicBezTo>
                    <a:pt x="50" y="78"/>
                    <a:pt x="50" y="71"/>
                    <a:pt x="52" y="64"/>
                  </a:cubicBezTo>
                  <a:cubicBezTo>
                    <a:pt x="55" y="57"/>
                    <a:pt x="61" y="54"/>
                    <a:pt x="68" y="54"/>
                  </a:cubicBezTo>
                  <a:cubicBezTo>
                    <a:pt x="83" y="53"/>
                    <a:pt x="94" y="59"/>
                    <a:pt x="102" y="71"/>
                  </a:cubicBezTo>
                  <a:cubicBezTo>
                    <a:pt x="109" y="84"/>
                    <a:pt x="108" y="97"/>
                    <a:pt x="101" y="109"/>
                  </a:cubicBezTo>
                  <a:cubicBezTo>
                    <a:pt x="94" y="119"/>
                    <a:pt x="81" y="123"/>
                    <a:pt x="67" y="120"/>
                  </a:cubicBezTo>
                  <a:cubicBezTo>
                    <a:pt x="66" y="120"/>
                    <a:pt x="65" y="119"/>
                    <a:pt x="64" y="119"/>
                  </a:cubicBezTo>
                  <a:cubicBezTo>
                    <a:pt x="59" y="117"/>
                    <a:pt x="55" y="117"/>
                    <a:pt x="51" y="120"/>
                  </a:cubicBezTo>
                  <a:cubicBezTo>
                    <a:pt x="44" y="124"/>
                    <a:pt x="37" y="124"/>
                    <a:pt x="29" y="121"/>
                  </a:cubicBezTo>
                  <a:cubicBezTo>
                    <a:pt x="17" y="117"/>
                    <a:pt x="8" y="108"/>
                    <a:pt x="4" y="95"/>
                  </a:cubicBezTo>
                  <a:cubicBezTo>
                    <a:pt x="0" y="82"/>
                    <a:pt x="5" y="71"/>
                    <a:pt x="13" y="61"/>
                  </a:cubicBezTo>
                  <a:cubicBezTo>
                    <a:pt x="14" y="59"/>
                    <a:pt x="16" y="58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5" y="43"/>
                    <a:pt x="4" y="34"/>
                    <a:pt x="12" y="19"/>
                  </a:cubicBezTo>
                  <a:cubicBezTo>
                    <a:pt x="22" y="1"/>
                    <a:pt x="43" y="0"/>
                    <a:pt x="57" y="7"/>
                  </a:cubicBezTo>
                  <a:cubicBezTo>
                    <a:pt x="57" y="7"/>
                    <a:pt x="58" y="9"/>
                    <a:pt x="58" y="10"/>
                  </a:cubicBezTo>
                  <a:cubicBezTo>
                    <a:pt x="54" y="24"/>
                    <a:pt x="57" y="36"/>
                    <a:pt x="65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40"/>
            <p:cNvSpPr/>
            <p:nvPr/>
          </p:nvSpPr>
          <p:spPr bwMode="auto">
            <a:xfrm>
              <a:off x="-966788" y="4102100"/>
              <a:ext cx="463550" cy="447675"/>
            </a:xfrm>
            <a:custGeom>
              <a:avLst/>
              <a:gdLst>
                <a:gd name="T0" fmla="*/ 45 w 123"/>
                <a:gd name="T1" fmla="*/ 49 h 119"/>
                <a:gd name="T2" fmla="*/ 87 w 123"/>
                <a:gd name="T3" fmla="*/ 66 h 119"/>
                <a:gd name="T4" fmla="*/ 100 w 123"/>
                <a:gd name="T5" fmla="*/ 42 h 119"/>
                <a:gd name="T6" fmla="*/ 84 w 123"/>
                <a:gd name="T7" fmla="*/ 29 h 119"/>
                <a:gd name="T8" fmla="*/ 78 w 123"/>
                <a:gd name="T9" fmla="*/ 32 h 119"/>
                <a:gd name="T10" fmla="*/ 77 w 123"/>
                <a:gd name="T11" fmla="*/ 36 h 119"/>
                <a:gd name="T12" fmla="*/ 81 w 123"/>
                <a:gd name="T13" fmla="*/ 37 h 119"/>
                <a:gd name="T14" fmla="*/ 91 w 123"/>
                <a:gd name="T15" fmla="*/ 37 h 119"/>
                <a:gd name="T16" fmla="*/ 93 w 123"/>
                <a:gd name="T17" fmla="*/ 49 h 119"/>
                <a:gd name="T18" fmla="*/ 67 w 123"/>
                <a:gd name="T19" fmla="*/ 63 h 119"/>
                <a:gd name="T20" fmla="*/ 52 w 123"/>
                <a:gd name="T21" fmla="*/ 42 h 119"/>
                <a:gd name="T22" fmla="*/ 103 w 123"/>
                <a:gd name="T23" fmla="*/ 11 h 119"/>
                <a:gd name="T24" fmla="*/ 119 w 123"/>
                <a:gd name="T25" fmla="*/ 45 h 119"/>
                <a:gd name="T26" fmla="*/ 118 w 123"/>
                <a:gd name="T27" fmla="*/ 46 h 119"/>
                <a:gd name="T28" fmla="*/ 120 w 123"/>
                <a:gd name="T29" fmla="*/ 65 h 119"/>
                <a:gd name="T30" fmla="*/ 120 w 123"/>
                <a:gd name="T31" fmla="*/ 84 h 119"/>
                <a:gd name="T32" fmla="*/ 59 w 123"/>
                <a:gd name="T33" fmla="*/ 101 h 119"/>
                <a:gd name="T34" fmla="*/ 55 w 123"/>
                <a:gd name="T35" fmla="*/ 97 h 119"/>
                <a:gd name="T36" fmla="*/ 54 w 123"/>
                <a:gd name="T37" fmla="*/ 97 h 119"/>
                <a:gd name="T38" fmla="*/ 6 w 123"/>
                <a:gd name="T39" fmla="*/ 91 h 119"/>
                <a:gd name="T40" fmla="*/ 5 w 123"/>
                <a:gd name="T41" fmla="*/ 58 h 119"/>
                <a:gd name="T42" fmla="*/ 9 w 123"/>
                <a:gd name="T43" fmla="*/ 56 h 119"/>
                <a:gd name="T44" fmla="*/ 45 w 123"/>
                <a:gd name="T45" fmla="*/ 49 h 119"/>
                <a:gd name="T46" fmla="*/ 45 w 123"/>
                <a:gd name="T47" fmla="*/ 4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3" h="119">
                  <a:moveTo>
                    <a:pt x="45" y="49"/>
                  </a:moveTo>
                  <a:cubicBezTo>
                    <a:pt x="53" y="68"/>
                    <a:pt x="69" y="75"/>
                    <a:pt x="87" y="66"/>
                  </a:cubicBezTo>
                  <a:cubicBezTo>
                    <a:pt x="95" y="61"/>
                    <a:pt x="101" y="52"/>
                    <a:pt x="100" y="42"/>
                  </a:cubicBezTo>
                  <a:cubicBezTo>
                    <a:pt x="99" y="34"/>
                    <a:pt x="92" y="28"/>
                    <a:pt x="84" y="29"/>
                  </a:cubicBezTo>
                  <a:cubicBezTo>
                    <a:pt x="82" y="30"/>
                    <a:pt x="80" y="31"/>
                    <a:pt x="78" y="32"/>
                  </a:cubicBezTo>
                  <a:cubicBezTo>
                    <a:pt x="77" y="33"/>
                    <a:pt x="77" y="35"/>
                    <a:pt x="77" y="36"/>
                  </a:cubicBezTo>
                  <a:cubicBezTo>
                    <a:pt x="78" y="36"/>
                    <a:pt x="80" y="37"/>
                    <a:pt x="81" y="37"/>
                  </a:cubicBezTo>
                  <a:cubicBezTo>
                    <a:pt x="85" y="35"/>
                    <a:pt x="88" y="34"/>
                    <a:pt x="91" y="37"/>
                  </a:cubicBezTo>
                  <a:cubicBezTo>
                    <a:pt x="94" y="41"/>
                    <a:pt x="95" y="45"/>
                    <a:pt x="93" y="49"/>
                  </a:cubicBezTo>
                  <a:cubicBezTo>
                    <a:pt x="90" y="59"/>
                    <a:pt x="79" y="65"/>
                    <a:pt x="67" y="63"/>
                  </a:cubicBezTo>
                  <a:cubicBezTo>
                    <a:pt x="57" y="61"/>
                    <a:pt x="52" y="54"/>
                    <a:pt x="52" y="42"/>
                  </a:cubicBezTo>
                  <a:cubicBezTo>
                    <a:pt x="53" y="16"/>
                    <a:pt x="79" y="0"/>
                    <a:pt x="103" y="11"/>
                  </a:cubicBezTo>
                  <a:cubicBezTo>
                    <a:pt x="116" y="16"/>
                    <a:pt x="122" y="30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5" y="53"/>
                    <a:pt x="116" y="59"/>
                    <a:pt x="120" y="65"/>
                  </a:cubicBezTo>
                  <a:cubicBezTo>
                    <a:pt x="123" y="71"/>
                    <a:pt x="122" y="78"/>
                    <a:pt x="120" y="84"/>
                  </a:cubicBezTo>
                  <a:cubicBezTo>
                    <a:pt x="110" y="111"/>
                    <a:pt x="81" y="119"/>
                    <a:pt x="59" y="101"/>
                  </a:cubicBezTo>
                  <a:cubicBezTo>
                    <a:pt x="58" y="99"/>
                    <a:pt x="56" y="98"/>
                    <a:pt x="55" y="97"/>
                  </a:cubicBezTo>
                  <a:cubicBezTo>
                    <a:pt x="55" y="97"/>
                    <a:pt x="54" y="97"/>
                    <a:pt x="54" y="97"/>
                  </a:cubicBezTo>
                  <a:cubicBezTo>
                    <a:pt x="39" y="111"/>
                    <a:pt x="17" y="109"/>
                    <a:pt x="6" y="91"/>
                  </a:cubicBezTo>
                  <a:cubicBezTo>
                    <a:pt x="0" y="80"/>
                    <a:pt x="0" y="69"/>
                    <a:pt x="5" y="58"/>
                  </a:cubicBezTo>
                  <a:cubicBezTo>
                    <a:pt x="6" y="57"/>
                    <a:pt x="8" y="56"/>
                    <a:pt x="9" y="56"/>
                  </a:cubicBezTo>
                  <a:cubicBezTo>
                    <a:pt x="22" y="60"/>
                    <a:pt x="34" y="57"/>
                    <a:pt x="45" y="49"/>
                  </a:cubicBezTo>
                  <a:cubicBezTo>
                    <a:pt x="45" y="49"/>
                    <a:pt x="45" y="49"/>
                    <a:pt x="4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7" name="矩形 286"/>
          <p:cNvSpPr/>
          <p:nvPr/>
        </p:nvSpPr>
        <p:spPr>
          <a:xfrm>
            <a:off x="4114800" y="3888675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老夫何处宿</a:t>
            </a:r>
            <a:endParaRPr lang="en-US" altLang="zh-CN" sz="24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暖帐温炉前</a:t>
            </a:r>
            <a:endParaRPr lang="en-US" altLang="zh-CN" sz="24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</p:txBody>
      </p:sp>
      <p:sp>
        <p:nvSpPr>
          <p:cNvPr id="288" name="矩形 287"/>
          <p:cNvSpPr/>
          <p:nvPr/>
        </p:nvSpPr>
        <p:spPr>
          <a:xfrm>
            <a:off x="6640373" y="3888675"/>
            <a:ext cx="1906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两重褐绮衾</a:t>
            </a:r>
            <a:r>
              <a:rPr lang="en-US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  </a:t>
            </a:r>
            <a:endParaRPr lang="en-US" altLang="zh-CN" sz="24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一领花茸毡</a:t>
            </a:r>
            <a:r>
              <a:rPr lang="en-US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9" name="矩形 288"/>
          <p:cNvSpPr/>
          <p:nvPr/>
        </p:nvSpPr>
        <p:spPr>
          <a:xfrm>
            <a:off x="9194800" y="3888675"/>
            <a:ext cx="1723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粥熟呼不起</a:t>
            </a:r>
            <a:endParaRPr lang="en-US" altLang="zh-CN" sz="24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ctr">
              <a:lnSpc>
                <a:spcPct val="150000"/>
              </a:lnSpc>
            </a:pPr>
            <a:r>
              <a:rPr lang="zh-CN" altLang="zh-CN" sz="2400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日高安稳眠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>
            <a:lum contrast="10000"/>
          </a:blip>
          <a:srcRect t="72813"/>
          <a:stretch>
            <a:fillRect/>
          </a:stretch>
        </p:blipFill>
        <p:spPr>
          <a:xfrm>
            <a:off x="0" y="5029199"/>
            <a:ext cx="12206513" cy="18743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023820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6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-254275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94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701903" y="1395733"/>
            <a:ext cx="2695141" cy="2773871"/>
            <a:chOff x="9974096" y="1879536"/>
            <a:chExt cx="1706459" cy="1756308"/>
          </a:xfrm>
        </p:grpSpPr>
        <p:sp>
          <p:nvSpPr>
            <p:cNvPr id="183" name="文本框 182"/>
            <p:cNvSpPr txBox="1"/>
            <p:nvPr/>
          </p:nvSpPr>
          <p:spPr>
            <a:xfrm>
              <a:off x="10214163" y="2371619"/>
              <a:ext cx="1304144" cy="760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迷你简雪君" panose="02010604000101010101" pitchFamily="2" charset="-122"/>
                  <a:ea typeface="迷你简雪君" panose="02010604000101010101" pitchFamily="2" charset="-122"/>
                  <a:cs typeface="+mn-cs"/>
                </a:rPr>
                <a:t>中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雪君" panose="02010604000101010101" pitchFamily="2" charset="-122"/>
                <a:ea typeface="迷你简雪君" panose="02010604000101010101" pitchFamily="2" charset="-122"/>
                <a:cs typeface="+mn-cs"/>
              </a:endParaRPr>
            </a:p>
          </p:txBody>
        </p:sp>
        <p:grpSp>
          <p:nvGrpSpPr>
            <p:cNvPr id="184" name="组合 183"/>
            <p:cNvGrpSpPr/>
            <p:nvPr/>
          </p:nvGrpSpPr>
          <p:grpSpPr>
            <a:xfrm>
              <a:off x="9974096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85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lum bright="10000" contrast="20000"/>
          </a:blip>
          <a:srcRect/>
          <a:stretch>
            <a:fillRect/>
          </a:stretch>
        </p:blipFill>
        <p:spPr>
          <a:xfrm>
            <a:off x="0" y="-1"/>
            <a:ext cx="12192000" cy="68657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141643" y="2386741"/>
            <a:ext cx="1908714" cy="1908714"/>
            <a:chOff x="5203876" y="2386741"/>
            <a:chExt cx="1908714" cy="1908714"/>
          </a:xfrm>
        </p:grpSpPr>
        <p:sp>
          <p:nvSpPr>
            <p:cNvPr id="7" name="矩形 6"/>
            <p:cNvSpPr/>
            <p:nvPr/>
          </p:nvSpPr>
          <p:spPr>
            <a:xfrm>
              <a:off x="5203876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356276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85644" y="2386741"/>
            <a:ext cx="1908714" cy="1908714"/>
            <a:chOff x="1019139" y="2386741"/>
            <a:chExt cx="1908714" cy="1908714"/>
          </a:xfrm>
        </p:grpSpPr>
        <p:sp>
          <p:nvSpPr>
            <p:cNvPr id="6" name="矩形 5"/>
            <p:cNvSpPr/>
            <p:nvPr/>
          </p:nvSpPr>
          <p:spPr>
            <a:xfrm>
              <a:off x="1019139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71539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22D2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88613" y="2386741"/>
            <a:ext cx="1908714" cy="1908714"/>
            <a:chOff x="9388613" y="2386741"/>
            <a:chExt cx="1908714" cy="1908714"/>
          </a:xfrm>
        </p:grpSpPr>
        <p:sp>
          <p:nvSpPr>
            <p:cNvPr id="8" name="矩形 7"/>
            <p:cNvSpPr/>
            <p:nvPr/>
          </p:nvSpPr>
          <p:spPr>
            <a:xfrm>
              <a:off x="9388613" y="23867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541013" y="2539141"/>
              <a:ext cx="1756314" cy="1756314"/>
            </a:xfrm>
            <a:prstGeom prst="rect">
              <a:avLst/>
            </a:prstGeom>
            <a:solidFill>
              <a:schemeClr val="bg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45" name="直接连接符 544"/>
          <p:cNvCxnSpPr/>
          <p:nvPr/>
        </p:nvCxnSpPr>
        <p:spPr>
          <a:xfrm>
            <a:off x="1546001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7" name="直接连接符 546"/>
          <p:cNvCxnSpPr/>
          <p:nvPr/>
        </p:nvCxnSpPr>
        <p:spPr>
          <a:xfrm>
            <a:off x="5502000" y="3433856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8" name="直接连接符 547"/>
          <p:cNvCxnSpPr/>
          <p:nvPr/>
        </p:nvCxnSpPr>
        <p:spPr>
          <a:xfrm>
            <a:off x="9748970" y="3432874"/>
            <a:ext cx="1188000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矩形 549"/>
          <p:cNvSpPr/>
          <p:nvPr/>
        </p:nvSpPr>
        <p:spPr>
          <a:xfrm>
            <a:off x="1441733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岁暮风动地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1" name="矩形 550"/>
          <p:cNvSpPr/>
          <p:nvPr/>
        </p:nvSpPr>
        <p:spPr>
          <a:xfrm>
            <a:off x="5397732" y="3504220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夜寒雪连天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 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52" name="矩形 551"/>
          <p:cNvSpPr/>
          <p:nvPr/>
        </p:nvSpPr>
        <p:spPr>
          <a:xfrm>
            <a:off x="9692494" y="350506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暖帐温炉前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948974" y="2809774"/>
            <a:ext cx="335553" cy="488330"/>
            <a:chOff x="-396535" y="6659340"/>
            <a:chExt cx="580280" cy="844482"/>
          </a:xfrm>
        </p:grpSpPr>
        <p:sp>
          <p:nvSpPr>
            <p:cNvPr id="24" name="Freeform 41"/>
            <p:cNvSpPr/>
            <p:nvPr/>
          </p:nvSpPr>
          <p:spPr bwMode="auto">
            <a:xfrm>
              <a:off x="-254179" y="6862016"/>
              <a:ext cx="135720" cy="367953"/>
            </a:xfrm>
            <a:custGeom>
              <a:avLst/>
              <a:gdLst>
                <a:gd name="T0" fmla="*/ 59 w 95"/>
                <a:gd name="T1" fmla="*/ 13 h 258"/>
                <a:gd name="T2" fmla="*/ 74 w 95"/>
                <a:gd name="T3" fmla="*/ 3 h 258"/>
                <a:gd name="T4" fmla="*/ 91 w 95"/>
                <a:gd name="T5" fmla="*/ 19 h 258"/>
                <a:gd name="T6" fmla="*/ 91 w 95"/>
                <a:gd name="T7" fmla="*/ 19 h 258"/>
                <a:gd name="T8" fmla="*/ 88 w 95"/>
                <a:gd name="T9" fmla="*/ 25 h 258"/>
                <a:gd name="T10" fmla="*/ 88 w 95"/>
                <a:gd name="T11" fmla="*/ 24 h 258"/>
                <a:gd name="T12" fmla="*/ 74 w 95"/>
                <a:gd name="T13" fmla="*/ 55 h 258"/>
                <a:gd name="T14" fmla="*/ 92 w 95"/>
                <a:gd name="T15" fmla="*/ 250 h 258"/>
                <a:gd name="T16" fmla="*/ 94 w 95"/>
                <a:gd name="T17" fmla="*/ 254 h 258"/>
                <a:gd name="T18" fmla="*/ 62 w 95"/>
                <a:gd name="T19" fmla="*/ 245 h 258"/>
                <a:gd name="T20" fmla="*/ 29 w 95"/>
                <a:gd name="T21" fmla="*/ 62 h 258"/>
                <a:gd name="T22" fmla="*/ 52 w 95"/>
                <a:gd name="T23" fmla="*/ 25 h 258"/>
                <a:gd name="T24" fmla="*/ 59 w 95"/>
                <a:gd name="T25" fmla="*/ 1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258">
                  <a:moveTo>
                    <a:pt x="59" y="13"/>
                  </a:moveTo>
                  <a:cubicBezTo>
                    <a:pt x="66" y="13"/>
                    <a:pt x="68" y="5"/>
                    <a:pt x="74" y="3"/>
                  </a:cubicBezTo>
                  <a:cubicBezTo>
                    <a:pt x="89" y="0"/>
                    <a:pt x="95" y="4"/>
                    <a:pt x="91" y="19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9"/>
                    <a:pt x="88" y="22"/>
                    <a:pt x="88" y="25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79" y="33"/>
                    <a:pt x="77" y="44"/>
                    <a:pt x="74" y="55"/>
                  </a:cubicBezTo>
                  <a:cubicBezTo>
                    <a:pt x="51" y="123"/>
                    <a:pt x="60" y="187"/>
                    <a:pt x="92" y="250"/>
                  </a:cubicBezTo>
                  <a:cubicBezTo>
                    <a:pt x="93" y="251"/>
                    <a:pt x="93" y="253"/>
                    <a:pt x="94" y="254"/>
                  </a:cubicBezTo>
                  <a:cubicBezTo>
                    <a:pt x="81" y="258"/>
                    <a:pt x="71" y="255"/>
                    <a:pt x="62" y="245"/>
                  </a:cubicBezTo>
                  <a:cubicBezTo>
                    <a:pt x="12" y="189"/>
                    <a:pt x="0" y="125"/>
                    <a:pt x="29" y="62"/>
                  </a:cubicBezTo>
                  <a:cubicBezTo>
                    <a:pt x="35" y="48"/>
                    <a:pt x="43" y="36"/>
                    <a:pt x="52" y="25"/>
                  </a:cubicBezTo>
                  <a:cubicBezTo>
                    <a:pt x="55" y="21"/>
                    <a:pt x="60" y="19"/>
                    <a:pt x="59" y="1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42"/>
            <p:cNvSpPr/>
            <p:nvPr/>
          </p:nvSpPr>
          <p:spPr bwMode="auto">
            <a:xfrm>
              <a:off x="-43059" y="6866238"/>
              <a:ext cx="164071" cy="362524"/>
            </a:xfrm>
            <a:custGeom>
              <a:avLst/>
              <a:gdLst>
                <a:gd name="T0" fmla="*/ 4 w 115"/>
                <a:gd name="T1" fmla="*/ 0 h 254"/>
                <a:gd name="T2" fmla="*/ 86 w 115"/>
                <a:gd name="T3" fmla="*/ 63 h 254"/>
                <a:gd name="T4" fmla="*/ 85 w 115"/>
                <a:gd name="T5" fmla="*/ 193 h 254"/>
                <a:gd name="T6" fmla="*/ 0 w 115"/>
                <a:gd name="T7" fmla="*/ 254 h 254"/>
                <a:gd name="T8" fmla="*/ 4 w 115"/>
                <a:gd name="T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254">
                  <a:moveTo>
                    <a:pt x="4" y="0"/>
                  </a:moveTo>
                  <a:cubicBezTo>
                    <a:pt x="41" y="8"/>
                    <a:pt x="65" y="33"/>
                    <a:pt x="86" y="63"/>
                  </a:cubicBezTo>
                  <a:cubicBezTo>
                    <a:pt x="115" y="106"/>
                    <a:pt x="112" y="150"/>
                    <a:pt x="85" y="193"/>
                  </a:cubicBezTo>
                  <a:cubicBezTo>
                    <a:pt x="66" y="222"/>
                    <a:pt x="42" y="248"/>
                    <a:pt x="0" y="254"/>
                  </a:cubicBezTo>
                  <a:cubicBezTo>
                    <a:pt x="76" y="168"/>
                    <a:pt x="76" y="85"/>
                    <a:pt x="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3"/>
            <p:cNvSpPr/>
            <p:nvPr/>
          </p:nvSpPr>
          <p:spPr bwMode="auto">
            <a:xfrm>
              <a:off x="-396535" y="6869254"/>
              <a:ext cx="193628" cy="354682"/>
            </a:xfrm>
            <a:custGeom>
              <a:avLst/>
              <a:gdLst>
                <a:gd name="T0" fmla="*/ 134 w 136"/>
                <a:gd name="T1" fmla="*/ 0 h 249"/>
                <a:gd name="T2" fmla="*/ 61 w 136"/>
                <a:gd name="T3" fmla="*/ 126 h 249"/>
                <a:gd name="T4" fmla="*/ 136 w 136"/>
                <a:gd name="T5" fmla="*/ 249 h 249"/>
                <a:gd name="T6" fmla="*/ 57 w 136"/>
                <a:gd name="T7" fmla="*/ 209 h 249"/>
                <a:gd name="T8" fmla="*/ 59 w 136"/>
                <a:gd name="T9" fmla="*/ 38 h 249"/>
                <a:gd name="T10" fmla="*/ 134 w 136"/>
                <a:gd name="T11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249">
                  <a:moveTo>
                    <a:pt x="134" y="0"/>
                  </a:moveTo>
                  <a:cubicBezTo>
                    <a:pt x="95" y="33"/>
                    <a:pt x="59" y="69"/>
                    <a:pt x="61" y="126"/>
                  </a:cubicBezTo>
                  <a:cubicBezTo>
                    <a:pt x="63" y="180"/>
                    <a:pt x="94" y="218"/>
                    <a:pt x="136" y="249"/>
                  </a:cubicBezTo>
                  <a:cubicBezTo>
                    <a:pt x="106" y="243"/>
                    <a:pt x="80" y="230"/>
                    <a:pt x="57" y="209"/>
                  </a:cubicBezTo>
                  <a:cubicBezTo>
                    <a:pt x="0" y="159"/>
                    <a:pt x="1" y="87"/>
                    <a:pt x="59" y="38"/>
                  </a:cubicBezTo>
                  <a:cubicBezTo>
                    <a:pt x="81" y="19"/>
                    <a:pt x="106" y="7"/>
                    <a:pt x="134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4"/>
            <p:cNvSpPr/>
            <p:nvPr/>
          </p:nvSpPr>
          <p:spPr bwMode="auto">
            <a:xfrm>
              <a:off x="3991" y="6869254"/>
              <a:ext cx="179754" cy="354682"/>
            </a:xfrm>
            <a:custGeom>
              <a:avLst/>
              <a:gdLst>
                <a:gd name="T0" fmla="*/ 5 w 126"/>
                <a:gd name="T1" fmla="*/ 249 h 249"/>
                <a:gd name="T2" fmla="*/ 0 w 126"/>
                <a:gd name="T3" fmla="*/ 0 h 249"/>
                <a:gd name="T4" fmla="*/ 123 w 126"/>
                <a:gd name="T5" fmla="*/ 132 h 249"/>
                <a:gd name="T6" fmla="*/ 100 w 126"/>
                <a:gd name="T7" fmla="*/ 190 h 249"/>
                <a:gd name="T8" fmla="*/ 5 w 126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249">
                  <a:moveTo>
                    <a:pt x="5" y="249"/>
                  </a:moveTo>
                  <a:cubicBezTo>
                    <a:pt x="101" y="179"/>
                    <a:pt x="104" y="74"/>
                    <a:pt x="0" y="0"/>
                  </a:cubicBezTo>
                  <a:cubicBezTo>
                    <a:pt x="65" y="5"/>
                    <a:pt x="126" y="71"/>
                    <a:pt x="123" y="132"/>
                  </a:cubicBezTo>
                  <a:cubicBezTo>
                    <a:pt x="122" y="154"/>
                    <a:pt x="113" y="173"/>
                    <a:pt x="100" y="190"/>
                  </a:cubicBezTo>
                  <a:cubicBezTo>
                    <a:pt x="75" y="221"/>
                    <a:pt x="43" y="238"/>
                    <a:pt x="5" y="249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6"/>
            <p:cNvSpPr/>
            <p:nvPr/>
          </p:nvSpPr>
          <p:spPr bwMode="auto">
            <a:xfrm>
              <a:off x="-87092" y="6865032"/>
              <a:ext cx="142355" cy="363730"/>
            </a:xfrm>
            <a:custGeom>
              <a:avLst/>
              <a:gdLst>
                <a:gd name="T0" fmla="*/ 4 w 100"/>
                <a:gd name="T1" fmla="*/ 244 h 255"/>
                <a:gd name="T2" fmla="*/ 24 w 100"/>
                <a:gd name="T3" fmla="*/ 200 h 255"/>
                <a:gd name="T4" fmla="*/ 5 w 100"/>
                <a:gd name="T5" fmla="*/ 7 h 255"/>
                <a:gd name="T6" fmla="*/ 4 w 100"/>
                <a:gd name="T7" fmla="*/ 3 h 255"/>
                <a:gd name="T8" fmla="*/ 27 w 100"/>
                <a:gd name="T9" fmla="*/ 7 h 255"/>
                <a:gd name="T10" fmla="*/ 27 w 100"/>
                <a:gd name="T11" fmla="*/ 250 h 255"/>
                <a:gd name="T12" fmla="*/ 7 w 100"/>
                <a:gd name="T13" fmla="*/ 253 h 255"/>
                <a:gd name="T14" fmla="*/ 4 w 100"/>
                <a:gd name="T15" fmla="*/ 243 h 255"/>
                <a:gd name="T16" fmla="*/ 4 w 100"/>
                <a:gd name="T17" fmla="*/ 24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55">
                  <a:moveTo>
                    <a:pt x="4" y="244"/>
                  </a:moveTo>
                  <a:cubicBezTo>
                    <a:pt x="16" y="232"/>
                    <a:pt x="19" y="215"/>
                    <a:pt x="24" y="200"/>
                  </a:cubicBezTo>
                  <a:cubicBezTo>
                    <a:pt x="48" y="133"/>
                    <a:pt x="40" y="69"/>
                    <a:pt x="5" y="7"/>
                  </a:cubicBezTo>
                  <a:cubicBezTo>
                    <a:pt x="5" y="6"/>
                    <a:pt x="4" y="5"/>
                    <a:pt x="4" y="3"/>
                  </a:cubicBezTo>
                  <a:cubicBezTo>
                    <a:pt x="12" y="0"/>
                    <a:pt x="19" y="1"/>
                    <a:pt x="27" y="7"/>
                  </a:cubicBezTo>
                  <a:cubicBezTo>
                    <a:pt x="100" y="68"/>
                    <a:pt x="100" y="189"/>
                    <a:pt x="27" y="250"/>
                  </a:cubicBezTo>
                  <a:cubicBezTo>
                    <a:pt x="21" y="255"/>
                    <a:pt x="14" y="254"/>
                    <a:pt x="7" y="253"/>
                  </a:cubicBezTo>
                  <a:cubicBezTo>
                    <a:pt x="0" y="252"/>
                    <a:pt x="6" y="246"/>
                    <a:pt x="4" y="243"/>
                  </a:cubicBezTo>
                  <a:lnTo>
                    <a:pt x="4" y="244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-316912" y="6865032"/>
              <a:ext cx="153816" cy="363730"/>
            </a:xfrm>
            <a:custGeom>
              <a:avLst/>
              <a:gdLst>
                <a:gd name="T0" fmla="*/ 103 w 108"/>
                <a:gd name="T1" fmla="*/ 11 h 255"/>
                <a:gd name="T2" fmla="*/ 80 w 108"/>
                <a:gd name="T3" fmla="*/ 220 h 255"/>
                <a:gd name="T4" fmla="*/ 105 w 108"/>
                <a:gd name="T5" fmla="*/ 251 h 255"/>
                <a:gd name="T6" fmla="*/ 38 w 108"/>
                <a:gd name="T7" fmla="*/ 204 h 255"/>
                <a:gd name="T8" fmla="*/ 27 w 108"/>
                <a:gd name="T9" fmla="*/ 67 h 255"/>
                <a:gd name="T10" fmla="*/ 108 w 108"/>
                <a:gd name="T11" fmla="*/ 3 h 255"/>
                <a:gd name="T12" fmla="*/ 103 w 108"/>
                <a:gd name="T13" fmla="*/ 11 h 255"/>
                <a:gd name="T14" fmla="*/ 103 w 108"/>
                <a:gd name="T15" fmla="*/ 11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55">
                  <a:moveTo>
                    <a:pt x="103" y="11"/>
                  </a:moveTo>
                  <a:cubicBezTo>
                    <a:pt x="46" y="60"/>
                    <a:pt x="35" y="154"/>
                    <a:pt x="80" y="220"/>
                  </a:cubicBezTo>
                  <a:cubicBezTo>
                    <a:pt x="88" y="231"/>
                    <a:pt x="96" y="241"/>
                    <a:pt x="105" y="251"/>
                  </a:cubicBezTo>
                  <a:cubicBezTo>
                    <a:pt x="90" y="255"/>
                    <a:pt x="62" y="236"/>
                    <a:pt x="38" y="204"/>
                  </a:cubicBezTo>
                  <a:cubicBezTo>
                    <a:pt x="4" y="160"/>
                    <a:pt x="0" y="114"/>
                    <a:pt x="27" y="67"/>
                  </a:cubicBezTo>
                  <a:cubicBezTo>
                    <a:pt x="47" y="32"/>
                    <a:pt x="87" y="0"/>
                    <a:pt x="108" y="3"/>
                  </a:cubicBezTo>
                  <a:cubicBezTo>
                    <a:pt x="108" y="7"/>
                    <a:pt x="103" y="8"/>
                    <a:pt x="103" y="11"/>
                  </a:cubicBezTo>
                  <a:cubicBezTo>
                    <a:pt x="103" y="11"/>
                    <a:pt x="103" y="11"/>
                    <a:pt x="103" y="11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1"/>
            <p:cNvSpPr/>
            <p:nvPr/>
          </p:nvSpPr>
          <p:spPr bwMode="auto">
            <a:xfrm>
              <a:off x="-181192" y="7244445"/>
              <a:ext cx="170706" cy="259377"/>
            </a:xfrm>
            <a:custGeom>
              <a:avLst/>
              <a:gdLst>
                <a:gd name="T0" fmla="*/ 63 w 120"/>
                <a:gd name="T1" fmla="*/ 122 h 182"/>
                <a:gd name="T2" fmla="*/ 63 w 120"/>
                <a:gd name="T3" fmla="*/ 173 h 182"/>
                <a:gd name="T4" fmla="*/ 59 w 120"/>
                <a:gd name="T5" fmla="*/ 181 h 182"/>
                <a:gd name="T6" fmla="*/ 55 w 120"/>
                <a:gd name="T7" fmla="*/ 173 h 182"/>
                <a:gd name="T8" fmla="*/ 53 w 120"/>
                <a:gd name="T9" fmla="*/ 121 h 182"/>
                <a:gd name="T10" fmla="*/ 50 w 120"/>
                <a:gd name="T11" fmla="*/ 160 h 182"/>
                <a:gd name="T12" fmla="*/ 50 w 120"/>
                <a:gd name="T13" fmla="*/ 172 h 182"/>
                <a:gd name="T14" fmla="*/ 46 w 120"/>
                <a:gd name="T15" fmla="*/ 181 h 182"/>
                <a:gd name="T16" fmla="*/ 41 w 120"/>
                <a:gd name="T17" fmla="*/ 173 h 182"/>
                <a:gd name="T18" fmla="*/ 41 w 120"/>
                <a:gd name="T19" fmla="*/ 131 h 182"/>
                <a:gd name="T20" fmla="*/ 41 w 120"/>
                <a:gd name="T21" fmla="*/ 99 h 182"/>
                <a:gd name="T22" fmla="*/ 52 w 120"/>
                <a:gd name="T23" fmla="*/ 74 h 182"/>
                <a:gd name="T24" fmla="*/ 45 w 120"/>
                <a:gd name="T25" fmla="*/ 52 h 182"/>
                <a:gd name="T26" fmla="*/ 47 w 120"/>
                <a:gd name="T27" fmla="*/ 48 h 182"/>
                <a:gd name="T28" fmla="*/ 38 w 120"/>
                <a:gd name="T29" fmla="*/ 34 h 182"/>
                <a:gd name="T30" fmla="*/ 23 w 120"/>
                <a:gd name="T31" fmla="*/ 34 h 182"/>
                <a:gd name="T32" fmla="*/ 2 w 120"/>
                <a:gd name="T33" fmla="*/ 32 h 182"/>
                <a:gd name="T34" fmla="*/ 9 w 120"/>
                <a:gd name="T35" fmla="*/ 5 h 182"/>
                <a:gd name="T36" fmla="*/ 19 w 120"/>
                <a:gd name="T37" fmla="*/ 2 h 182"/>
                <a:gd name="T38" fmla="*/ 98 w 120"/>
                <a:gd name="T39" fmla="*/ 2 h 182"/>
                <a:gd name="T40" fmla="*/ 116 w 120"/>
                <a:gd name="T41" fmla="*/ 32 h 182"/>
                <a:gd name="T42" fmla="*/ 109 w 120"/>
                <a:gd name="T43" fmla="*/ 34 h 182"/>
                <a:gd name="T44" fmla="*/ 70 w 120"/>
                <a:gd name="T45" fmla="*/ 34 h 182"/>
                <a:gd name="T46" fmla="*/ 63 w 120"/>
                <a:gd name="T47" fmla="*/ 37 h 182"/>
                <a:gd name="T48" fmla="*/ 66 w 120"/>
                <a:gd name="T49" fmla="*/ 43 h 182"/>
                <a:gd name="T50" fmla="*/ 65 w 120"/>
                <a:gd name="T51" fmla="*/ 67 h 182"/>
                <a:gd name="T52" fmla="*/ 67 w 120"/>
                <a:gd name="T53" fmla="*/ 76 h 182"/>
                <a:gd name="T54" fmla="*/ 76 w 120"/>
                <a:gd name="T55" fmla="*/ 93 h 182"/>
                <a:gd name="T56" fmla="*/ 76 w 120"/>
                <a:gd name="T57" fmla="*/ 171 h 182"/>
                <a:gd name="T58" fmla="*/ 71 w 120"/>
                <a:gd name="T59" fmla="*/ 181 h 182"/>
                <a:gd name="T60" fmla="*/ 67 w 120"/>
                <a:gd name="T61" fmla="*/ 171 h 182"/>
                <a:gd name="T62" fmla="*/ 67 w 120"/>
                <a:gd name="T63" fmla="*/ 121 h 182"/>
                <a:gd name="T64" fmla="*/ 63 w 120"/>
                <a:gd name="T65" fmla="*/ 1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0" h="182">
                  <a:moveTo>
                    <a:pt x="63" y="122"/>
                  </a:moveTo>
                  <a:cubicBezTo>
                    <a:pt x="63" y="139"/>
                    <a:pt x="63" y="156"/>
                    <a:pt x="63" y="173"/>
                  </a:cubicBezTo>
                  <a:cubicBezTo>
                    <a:pt x="63" y="176"/>
                    <a:pt x="64" y="181"/>
                    <a:pt x="59" y="181"/>
                  </a:cubicBezTo>
                  <a:cubicBezTo>
                    <a:pt x="53" y="182"/>
                    <a:pt x="55" y="176"/>
                    <a:pt x="55" y="173"/>
                  </a:cubicBezTo>
                  <a:cubicBezTo>
                    <a:pt x="55" y="155"/>
                    <a:pt x="55" y="138"/>
                    <a:pt x="53" y="121"/>
                  </a:cubicBezTo>
                  <a:cubicBezTo>
                    <a:pt x="48" y="134"/>
                    <a:pt x="50" y="147"/>
                    <a:pt x="50" y="160"/>
                  </a:cubicBezTo>
                  <a:cubicBezTo>
                    <a:pt x="49" y="164"/>
                    <a:pt x="50" y="168"/>
                    <a:pt x="50" y="172"/>
                  </a:cubicBezTo>
                  <a:cubicBezTo>
                    <a:pt x="49" y="176"/>
                    <a:pt x="52" y="181"/>
                    <a:pt x="46" y="181"/>
                  </a:cubicBezTo>
                  <a:cubicBezTo>
                    <a:pt x="40" y="182"/>
                    <a:pt x="41" y="176"/>
                    <a:pt x="41" y="173"/>
                  </a:cubicBezTo>
                  <a:cubicBezTo>
                    <a:pt x="41" y="159"/>
                    <a:pt x="41" y="145"/>
                    <a:pt x="41" y="131"/>
                  </a:cubicBezTo>
                  <a:cubicBezTo>
                    <a:pt x="41" y="121"/>
                    <a:pt x="41" y="110"/>
                    <a:pt x="41" y="99"/>
                  </a:cubicBezTo>
                  <a:cubicBezTo>
                    <a:pt x="41" y="89"/>
                    <a:pt x="43" y="82"/>
                    <a:pt x="52" y="74"/>
                  </a:cubicBezTo>
                  <a:cubicBezTo>
                    <a:pt x="60" y="68"/>
                    <a:pt x="40" y="62"/>
                    <a:pt x="45" y="52"/>
                  </a:cubicBezTo>
                  <a:cubicBezTo>
                    <a:pt x="46" y="50"/>
                    <a:pt x="46" y="49"/>
                    <a:pt x="47" y="48"/>
                  </a:cubicBezTo>
                  <a:cubicBezTo>
                    <a:pt x="54" y="34"/>
                    <a:pt x="54" y="34"/>
                    <a:pt x="38" y="34"/>
                  </a:cubicBezTo>
                  <a:cubicBezTo>
                    <a:pt x="33" y="34"/>
                    <a:pt x="28" y="34"/>
                    <a:pt x="23" y="34"/>
                  </a:cubicBezTo>
                  <a:cubicBezTo>
                    <a:pt x="15" y="33"/>
                    <a:pt x="3" y="38"/>
                    <a:pt x="2" y="32"/>
                  </a:cubicBezTo>
                  <a:cubicBezTo>
                    <a:pt x="0" y="24"/>
                    <a:pt x="6" y="14"/>
                    <a:pt x="9" y="5"/>
                  </a:cubicBezTo>
                  <a:cubicBezTo>
                    <a:pt x="10" y="0"/>
                    <a:pt x="15" y="2"/>
                    <a:pt x="19" y="2"/>
                  </a:cubicBezTo>
                  <a:cubicBezTo>
                    <a:pt x="45" y="2"/>
                    <a:pt x="72" y="2"/>
                    <a:pt x="98" y="2"/>
                  </a:cubicBezTo>
                  <a:cubicBezTo>
                    <a:pt x="105" y="2"/>
                    <a:pt x="120" y="26"/>
                    <a:pt x="116" y="32"/>
                  </a:cubicBezTo>
                  <a:cubicBezTo>
                    <a:pt x="115" y="35"/>
                    <a:pt x="111" y="34"/>
                    <a:pt x="109" y="34"/>
                  </a:cubicBezTo>
                  <a:cubicBezTo>
                    <a:pt x="96" y="34"/>
                    <a:pt x="83" y="34"/>
                    <a:pt x="70" y="34"/>
                  </a:cubicBezTo>
                  <a:cubicBezTo>
                    <a:pt x="68" y="34"/>
                    <a:pt x="64" y="33"/>
                    <a:pt x="63" y="37"/>
                  </a:cubicBezTo>
                  <a:cubicBezTo>
                    <a:pt x="62" y="39"/>
                    <a:pt x="64" y="41"/>
                    <a:pt x="66" y="43"/>
                  </a:cubicBezTo>
                  <a:cubicBezTo>
                    <a:pt x="75" y="51"/>
                    <a:pt x="75" y="59"/>
                    <a:pt x="65" y="67"/>
                  </a:cubicBezTo>
                  <a:cubicBezTo>
                    <a:pt x="59" y="71"/>
                    <a:pt x="61" y="74"/>
                    <a:pt x="67" y="76"/>
                  </a:cubicBezTo>
                  <a:cubicBezTo>
                    <a:pt x="74" y="79"/>
                    <a:pt x="76" y="85"/>
                    <a:pt x="76" y="93"/>
                  </a:cubicBezTo>
                  <a:cubicBezTo>
                    <a:pt x="76" y="119"/>
                    <a:pt x="76" y="145"/>
                    <a:pt x="76" y="171"/>
                  </a:cubicBezTo>
                  <a:cubicBezTo>
                    <a:pt x="76" y="175"/>
                    <a:pt x="78" y="181"/>
                    <a:pt x="71" y="181"/>
                  </a:cubicBezTo>
                  <a:cubicBezTo>
                    <a:pt x="65" y="181"/>
                    <a:pt x="67" y="175"/>
                    <a:pt x="67" y="171"/>
                  </a:cubicBezTo>
                  <a:cubicBezTo>
                    <a:pt x="67" y="154"/>
                    <a:pt x="67" y="138"/>
                    <a:pt x="67" y="121"/>
                  </a:cubicBezTo>
                  <a:cubicBezTo>
                    <a:pt x="66" y="121"/>
                    <a:pt x="64" y="122"/>
                    <a:pt x="63" y="122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7"/>
            <p:cNvSpPr/>
            <p:nvPr/>
          </p:nvSpPr>
          <p:spPr bwMode="auto">
            <a:xfrm>
              <a:off x="-172747" y="6871667"/>
              <a:ext cx="66955" cy="349857"/>
            </a:xfrm>
            <a:custGeom>
              <a:avLst/>
              <a:gdLst>
                <a:gd name="T0" fmla="*/ 34 w 47"/>
                <a:gd name="T1" fmla="*/ 12 h 245"/>
                <a:gd name="T2" fmla="*/ 47 w 47"/>
                <a:gd name="T3" fmla="*/ 0 h 245"/>
                <a:gd name="T4" fmla="*/ 47 w 47"/>
                <a:gd name="T5" fmla="*/ 245 h 245"/>
                <a:gd name="T6" fmla="*/ 35 w 47"/>
                <a:gd name="T7" fmla="*/ 228 h 245"/>
                <a:gd name="T8" fmla="*/ 28 w 47"/>
                <a:gd name="T9" fmla="*/ 32 h 245"/>
                <a:gd name="T10" fmla="*/ 31 w 47"/>
                <a:gd name="T11" fmla="*/ 17 h 245"/>
                <a:gd name="T12" fmla="*/ 31 w 47"/>
                <a:gd name="T13" fmla="*/ 18 h 245"/>
                <a:gd name="T14" fmla="*/ 34 w 47"/>
                <a:gd name="T15" fmla="*/ 12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45">
                  <a:moveTo>
                    <a:pt x="34" y="12"/>
                  </a:moveTo>
                  <a:cubicBezTo>
                    <a:pt x="39" y="9"/>
                    <a:pt x="39" y="1"/>
                    <a:pt x="47" y="0"/>
                  </a:cubicBezTo>
                  <a:cubicBezTo>
                    <a:pt x="47" y="81"/>
                    <a:pt x="47" y="163"/>
                    <a:pt x="47" y="245"/>
                  </a:cubicBezTo>
                  <a:cubicBezTo>
                    <a:pt x="39" y="241"/>
                    <a:pt x="38" y="234"/>
                    <a:pt x="35" y="228"/>
                  </a:cubicBezTo>
                  <a:cubicBezTo>
                    <a:pt x="5" y="164"/>
                    <a:pt x="0" y="98"/>
                    <a:pt x="28" y="32"/>
                  </a:cubicBezTo>
                  <a:cubicBezTo>
                    <a:pt x="29" y="27"/>
                    <a:pt x="30" y="22"/>
                    <a:pt x="31" y="1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4" y="17"/>
                    <a:pt x="34" y="14"/>
                    <a:pt x="34" y="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68"/>
            <p:cNvSpPr/>
            <p:nvPr/>
          </p:nvSpPr>
          <p:spPr bwMode="auto">
            <a:xfrm>
              <a:off x="-95537" y="6869254"/>
              <a:ext cx="63939" cy="354682"/>
            </a:xfrm>
            <a:custGeom>
              <a:avLst/>
              <a:gdLst>
                <a:gd name="T0" fmla="*/ 10 w 45"/>
                <a:gd name="T1" fmla="*/ 240 h 249"/>
                <a:gd name="T2" fmla="*/ 0 w 45"/>
                <a:gd name="T3" fmla="*/ 249 h 249"/>
                <a:gd name="T4" fmla="*/ 0 w 45"/>
                <a:gd name="T5" fmla="*/ 0 h 249"/>
                <a:gd name="T6" fmla="*/ 30 w 45"/>
                <a:gd name="T7" fmla="*/ 66 h 249"/>
                <a:gd name="T8" fmla="*/ 14 w 45"/>
                <a:gd name="T9" fmla="*/ 230 h 249"/>
                <a:gd name="T10" fmla="*/ 10 w 45"/>
                <a:gd name="T11" fmla="*/ 241 h 249"/>
                <a:gd name="T12" fmla="*/ 10 w 45"/>
                <a:gd name="T13" fmla="*/ 24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49">
                  <a:moveTo>
                    <a:pt x="10" y="240"/>
                  </a:moveTo>
                  <a:cubicBezTo>
                    <a:pt x="7" y="243"/>
                    <a:pt x="4" y="245"/>
                    <a:pt x="0" y="249"/>
                  </a:cubicBezTo>
                  <a:cubicBezTo>
                    <a:pt x="0" y="166"/>
                    <a:pt x="0" y="84"/>
                    <a:pt x="0" y="0"/>
                  </a:cubicBezTo>
                  <a:cubicBezTo>
                    <a:pt x="16" y="21"/>
                    <a:pt x="24" y="43"/>
                    <a:pt x="30" y="66"/>
                  </a:cubicBezTo>
                  <a:cubicBezTo>
                    <a:pt x="45" y="123"/>
                    <a:pt x="37" y="177"/>
                    <a:pt x="14" y="230"/>
                  </a:cubicBezTo>
                  <a:cubicBezTo>
                    <a:pt x="12" y="233"/>
                    <a:pt x="11" y="237"/>
                    <a:pt x="10" y="241"/>
                  </a:cubicBezTo>
                  <a:cubicBezTo>
                    <a:pt x="10" y="241"/>
                    <a:pt x="10" y="240"/>
                    <a:pt x="10" y="24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5"/>
            <p:cNvSpPr/>
            <p:nvPr/>
          </p:nvSpPr>
          <p:spPr bwMode="auto">
            <a:xfrm>
              <a:off x="-204113" y="6802299"/>
              <a:ext cx="206898" cy="48256"/>
            </a:xfrm>
            <a:custGeom>
              <a:avLst/>
              <a:gdLst>
                <a:gd name="T0" fmla="*/ 145 w 145"/>
                <a:gd name="T1" fmla="*/ 1 h 34"/>
                <a:gd name="T2" fmla="*/ 102 w 145"/>
                <a:gd name="T3" fmla="*/ 34 h 34"/>
                <a:gd name="T4" fmla="*/ 24 w 145"/>
                <a:gd name="T5" fmla="*/ 34 h 34"/>
                <a:gd name="T6" fmla="*/ 3 w 145"/>
                <a:gd name="T7" fmla="*/ 3 h 34"/>
                <a:gd name="T8" fmla="*/ 10 w 145"/>
                <a:gd name="T9" fmla="*/ 1 h 34"/>
                <a:gd name="T10" fmla="*/ 17 w 145"/>
                <a:gd name="T11" fmla="*/ 1 h 34"/>
                <a:gd name="T12" fmla="*/ 145 w 145"/>
                <a:gd name="T13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4">
                  <a:moveTo>
                    <a:pt x="145" y="1"/>
                  </a:moveTo>
                  <a:cubicBezTo>
                    <a:pt x="134" y="34"/>
                    <a:pt x="134" y="34"/>
                    <a:pt x="102" y="34"/>
                  </a:cubicBezTo>
                  <a:cubicBezTo>
                    <a:pt x="76" y="34"/>
                    <a:pt x="50" y="34"/>
                    <a:pt x="24" y="34"/>
                  </a:cubicBezTo>
                  <a:cubicBezTo>
                    <a:pt x="16" y="34"/>
                    <a:pt x="0" y="10"/>
                    <a:pt x="3" y="3"/>
                  </a:cubicBezTo>
                  <a:cubicBezTo>
                    <a:pt x="5" y="0"/>
                    <a:pt x="7" y="1"/>
                    <a:pt x="10" y="1"/>
                  </a:cubicBezTo>
                  <a:cubicBezTo>
                    <a:pt x="12" y="1"/>
                    <a:pt x="15" y="1"/>
                    <a:pt x="17" y="1"/>
                  </a:cubicBezTo>
                  <a:cubicBezTo>
                    <a:pt x="59" y="1"/>
                    <a:pt x="101" y="1"/>
                    <a:pt x="145" y="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-120268" y="6659340"/>
              <a:ext cx="41621" cy="135720"/>
            </a:xfrm>
            <a:custGeom>
              <a:avLst/>
              <a:gdLst>
                <a:gd name="T0" fmla="*/ 13 w 29"/>
                <a:gd name="T1" fmla="*/ 0 h 95"/>
                <a:gd name="T2" fmla="*/ 16 w 29"/>
                <a:gd name="T3" fmla="*/ 10 h 95"/>
                <a:gd name="T4" fmla="*/ 17 w 29"/>
                <a:gd name="T5" fmla="*/ 63 h 95"/>
                <a:gd name="T6" fmla="*/ 25 w 29"/>
                <a:gd name="T7" fmla="*/ 84 h 95"/>
                <a:gd name="T8" fmla="*/ 28 w 29"/>
                <a:gd name="T9" fmla="*/ 92 h 95"/>
                <a:gd name="T10" fmla="*/ 20 w 29"/>
                <a:gd name="T11" fmla="*/ 94 h 95"/>
                <a:gd name="T12" fmla="*/ 8 w 29"/>
                <a:gd name="T13" fmla="*/ 94 h 95"/>
                <a:gd name="T14" fmla="*/ 1 w 29"/>
                <a:gd name="T15" fmla="*/ 91 h 95"/>
                <a:gd name="T16" fmla="*/ 5 w 29"/>
                <a:gd name="T17" fmla="*/ 84 h 95"/>
                <a:gd name="T18" fmla="*/ 11 w 29"/>
                <a:gd name="T19" fmla="*/ 66 h 95"/>
                <a:gd name="T20" fmla="*/ 11 w 29"/>
                <a:gd name="T21" fmla="*/ 4 h 95"/>
                <a:gd name="T22" fmla="*/ 13 w 29"/>
                <a:gd name="T2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" h="95">
                  <a:moveTo>
                    <a:pt x="13" y="0"/>
                  </a:moveTo>
                  <a:cubicBezTo>
                    <a:pt x="19" y="2"/>
                    <a:pt x="16" y="7"/>
                    <a:pt x="16" y="10"/>
                  </a:cubicBezTo>
                  <a:cubicBezTo>
                    <a:pt x="17" y="28"/>
                    <a:pt x="16" y="45"/>
                    <a:pt x="17" y="63"/>
                  </a:cubicBezTo>
                  <a:cubicBezTo>
                    <a:pt x="17" y="71"/>
                    <a:pt x="14" y="80"/>
                    <a:pt x="25" y="84"/>
                  </a:cubicBezTo>
                  <a:cubicBezTo>
                    <a:pt x="27" y="85"/>
                    <a:pt x="29" y="89"/>
                    <a:pt x="28" y="92"/>
                  </a:cubicBezTo>
                  <a:cubicBezTo>
                    <a:pt x="27" y="95"/>
                    <a:pt x="23" y="94"/>
                    <a:pt x="20" y="94"/>
                  </a:cubicBezTo>
                  <a:cubicBezTo>
                    <a:pt x="16" y="94"/>
                    <a:pt x="12" y="94"/>
                    <a:pt x="8" y="94"/>
                  </a:cubicBezTo>
                  <a:cubicBezTo>
                    <a:pt x="6" y="94"/>
                    <a:pt x="1" y="95"/>
                    <a:pt x="1" y="91"/>
                  </a:cubicBezTo>
                  <a:cubicBezTo>
                    <a:pt x="0" y="89"/>
                    <a:pt x="2" y="85"/>
                    <a:pt x="5" y="84"/>
                  </a:cubicBezTo>
                  <a:cubicBezTo>
                    <a:pt x="12" y="79"/>
                    <a:pt x="11" y="72"/>
                    <a:pt x="11" y="66"/>
                  </a:cubicBezTo>
                  <a:cubicBezTo>
                    <a:pt x="11" y="45"/>
                    <a:pt x="11" y="25"/>
                    <a:pt x="11" y="4"/>
                  </a:cubicBezTo>
                  <a:cubicBezTo>
                    <a:pt x="11" y="3"/>
                    <a:pt x="12" y="2"/>
                    <a:pt x="13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424"/>
            <p:cNvSpPr/>
            <p:nvPr/>
          </p:nvSpPr>
          <p:spPr bwMode="auto">
            <a:xfrm>
              <a:off x="-129920" y="6889159"/>
              <a:ext cx="5429" cy="8445"/>
            </a:xfrm>
            <a:custGeom>
              <a:avLst/>
              <a:gdLst>
                <a:gd name="T0" fmla="*/ 4 w 4"/>
                <a:gd name="T1" fmla="*/ 0 h 6"/>
                <a:gd name="T2" fmla="*/ 1 w 4"/>
                <a:gd name="T3" fmla="*/ 6 h 6"/>
                <a:gd name="T4" fmla="*/ 4 w 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2"/>
                    <a:pt x="4" y="5"/>
                    <a:pt x="1" y="6"/>
                  </a:cubicBezTo>
                  <a:cubicBezTo>
                    <a:pt x="1" y="3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803290" y="2909647"/>
            <a:ext cx="425302" cy="559392"/>
            <a:chOff x="-1063072" y="7553887"/>
            <a:chExt cx="690666" cy="908421"/>
          </a:xfrm>
        </p:grpSpPr>
        <p:sp>
          <p:nvSpPr>
            <p:cNvPr id="37" name="Freeform 22"/>
            <p:cNvSpPr/>
            <p:nvPr/>
          </p:nvSpPr>
          <p:spPr bwMode="auto">
            <a:xfrm>
              <a:off x="-1004562" y="7553887"/>
              <a:ext cx="580883" cy="573041"/>
            </a:xfrm>
            <a:custGeom>
              <a:avLst/>
              <a:gdLst>
                <a:gd name="T0" fmla="*/ 299 w 407"/>
                <a:gd name="T1" fmla="*/ 338 h 402"/>
                <a:gd name="T2" fmla="*/ 224 w 407"/>
                <a:gd name="T3" fmla="*/ 345 h 402"/>
                <a:gd name="T4" fmla="*/ 23 w 407"/>
                <a:gd name="T5" fmla="*/ 353 h 402"/>
                <a:gd name="T6" fmla="*/ 17 w 407"/>
                <a:gd name="T7" fmla="*/ 402 h 402"/>
                <a:gd name="T8" fmla="*/ 63 w 407"/>
                <a:gd name="T9" fmla="*/ 170 h 402"/>
                <a:gd name="T10" fmla="*/ 399 w 407"/>
                <a:gd name="T11" fmla="*/ 11 h 402"/>
                <a:gd name="T12" fmla="*/ 370 w 407"/>
                <a:gd name="T13" fmla="*/ 12 h 402"/>
                <a:gd name="T14" fmla="*/ 355 w 407"/>
                <a:gd name="T15" fmla="*/ 68 h 402"/>
                <a:gd name="T16" fmla="*/ 343 w 407"/>
                <a:gd name="T17" fmla="*/ 310 h 402"/>
                <a:gd name="T18" fmla="*/ 336 w 407"/>
                <a:gd name="T19" fmla="*/ 224 h 402"/>
                <a:gd name="T20" fmla="*/ 328 w 407"/>
                <a:gd name="T21" fmla="*/ 22 h 402"/>
                <a:gd name="T22" fmla="*/ 281 w 407"/>
                <a:gd name="T23" fmla="*/ 21 h 402"/>
                <a:gd name="T24" fmla="*/ 287 w 407"/>
                <a:gd name="T25" fmla="*/ 85 h 402"/>
                <a:gd name="T26" fmla="*/ 332 w 407"/>
                <a:gd name="T27" fmla="*/ 299 h 402"/>
                <a:gd name="T28" fmla="*/ 308 w 407"/>
                <a:gd name="T29" fmla="*/ 235 h 402"/>
                <a:gd name="T30" fmla="*/ 249 w 407"/>
                <a:gd name="T31" fmla="*/ 43 h 402"/>
                <a:gd name="T32" fmla="*/ 203 w 407"/>
                <a:gd name="T33" fmla="*/ 54 h 402"/>
                <a:gd name="T34" fmla="*/ 227 w 407"/>
                <a:gd name="T35" fmla="*/ 115 h 402"/>
                <a:gd name="T36" fmla="*/ 316 w 407"/>
                <a:gd name="T37" fmla="*/ 290 h 402"/>
                <a:gd name="T38" fmla="*/ 282 w 407"/>
                <a:gd name="T39" fmla="*/ 250 h 402"/>
                <a:gd name="T40" fmla="*/ 195 w 407"/>
                <a:gd name="T41" fmla="*/ 108 h 402"/>
                <a:gd name="T42" fmla="*/ 136 w 407"/>
                <a:gd name="T43" fmla="*/ 102 h 402"/>
                <a:gd name="T44" fmla="*/ 175 w 407"/>
                <a:gd name="T45" fmla="*/ 156 h 402"/>
                <a:gd name="T46" fmla="*/ 271 w 407"/>
                <a:gd name="T47" fmla="*/ 260 h 402"/>
                <a:gd name="T48" fmla="*/ 298 w 407"/>
                <a:gd name="T49" fmla="*/ 299 h 402"/>
                <a:gd name="T50" fmla="*/ 255 w 407"/>
                <a:gd name="T51" fmla="*/ 260 h 402"/>
                <a:gd name="T52" fmla="*/ 158 w 407"/>
                <a:gd name="T53" fmla="*/ 173 h 402"/>
                <a:gd name="T54" fmla="*/ 105 w 407"/>
                <a:gd name="T55" fmla="*/ 133 h 402"/>
                <a:gd name="T56" fmla="*/ 81 w 407"/>
                <a:gd name="T57" fmla="*/ 173 h 402"/>
                <a:gd name="T58" fmla="*/ 252 w 407"/>
                <a:gd name="T59" fmla="*/ 281 h 402"/>
                <a:gd name="T60" fmla="*/ 244 w 407"/>
                <a:gd name="T61" fmla="*/ 292 h 402"/>
                <a:gd name="T62" fmla="*/ 117 w 407"/>
                <a:gd name="T63" fmla="*/ 224 h 402"/>
                <a:gd name="T64" fmla="*/ 40 w 407"/>
                <a:gd name="T65" fmla="*/ 231 h 402"/>
                <a:gd name="T66" fmla="*/ 42 w 407"/>
                <a:gd name="T67" fmla="*/ 244 h 402"/>
                <a:gd name="T68" fmla="*/ 236 w 407"/>
                <a:gd name="T69" fmla="*/ 305 h 402"/>
                <a:gd name="T70" fmla="*/ 232 w 407"/>
                <a:gd name="T71" fmla="*/ 316 h 402"/>
                <a:gd name="T72" fmla="*/ 64 w 407"/>
                <a:gd name="T73" fmla="*/ 277 h 402"/>
                <a:gd name="T74" fmla="*/ 15 w 407"/>
                <a:gd name="T75" fmla="*/ 316 h 402"/>
                <a:gd name="T76" fmla="*/ 75 w 407"/>
                <a:gd name="T77" fmla="*/ 327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07" h="402">
                  <a:moveTo>
                    <a:pt x="226" y="333"/>
                  </a:moveTo>
                  <a:cubicBezTo>
                    <a:pt x="250" y="338"/>
                    <a:pt x="275" y="335"/>
                    <a:pt x="299" y="338"/>
                  </a:cubicBezTo>
                  <a:cubicBezTo>
                    <a:pt x="304" y="338"/>
                    <a:pt x="310" y="339"/>
                    <a:pt x="315" y="341"/>
                  </a:cubicBezTo>
                  <a:cubicBezTo>
                    <a:pt x="285" y="342"/>
                    <a:pt x="254" y="344"/>
                    <a:pt x="224" y="345"/>
                  </a:cubicBezTo>
                  <a:cubicBezTo>
                    <a:pt x="173" y="344"/>
                    <a:pt x="121" y="350"/>
                    <a:pt x="70" y="351"/>
                  </a:cubicBezTo>
                  <a:cubicBezTo>
                    <a:pt x="54" y="352"/>
                    <a:pt x="38" y="353"/>
                    <a:pt x="23" y="353"/>
                  </a:cubicBezTo>
                  <a:cubicBezTo>
                    <a:pt x="13" y="353"/>
                    <a:pt x="12" y="357"/>
                    <a:pt x="13" y="364"/>
                  </a:cubicBezTo>
                  <a:cubicBezTo>
                    <a:pt x="15" y="377"/>
                    <a:pt x="17" y="389"/>
                    <a:pt x="17" y="402"/>
                  </a:cubicBezTo>
                  <a:cubicBezTo>
                    <a:pt x="10" y="391"/>
                    <a:pt x="8" y="378"/>
                    <a:pt x="7" y="365"/>
                  </a:cubicBezTo>
                  <a:cubicBezTo>
                    <a:pt x="0" y="293"/>
                    <a:pt x="23" y="229"/>
                    <a:pt x="63" y="170"/>
                  </a:cubicBezTo>
                  <a:cubicBezTo>
                    <a:pt x="118" y="91"/>
                    <a:pt x="190" y="35"/>
                    <a:pt x="284" y="11"/>
                  </a:cubicBezTo>
                  <a:cubicBezTo>
                    <a:pt x="322" y="1"/>
                    <a:pt x="361" y="0"/>
                    <a:pt x="399" y="11"/>
                  </a:cubicBezTo>
                  <a:cubicBezTo>
                    <a:pt x="402" y="12"/>
                    <a:pt x="405" y="12"/>
                    <a:pt x="407" y="17"/>
                  </a:cubicBezTo>
                  <a:cubicBezTo>
                    <a:pt x="394" y="15"/>
                    <a:pt x="382" y="14"/>
                    <a:pt x="370" y="12"/>
                  </a:cubicBezTo>
                  <a:cubicBezTo>
                    <a:pt x="360" y="10"/>
                    <a:pt x="356" y="13"/>
                    <a:pt x="356" y="24"/>
                  </a:cubicBezTo>
                  <a:cubicBezTo>
                    <a:pt x="357" y="38"/>
                    <a:pt x="355" y="53"/>
                    <a:pt x="355" y="68"/>
                  </a:cubicBezTo>
                  <a:cubicBezTo>
                    <a:pt x="352" y="119"/>
                    <a:pt x="350" y="170"/>
                    <a:pt x="347" y="222"/>
                  </a:cubicBezTo>
                  <a:cubicBezTo>
                    <a:pt x="346" y="251"/>
                    <a:pt x="344" y="281"/>
                    <a:pt x="343" y="310"/>
                  </a:cubicBezTo>
                  <a:cubicBezTo>
                    <a:pt x="342" y="310"/>
                    <a:pt x="341" y="310"/>
                    <a:pt x="340" y="310"/>
                  </a:cubicBezTo>
                  <a:cubicBezTo>
                    <a:pt x="339" y="282"/>
                    <a:pt x="338" y="253"/>
                    <a:pt x="336" y="224"/>
                  </a:cubicBezTo>
                  <a:cubicBezTo>
                    <a:pt x="334" y="174"/>
                    <a:pt x="332" y="123"/>
                    <a:pt x="330" y="73"/>
                  </a:cubicBezTo>
                  <a:cubicBezTo>
                    <a:pt x="330" y="56"/>
                    <a:pt x="329" y="39"/>
                    <a:pt x="328" y="22"/>
                  </a:cubicBezTo>
                  <a:cubicBezTo>
                    <a:pt x="328" y="14"/>
                    <a:pt x="327" y="11"/>
                    <a:pt x="318" y="13"/>
                  </a:cubicBezTo>
                  <a:cubicBezTo>
                    <a:pt x="306" y="16"/>
                    <a:pt x="294" y="18"/>
                    <a:pt x="281" y="21"/>
                  </a:cubicBezTo>
                  <a:cubicBezTo>
                    <a:pt x="275" y="22"/>
                    <a:pt x="272" y="24"/>
                    <a:pt x="274" y="31"/>
                  </a:cubicBezTo>
                  <a:cubicBezTo>
                    <a:pt x="279" y="49"/>
                    <a:pt x="283" y="67"/>
                    <a:pt x="287" y="85"/>
                  </a:cubicBezTo>
                  <a:cubicBezTo>
                    <a:pt x="295" y="134"/>
                    <a:pt x="307" y="182"/>
                    <a:pt x="318" y="230"/>
                  </a:cubicBezTo>
                  <a:cubicBezTo>
                    <a:pt x="323" y="253"/>
                    <a:pt x="327" y="276"/>
                    <a:pt x="332" y="299"/>
                  </a:cubicBezTo>
                  <a:cubicBezTo>
                    <a:pt x="331" y="299"/>
                    <a:pt x="330" y="299"/>
                    <a:pt x="329" y="300"/>
                  </a:cubicBezTo>
                  <a:cubicBezTo>
                    <a:pt x="322" y="278"/>
                    <a:pt x="315" y="257"/>
                    <a:pt x="308" y="235"/>
                  </a:cubicBezTo>
                  <a:cubicBezTo>
                    <a:pt x="295" y="188"/>
                    <a:pt x="279" y="141"/>
                    <a:pt x="264" y="94"/>
                  </a:cubicBezTo>
                  <a:cubicBezTo>
                    <a:pt x="259" y="77"/>
                    <a:pt x="254" y="60"/>
                    <a:pt x="249" y="43"/>
                  </a:cubicBezTo>
                  <a:cubicBezTo>
                    <a:pt x="247" y="36"/>
                    <a:pt x="244" y="32"/>
                    <a:pt x="237" y="36"/>
                  </a:cubicBezTo>
                  <a:cubicBezTo>
                    <a:pt x="225" y="43"/>
                    <a:pt x="214" y="48"/>
                    <a:pt x="203" y="54"/>
                  </a:cubicBezTo>
                  <a:cubicBezTo>
                    <a:pt x="198" y="56"/>
                    <a:pt x="196" y="59"/>
                    <a:pt x="199" y="64"/>
                  </a:cubicBezTo>
                  <a:cubicBezTo>
                    <a:pt x="209" y="81"/>
                    <a:pt x="216" y="99"/>
                    <a:pt x="227" y="115"/>
                  </a:cubicBezTo>
                  <a:cubicBezTo>
                    <a:pt x="248" y="159"/>
                    <a:pt x="269" y="201"/>
                    <a:pt x="293" y="243"/>
                  </a:cubicBezTo>
                  <a:cubicBezTo>
                    <a:pt x="300" y="259"/>
                    <a:pt x="308" y="274"/>
                    <a:pt x="316" y="290"/>
                  </a:cubicBezTo>
                  <a:cubicBezTo>
                    <a:pt x="314" y="291"/>
                    <a:pt x="313" y="292"/>
                    <a:pt x="312" y="293"/>
                  </a:cubicBezTo>
                  <a:cubicBezTo>
                    <a:pt x="301" y="280"/>
                    <a:pt x="295" y="262"/>
                    <a:pt x="282" y="250"/>
                  </a:cubicBezTo>
                  <a:cubicBezTo>
                    <a:pt x="260" y="208"/>
                    <a:pt x="233" y="169"/>
                    <a:pt x="207" y="129"/>
                  </a:cubicBezTo>
                  <a:cubicBezTo>
                    <a:pt x="203" y="122"/>
                    <a:pt x="199" y="115"/>
                    <a:pt x="195" y="108"/>
                  </a:cubicBezTo>
                  <a:cubicBezTo>
                    <a:pt x="170" y="69"/>
                    <a:pt x="170" y="69"/>
                    <a:pt x="137" y="101"/>
                  </a:cubicBezTo>
                  <a:cubicBezTo>
                    <a:pt x="136" y="102"/>
                    <a:pt x="136" y="102"/>
                    <a:pt x="136" y="102"/>
                  </a:cubicBezTo>
                  <a:cubicBezTo>
                    <a:pt x="131" y="106"/>
                    <a:pt x="131" y="109"/>
                    <a:pt x="135" y="113"/>
                  </a:cubicBezTo>
                  <a:cubicBezTo>
                    <a:pt x="148" y="127"/>
                    <a:pt x="162" y="141"/>
                    <a:pt x="175" y="156"/>
                  </a:cubicBezTo>
                  <a:cubicBezTo>
                    <a:pt x="200" y="183"/>
                    <a:pt x="225" y="211"/>
                    <a:pt x="250" y="238"/>
                  </a:cubicBezTo>
                  <a:cubicBezTo>
                    <a:pt x="257" y="246"/>
                    <a:pt x="261" y="256"/>
                    <a:pt x="271" y="260"/>
                  </a:cubicBezTo>
                  <a:cubicBezTo>
                    <a:pt x="278" y="274"/>
                    <a:pt x="293" y="283"/>
                    <a:pt x="301" y="296"/>
                  </a:cubicBezTo>
                  <a:cubicBezTo>
                    <a:pt x="300" y="297"/>
                    <a:pt x="299" y="298"/>
                    <a:pt x="298" y="299"/>
                  </a:cubicBezTo>
                  <a:cubicBezTo>
                    <a:pt x="284" y="290"/>
                    <a:pt x="277" y="276"/>
                    <a:pt x="262" y="270"/>
                  </a:cubicBezTo>
                  <a:cubicBezTo>
                    <a:pt x="259" y="267"/>
                    <a:pt x="257" y="263"/>
                    <a:pt x="255" y="260"/>
                  </a:cubicBezTo>
                  <a:cubicBezTo>
                    <a:pt x="232" y="239"/>
                    <a:pt x="209" y="218"/>
                    <a:pt x="186" y="197"/>
                  </a:cubicBezTo>
                  <a:cubicBezTo>
                    <a:pt x="177" y="189"/>
                    <a:pt x="170" y="178"/>
                    <a:pt x="158" y="173"/>
                  </a:cubicBezTo>
                  <a:cubicBezTo>
                    <a:pt x="146" y="157"/>
                    <a:pt x="129" y="146"/>
                    <a:pt x="115" y="131"/>
                  </a:cubicBezTo>
                  <a:cubicBezTo>
                    <a:pt x="111" y="127"/>
                    <a:pt x="108" y="129"/>
                    <a:pt x="105" y="133"/>
                  </a:cubicBezTo>
                  <a:cubicBezTo>
                    <a:pt x="97" y="143"/>
                    <a:pt x="89" y="153"/>
                    <a:pt x="80" y="163"/>
                  </a:cubicBezTo>
                  <a:cubicBezTo>
                    <a:pt x="77" y="167"/>
                    <a:pt x="76" y="170"/>
                    <a:pt x="81" y="173"/>
                  </a:cubicBezTo>
                  <a:cubicBezTo>
                    <a:pt x="99" y="182"/>
                    <a:pt x="114" y="196"/>
                    <a:pt x="133" y="204"/>
                  </a:cubicBezTo>
                  <a:cubicBezTo>
                    <a:pt x="171" y="232"/>
                    <a:pt x="211" y="257"/>
                    <a:pt x="252" y="281"/>
                  </a:cubicBezTo>
                  <a:cubicBezTo>
                    <a:pt x="266" y="291"/>
                    <a:pt x="280" y="301"/>
                    <a:pt x="294" y="311"/>
                  </a:cubicBezTo>
                  <a:cubicBezTo>
                    <a:pt x="275" y="309"/>
                    <a:pt x="262" y="294"/>
                    <a:pt x="244" y="292"/>
                  </a:cubicBezTo>
                  <a:cubicBezTo>
                    <a:pt x="241" y="285"/>
                    <a:pt x="234" y="283"/>
                    <a:pt x="229" y="281"/>
                  </a:cubicBezTo>
                  <a:cubicBezTo>
                    <a:pt x="192" y="262"/>
                    <a:pt x="156" y="240"/>
                    <a:pt x="117" y="224"/>
                  </a:cubicBezTo>
                  <a:cubicBezTo>
                    <a:pt x="110" y="220"/>
                    <a:pt x="103" y="215"/>
                    <a:pt x="96" y="211"/>
                  </a:cubicBezTo>
                  <a:cubicBezTo>
                    <a:pt x="58" y="191"/>
                    <a:pt x="58" y="191"/>
                    <a:pt x="40" y="231"/>
                  </a:cubicBezTo>
                  <a:cubicBezTo>
                    <a:pt x="39" y="232"/>
                    <a:pt x="39" y="234"/>
                    <a:pt x="38" y="235"/>
                  </a:cubicBezTo>
                  <a:cubicBezTo>
                    <a:pt x="35" y="240"/>
                    <a:pt x="36" y="243"/>
                    <a:pt x="42" y="244"/>
                  </a:cubicBezTo>
                  <a:cubicBezTo>
                    <a:pt x="61" y="250"/>
                    <a:pt x="79" y="255"/>
                    <a:pt x="98" y="261"/>
                  </a:cubicBezTo>
                  <a:cubicBezTo>
                    <a:pt x="144" y="277"/>
                    <a:pt x="190" y="292"/>
                    <a:pt x="236" y="305"/>
                  </a:cubicBezTo>
                  <a:cubicBezTo>
                    <a:pt x="254" y="314"/>
                    <a:pt x="274" y="316"/>
                    <a:pt x="292" y="326"/>
                  </a:cubicBezTo>
                  <a:cubicBezTo>
                    <a:pt x="271" y="326"/>
                    <a:pt x="252" y="318"/>
                    <a:pt x="232" y="316"/>
                  </a:cubicBezTo>
                  <a:cubicBezTo>
                    <a:pt x="183" y="305"/>
                    <a:pt x="135" y="294"/>
                    <a:pt x="87" y="283"/>
                  </a:cubicBezTo>
                  <a:cubicBezTo>
                    <a:pt x="80" y="281"/>
                    <a:pt x="72" y="279"/>
                    <a:pt x="64" y="277"/>
                  </a:cubicBezTo>
                  <a:cubicBezTo>
                    <a:pt x="20" y="267"/>
                    <a:pt x="19" y="268"/>
                    <a:pt x="15" y="314"/>
                  </a:cubicBezTo>
                  <a:cubicBezTo>
                    <a:pt x="15" y="315"/>
                    <a:pt x="15" y="315"/>
                    <a:pt x="15" y="316"/>
                  </a:cubicBezTo>
                  <a:cubicBezTo>
                    <a:pt x="13" y="322"/>
                    <a:pt x="16" y="325"/>
                    <a:pt x="22" y="325"/>
                  </a:cubicBezTo>
                  <a:cubicBezTo>
                    <a:pt x="40" y="325"/>
                    <a:pt x="57" y="326"/>
                    <a:pt x="75" y="327"/>
                  </a:cubicBezTo>
                  <a:cubicBezTo>
                    <a:pt x="125" y="329"/>
                    <a:pt x="175" y="333"/>
                    <a:pt x="226" y="333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74"/>
            <p:cNvSpPr/>
            <p:nvPr/>
          </p:nvSpPr>
          <p:spPr bwMode="auto">
            <a:xfrm>
              <a:off x="-907446" y="8044290"/>
              <a:ext cx="223788" cy="77210"/>
            </a:xfrm>
            <a:custGeom>
              <a:avLst/>
              <a:gdLst>
                <a:gd name="T0" fmla="*/ 2 w 157"/>
                <a:gd name="T1" fmla="*/ 7 h 54"/>
                <a:gd name="T2" fmla="*/ 156 w 157"/>
                <a:gd name="T3" fmla="*/ 1 h 54"/>
                <a:gd name="T4" fmla="*/ 157 w 157"/>
                <a:gd name="T5" fmla="*/ 21 h 54"/>
                <a:gd name="T6" fmla="*/ 96 w 157"/>
                <a:gd name="T7" fmla="*/ 34 h 54"/>
                <a:gd name="T8" fmla="*/ 3 w 157"/>
                <a:gd name="T9" fmla="*/ 54 h 54"/>
                <a:gd name="T10" fmla="*/ 2 w 157"/>
                <a:gd name="T11" fmla="*/ 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" h="54">
                  <a:moveTo>
                    <a:pt x="2" y="7"/>
                  </a:moveTo>
                  <a:cubicBezTo>
                    <a:pt x="53" y="6"/>
                    <a:pt x="105" y="0"/>
                    <a:pt x="156" y="1"/>
                  </a:cubicBezTo>
                  <a:cubicBezTo>
                    <a:pt x="156" y="8"/>
                    <a:pt x="157" y="14"/>
                    <a:pt x="157" y="21"/>
                  </a:cubicBezTo>
                  <a:cubicBezTo>
                    <a:pt x="137" y="25"/>
                    <a:pt x="116" y="30"/>
                    <a:pt x="96" y="34"/>
                  </a:cubicBezTo>
                  <a:cubicBezTo>
                    <a:pt x="65" y="41"/>
                    <a:pt x="34" y="49"/>
                    <a:pt x="3" y="54"/>
                  </a:cubicBezTo>
                  <a:cubicBezTo>
                    <a:pt x="0" y="38"/>
                    <a:pt x="2" y="22"/>
                    <a:pt x="2" y="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6"/>
            <p:cNvSpPr/>
            <p:nvPr/>
          </p:nvSpPr>
          <p:spPr bwMode="auto">
            <a:xfrm>
              <a:off x="-509333" y="7647987"/>
              <a:ext cx="77210" cy="222581"/>
            </a:xfrm>
            <a:custGeom>
              <a:avLst/>
              <a:gdLst>
                <a:gd name="T0" fmla="*/ 0 w 54"/>
                <a:gd name="T1" fmla="*/ 156 h 156"/>
                <a:gd name="T2" fmla="*/ 8 w 54"/>
                <a:gd name="T3" fmla="*/ 2 h 156"/>
                <a:gd name="T4" fmla="*/ 54 w 54"/>
                <a:gd name="T5" fmla="*/ 4 h 156"/>
                <a:gd name="T6" fmla="*/ 40 w 54"/>
                <a:gd name="T7" fmla="*/ 67 h 156"/>
                <a:gd name="T8" fmla="*/ 19 w 54"/>
                <a:gd name="T9" fmla="*/ 156 h 156"/>
                <a:gd name="T10" fmla="*/ 0 w 54"/>
                <a:gd name="T1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56">
                  <a:moveTo>
                    <a:pt x="0" y="156"/>
                  </a:moveTo>
                  <a:cubicBezTo>
                    <a:pt x="3" y="104"/>
                    <a:pt x="5" y="53"/>
                    <a:pt x="8" y="2"/>
                  </a:cubicBezTo>
                  <a:cubicBezTo>
                    <a:pt x="23" y="3"/>
                    <a:pt x="39" y="0"/>
                    <a:pt x="54" y="4"/>
                  </a:cubicBezTo>
                  <a:cubicBezTo>
                    <a:pt x="52" y="25"/>
                    <a:pt x="45" y="46"/>
                    <a:pt x="40" y="67"/>
                  </a:cubicBezTo>
                  <a:cubicBezTo>
                    <a:pt x="34" y="96"/>
                    <a:pt x="29" y="127"/>
                    <a:pt x="19" y="156"/>
                  </a:cubicBezTo>
                  <a:cubicBezTo>
                    <a:pt x="13" y="156"/>
                    <a:pt x="7" y="156"/>
                    <a:pt x="0" y="156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9"/>
            <p:cNvSpPr/>
            <p:nvPr/>
          </p:nvSpPr>
          <p:spPr bwMode="auto">
            <a:xfrm>
              <a:off x="-985862" y="8055751"/>
              <a:ext cx="409574" cy="124259"/>
            </a:xfrm>
            <a:custGeom>
              <a:avLst/>
              <a:gdLst>
                <a:gd name="T0" fmla="*/ 58 w 287"/>
                <a:gd name="T1" fmla="*/ 46 h 87"/>
                <a:gd name="T2" fmla="*/ 151 w 287"/>
                <a:gd name="T3" fmla="*/ 26 h 87"/>
                <a:gd name="T4" fmla="*/ 212 w 287"/>
                <a:gd name="T5" fmla="*/ 13 h 87"/>
                <a:gd name="T6" fmla="*/ 287 w 287"/>
                <a:gd name="T7" fmla="*/ 1 h 87"/>
                <a:gd name="T8" fmla="*/ 244 w 287"/>
                <a:gd name="T9" fmla="*/ 14 h 87"/>
                <a:gd name="T10" fmla="*/ 23 w 287"/>
                <a:gd name="T11" fmla="*/ 84 h 87"/>
                <a:gd name="T12" fmla="*/ 8 w 287"/>
                <a:gd name="T13" fmla="*/ 75 h 87"/>
                <a:gd name="T14" fmla="*/ 15 w 287"/>
                <a:gd name="T15" fmla="*/ 56 h 87"/>
                <a:gd name="T16" fmla="*/ 58 w 287"/>
                <a:gd name="T17" fmla="*/ 4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87">
                  <a:moveTo>
                    <a:pt x="58" y="46"/>
                  </a:moveTo>
                  <a:cubicBezTo>
                    <a:pt x="89" y="41"/>
                    <a:pt x="120" y="33"/>
                    <a:pt x="151" y="26"/>
                  </a:cubicBezTo>
                  <a:cubicBezTo>
                    <a:pt x="171" y="22"/>
                    <a:pt x="192" y="17"/>
                    <a:pt x="212" y="13"/>
                  </a:cubicBezTo>
                  <a:cubicBezTo>
                    <a:pt x="237" y="8"/>
                    <a:pt x="261" y="0"/>
                    <a:pt x="287" y="1"/>
                  </a:cubicBezTo>
                  <a:cubicBezTo>
                    <a:pt x="273" y="5"/>
                    <a:pt x="259" y="10"/>
                    <a:pt x="244" y="14"/>
                  </a:cubicBezTo>
                  <a:cubicBezTo>
                    <a:pt x="170" y="37"/>
                    <a:pt x="96" y="60"/>
                    <a:pt x="23" y="84"/>
                  </a:cubicBezTo>
                  <a:cubicBezTo>
                    <a:pt x="13" y="87"/>
                    <a:pt x="10" y="84"/>
                    <a:pt x="8" y="75"/>
                  </a:cubicBezTo>
                  <a:cubicBezTo>
                    <a:pt x="7" y="67"/>
                    <a:pt x="0" y="58"/>
                    <a:pt x="15" y="56"/>
                  </a:cubicBezTo>
                  <a:cubicBezTo>
                    <a:pt x="30" y="53"/>
                    <a:pt x="44" y="49"/>
                    <a:pt x="58" y="46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0"/>
            <p:cNvSpPr/>
            <p:nvPr/>
          </p:nvSpPr>
          <p:spPr bwMode="auto">
            <a:xfrm>
              <a:off x="-503904" y="7569571"/>
              <a:ext cx="131498" cy="411986"/>
            </a:xfrm>
            <a:custGeom>
              <a:avLst/>
              <a:gdLst>
                <a:gd name="T0" fmla="*/ 15 w 92"/>
                <a:gd name="T1" fmla="*/ 211 h 289"/>
                <a:gd name="T2" fmla="*/ 36 w 92"/>
                <a:gd name="T3" fmla="*/ 122 h 289"/>
                <a:gd name="T4" fmla="*/ 50 w 92"/>
                <a:gd name="T5" fmla="*/ 59 h 289"/>
                <a:gd name="T6" fmla="*/ 61 w 92"/>
                <a:gd name="T7" fmla="*/ 15 h 289"/>
                <a:gd name="T8" fmla="*/ 80 w 92"/>
                <a:gd name="T9" fmla="*/ 9 h 289"/>
                <a:gd name="T10" fmla="*/ 88 w 92"/>
                <a:gd name="T11" fmla="*/ 23 h 289"/>
                <a:gd name="T12" fmla="*/ 5 w 92"/>
                <a:gd name="T13" fmla="*/ 283 h 289"/>
                <a:gd name="T14" fmla="*/ 0 w 92"/>
                <a:gd name="T15" fmla="*/ 289 h 289"/>
                <a:gd name="T16" fmla="*/ 15 w 92"/>
                <a:gd name="T17" fmla="*/ 21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289">
                  <a:moveTo>
                    <a:pt x="15" y="211"/>
                  </a:moveTo>
                  <a:cubicBezTo>
                    <a:pt x="25" y="182"/>
                    <a:pt x="30" y="151"/>
                    <a:pt x="36" y="122"/>
                  </a:cubicBezTo>
                  <a:cubicBezTo>
                    <a:pt x="41" y="101"/>
                    <a:pt x="48" y="80"/>
                    <a:pt x="50" y="59"/>
                  </a:cubicBezTo>
                  <a:cubicBezTo>
                    <a:pt x="54" y="44"/>
                    <a:pt x="58" y="30"/>
                    <a:pt x="61" y="15"/>
                  </a:cubicBezTo>
                  <a:cubicBezTo>
                    <a:pt x="64" y="0"/>
                    <a:pt x="73" y="8"/>
                    <a:pt x="80" y="9"/>
                  </a:cubicBezTo>
                  <a:cubicBezTo>
                    <a:pt x="87" y="10"/>
                    <a:pt x="92" y="12"/>
                    <a:pt x="88" y="23"/>
                  </a:cubicBezTo>
                  <a:cubicBezTo>
                    <a:pt x="60" y="109"/>
                    <a:pt x="33" y="196"/>
                    <a:pt x="5" y="283"/>
                  </a:cubicBezTo>
                  <a:cubicBezTo>
                    <a:pt x="4" y="285"/>
                    <a:pt x="5" y="289"/>
                    <a:pt x="0" y="289"/>
                  </a:cubicBezTo>
                  <a:cubicBezTo>
                    <a:pt x="4" y="263"/>
                    <a:pt x="13" y="237"/>
                    <a:pt x="15" y="21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2"/>
            <p:cNvSpPr/>
            <p:nvPr/>
          </p:nvSpPr>
          <p:spPr bwMode="auto">
            <a:xfrm>
              <a:off x="-594988" y="7657638"/>
              <a:ext cx="69971" cy="224391"/>
            </a:xfrm>
            <a:custGeom>
              <a:avLst/>
              <a:gdLst>
                <a:gd name="T0" fmla="*/ 31 w 49"/>
                <a:gd name="T1" fmla="*/ 157 h 157"/>
                <a:gd name="T2" fmla="*/ 0 w 49"/>
                <a:gd name="T3" fmla="*/ 12 h 157"/>
                <a:gd name="T4" fmla="*/ 43 w 49"/>
                <a:gd name="T5" fmla="*/ 0 h 157"/>
                <a:gd name="T6" fmla="*/ 49 w 49"/>
                <a:gd name="T7" fmla="*/ 151 h 157"/>
                <a:gd name="T8" fmla="*/ 31 w 4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57">
                  <a:moveTo>
                    <a:pt x="31" y="157"/>
                  </a:moveTo>
                  <a:cubicBezTo>
                    <a:pt x="20" y="109"/>
                    <a:pt x="8" y="61"/>
                    <a:pt x="0" y="12"/>
                  </a:cubicBezTo>
                  <a:cubicBezTo>
                    <a:pt x="14" y="7"/>
                    <a:pt x="28" y="2"/>
                    <a:pt x="43" y="0"/>
                  </a:cubicBezTo>
                  <a:cubicBezTo>
                    <a:pt x="45" y="50"/>
                    <a:pt x="47" y="101"/>
                    <a:pt x="49" y="151"/>
                  </a:cubicBezTo>
                  <a:cubicBezTo>
                    <a:pt x="43" y="153"/>
                    <a:pt x="37" y="155"/>
                    <a:pt x="31" y="15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3"/>
            <p:cNvSpPr/>
            <p:nvPr/>
          </p:nvSpPr>
          <p:spPr bwMode="auto">
            <a:xfrm>
              <a:off x="-897192" y="7957429"/>
              <a:ext cx="223788" cy="71178"/>
            </a:xfrm>
            <a:custGeom>
              <a:avLst/>
              <a:gdLst>
                <a:gd name="T0" fmla="*/ 151 w 157"/>
                <a:gd name="T1" fmla="*/ 50 h 50"/>
                <a:gd name="T2" fmla="*/ 0 w 157"/>
                <a:gd name="T3" fmla="*/ 44 h 50"/>
                <a:gd name="T4" fmla="*/ 12 w 157"/>
                <a:gd name="T5" fmla="*/ 0 h 50"/>
                <a:gd name="T6" fmla="*/ 157 w 157"/>
                <a:gd name="T7" fmla="*/ 33 h 50"/>
                <a:gd name="T8" fmla="*/ 151 w 15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50">
                  <a:moveTo>
                    <a:pt x="151" y="50"/>
                  </a:moveTo>
                  <a:cubicBezTo>
                    <a:pt x="100" y="50"/>
                    <a:pt x="50" y="46"/>
                    <a:pt x="0" y="44"/>
                  </a:cubicBezTo>
                  <a:cubicBezTo>
                    <a:pt x="4" y="29"/>
                    <a:pt x="8" y="15"/>
                    <a:pt x="12" y="0"/>
                  </a:cubicBezTo>
                  <a:cubicBezTo>
                    <a:pt x="60" y="11"/>
                    <a:pt x="108" y="22"/>
                    <a:pt x="157" y="33"/>
                  </a:cubicBezTo>
                  <a:cubicBezTo>
                    <a:pt x="155" y="38"/>
                    <a:pt x="153" y="44"/>
                    <a:pt x="151" y="5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5"/>
            <p:cNvSpPr/>
            <p:nvPr/>
          </p:nvSpPr>
          <p:spPr bwMode="auto">
            <a:xfrm>
              <a:off x="-864619" y="7872981"/>
              <a:ext cx="208104" cy="115815"/>
            </a:xfrm>
            <a:custGeom>
              <a:avLst/>
              <a:gdLst>
                <a:gd name="T0" fmla="*/ 19 w 146"/>
                <a:gd name="T1" fmla="*/ 0 h 81"/>
                <a:gd name="T2" fmla="*/ 131 w 146"/>
                <a:gd name="T3" fmla="*/ 57 h 81"/>
                <a:gd name="T4" fmla="*/ 146 w 146"/>
                <a:gd name="T5" fmla="*/ 68 h 81"/>
                <a:gd name="T6" fmla="*/ 138 w 146"/>
                <a:gd name="T7" fmla="*/ 81 h 81"/>
                <a:gd name="T8" fmla="*/ 0 w 146"/>
                <a:gd name="T9" fmla="*/ 37 h 81"/>
                <a:gd name="T10" fmla="*/ 19 w 146"/>
                <a:gd name="T1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81">
                  <a:moveTo>
                    <a:pt x="19" y="0"/>
                  </a:moveTo>
                  <a:cubicBezTo>
                    <a:pt x="58" y="16"/>
                    <a:pt x="94" y="38"/>
                    <a:pt x="131" y="57"/>
                  </a:cubicBezTo>
                  <a:cubicBezTo>
                    <a:pt x="136" y="59"/>
                    <a:pt x="143" y="61"/>
                    <a:pt x="146" y="68"/>
                  </a:cubicBezTo>
                  <a:cubicBezTo>
                    <a:pt x="145" y="73"/>
                    <a:pt x="142" y="77"/>
                    <a:pt x="138" y="81"/>
                  </a:cubicBezTo>
                  <a:cubicBezTo>
                    <a:pt x="92" y="68"/>
                    <a:pt x="46" y="53"/>
                    <a:pt x="0" y="37"/>
                  </a:cubicBezTo>
                  <a:cubicBezTo>
                    <a:pt x="4" y="23"/>
                    <a:pt x="13" y="12"/>
                    <a:pt x="19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6"/>
            <p:cNvSpPr/>
            <p:nvPr/>
          </p:nvSpPr>
          <p:spPr bwMode="auto">
            <a:xfrm>
              <a:off x="-680642" y="7687798"/>
              <a:ext cx="115815" cy="212327"/>
            </a:xfrm>
            <a:custGeom>
              <a:avLst/>
              <a:gdLst>
                <a:gd name="T0" fmla="*/ 37 w 81"/>
                <a:gd name="T1" fmla="*/ 0 h 149"/>
                <a:gd name="T2" fmla="*/ 81 w 81"/>
                <a:gd name="T3" fmla="*/ 141 h 149"/>
                <a:gd name="T4" fmla="*/ 66 w 81"/>
                <a:gd name="T5" fmla="*/ 149 h 149"/>
                <a:gd name="T6" fmla="*/ 0 w 81"/>
                <a:gd name="T7" fmla="*/ 21 h 149"/>
                <a:gd name="T8" fmla="*/ 37 w 81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9">
                  <a:moveTo>
                    <a:pt x="37" y="0"/>
                  </a:moveTo>
                  <a:cubicBezTo>
                    <a:pt x="52" y="47"/>
                    <a:pt x="68" y="94"/>
                    <a:pt x="81" y="141"/>
                  </a:cubicBezTo>
                  <a:cubicBezTo>
                    <a:pt x="76" y="144"/>
                    <a:pt x="71" y="146"/>
                    <a:pt x="66" y="149"/>
                  </a:cubicBezTo>
                  <a:cubicBezTo>
                    <a:pt x="42" y="107"/>
                    <a:pt x="21" y="65"/>
                    <a:pt x="0" y="21"/>
                  </a:cubicBezTo>
                  <a:cubicBezTo>
                    <a:pt x="12" y="14"/>
                    <a:pt x="25" y="7"/>
                    <a:pt x="37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0"/>
            <p:cNvSpPr/>
            <p:nvPr/>
          </p:nvSpPr>
          <p:spPr bwMode="auto">
            <a:xfrm>
              <a:off x="-754836" y="7737864"/>
              <a:ext cx="152610" cy="186389"/>
            </a:xfrm>
            <a:custGeom>
              <a:avLst/>
              <a:gdLst>
                <a:gd name="T0" fmla="*/ 32 w 107"/>
                <a:gd name="T1" fmla="*/ 0 h 131"/>
                <a:gd name="T2" fmla="*/ 107 w 107"/>
                <a:gd name="T3" fmla="*/ 121 h 131"/>
                <a:gd name="T4" fmla="*/ 96 w 107"/>
                <a:gd name="T5" fmla="*/ 131 h 131"/>
                <a:gd name="T6" fmla="*/ 75 w 107"/>
                <a:gd name="T7" fmla="*/ 109 h 131"/>
                <a:gd name="T8" fmla="*/ 0 w 107"/>
                <a:gd name="T9" fmla="*/ 27 h 131"/>
                <a:gd name="T10" fmla="*/ 32 w 107"/>
                <a:gd name="T11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31">
                  <a:moveTo>
                    <a:pt x="32" y="0"/>
                  </a:moveTo>
                  <a:cubicBezTo>
                    <a:pt x="58" y="40"/>
                    <a:pt x="85" y="79"/>
                    <a:pt x="107" y="121"/>
                  </a:cubicBezTo>
                  <a:cubicBezTo>
                    <a:pt x="105" y="125"/>
                    <a:pt x="101" y="128"/>
                    <a:pt x="96" y="131"/>
                  </a:cubicBezTo>
                  <a:cubicBezTo>
                    <a:pt x="86" y="127"/>
                    <a:pt x="82" y="117"/>
                    <a:pt x="75" y="109"/>
                  </a:cubicBezTo>
                  <a:cubicBezTo>
                    <a:pt x="50" y="82"/>
                    <a:pt x="25" y="54"/>
                    <a:pt x="0" y="27"/>
                  </a:cubicBezTo>
                  <a:cubicBezTo>
                    <a:pt x="11" y="18"/>
                    <a:pt x="21" y="9"/>
                    <a:pt x="32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3"/>
            <p:cNvSpPr/>
            <p:nvPr/>
          </p:nvSpPr>
          <p:spPr bwMode="auto">
            <a:xfrm>
              <a:off x="-814553" y="7800597"/>
              <a:ext cx="183976" cy="153816"/>
            </a:xfrm>
            <a:custGeom>
              <a:avLst/>
              <a:gdLst>
                <a:gd name="T0" fmla="*/ 25 w 129"/>
                <a:gd name="T1" fmla="*/ 0 h 108"/>
                <a:gd name="T2" fmla="*/ 53 w 129"/>
                <a:gd name="T3" fmla="*/ 24 h 108"/>
                <a:gd name="T4" fmla="*/ 122 w 129"/>
                <a:gd name="T5" fmla="*/ 87 h 108"/>
                <a:gd name="T6" fmla="*/ 129 w 129"/>
                <a:gd name="T7" fmla="*/ 97 h 108"/>
                <a:gd name="T8" fmla="*/ 119 w 129"/>
                <a:gd name="T9" fmla="*/ 108 h 108"/>
                <a:gd name="T10" fmla="*/ 0 w 129"/>
                <a:gd name="T11" fmla="*/ 31 h 108"/>
                <a:gd name="T12" fmla="*/ 25 w 129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08">
                  <a:moveTo>
                    <a:pt x="25" y="0"/>
                  </a:moveTo>
                  <a:cubicBezTo>
                    <a:pt x="37" y="5"/>
                    <a:pt x="44" y="16"/>
                    <a:pt x="53" y="24"/>
                  </a:cubicBezTo>
                  <a:cubicBezTo>
                    <a:pt x="76" y="45"/>
                    <a:pt x="99" y="66"/>
                    <a:pt x="122" y="87"/>
                  </a:cubicBezTo>
                  <a:cubicBezTo>
                    <a:pt x="124" y="90"/>
                    <a:pt x="126" y="94"/>
                    <a:pt x="129" y="97"/>
                  </a:cubicBezTo>
                  <a:cubicBezTo>
                    <a:pt x="125" y="100"/>
                    <a:pt x="122" y="104"/>
                    <a:pt x="119" y="108"/>
                  </a:cubicBezTo>
                  <a:cubicBezTo>
                    <a:pt x="78" y="84"/>
                    <a:pt x="38" y="59"/>
                    <a:pt x="0" y="31"/>
                  </a:cubicBezTo>
                  <a:cubicBezTo>
                    <a:pt x="7" y="19"/>
                    <a:pt x="16" y="9"/>
                    <a:pt x="25" y="0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2"/>
            <p:cNvSpPr/>
            <p:nvPr/>
          </p:nvSpPr>
          <p:spPr bwMode="auto">
            <a:xfrm>
              <a:off x="-558193" y="7997240"/>
              <a:ext cx="121243" cy="120037"/>
            </a:xfrm>
            <a:custGeom>
              <a:avLst/>
              <a:gdLst>
                <a:gd name="T0" fmla="*/ 2 w 85"/>
                <a:gd name="T1" fmla="*/ 0 h 84"/>
                <a:gd name="T2" fmla="*/ 78 w 85"/>
                <a:gd name="T3" fmla="*/ 39 h 84"/>
                <a:gd name="T4" fmla="*/ 80 w 85"/>
                <a:gd name="T5" fmla="*/ 49 h 84"/>
                <a:gd name="T6" fmla="*/ 51 w 85"/>
                <a:gd name="T7" fmla="*/ 78 h 84"/>
                <a:gd name="T8" fmla="*/ 40 w 85"/>
                <a:gd name="T9" fmla="*/ 76 h 84"/>
                <a:gd name="T10" fmla="*/ 7 w 85"/>
                <a:gd name="T11" fmla="*/ 11 h 84"/>
                <a:gd name="T12" fmla="*/ 0 w 85"/>
                <a:gd name="T13" fmla="*/ 2 h 84"/>
                <a:gd name="T14" fmla="*/ 2 w 85"/>
                <a:gd name="T1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84">
                  <a:moveTo>
                    <a:pt x="2" y="0"/>
                  </a:moveTo>
                  <a:cubicBezTo>
                    <a:pt x="27" y="13"/>
                    <a:pt x="52" y="26"/>
                    <a:pt x="78" y="39"/>
                  </a:cubicBezTo>
                  <a:cubicBezTo>
                    <a:pt x="84" y="42"/>
                    <a:pt x="85" y="44"/>
                    <a:pt x="80" y="49"/>
                  </a:cubicBezTo>
                  <a:cubicBezTo>
                    <a:pt x="70" y="58"/>
                    <a:pt x="60" y="68"/>
                    <a:pt x="51" y="78"/>
                  </a:cubicBezTo>
                  <a:cubicBezTo>
                    <a:pt x="45" y="84"/>
                    <a:pt x="43" y="82"/>
                    <a:pt x="40" y="76"/>
                  </a:cubicBezTo>
                  <a:cubicBezTo>
                    <a:pt x="29" y="54"/>
                    <a:pt x="18" y="33"/>
                    <a:pt x="7" y="11"/>
                  </a:cubicBezTo>
                  <a:cubicBezTo>
                    <a:pt x="5" y="8"/>
                    <a:pt x="2" y="5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00"/>
            <p:cNvSpPr/>
            <p:nvPr/>
          </p:nvSpPr>
          <p:spPr bwMode="auto">
            <a:xfrm>
              <a:off x="-570860" y="8005685"/>
              <a:ext cx="10254" cy="8445"/>
            </a:xfrm>
            <a:custGeom>
              <a:avLst/>
              <a:gdLst>
                <a:gd name="T0" fmla="*/ 6 w 7"/>
                <a:gd name="T1" fmla="*/ 4 h 6"/>
                <a:gd name="T2" fmla="*/ 0 w 7"/>
                <a:gd name="T3" fmla="*/ 2 h 6"/>
                <a:gd name="T4" fmla="*/ 2 w 7"/>
                <a:gd name="T5" fmla="*/ 0 h 6"/>
                <a:gd name="T6" fmla="*/ 7 w 7"/>
                <a:gd name="T7" fmla="*/ 4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4" y="6"/>
                    <a:pt x="2" y="4"/>
                    <a:pt x="0" y="2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4" y="1"/>
                    <a:pt x="6" y="1"/>
                    <a:pt x="7" y="4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04"/>
            <p:cNvSpPr/>
            <p:nvPr/>
          </p:nvSpPr>
          <p:spPr bwMode="auto">
            <a:xfrm>
              <a:off x="-550954" y="7981557"/>
              <a:ext cx="7238" cy="10254"/>
            </a:xfrm>
            <a:custGeom>
              <a:avLst/>
              <a:gdLst>
                <a:gd name="T0" fmla="*/ 2 w 5"/>
                <a:gd name="T1" fmla="*/ 0 h 7"/>
                <a:gd name="T2" fmla="*/ 4 w 5"/>
                <a:gd name="T3" fmla="*/ 5 h 7"/>
                <a:gd name="T4" fmla="*/ 0 w 5"/>
                <a:gd name="T5" fmla="*/ 2 h 7"/>
                <a:gd name="T6" fmla="*/ 2 w 5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4" y="1"/>
                    <a:pt x="5" y="4"/>
                    <a:pt x="4" y="5"/>
                  </a:cubicBezTo>
                  <a:cubicBezTo>
                    <a:pt x="1" y="7"/>
                    <a:pt x="1" y="3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06"/>
            <p:cNvSpPr/>
            <p:nvPr/>
          </p:nvSpPr>
          <p:spPr bwMode="auto">
            <a:xfrm>
              <a:off x="-556383" y="7973112"/>
              <a:ext cx="8445" cy="11461"/>
            </a:xfrm>
            <a:custGeom>
              <a:avLst/>
              <a:gdLst>
                <a:gd name="T0" fmla="*/ 3 w 6"/>
                <a:gd name="T1" fmla="*/ 0 h 8"/>
                <a:gd name="T2" fmla="*/ 6 w 6"/>
                <a:gd name="T3" fmla="*/ 6 h 8"/>
                <a:gd name="T4" fmla="*/ 4 w 6"/>
                <a:gd name="T5" fmla="*/ 8 h 8"/>
                <a:gd name="T6" fmla="*/ 0 w 6"/>
                <a:gd name="T7" fmla="*/ 2 h 8"/>
                <a:gd name="T8" fmla="*/ 3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3" y="0"/>
                  </a:moveTo>
                  <a:cubicBezTo>
                    <a:pt x="5" y="1"/>
                    <a:pt x="6" y="4"/>
                    <a:pt x="6" y="6"/>
                  </a:cubicBezTo>
                  <a:cubicBezTo>
                    <a:pt x="5" y="7"/>
                    <a:pt x="4" y="7"/>
                    <a:pt x="4" y="8"/>
                  </a:cubicBezTo>
                  <a:cubicBezTo>
                    <a:pt x="3" y="6"/>
                    <a:pt x="1" y="4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07"/>
            <p:cNvSpPr/>
            <p:nvPr/>
          </p:nvSpPr>
          <p:spPr bwMode="auto">
            <a:xfrm>
              <a:off x="-579305" y="8001462"/>
              <a:ext cx="11461" cy="7238"/>
            </a:xfrm>
            <a:custGeom>
              <a:avLst/>
              <a:gdLst>
                <a:gd name="T0" fmla="*/ 2 w 8"/>
                <a:gd name="T1" fmla="*/ 0 h 5"/>
                <a:gd name="T2" fmla="*/ 8 w 8"/>
                <a:gd name="T3" fmla="*/ 3 h 5"/>
                <a:gd name="T4" fmla="*/ 6 w 8"/>
                <a:gd name="T5" fmla="*/ 5 h 5"/>
                <a:gd name="T6" fmla="*/ 0 w 8"/>
                <a:gd name="T7" fmla="*/ 2 h 5"/>
                <a:gd name="T8" fmla="*/ 2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0"/>
                  </a:moveTo>
                  <a:cubicBezTo>
                    <a:pt x="4" y="1"/>
                    <a:pt x="6" y="2"/>
                    <a:pt x="8" y="3"/>
                  </a:cubicBezTo>
                  <a:cubicBezTo>
                    <a:pt x="7" y="4"/>
                    <a:pt x="6" y="5"/>
                    <a:pt x="6" y="5"/>
                  </a:cubicBezTo>
                  <a:cubicBezTo>
                    <a:pt x="4" y="4"/>
                    <a:pt x="2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10"/>
            <p:cNvSpPr/>
            <p:nvPr/>
          </p:nvSpPr>
          <p:spPr bwMode="auto">
            <a:xfrm>
              <a:off x="-924336" y="8427926"/>
              <a:ext cx="5429" cy="4222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0 h 3"/>
                <a:gd name="T4" fmla="*/ 4 w 4"/>
                <a:gd name="T5" fmla="*/ 0 h 3"/>
                <a:gd name="T6" fmla="*/ 1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0" y="0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3" y="3"/>
                    <a:pt x="1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11"/>
            <p:cNvSpPr/>
            <p:nvPr/>
          </p:nvSpPr>
          <p:spPr bwMode="auto">
            <a:xfrm>
              <a:off x="-928559" y="8429735"/>
              <a:ext cx="5429" cy="8445"/>
            </a:xfrm>
            <a:custGeom>
              <a:avLst/>
              <a:gdLst>
                <a:gd name="T0" fmla="*/ 4 w 4"/>
                <a:gd name="T1" fmla="*/ 2 h 6"/>
                <a:gd name="T2" fmla="*/ 2 w 4"/>
                <a:gd name="T3" fmla="*/ 6 h 6"/>
                <a:gd name="T4" fmla="*/ 0 w 4"/>
                <a:gd name="T5" fmla="*/ 4 h 6"/>
                <a:gd name="T6" fmla="*/ 4 w 4"/>
                <a:gd name="T7" fmla="*/ 2 h 6"/>
                <a:gd name="T8" fmla="*/ 4 w 4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4" y="2"/>
                  </a:moveTo>
                  <a:cubicBezTo>
                    <a:pt x="3" y="3"/>
                    <a:pt x="2" y="4"/>
                    <a:pt x="2" y="6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1" y="2"/>
                    <a:pt x="2" y="0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12"/>
            <p:cNvSpPr/>
            <p:nvPr/>
          </p:nvSpPr>
          <p:spPr bwMode="auto">
            <a:xfrm>
              <a:off x="-932781" y="8435164"/>
              <a:ext cx="6635" cy="7238"/>
            </a:xfrm>
            <a:custGeom>
              <a:avLst/>
              <a:gdLst>
                <a:gd name="T0" fmla="*/ 5 w 5"/>
                <a:gd name="T1" fmla="*/ 2 h 5"/>
                <a:gd name="T2" fmla="*/ 2 w 5"/>
                <a:gd name="T3" fmla="*/ 5 h 5"/>
                <a:gd name="T4" fmla="*/ 0 w 5"/>
                <a:gd name="T5" fmla="*/ 3 h 5"/>
                <a:gd name="T6" fmla="*/ 3 w 5"/>
                <a:gd name="T7" fmla="*/ 0 h 5"/>
                <a:gd name="T8" fmla="*/ 5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4" y="3"/>
                    <a:pt x="3" y="4"/>
                    <a:pt x="2" y="5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3" y="0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13"/>
            <p:cNvSpPr/>
            <p:nvPr/>
          </p:nvSpPr>
          <p:spPr bwMode="auto">
            <a:xfrm>
              <a:off x="-918907" y="8424910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2 w 2"/>
                <a:gd name="T5" fmla="*/ 1 h 2"/>
                <a:gd name="T6" fmla="*/ 0 w 2"/>
                <a:gd name="T7" fmla="*/ 2 h 2"/>
                <a:gd name="T8" fmla="*/ 0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14"/>
            <p:cNvSpPr/>
            <p:nvPr/>
          </p:nvSpPr>
          <p:spPr bwMode="auto">
            <a:xfrm>
              <a:off x="-1063072" y="8456276"/>
              <a:ext cx="6032" cy="6032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2 h 4"/>
                <a:gd name="T4" fmla="*/ 3 w 4"/>
                <a:gd name="T5" fmla="*/ 0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3" y="2"/>
                    <a:pt x="3" y="4"/>
                    <a:pt x="1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218"/>
            <p:cNvSpPr/>
            <p:nvPr/>
          </p:nvSpPr>
          <p:spPr bwMode="auto">
            <a:xfrm>
              <a:off x="-955703" y="8412242"/>
              <a:ext cx="1206" cy="120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229"/>
            <p:cNvSpPr/>
            <p:nvPr/>
          </p:nvSpPr>
          <p:spPr bwMode="auto">
            <a:xfrm>
              <a:off x="-947258" y="8408020"/>
              <a:ext cx="1206" cy="1206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236"/>
            <p:cNvSpPr/>
            <p:nvPr/>
          </p:nvSpPr>
          <p:spPr bwMode="auto">
            <a:xfrm>
              <a:off x="-1009991" y="8369415"/>
              <a:ext cx="3016" cy="3016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2 h 2"/>
                <a:gd name="T4" fmla="*/ 0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238"/>
            <p:cNvSpPr/>
            <p:nvPr/>
          </p:nvSpPr>
          <p:spPr bwMode="auto">
            <a:xfrm>
              <a:off x="-994307" y="8339858"/>
              <a:ext cx="4222" cy="2413"/>
            </a:xfrm>
            <a:custGeom>
              <a:avLst/>
              <a:gdLst>
                <a:gd name="T0" fmla="*/ 3 w 3"/>
                <a:gd name="T1" fmla="*/ 0 h 2"/>
                <a:gd name="T2" fmla="*/ 1 w 3"/>
                <a:gd name="T3" fmla="*/ 2 h 2"/>
                <a:gd name="T4" fmla="*/ 3 w 3"/>
                <a:gd name="T5" fmla="*/ 1 h 2"/>
                <a:gd name="T6" fmla="*/ 3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2" y="2"/>
                    <a:pt x="1" y="2"/>
                  </a:cubicBezTo>
                  <a:cubicBezTo>
                    <a:pt x="0" y="0"/>
                    <a:pt x="2" y="0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240"/>
            <p:cNvSpPr/>
            <p:nvPr/>
          </p:nvSpPr>
          <p:spPr bwMode="auto">
            <a:xfrm>
              <a:off x="-780171" y="8316937"/>
              <a:ext cx="2413" cy="2413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51"/>
            <p:cNvSpPr/>
            <p:nvPr/>
          </p:nvSpPr>
          <p:spPr bwMode="auto">
            <a:xfrm>
              <a:off x="-562415" y="8011717"/>
              <a:ext cx="4222" cy="4222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2 h 3"/>
                <a:gd name="T4" fmla="*/ 2 w 3"/>
                <a:gd name="T5" fmla="*/ 3 h 3"/>
                <a:gd name="T6" fmla="*/ 1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2" y="1"/>
                    <a:pt x="3" y="2"/>
                  </a:cubicBez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2"/>
                    <a:pt x="1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53"/>
            <p:cNvSpPr/>
            <p:nvPr/>
          </p:nvSpPr>
          <p:spPr bwMode="auto">
            <a:xfrm>
              <a:off x="-584734" y="7996034"/>
              <a:ext cx="8445" cy="8445"/>
            </a:xfrm>
            <a:custGeom>
              <a:avLst/>
              <a:gdLst>
                <a:gd name="T0" fmla="*/ 4 w 6"/>
                <a:gd name="T1" fmla="*/ 6 h 6"/>
                <a:gd name="T2" fmla="*/ 2 w 6"/>
                <a:gd name="T3" fmla="*/ 3 h 6"/>
                <a:gd name="T4" fmla="*/ 6 w 6"/>
                <a:gd name="T5" fmla="*/ 4 h 6"/>
                <a:gd name="T6" fmla="*/ 4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3" y="5"/>
                    <a:pt x="0" y="5"/>
                    <a:pt x="2" y="3"/>
                  </a:cubicBezTo>
                  <a:cubicBezTo>
                    <a:pt x="3" y="0"/>
                    <a:pt x="5" y="3"/>
                    <a:pt x="6" y="4"/>
                  </a:cubicBezTo>
                  <a:cubicBezTo>
                    <a:pt x="5" y="4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55"/>
            <p:cNvSpPr/>
            <p:nvPr/>
          </p:nvSpPr>
          <p:spPr bwMode="auto">
            <a:xfrm>
              <a:off x="-562415" y="7993018"/>
              <a:ext cx="7238" cy="7238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2 h 5"/>
                <a:gd name="T4" fmla="*/ 2 w 5"/>
                <a:gd name="T5" fmla="*/ 0 h 5"/>
                <a:gd name="T6" fmla="*/ 5 w 5"/>
                <a:gd name="T7" fmla="*/ 3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3"/>
                    <a:pt x="0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56"/>
            <p:cNvSpPr/>
            <p:nvPr/>
          </p:nvSpPr>
          <p:spPr bwMode="auto">
            <a:xfrm>
              <a:off x="-566638" y="7987589"/>
              <a:ext cx="7238" cy="8445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4 h 6"/>
                <a:gd name="T4" fmla="*/ 3 w 5"/>
                <a:gd name="T5" fmla="*/ 6 h 6"/>
                <a:gd name="T6" fmla="*/ 0 w 5"/>
                <a:gd name="T7" fmla="*/ 3 h 6"/>
                <a:gd name="T8" fmla="*/ 2 w 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cubicBezTo>
                    <a:pt x="3" y="2"/>
                    <a:pt x="4" y="3"/>
                    <a:pt x="5" y="4"/>
                  </a:cubicBezTo>
                  <a:cubicBezTo>
                    <a:pt x="4" y="4"/>
                    <a:pt x="4" y="5"/>
                    <a:pt x="3" y="6"/>
                  </a:cubicBez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57"/>
            <p:cNvSpPr/>
            <p:nvPr/>
          </p:nvSpPr>
          <p:spPr bwMode="auto">
            <a:xfrm>
              <a:off x="-570860" y="7982763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59"/>
            <p:cNvSpPr/>
            <p:nvPr/>
          </p:nvSpPr>
          <p:spPr bwMode="auto">
            <a:xfrm>
              <a:off x="-575083" y="7978541"/>
              <a:ext cx="7238" cy="9048"/>
            </a:xfrm>
            <a:custGeom>
              <a:avLst/>
              <a:gdLst>
                <a:gd name="T0" fmla="*/ 3 w 5"/>
                <a:gd name="T1" fmla="*/ 6 h 6"/>
                <a:gd name="T2" fmla="*/ 0 w 5"/>
                <a:gd name="T3" fmla="*/ 3 h 6"/>
                <a:gd name="T4" fmla="*/ 2 w 5"/>
                <a:gd name="T5" fmla="*/ 0 h 6"/>
                <a:gd name="T6" fmla="*/ 5 w 5"/>
                <a:gd name="T7" fmla="*/ 3 h 6"/>
                <a:gd name="T8" fmla="*/ 3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3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1" y="1"/>
                    <a:pt x="2" y="0"/>
                  </a:cubicBezTo>
                  <a:cubicBezTo>
                    <a:pt x="3" y="1"/>
                    <a:pt x="4" y="2"/>
                    <a:pt x="5" y="3"/>
                  </a:cubicBezTo>
                  <a:cubicBezTo>
                    <a:pt x="4" y="4"/>
                    <a:pt x="4" y="5"/>
                    <a:pt x="3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60"/>
            <p:cNvSpPr/>
            <p:nvPr/>
          </p:nvSpPr>
          <p:spPr bwMode="auto">
            <a:xfrm>
              <a:off x="-579305" y="7976128"/>
              <a:ext cx="7238" cy="6635"/>
            </a:xfrm>
            <a:custGeom>
              <a:avLst/>
              <a:gdLst>
                <a:gd name="T0" fmla="*/ 3 w 5"/>
                <a:gd name="T1" fmla="*/ 5 h 5"/>
                <a:gd name="T2" fmla="*/ 0 w 5"/>
                <a:gd name="T3" fmla="*/ 3 h 5"/>
                <a:gd name="T4" fmla="*/ 3 w 5"/>
                <a:gd name="T5" fmla="*/ 0 h 5"/>
                <a:gd name="T6" fmla="*/ 5 w 5"/>
                <a:gd name="T7" fmla="*/ 2 h 5"/>
                <a:gd name="T8" fmla="*/ 3 w 5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3" y="5"/>
                  </a:move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3"/>
                    <a:pt x="4" y="4"/>
                    <a:pt x="3" y="5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61"/>
            <p:cNvSpPr/>
            <p:nvPr/>
          </p:nvSpPr>
          <p:spPr bwMode="auto">
            <a:xfrm>
              <a:off x="-559399" y="7967080"/>
              <a:ext cx="7238" cy="9048"/>
            </a:xfrm>
            <a:custGeom>
              <a:avLst/>
              <a:gdLst>
                <a:gd name="T0" fmla="*/ 2 w 5"/>
                <a:gd name="T1" fmla="*/ 6 h 6"/>
                <a:gd name="T2" fmla="*/ 0 w 5"/>
                <a:gd name="T3" fmla="*/ 3 h 6"/>
                <a:gd name="T4" fmla="*/ 4 w 5"/>
                <a:gd name="T5" fmla="*/ 0 h 6"/>
                <a:gd name="T6" fmla="*/ 5 w 5"/>
                <a:gd name="T7" fmla="*/ 4 h 6"/>
                <a:gd name="T8" fmla="*/ 2 w 5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2" y="5"/>
                    <a:pt x="1" y="4"/>
                    <a:pt x="0" y="3"/>
                  </a:cubicBezTo>
                  <a:cubicBezTo>
                    <a:pt x="1" y="2"/>
                    <a:pt x="2" y="1"/>
                    <a:pt x="4" y="0"/>
                  </a:cubicBezTo>
                  <a:cubicBezTo>
                    <a:pt x="4" y="1"/>
                    <a:pt x="5" y="3"/>
                    <a:pt x="5" y="4"/>
                  </a:cubicBezTo>
                  <a:cubicBezTo>
                    <a:pt x="4" y="5"/>
                    <a:pt x="3" y="5"/>
                    <a:pt x="2" y="6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924576" y="2809774"/>
            <a:ext cx="784878" cy="446800"/>
            <a:chOff x="-2551773" y="8418275"/>
            <a:chExt cx="1550228" cy="882483"/>
          </a:xfrm>
        </p:grpSpPr>
        <p:sp>
          <p:nvSpPr>
            <p:cNvPr id="78" name="Freeform 11"/>
            <p:cNvSpPr/>
            <p:nvPr/>
          </p:nvSpPr>
          <p:spPr bwMode="auto">
            <a:xfrm>
              <a:off x="-2358145" y="8608887"/>
              <a:ext cx="1171417" cy="545294"/>
            </a:xfrm>
            <a:custGeom>
              <a:avLst/>
              <a:gdLst>
                <a:gd name="T0" fmla="*/ 426 w 821"/>
                <a:gd name="T1" fmla="*/ 264 h 382"/>
                <a:gd name="T2" fmla="*/ 305 w 821"/>
                <a:gd name="T3" fmla="*/ 314 h 382"/>
                <a:gd name="T4" fmla="*/ 36 w 821"/>
                <a:gd name="T5" fmla="*/ 312 h 382"/>
                <a:gd name="T6" fmla="*/ 39 w 821"/>
                <a:gd name="T7" fmla="*/ 187 h 382"/>
                <a:gd name="T8" fmla="*/ 126 w 821"/>
                <a:gd name="T9" fmla="*/ 114 h 382"/>
                <a:gd name="T10" fmla="*/ 141 w 821"/>
                <a:gd name="T11" fmla="*/ 79 h 382"/>
                <a:gd name="T12" fmla="*/ 93 w 821"/>
                <a:gd name="T13" fmla="*/ 100 h 382"/>
                <a:gd name="T14" fmla="*/ 85 w 821"/>
                <a:gd name="T15" fmla="*/ 91 h 382"/>
                <a:gd name="T16" fmla="*/ 87 w 821"/>
                <a:gd name="T17" fmla="*/ 54 h 382"/>
                <a:gd name="T18" fmla="*/ 38 w 821"/>
                <a:gd name="T19" fmla="*/ 89 h 382"/>
                <a:gd name="T20" fmla="*/ 42 w 821"/>
                <a:gd name="T21" fmla="*/ 51 h 382"/>
                <a:gd name="T22" fmla="*/ 21 w 821"/>
                <a:gd name="T23" fmla="*/ 41 h 382"/>
                <a:gd name="T24" fmla="*/ 1 w 821"/>
                <a:gd name="T25" fmla="*/ 0 h 382"/>
                <a:gd name="T26" fmla="*/ 162 w 821"/>
                <a:gd name="T27" fmla="*/ 64 h 382"/>
                <a:gd name="T28" fmla="*/ 216 w 821"/>
                <a:gd name="T29" fmla="*/ 75 h 382"/>
                <a:gd name="T30" fmla="*/ 156 w 821"/>
                <a:gd name="T31" fmla="*/ 183 h 382"/>
                <a:gd name="T32" fmla="*/ 121 w 821"/>
                <a:gd name="T33" fmla="*/ 209 h 382"/>
                <a:gd name="T34" fmla="*/ 155 w 821"/>
                <a:gd name="T35" fmla="*/ 300 h 382"/>
                <a:gd name="T36" fmla="*/ 350 w 821"/>
                <a:gd name="T37" fmla="*/ 221 h 382"/>
                <a:gd name="T38" fmla="*/ 490 w 821"/>
                <a:gd name="T39" fmla="*/ 227 h 382"/>
                <a:gd name="T40" fmla="*/ 522 w 821"/>
                <a:gd name="T41" fmla="*/ 257 h 382"/>
                <a:gd name="T42" fmla="*/ 528 w 821"/>
                <a:gd name="T43" fmla="*/ 259 h 382"/>
                <a:gd name="T44" fmla="*/ 529 w 821"/>
                <a:gd name="T45" fmla="*/ 264 h 382"/>
                <a:gd name="T46" fmla="*/ 758 w 821"/>
                <a:gd name="T47" fmla="*/ 265 h 382"/>
                <a:gd name="T48" fmla="*/ 807 w 821"/>
                <a:gd name="T49" fmla="*/ 205 h 382"/>
                <a:gd name="T50" fmla="*/ 805 w 821"/>
                <a:gd name="T51" fmla="*/ 203 h 382"/>
                <a:gd name="T52" fmla="*/ 812 w 821"/>
                <a:gd name="T53" fmla="*/ 213 h 382"/>
                <a:gd name="T54" fmla="*/ 803 w 821"/>
                <a:gd name="T55" fmla="*/ 233 h 382"/>
                <a:gd name="T56" fmla="*/ 800 w 821"/>
                <a:gd name="T57" fmla="*/ 236 h 382"/>
                <a:gd name="T58" fmla="*/ 757 w 821"/>
                <a:gd name="T59" fmla="*/ 290 h 382"/>
                <a:gd name="T60" fmla="*/ 546 w 821"/>
                <a:gd name="T61" fmla="*/ 342 h 382"/>
                <a:gd name="T62" fmla="*/ 540 w 821"/>
                <a:gd name="T63" fmla="*/ 339 h 382"/>
                <a:gd name="T64" fmla="*/ 534 w 821"/>
                <a:gd name="T65" fmla="*/ 336 h 382"/>
                <a:gd name="T66" fmla="*/ 522 w 821"/>
                <a:gd name="T67" fmla="*/ 32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1" h="382">
                  <a:moveTo>
                    <a:pt x="522" y="327"/>
                  </a:moveTo>
                  <a:cubicBezTo>
                    <a:pt x="492" y="303"/>
                    <a:pt x="461" y="280"/>
                    <a:pt x="426" y="264"/>
                  </a:cubicBezTo>
                  <a:cubicBezTo>
                    <a:pt x="403" y="254"/>
                    <a:pt x="382" y="261"/>
                    <a:pt x="363" y="273"/>
                  </a:cubicBezTo>
                  <a:cubicBezTo>
                    <a:pt x="343" y="285"/>
                    <a:pt x="324" y="300"/>
                    <a:pt x="305" y="314"/>
                  </a:cubicBezTo>
                  <a:cubicBezTo>
                    <a:pt x="243" y="358"/>
                    <a:pt x="175" y="368"/>
                    <a:pt x="102" y="351"/>
                  </a:cubicBezTo>
                  <a:cubicBezTo>
                    <a:pt x="76" y="345"/>
                    <a:pt x="55" y="330"/>
                    <a:pt x="36" y="312"/>
                  </a:cubicBezTo>
                  <a:cubicBezTo>
                    <a:pt x="36" y="312"/>
                    <a:pt x="36" y="312"/>
                    <a:pt x="36" y="312"/>
                  </a:cubicBezTo>
                  <a:cubicBezTo>
                    <a:pt x="8" y="270"/>
                    <a:pt x="14" y="228"/>
                    <a:pt x="39" y="187"/>
                  </a:cubicBezTo>
                  <a:cubicBezTo>
                    <a:pt x="48" y="174"/>
                    <a:pt x="59" y="164"/>
                    <a:pt x="71" y="155"/>
                  </a:cubicBezTo>
                  <a:cubicBezTo>
                    <a:pt x="89" y="141"/>
                    <a:pt x="108" y="128"/>
                    <a:pt x="126" y="114"/>
                  </a:cubicBezTo>
                  <a:cubicBezTo>
                    <a:pt x="131" y="110"/>
                    <a:pt x="136" y="104"/>
                    <a:pt x="140" y="98"/>
                  </a:cubicBezTo>
                  <a:cubicBezTo>
                    <a:pt x="145" y="92"/>
                    <a:pt x="147" y="86"/>
                    <a:pt x="141" y="79"/>
                  </a:cubicBezTo>
                  <a:cubicBezTo>
                    <a:pt x="135" y="73"/>
                    <a:pt x="129" y="74"/>
                    <a:pt x="122" y="77"/>
                  </a:cubicBezTo>
                  <a:cubicBezTo>
                    <a:pt x="111" y="82"/>
                    <a:pt x="102" y="91"/>
                    <a:pt x="93" y="100"/>
                  </a:cubicBezTo>
                  <a:cubicBezTo>
                    <a:pt x="90" y="103"/>
                    <a:pt x="86" y="107"/>
                    <a:pt x="81" y="113"/>
                  </a:cubicBezTo>
                  <a:cubicBezTo>
                    <a:pt x="79" y="103"/>
                    <a:pt x="83" y="97"/>
                    <a:pt x="85" y="91"/>
                  </a:cubicBezTo>
                  <a:cubicBezTo>
                    <a:pt x="87" y="85"/>
                    <a:pt x="89" y="79"/>
                    <a:pt x="90" y="73"/>
                  </a:cubicBezTo>
                  <a:cubicBezTo>
                    <a:pt x="91" y="66"/>
                    <a:pt x="94" y="58"/>
                    <a:pt x="87" y="54"/>
                  </a:cubicBezTo>
                  <a:cubicBezTo>
                    <a:pt x="80" y="49"/>
                    <a:pt x="74" y="55"/>
                    <a:pt x="68" y="59"/>
                  </a:cubicBezTo>
                  <a:cubicBezTo>
                    <a:pt x="57" y="67"/>
                    <a:pt x="48" y="78"/>
                    <a:pt x="38" y="89"/>
                  </a:cubicBezTo>
                  <a:cubicBezTo>
                    <a:pt x="36" y="92"/>
                    <a:pt x="34" y="97"/>
                    <a:pt x="27" y="97"/>
                  </a:cubicBezTo>
                  <a:cubicBezTo>
                    <a:pt x="34" y="82"/>
                    <a:pt x="40" y="67"/>
                    <a:pt x="42" y="51"/>
                  </a:cubicBezTo>
                  <a:cubicBezTo>
                    <a:pt x="42" y="45"/>
                    <a:pt x="44" y="38"/>
                    <a:pt x="37" y="34"/>
                  </a:cubicBezTo>
                  <a:cubicBezTo>
                    <a:pt x="30" y="30"/>
                    <a:pt x="25" y="36"/>
                    <a:pt x="21" y="41"/>
                  </a:cubicBezTo>
                  <a:cubicBezTo>
                    <a:pt x="14" y="48"/>
                    <a:pt x="8" y="55"/>
                    <a:pt x="0" y="66"/>
                  </a:cubicBezTo>
                  <a:cubicBezTo>
                    <a:pt x="3" y="43"/>
                    <a:pt x="4" y="23"/>
                    <a:pt x="1" y="0"/>
                  </a:cubicBezTo>
                  <a:cubicBezTo>
                    <a:pt x="43" y="22"/>
                    <a:pt x="89" y="28"/>
                    <a:pt x="131" y="45"/>
                  </a:cubicBezTo>
                  <a:cubicBezTo>
                    <a:pt x="142" y="49"/>
                    <a:pt x="153" y="54"/>
                    <a:pt x="162" y="64"/>
                  </a:cubicBezTo>
                  <a:cubicBezTo>
                    <a:pt x="169" y="72"/>
                    <a:pt x="177" y="75"/>
                    <a:pt x="187" y="65"/>
                  </a:cubicBezTo>
                  <a:cubicBezTo>
                    <a:pt x="202" y="52"/>
                    <a:pt x="211" y="56"/>
                    <a:pt x="216" y="75"/>
                  </a:cubicBezTo>
                  <a:cubicBezTo>
                    <a:pt x="224" y="109"/>
                    <a:pt x="208" y="144"/>
                    <a:pt x="177" y="165"/>
                  </a:cubicBezTo>
                  <a:cubicBezTo>
                    <a:pt x="170" y="170"/>
                    <a:pt x="159" y="173"/>
                    <a:pt x="156" y="183"/>
                  </a:cubicBezTo>
                  <a:cubicBezTo>
                    <a:pt x="157" y="183"/>
                    <a:pt x="157" y="183"/>
                    <a:pt x="157" y="183"/>
                  </a:cubicBezTo>
                  <a:cubicBezTo>
                    <a:pt x="141" y="186"/>
                    <a:pt x="132" y="199"/>
                    <a:pt x="121" y="209"/>
                  </a:cubicBezTo>
                  <a:cubicBezTo>
                    <a:pt x="111" y="219"/>
                    <a:pt x="103" y="231"/>
                    <a:pt x="101" y="246"/>
                  </a:cubicBezTo>
                  <a:cubicBezTo>
                    <a:pt x="96" y="275"/>
                    <a:pt x="120" y="299"/>
                    <a:pt x="155" y="300"/>
                  </a:cubicBezTo>
                  <a:cubicBezTo>
                    <a:pt x="190" y="301"/>
                    <a:pt x="223" y="294"/>
                    <a:pt x="255" y="277"/>
                  </a:cubicBezTo>
                  <a:cubicBezTo>
                    <a:pt x="288" y="260"/>
                    <a:pt x="317" y="237"/>
                    <a:pt x="350" y="221"/>
                  </a:cubicBezTo>
                  <a:cubicBezTo>
                    <a:pt x="394" y="197"/>
                    <a:pt x="439" y="195"/>
                    <a:pt x="482" y="225"/>
                  </a:cubicBezTo>
                  <a:cubicBezTo>
                    <a:pt x="484" y="226"/>
                    <a:pt x="486" y="231"/>
                    <a:pt x="490" y="227"/>
                  </a:cubicBezTo>
                  <a:cubicBezTo>
                    <a:pt x="490" y="227"/>
                    <a:pt x="490" y="227"/>
                    <a:pt x="490" y="227"/>
                  </a:cubicBezTo>
                  <a:cubicBezTo>
                    <a:pt x="497" y="241"/>
                    <a:pt x="511" y="248"/>
                    <a:pt x="522" y="257"/>
                  </a:cubicBezTo>
                  <a:cubicBezTo>
                    <a:pt x="522" y="256"/>
                    <a:pt x="522" y="256"/>
                    <a:pt x="522" y="256"/>
                  </a:cubicBezTo>
                  <a:cubicBezTo>
                    <a:pt x="523" y="259"/>
                    <a:pt x="524" y="262"/>
                    <a:pt x="528" y="259"/>
                  </a:cubicBezTo>
                  <a:cubicBezTo>
                    <a:pt x="528" y="259"/>
                    <a:pt x="528" y="259"/>
                    <a:pt x="528" y="259"/>
                  </a:cubicBezTo>
                  <a:cubicBezTo>
                    <a:pt x="526" y="261"/>
                    <a:pt x="527" y="263"/>
                    <a:pt x="529" y="264"/>
                  </a:cubicBezTo>
                  <a:cubicBezTo>
                    <a:pt x="559" y="291"/>
                    <a:pt x="593" y="311"/>
                    <a:pt x="634" y="318"/>
                  </a:cubicBezTo>
                  <a:cubicBezTo>
                    <a:pt x="687" y="328"/>
                    <a:pt x="727" y="306"/>
                    <a:pt x="758" y="265"/>
                  </a:cubicBezTo>
                  <a:cubicBezTo>
                    <a:pt x="758" y="265"/>
                    <a:pt x="758" y="265"/>
                    <a:pt x="758" y="265"/>
                  </a:cubicBezTo>
                  <a:cubicBezTo>
                    <a:pt x="777" y="248"/>
                    <a:pt x="790" y="225"/>
                    <a:pt x="807" y="205"/>
                  </a:cubicBezTo>
                  <a:cubicBezTo>
                    <a:pt x="807" y="205"/>
                    <a:pt x="806" y="204"/>
                    <a:pt x="805" y="203"/>
                  </a:cubicBezTo>
                  <a:cubicBezTo>
                    <a:pt x="805" y="203"/>
                    <a:pt x="805" y="203"/>
                    <a:pt x="805" y="203"/>
                  </a:cubicBezTo>
                  <a:cubicBezTo>
                    <a:pt x="813" y="207"/>
                    <a:pt x="813" y="193"/>
                    <a:pt x="821" y="197"/>
                  </a:cubicBezTo>
                  <a:cubicBezTo>
                    <a:pt x="820" y="204"/>
                    <a:pt x="814" y="207"/>
                    <a:pt x="812" y="213"/>
                  </a:cubicBezTo>
                  <a:cubicBezTo>
                    <a:pt x="809" y="220"/>
                    <a:pt x="800" y="223"/>
                    <a:pt x="802" y="233"/>
                  </a:cubicBezTo>
                  <a:cubicBezTo>
                    <a:pt x="803" y="233"/>
                    <a:pt x="803" y="233"/>
                    <a:pt x="803" y="233"/>
                  </a:cubicBezTo>
                  <a:cubicBezTo>
                    <a:pt x="798" y="231"/>
                    <a:pt x="798" y="233"/>
                    <a:pt x="799" y="236"/>
                  </a:cubicBezTo>
                  <a:cubicBezTo>
                    <a:pt x="800" y="236"/>
                    <a:pt x="800" y="236"/>
                    <a:pt x="800" y="236"/>
                  </a:cubicBezTo>
                  <a:cubicBezTo>
                    <a:pt x="794" y="235"/>
                    <a:pt x="794" y="240"/>
                    <a:pt x="792" y="242"/>
                  </a:cubicBezTo>
                  <a:cubicBezTo>
                    <a:pt x="780" y="258"/>
                    <a:pt x="769" y="274"/>
                    <a:pt x="757" y="290"/>
                  </a:cubicBezTo>
                  <a:cubicBezTo>
                    <a:pt x="705" y="364"/>
                    <a:pt x="641" y="382"/>
                    <a:pt x="558" y="346"/>
                  </a:cubicBezTo>
                  <a:cubicBezTo>
                    <a:pt x="554" y="344"/>
                    <a:pt x="551" y="341"/>
                    <a:pt x="546" y="342"/>
                  </a:cubicBezTo>
                  <a:cubicBezTo>
                    <a:pt x="546" y="342"/>
                    <a:pt x="546" y="342"/>
                    <a:pt x="546" y="342"/>
                  </a:cubicBezTo>
                  <a:cubicBezTo>
                    <a:pt x="545" y="339"/>
                    <a:pt x="543" y="338"/>
                    <a:pt x="540" y="339"/>
                  </a:cubicBezTo>
                  <a:cubicBezTo>
                    <a:pt x="540" y="339"/>
                    <a:pt x="540" y="339"/>
                    <a:pt x="540" y="339"/>
                  </a:cubicBezTo>
                  <a:cubicBezTo>
                    <a:pt x="539" y="335"/>
                    <a:pt x="538" y="334"/>
                    <a:pt x="534" y="336"/>
                  </a:cubicBezTo>
                  <a:cubicBezTo>
                    <a:pt x="534" y="336"/>
                    <a:pt x="534" y="336"/>
                    <a:pt x="534" y="336"/>
                  </a:cubicBezTo>
                  <a:cubicBezTo>
                    <a:pt x="533" y="330"/>
                    <a:pt x="528" y="328"/>
                    <a:pt x="522" y="32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-2215186" y="8713240"/>
              <a:ext cx="1213641" cy="353476"/>
            </a:xfrm>
            <a:custGeom>
              <a:avLst/>
              <a:gdLst>
                <a:gd name="T0" fmla="*/ 467 w 851"/>
                <a:gd name="T1" fmla="*/ 187 h 248"/>
                <a:gd name="T2" fmla="*/ 554 w 851"/>
                <a:gd name="T3" fmla="*/ 178 h 248"/>
                <a:gd name="T4" fmla="*/ 545 w 851"/>
                <a:gd name="T5" fmla="*/ 228 h 248"/>
                <a:gd name="T6" fmla="*/ 607 w 851"/>
                <a:gd name="T7" fmla="*/ 196 h 248"/>
                <a:gd name="T8" fmla="*/ 642 w 851"/>
                <a:gd name="T9" fmla="*/ 165 h 248"/>
                <a:gd name="T10" fmla="*/ 661 w 851"/>
                <a:gd name="T11" fmla="*/ 170 h 248"/>
                <a:gd name="T12" fmla="*/ 673 w 851"/>
                <a:gd name="T13" fmla="*/ 74 h 248"/>
                <a:gd name="T14" fmla="*/ 686 w 851"/>
                <a:gd name="T15" fmla="*/ 117 h 248"/>
                <a:gd name="T16" fmla="*/ 746 w 851"/>
                <a:gd name="T17" fmla="*/ 15 h 248"/>
                <a:gd name="T18" fmla="*/ 722 w 851"/>
                <a:gd name="T19" fmla="*/ 89 h 248"/>
                <a:gd name="T20" fmla="*/ 798 w 851"/>
                <a:gd name="T21" fmla="*/ 14 h 248"/>
                <a:gd name="T22" fmla="*/ 788 w 851"/>
                <a:gd name="T23" fmla="*/ 50 h 248"/>
                <a:gd name="T24" fmla="*/ 829 w 851"/>
                <a:gd name="T25" fmla="*/ 59 h 248"/>
                <a:gd name="T26" fmla="*/ 787 w 851"/>
                <a:gd name="T27" fmla="*/ 97 h 248"/>
                <a:gd name="T28" fmla="*/ 765 w 851"/>
                <a:gd name="T29" fmla="*/ 127 h 248"/>
                <a:gd name="T30" fmla="*/ 707 w 851"/>
                <a:gd name="T31" fmla="*/ 169 h 248"/>
                <a:gd name="T32" fmla="*/ 703 w 851"/>
                <a:gd name="T33" fmla="*/ 160 h 248"/>
                <a:gd name="T34" fmla="*/ 753 w 851"/>
                <a:gd name="T35" fmla="*/ 102 h 248"/>
                <a:gd name="T36" fmla="*/ 705 w 851"/>
                <a:gd name="T37" fmla="*/ 130 h 248"/>
                <a:gd name="T38" fmla="*/ 658 w 851"/>
                <a:gd name="T39" fmla="*/ 192 h 248"/>
                <a:gd name="T40" fmla="*/ 541 w 851"/>
                <a:gd name="T41" fmla="*/ 241 h 248"/>
                <a:gd name="T42" fmla="*/ 428 w 851"/>
                <a:gd name="T43" fmla="*/ 186 h 248"/>
                <a:gd name="T44" fmla="*/ 390 w 851"/>
                <a:gd name="T45" fmla="*/ 154 h 248"/>
                <a:gd name="T46" fmla="*/ 248 w 851"/>
                <a:gd name="T47" fmla="*/ 143 h 248"/>
                <a:gd name="T48" fmla="*/ 9 w 851"/>
                <a:gd name="T49" fmla="*/ 195 h 248"/>
                <a:gd name="T50" fmla="*/ 57 w 851"/>
                <a:gd name="T51" fmla="*/ 110 h 248"/>
                <a:gd name="T52" fmla="*/ 127 w 851"/>
                <a:gd name="T53" fmla="*/ 30 h 248"/>
                <a:gd name="T54" fmla="*/ 100 w 851"/>
                <a:gd name="T55" fmla="*/ 88 h 248"/>
                <a:gd name="T56" fmla="*/ 96 w 851"/>
                <a:gd name="T57" fmla="*/ 111 h 248"/>
                <a:gd name="T58" fmla="*/ 102 w 851"/>
                <a:gd name="T59" fmla="*/ 140 h 248"/>
                <a:gd name="T60" fmla="*/ 34 w 851"/>
                <a:gd name="T61" fmla="*/ 163 h 248"/>
                <a:gd name="T62" fmla="*/ 57 w 851"/>
                <a:gd name="T63" fmla="*/ 192 h 248"/>
                <a:gd name="T64" fmla="*/ 92 w 851"/>
                <a:gd name="T65" fmla="*/ 209 h 248"/>
                <a:gd name="T66" fmla="*/ 156 w 851"/>
                <a:gd name="T67" fmla="*/ 165 h 248"/>
                <a:gd name="T68" fmla="*/ 208 w 851"/>
                <a:gd name="T69" fmla="*/ 119 h 248"/>
                <a:gd name="T70" fmla="*/ 220 w 851"/>
                <a:gd name="T71" fmla="*/ 139 h 248"/>
                <a:gd name="T72" fmla="*/ 289 w 851"/>
                <a:gd name="T73" fmla="*/ 73 h 248"/>
                <a:gd name="T74" fmla="*/ 310 w 851"/>
                <a:gd name="T75" fmla="*/ 107 h 248"/>
                <a:gd name="T76" fmla="*/ 408 w 851"/>
                <a:gd name="T77" fmla="*/ 80 h 248"/>
                <a:gd name="T78" fmla="*/ 387 w 851"/>
                <a:gd name="T79" fmla="*/ 129 h 248"/>
                <a:gd name="T80" fmla="*/ 455 w 851"/>
                <a:gd name="T81" fmla="*/ 119 h 248"/>
                <a:gd name="T82" fmla="*/ 442 w 851"/>
                <a:gd name="T83" fmla="*/ 17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1" h="248">
                  <a:moveTo>
                    <a:pt x="502" y="151"/>
                  </a:moveTo>
                  <a:cubicBezTo>
                    <a:pt x="502" y="164"/>
                    <a:pt x="490" y="169"/>
                    <a:pt x="482" y="176"/>
                  </a:cubicBezTo>
                  <a:cubicBezTo>
                    <a:pt x="478" y="180"/>
                    <a:pt x="472" y="183"/>
                    <a:pt x="467" y="187"/>
                  </a:cubicBezTo>
                  <a:cubicBezTo>
                    <a:pt x="457" y="198"/>
                    <a:pt x="460" y="207"/>
                    <a:pt x="474" y="211"/>
                  </a:cubicBezTo>
                  <a:cubicBezTo>
                    <a:pt x="485" y="214"/>
                    <a:pt x="495" y="212"/>
                    <a:pt x="506" y="208"/>
                  </a:cubicBezTo>
                  <a:cubicBezTo>
                    <a:pt x="524" y="202"/>
                    <a:pt x="539" y="192"/>
                    <a:pt x="554" y="178"/>
                  </a:cubicBezTo>
                  <a:cubicBezTo>
                    <a:pt x="553" y="192"/>
                    <a:pt x="547" y="200"/>
                    <a:pt x="538" y="207"/>
                  </a:cubicBezTo>
                  <a:cubicBezTo>
                    <a:pt x="533" y="211"/>
                    <a:pt x="529" y="215"/>
                    <a:pt x="531" y="221"/>
                  </a:cubicBezTo>
                  <a:cubicBezTo>
                    <a:pt x="534" y="227"/>
                    <a:pt x="539" y="228"/>
                    <a:pt x="545" y="228"/>
                  </a:cubicBezTo>
                  <a:cubicBezTo>
                    <a:pt x="557" y="229"/>
                    <a:pt x="568" y="224"/>
                    <a:pt x="577" y="216"/>
                  </a:cubicBezTo>
                  <a:cubicBezTo>
                    <a:pt x="591" y="205"/>
                    <a:pt x="602" y="191"/>
                    <a:pt x="610" y="174"/>
                  </a:cubicBezTo>
                  <a:cubicBezTo>
                    <a:pt x="613" y="183"/>
                    <a:pt x="609" y="190"/>
                    <a:pt x="607" y="196"/>
                  </a:cubicBezTo>
                  <a:cubicBezTo>
                    <a:pt x="604" y="207"/>
                    <a:pt x="610" y="214"/>
                    <a:pt x="621" y="211"/>
                  </a:cubicBezTo>
                  <a:cubicBezTo>
                    <a:pt x="633" y="208"/>
                    <a:pt x="638" y="199"/>
                    <a:pt x="640" y="187"/>
                  </a:cubicBezTo>
                  <a:cubicBezTo>
                    <a:pt x="641" y="180"/>
                    <a:pt x="642" y="173"/>
                    <a:pt x="642" y="165"/>
                  </a:cubicBezTo>
                  <a:cubicBezTo>
                    <a:pt x="642" y="158"/>
                    <a:pt x="641" y="151"/>
                    <a:pt x="641" y="140"/>
                  </a:cubicBezTo>
                  <a:cubicBezTo>
                    <a:pt x="645" y="149"/>
                    <a:pt x="647" y="155"/>
                    <a:pt x="651" y="161"/>
                  </a:cubicBezTo>
                  <a:cubicBezTo>
                    <a:pt x="653" y="165"/>
                    <a:pt x="655" y="170"/>
                    <a:pt x="661" y="170"/>
                  </a:cubicBezTo>
                  <a:cubicBezTo>
                    <a:pt x="667" y="169"/>
                    <a:pt x="669" y="164"/>
                    <a:pt x="671" y="160"/>
                  </a:cubicBezTo>
                  <a:cubicBezTo>
                    <a:pt x="676" y="148"/>
                    <a:pt x="677" y="136"/>
                    <a:pt x="674" y="124"/>
                  </a:cubicBezTo>
                  <a:cubicBezTo>
                    <a:pt x="670" y="108"/>
                    <a:pt x="667" y="91"/>
                    <a:pt x="673" y="74"/>
                  </a:cubicBezTo>
                  <a:cubicBezTo>
                    <a:pt x="673" y="72"/>
                    <a:pt x="675" y="70"/>
                    <a:pt x="678" y="65"/>
                  </a:cubicBezTo>
                  <a:cubicBezTo>
                    <a:pt x="678" y="80"/>
                    <a:pt x="678" y="91"/>
                    <a:pt x="678" y="102"/>
                  </a:cubicBezTo>
                  <a:cubicBezTo>
                    <a:pt x="678" y="108"/>
                    <a:pt x="679" y="115"/>
                    <a:pt x="686" y="117"/>
                  </a:cubicBezTo>
                  <a:cubicBezTo>
                    <a:pt x="694" y="118"/>
                    <a:pt x="697" y="111"/>
                    <a:pt x="699" y="105"/>
                  </a:cubicBezTo>
                  <a:cubicBezTo>
                    <a:pt x="704" y="88"/>
                    <a:pt x="708" y="71"/>
                    <a:pt x="713" y="55"/>
                  </a:cubicBezTo>
                  <a:cubicBezTo>
                    <a:pt x="718" y="39"/>
                    <a:pt x="727" y="25"/>
                    <a:pt x="746" y="15"/>
                  </a:cubicBezTo>
                  <a:cubicBezTo>
                    <a:pt x="740" y="28"/>
                    <a:pt x="736" y="37"/>
                    <a:pt x="731" y="47"/>
                  </a:cubicBezTo>
                  <a:cubicBezTo>
                    <a:pt x="728" y="56"/>
                    <a:pt x="724" y="65"/>
                    <a:pt x="721" y="75"/>
                  </a:cubicBezTo>
                  <a:cubicBezTo>
                    <a:pt x="719" y="79"/>
                    <a:pt x="716" y="86"/>
                    <a:pt x="722" y="89"/>
                  </a:cubicBezTo>
                  <a:cubicBezTo>
                    <a:pt x="727" y="92"/>
                    <a:pt x="731" y="86"/>
                    <a:pt x="734" y="83"/>
                  </a:cubicBezTo>
                  <a:cubicBezTo>
                    <a:pt x="742" y="74"/>
                    <a:pt x="749" y="64"/>
                    <a:pt x="756" y="55"/>
                  </a:cubicBezTo>
                  <a:cubicBezTo>
                    <a:pt x="768" y="39"/>
                    <a:pt x="781" y="25"/>
                    <a:pt x="798" y="14"/>
                  </a:cubicBezTo>
                  <a:cubicBezTo>
                    <a:pt x="813" y="4"/>
                    <a:pt x="830" y="0"/>
                    <a:pt x="851" y="2"/>
                  </a:cubicBezTo>
                  <a:cubicBezTo>
                    <a:pt x="837" y="11"/>
                    <a:pt x="826" y="19"/>
                    <a:pt x="815" y="26"/>
                  </a:cubicBezTo>
                  <a:cubicBezTo>
                    <a:pt x="805" y="33"/>
                    <a:pt x="795" y="41"/>
                    <a:pt x="788" y="50"/>
                  </a:cubicBezTo>
                  <a:cubicBezTo>
                    <a:pt x="783" y="56"/>
                    <a:pt x="776" y="62"/>
                    <a:pt x="782" y="70"/>
                  </a:cubicBezTo>
                  <a:cubicBezTo>
                    <a:pt x="787" y="78"/>
                    <a:pt x="796" y="77"/>
                    <a:pt x="804" y="74"/>
                  </a:cubicBezTo>
                  <a:cubicBezTo>
                    <a:pt x="814" y="72"/>
                    <a:pt x="821" y="65"/>
                    <a:pt x="829" y="59"/>
                  </a:cubicBezTo>
                  <a:cubicBezTo>
                    <a:pt x="834" y="55"/>
                    <a:pt x="838" y="51"/>
                    <a:pt x="845" y="44"/>
                  </a:cubicBezTo>
                  <a:cubicBezTo>
                    <a:pt x="843" y="60"/>
                    <a:pt x="835" y="69"/>
                    <a:pt x="825" y="77"/>
                  </a:cubicBezTo>
                  <a:cubicBezTo>
                    <a:pt x="814" y="86"/>
                    <a:pt x="800" y="92"/>
                    <a:pt x="787" y="97"/>
                  </a:cubicBezTo>
                  <a:cubicBezTo>
                    <a:pt x="776" y="101"/>
                    <a:pt x="766" y="105"/>
                    <a:pt x="758" y="112"/>
                  </a:cubicBezTo>
                  <a:cubicBezTo>
                    <a:pt x="754" y="115"/>
                    <a:pt x="747" y="118"/>
                    <a:pt x="750" y="124"/>
                  </a:cubicBezTo>
                  <a:cubicBezTo>
                    <a:pt x="753" y="130"/>
                    <a:pt x="760" y="128"/>
                    <a:pt x="765" y="127"/>
                  </a:cubicBezTo>
                  <a:cubicBezTo>
                    <a:pt x="774" y="125"/>
                    <a:pt x="784" y="122"/>
                    <a:pt x="793" y="119"/>
                  </a:cubicBezTo>
                  <a:cubicBezTo>
                    <a:pt x="788" y="136"/>
                    <a:pt x="768" y="153"/>
                    <a:pt x="743" y="162"/>
                  </a:cubicBezTo>
                  <a:cubicBezTo>
                    <a:pt x="732" y="166"/>
                    <a:pt x="719" y="168"/>
                    <a:pt x="707" y="169"/>
                  </a:cubicBezTo>
                  <a:cubicBezTo>
                    <a:pt x="702" y="169"/>
                    <a:pt x="700" y="168"/>
                    <a:pt x="700" y="163"/>
                  </a:cubicBezTo>
                  <a:cubicBezTo>
                    <a:pt x="699" y="163"/>
                    <a:pt x="699" y="163"/>
                    <a:pt x="699" y="163"/>
                  </a:cubicBezTo>
                  <a:cubicBezTo>
                    <a:pt x="702" y="163"/>
                    <a:pt x="703" y="162"/>
                    <a:pt x="703" y="160"/>
                  </a:cubicBezTo>
                  <a:cubicBezTo>
                    <a:pt x="702" y="160"/>
                    <a:pt x="702" y="160"/>
                    <a:pt x="702" y="160"/>
                  </a:cubicBezTo>
                  <a:cubicBezTo>
                    <a:pt x="709" y="156"/>
                    <a:pt x="712" y="148"/>
                    <a:pt x="717" y="142"/>
                  </a:cubicBezTo>
                  <a:cubicBezTo>
                    <a:pt x="728" y="127"/>
                    <a:pt x="736" y="111"/>
                    <a:pt x="753" y="102"/>
                  </a:cubicBezTo>
                  <a:cubicBezTo>
                    <a:pt x="757" y="100"/>
                    <a:pt x="763" y="99"/>
                    <a:pt x="760" y="93"/>
                  </a:cubicBezTo>
                  <a:cubicBezTo>
                    <a:pt x="757" y="88"/>
                    <a:pt x="752" y="90"/>
                    <a:pt x="748" y="92"/>
                  </a:cubicBezTo>
                  <a:cubicBezTo>
                    <a:pt x="730" y="101"/>
                    <a:pt x="716" y="114"/>
                    <a:pt x="705" y="130"/>
                  </a:cubicBezTo>
                  <a:cubicBezTo>
                    <a:pt x="705" y="130"/>
                    <a:pt x="705" y="130"/>
                    <a:pt x="705" y="130"/>
                  </a:cubicBezTo>
                  <a:cubicBezTo>
                    <a:pt x="686" y="147"/>
                    <a:pt x="673" y="170"/>
                    <a:pt x="657" y="191"/>
                  </a:cubicBezTo>
                  <a:cubicBezTo>
                    <a:pt x="656" y="191"/>
                    <a:pt x="658" y="192"/>
                    <a:pt x="658" y="192"/>
                  </a:cubicBezTo>
                  <a:cubicBezTo>
                    <a:pt x="658" y="192"/>
                    <a:pt x="658" y="192"/>
                    <a:pt x="658" y="192"/>
                  </a:cubicBezTo>
                  <a:cubicBezTo>
                    <a:pt x="650" y="191"/>
                    <a:pt x="648" y="199"/>
                    <a:pt x="644" y="203"/>
                  </a:cubicBezTo>
                  <a:cubicBezTo>
                    <a:pt x="615" y="232"/>
                    <a:pt x="582" y="248"/>
                    <a:pt x="541" y="241"/>
                  </a:cubicBezTo>
                  <a:cubicBezTo>
                    <a:pt x="511" y="237"/>
                    <a:pt x="484" y="226"/>
                    <a:pt x="459" y="208"/>
                  </a:cubicBezTo>
                  <a:cubicBezTo>
                    <a:pt x="448" y="201"/>
                    <a:pt x="440" y="191"/>
                    <a:pt x="428" y="186"/>
                  </a:cubicBezTo>
                  <a:cubicBezTo>
                    <a:pt x="428" y="186"/>
                    <a:pt x="428" y="186"/>
                    <a:pt x="428" y="186"/>
                  </a:cubicBezTo>
                  <a:cubicBezTo>
                    <a:pt x="427" y="183"/>
                    <a:pt x="426" y="180"/>
                    <a:pt x="422" y="183"/>
                  </a:cubicBezTo>
                  <a:cubicBezTo>
                    <a:pt x="422" y="184"/>
                    <a:pt x="422" y="184"/>
                    <a:pt x="422" y="184"/>
                  </a:cubicBezTo>
                  <a:cubicBezTo>
                    <a:pt x="416" y="169"/>
                    <a:pt x="403" y="161"/>
                    <a:pt x="390" y="154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2"/>
                    <a:pt x="365" y="135"/>
                    <a:pt x="350" y="130"/>
                  </a:cubicBezTo>
                  <a:cubicBezTo>
                    <a:pt x="315" y="119"/>
                    <a:pt x="280" y="125"/>
                    <a:pt x="248" y="143"/>
                  </a:cubicBezTo>
                  <a:cubicBezTo>
                    <a:pt x="223" y="156"/>
                    <a:pt x="199" y="173"/>
                    <a:pt x="174" y="188"/>
                  </a:cubicBezTo>
                  <a:cubicBezTo>
                    <a:pt x="138" y="211"/>
                    <a:pt x="99" y="225"/>
                    <a:pt x="55" y="222"/>
                  </a:cubicBezTo>
                  <a:cubicBezTo>
                    <a:pt x="35" y="220"/>
                    <a:pt x="18" y="214"/>
                    <a:pt x="9" y="195"/>
                  </a:cubicBezTo>
                  <a:cubicBezTo>
                    <a:pt x="0" y="177"/>
                    <a:pt x="8" y="161"/>
                    <a:pt x="19" y="146"/>
                  </a:cubicBezTo>
                  <a:cubicBezTo>
                    <a:pt x="25" y="138"/>
                    <a:pt x="33" y="131"/>
                    <a:pt x="41" y="124"/>
                  </a:cubicBezTo>
                  <a:cubicBezTo>
                    <a:pt x="46" y="119"/>
                    <a:pt x="53" y="117"/>
                    <a:pt x="57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91" y="93"/>
                    <a:pt x="117" y="69"/>
                    <a:pt x="123" y="28"/>
                  </a:cubicBezTo>
                  <a:cubicBezTo>
                    <a:pt x="124" y="29"/>
                    <a:pt x="126" y="29"/>
                    <a:pt x="127" y="30"/>
                  </a:cubicBezTo>
                  <a:cubicBezTo>
                    <a:pt x="128" y="52"/>
                    <a:pt x="135" y="57"/>
                    <a:pt x="168" y="60"/>
                  </a:cubicBezTo>
                  <a:cubicBezTo>
                    <a:pt x="150" y="72"/>
                    <a:pt x="132" y="79"/>
                    <a:pt x="112" y="82"/>
                  </a:cubicBezTo>
                  <a:cubicBezTo>
                    <a:pt x="108" y="83"/>
                    <a:pt x="101" y="80"/>
                    <a:pt x="100" y="88"/>
                  </a:cubicBezTo>
                  <a:cubicBezTo>
                    <a:pt x="100" y="94"/>
                    <a:pt x="105" y="98"/>
                    <a:pt x="111" y="99"/>
                  </a:cubicBezTo>
                  <a:cubicBezTo>
                    <a:pt x="117" y="101"/>
                    <a:pt x="123" y="101"/>
                    <a:pt x="130" y="102"/>
                  </a:cubicBezTo>
                  <a:cubicBezTo>
                    <a:pt x="120" y="111"/>
                    <a:pt x="109" y="114"/>
                    <a:pt x="96" y="111"/>
                  </a:cubicBezTo>
                  <a:cubicBezTo>
                    <a:pt x="86" y="109"/>
                    <a:pt x="73" y="106"/>
                    <a:pt x="68" y="121"/>
                  </a:cubicBezTo>
                  <a:cubicBezTo>
                    <a:pt x="66" y="130"/>
                    <a:pt x="78" y="139"/>
                    <a:pt x="94" y="140"/>
                  </a:cubicBezTo>
                  <a:cubicBezTo>
                    <a:pt x="95" y="140"/>
                    <a:pt x="97" y="140"/>
                    <a:pt x="102" y="140"/>
                  </a:cubicBezTo>
                  <a:cubicBezTo>
                    <a:pt x="90" y="150"/>
                    <a:pt x="80" y="153"/>
                    <a:pt x="68" y="153"/>
                  </a:cubicBezTo>
                  <a:cubicBezTo>
                    <a:pt x="60" y="153"/>
                    <a:pt x="53" y="153"/>
                    <a:pt x="46" y="154"/>
                  </a:cubicBezTo>
                  <a:cubicBezTo>
                    <a:pt x="40" y="154"/>
                    <a:pt x="34" y="156"/>
                    <a:pt x="34" y="163"/>
                  </a:cubicBezTo>
                  <a:cubicBezTo>
                    <a:pt x="34" y="169"/>
                    <a:pt x="38" y="173"/>
                    <a:pt x="44" y="175"/>
                  </a:cubicBezTo>
                  <a:cubicBezTo>
                    <a:pt x="56" y="179"/>
                    <a:pt x="67" y="176"/>
                    <a:pt x="80" y="174"/>
                  </a:cubicBezTo>
                  <a:cubicBezTo>
                    <a:pt x="74" y="184"/>
                    <a:pt x="65" y="187"/>
                    <a:pt x="57" y="192"/>
                  </a:cubicBezTo>
                  <a:cubicBezTo>
                    <a:pt x="52" y="195"/>
                    <a:pt x="47" y="198"/>
                    <a:pt x="48" y="204"/>
                  </a:cubicBezTo>
                  <a:cubicBezTo>
                    <a:pt x="48" y="211"/>
                    <a:pt x="55" y="212"/>
                    <a:pt x="61" y="214"/>
                  </a:cubicBezTo>
                  <a:cubicBezTo>
                    <a:pt x="72" y="217"/>
                    <a:pt x="82" y="215"/>
                    <a:pt x="92" y="209"/>
                  </a:cubicBezTo>
                  <a:cubicBezTo>
                    <a:pt x="123" y="191"/>
                    <a:pt x="147" y="167"/>
                    <a:pt x="157" y="127"/>
                  </a:cubicBezTo>
                  <a:cubicBezTo>
                    <a:pt x="160" y="136"/>
                    <a:pt x="159" y="142"/>
                    <a:pt x="158" y="147"/>
                  </a:cubicBezTo>
                  <a:cubicBezTo>
                    <a:pt x="157" y="153"/>
                    <a:pt x="156" y="159"/>
                    <a:pt x="156" y="165"/>
                  </a:cubicBezTo>
                  <a:cubicBezTo>
                    <a:pt x="155" y="178"/>
                    <a:pt x="160" y="180"/>
                    <a:pt x="172" y="174"/>
                  </a:cubicBezTo>
                  <a:cubicBezTo>
                    <a:pt x="185" y="167"/>
                    <a:pt x="192" y="156"/>
                    <a:pt x="198" y="143"/>
                  </a:cubicBezTo>
                  <a:cubicBezTo>
                    <a:pt x="202" y="135"/>
                    <a:pt x="205" y="127"/>
                    <a:pt x="208" y="119"/>
                  </a:cubicBezTo>
                  <a:cubicBezTo>
                    <a:pt x="210" y="111"/>
                    <a:pt x="212" y="103"/>
                    <a:pt x="215" y="93"/>
                  </a:cubicBezTo>
                  <a:cubicBezTo>
                    <a:pt x="226" y="103"/>
                    <a:pt x="226" y="113"/>
                    <a:pt x="222" y="125"/>
                  </a:cubicBezTo>
                  <a:cubicBezTo>
                    <a:pt x="220" y="130"/>
                    <a:pt x="216" y="136"/>
                    <a:pt x="220" y="139"/>
                  </a:cubicBezTo>
                  <a:cubicBezTo>
                    <a:pt x="225" y="143"/>
                    <a:pt x="230" y="137"/>
                    <a:pt x="234" y="134"/>
                  </a:cubicBezTo>
                  <a:cubicBezTo>
                    <a:pt x="258" y="115"/>
                    <a:pt x="277" y="86"/>
                    <a:pt x="282" y="60"/>
                  </a:cubicBezTo>
                  <a:cubicBezTo>
                    <a:pt x="289" y="62"/>
                    <a:pt x="289" y="67"/>
                    <a:pt x="289" y="73"/>
                  </a:cubicBezTo>
                  <a:cubicBezTo>
                    <a:pt x="290" y="79"/>
                    <a:pt x="288" y="84"/>
                    <a:pt x="286" y="90"/>
                  </a:cubicBezTo>
                  <a:cubicBezTo>
                    <a:pt x="284" y="98"/>
                    <a:pt x="277" y="109"/>
                    <a:pt x="286" y="115"/>
                  </a:cubicBezTo>
                  <a:cubicBezTo>
                    <a:pt x="294" y="121"/>
                    <a:pt x="303" y="112"/>
                    <a:pt x="310" y="107"/>
                  </a:cubicBezTo>
                  <a:cubicBezTo>
                    <a:pt x="324" y="97"/>
                    <a:pt x="331" y="82"/>
                    <a:pt x="332" y="64"/>
                  </a:cubicBezTo>
                  <a:cubicBezTo>
                    <a:pt x="350" y="71"/>
                    <a:pt x="352" y="88"/>
                    <a:pt x="337" y="116"/>
                  </a:cubicBezTo>
                  <a:cubicBezTo>
                    <a:pt x="365" y="111"/>
                    <a:pt x="391" y="104"/>
                    <a:pt x="408" y="80"/>
                  </a:cubicBezTo>
                  <a:cubicBezTo>
                    <a:pt x="411" y="91"/>
                    <a:pt x="410" y="96"/>
                    <a:pt x="403" y="106"/>
                  </a:cubicBezTo>
                  <a:cubicBezTo>
                    <a:pt x="399" y="110"/>
                    <a:pt x="395" y="114"/>
                    <a:pt x="392" y="117"/>
                  </a:cubicBezTo>
                  <a:cubicBezTo>
                    <a:pt x="389" y="121"/>
                    <a:pt x="385" y="124"/>
                    <a:pt x="387" y="129"/>
                  </a:cubicBezTo>
                  <a:cubicBezTo>
                    <a:pt x="389" y="134"/>
                    <a:pt x="394" y="136"/>
                    <a:pt x="399" y="136"/>
                  </a:cubicBezTo>
                  <a:cubicBezTo>
                    <a:pt x="415" y="136"/>
                    <a:pt x="430" y="131"/>
                    <a:pt x="444" y="124"/>
                  </a:cubicBezTo>
                  <a:cubicBezTo>
                    <a:pt x="447" y="122"/>
                    <a:pt x="449" y="118"/>
                    <a:pt x="455" y="119"/>
                  </a:cubicBezTo>
                  <a:cubicBezTo>
                    <a:pt x="451" y="131"/>
                    <a:pt x="443" y="140"/>
                    <a:pt x="433" y="147"/>
                  </a:cubicBezTo>
                  <a:cubicBezTo>
                    <a:pt x="428" y="152"/>
                    <a:pt x="423" y="156"/>
                    <a:pt x="425" y="164"/>
                  </a:cubicBezTo>
                  <a:cubicBezTo>
                    <a:pt x="427" y="171"/>
                    <a:pt x="435" y="173"/>
                    <a:pt x="442" y="174"/>
                  </a:cubicBezTo>
                  <a:cubicBezTo>
                    <a:pt x="457" y="177"/>
                    <a:pt x="470" y="169"/>
                    <a:pt x="483" y="162"/>
                  </a:cubicBezTo>
                  <a:cubicBezTo>
                    <a:pt x="490" y="159"/>
                    <a:pt x="494" y="153"/>
                    <a:pt x="502" y="15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-2372019" y="8458086"/>
              <a:ext cx="345031" cy="247916"/>
            </a:xfrm>
            <a:custGeom>
              <a:avLst/>
              <a:gdLst>
                <a:gd name="T0" fmla="*/ 119 w 242"/>
                <a:gd name="T1" fmla="*/ 100 h 174"/>
                <a:gd name="T2" fmla="*/ 111 w 242"/>
                <a:gd name="T3" fmla="*/ 88 h 174"/>
                <a:gd name="T4" fmla="*/ 37 w 242"/>
                <a:gd name="T5" fmla="*/ 37 h 174"/>
                <a:gd name="T6" fmla="*/ 34 w 242"/>
                <a:gd name="T7" fmla="*/ 7 h 174"/>
                <a:gd name="T8" fmla="*/ 61 w 242"/>
                <a:gd name="T9" fmla="*/ 8 h 174"/>
                <a:gd name="T10" fmla="*/ 73 w 242"/>
                <a:gd name="T11" fmla="*/ 21 h 174"/>
                <a:gd name="T12" fmla="*/ 88 w 242"/>
                <a:gd name="T13" fmla="*/ 40 h 174"/>
                <a:gd name="T14" fmla="*/ 155 w 242"/>
                <a:gd name="T15" fmla="*/ 70 h 174"/>
                <a:gd name="T16" fmla="*/ 192 w 242"/>
                <a:gd name="T17" fmla="*/ 70 h 174"/>
                <a:gd name="T18" fmla="*/ 230 w 242"/>
                <a:gd name="T19" fmla="*/ 100 h 174"/>
                <a:gd name="T20" fmla="*/ 235 w 242"/>
                <a:gd name="T21" fmla="*/ 118 h 174"/>
                <a:gd name="T22" fmla="*/ 222 w 242"/>
                <a:gd name="T23" fmla="*/ 144 h 174"/>
                <a:gd name="T24" fmla="*/ 218 w 242"/>
                <a:gd name="T25" fmla="*/ 145 h 174"/>
                <a:gd name="T26" fmla="*/ 191 w 242"/>
                <a:gd name="T27" fmla="*/ 169 h 174"/>
                <a:gd name="T28" fmla="*/ 178 w 242"/>
                <a:gd name="T29" fmla="*/ 169 h 174"/>
                <a:gd name="T30" fmla="*/ 91 w 242"/>
                <a:gd name="T31" fmla="*/ 129 h 174"/>
                <a:gd name="T32" fmla="*/ 33 w 242"/>
                <a:gd name="T33" fmla="*/ 112 h 174"/>
                <a:gd name="T34" fmla="*/ 13 w 242"/>
                <a:gd name="T35" fmla="*/ 101 h 174"/>
                <a:gd name="T36" fmla="*/ 5 w 242"/>
                <a:gd name="T37" fmla="*/ 85 h 174"/>
                <a:gd name="T38" fmla="*/ 24 w 242"/>
                <a:gd name="T39" fmla="*/ 80 h 174"/>
                <a:gd name="T40" fmla="*/ 92 w 242"/>
                <a:gd name="T41" fmla="*/ 110 h 174"/>
                <a:gd name="T42" fmla="*/ 122 w 242"/>
                <a:gd name="T43" fmla="*/ 117 h 174"/>
                <a:gd name="T44" fmla="*/ 133 w 242"/>
                <a:gd name="T45" fmla="*/ 115 h 174"/>
                <a:gd name="T46" fmla="*/ 125 w 242"/>
                <a:gd name="T47" fmla="*/ 103 h 174"/>
                <a:gd name="T48" fmla="*/ 119 w 242"/>
                <a:gd name="T49" fmla="*/ 100 h 174"/>
                <a:gd name="T50" fmla="*/ 194 w 242"/>
                <a:gd name="T51" fmla="*/ 97 h 174"/>
                <a:gd name="T52" fmla="*/ 172 w 242"/>
                <a:gd name="T53" fmla="*/ 87 h 174"/>
                <a:gd name="T54" fmla="*/ 171 w 242"/>
                <a:gd name="T55" fmla="*/ 92 h 174"/>
                <a:gd name="T56" fmla="*/ 194 w 242"/>
                <a:gd name="T57" fmla="*/ 97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2" h="174">
                  <a:moveTo>
                    <a:pt x="119" y="100"/>
                  </a:moveTo>
                  <a:cubicBezTo>
                    <a:pt x="122" y="92"/>
                    <a:pt x="115" y="91"/>
                    <a:pt x="111" y="88"/>
                  </a:cubicBezTo>
                  <a:cubicBezTo>
                    <a:pt x="86" y="71"/>
                    <a:pt x="61" y="55"/>
                    <a:pt x="37" y="37"/>
                  </a:cubicBezTo>
                  <a:cubicBezTo>
                    <a:pt x="27" y="30"/>
                    <a:pt x="26" y="16"/>
                    <a:pt x="34" y="7"/>
                  </a:cubicBezTo>
                  <a:cubicBezTo>
                    <a:pt x="41" y="0"/>
                    <a:pt x="53" y="0"/>
                    <a:pt x="61" y="8"/>
                  </a:cubicBezTo>
                  <a:cubicBezTo>
                    <a:pt x="66" y="12"/>
                    <a:pt x="69" y="17"/>
                    <a:pt x="73" y="21"/>
                  </a:cubicBezTo>
                  <a:cubicBezTo>
                    <a:pt x="78" y="27"/>
                    <a:pt x="83" y="34"/>
                    <a:pt x="88" y="40"/>
                  </a:cubicBezTo>
                  <a:cubicBezTo>
                    <a:pt x="105" y="60"/>
                    <a:pt x="127" y="72"/>
                    <a:pt x="155" y="70"/>
                  </a:cubicBezTo>
                  <a:cubicBezTo>
                    <a:pt x="167" y="70"/>
                    <a:pt x="179" y="70"/>
                    <a:pt x="192" y="70"/>
                  </a:cubicBezTo>
                  <a:cubicBezTo>
                    <a:pt x="211" y="71"/>
                    <a:pt x="223" y="82"/>
                    <a:pt x="230" y="100"/>
                  </a:cubicBezTo>
                  <a:cubicBezTo>
                    <a:pt x="232" y="106"/>
                    <a:pt x="233" y="112"/>
                    <a:pt x="235" y="118"/>
                  </a:cubicBezTo>
                  <a:cubicBezTo>
                    <a:pt x="242" y="137"/>
                    <a:pt x="241" y="137"/>
                    <a:pt x="222" y="144"/>
                  </a:cubicBezTo>
                  <a:cubicBezTo>
                    <a:pt x="221" y="144"/>
                    <a:pt x="218" y="145"/>
                    <a:pt x="218" y="145"/>
                  </a:cubicBezTo>
                  <a:cubicBezTo>
                    <a:pt x="217" y="162"/>
                    <a:pt x="199" y="159"/>
                    <a:pt x="191" y="169"/>
                  </a:cubicBezTo>
                  <a:cubicBezTo>
                    <a:pt x="187" y="174"/>
                    <a:pt x="182" y="173"/>
                    <a:pt x="178" y="169"/>
                  </a:cubicBezTo>
                  <a:cubicBezTo>
                    <a:pt x="154" y="144"/>
                    <a:pt x="121" y="139"/>
                    <a:pt x="91" y="129"/>
                  </a:cubicBezTo>
                  <a:cubicBezTo>
                    <a:pt x="72" y="123"/>
                    <a:pt x="52" y="120"/>
                    <a:pt x="33" y="112"/>
                  </a:cubicBezTo>
                  <a:cubicBezTo>
                    <a:pt x="26" y="108"/>
                    <a:pt x="19" y="105"/>
                    <a:pt x="13" y="101"/>
                  </a:cubicBezTo>
                  <a:cubicBezTo>
                    <a:pt x="7" y="97"/>
                    <a:pt x="0" y="93"/>
                    <a:pt x="5" y="85"/>
                  </a:cubicBezTo>
                  <a:cubicBezTo>
                    <a:pt x="9" y="77"/>
                    <a:pt x="16" y="77"/>
                    <a:pt x="24" y="80"/>
                  </a:cubicBezTo>
                  <a:cubicBezTo>
                    <a:pt x="46" y="91"/>
                    <a:pt x="69" y="102"/>
                    <a:pt x="92" y="110"/>
                  </a:cubicBezTo>
                  <a:cubicBezTo>
                    <a:pt x="102" y="113"/>
                    <a:pt x="112" y="118"/>
                    <a:pt x="122" y="117"/>
                  </a:cubicBezTo>
                  <a:cubicBezTo>
                    <a:pt x="126" y="117"/>
                    <a:pt x="131" y="120"/>
                    <a:pt x="133" y="115"/>
                  </a:cubicBezTo>
                  <a:cubicBezTo>
                    <a:pt x="136" y="108"/>
                    <a:pt x="126" y="108"/>
                    <a:pt x="125" y="103"/>
                  </a:cubicBezTo>
                  <a:cubicBezTo>
                    <a:pt x="124" y="100"/>
                    <a:pt x="123" y="97"/>
                    <a:pt x="119" y="100"/>
                  </a:cubicBezTo>
                  <a:close/>
                  <a:moveTo>
                    <a:pt x="194" y="97"/>
                  </a:moveTo>
                  <a:cubicBezTo>
                    <a:pt x="189" y="87"/>
                    <a:pt x="181" y="85"/>
                    <a:pt x="172" y="87"/>
                  </a:cubicBezTo>
                  <a:cubicBezTo>
                    <a:pt x="170" y="88"/>
                    <a:pt x="170" y="90"/>
                    <a:pt x="171" y="92"/>
                  </a:cubicBezTo>
                  <a:cubicBezTo>
                    <a:pt x="177" y="99"/>
                    <a:pt x="184" y="101"/>
                    <a:pt x="194" y="97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50"/>
            <p:cNvSpPr/>
            <p:nvPr/>
          </p:nvSpPr>
          <p:spPr bwMode="auto">
            <a:xfrm>
              <a:off x="-1836979" y="9075764"/>
              <a:ext cx="297981" cy="213533"/>
            </a:xfrm>
            <a:custGeom>
              <a:avLst/>
              <a:gdLst>
                <a:gd name="T0" fmla="*/ 181 w 209"/>
                <a:gd name="T1" fmla="*/ 15 h 150"/>
                <a:gd name="T2" fmla="*/ 158 w 209"/>
                <a:gd name="T3" fmla="*/ 52 h 150"/>
                <a:gd name="T4" fmla="*/ 132 w 209"/>
                <a:gd name="T5" fmla="*/ 73 h 150"/>
                <a:gd name="T6" fmla="*/ 193 w 209"/>
                <a:gd name="T7" fmla="*/ 76 h 150"/>
                <a:gd name="T8" fmla="*/ 199 w 209"/>
                <a:gd name="T9" fmla="*/ 60 h 150"/>
                <a:gd name="T10" fmla="*/ 208 w 209"/>
                <a:gd name="T11" fmla="*/ 67 h 150"/>
                <a:gd name="T12" fmla="*/ 202 w 209"/>
                <a:gd name="T13" fmla="*/ 77 h 150"/>
                <a:gd name="T14" fmla="*/ 127 w 209"/>
                <a:gd name="T15" fmla="*/ 85 h 150"/>
                <a:gd name="T16" fmla="*/ 114 w 209"/>
                <a:gd name="T17" fmla="*/ 90 h 150"/>
                <a:gd name="T18" fmla="*/ 79 w 209"/>
                <a:gd name="T19" fmla="*/ 122 h 150"/>
                <a:gd name="T20" fmla="*/ 65 w 209"/>
                <a:gd name="T21" fmla="*/ 137 h 150"/>
                <a:gd name="T22" fmla="*/ 68 w 209"/>
                <a:gd name="T23" fmla="*/ 144 h 150"/>
                <a:gd name="T24" fmla="*/ 73 w 209"/>
                <a:gd name="T25" fmla="*/ 140 h 150"/>
                <a:gd name="T26" fmla="*/ 76 w 209"/>
                <a:gd name="T27" fmla="*/ 137 h 150"/>
                <a:gd name="T28" fmla="*/ 79 w 209"/>
                <a:gd name="T29" fmla="*/ 141 h 150"/>
                <a:gd name="T30" fmla="*/ 69 w 209"/>
                <a:gd name="T31" fmla="*/ 150 h 150"/>
                <a:gd name="T32" fmla="*/ 61 w 209"/>
                <a:gd name="T33" fmla="*/ 138 h 150"/>
                <a:gd name="T34" fmla="*/ 71 w 209"/>
                <a:gd name="T35" fmla="*/ 121 h 150"/>
                <a:gd name="T36" fmla="*/ 93 w 209"/>
                <a:gd name="T37" fmla="*/ 90 h 150"/>
                <a:gd name="T38" fmla="*/ 78 w 209"/>
                <a:gd name="T39" fmla="*/ 94 h 150"/>
                <a:gd name="T40" fmla="*/ 33 w 209"/>
                <a:gd name="T41" fmla="*/ 96 h 150"/>
                <a:gd name="T42" fmla="*/ 20 w 209"/>
                <a:gd name="T43" fmla="*/ 95 h 150"/>
                <a:gd name="T44" fmla="*/ 12 w 209"/>
                <a:gd name="T45" fmla="*/ 102 h 150"/>
                <a:gd name="T46" fmla="*/ 22 w 209"/>
                <a:gd name="T47" fmla="*/ 104 h 150"/>
                <a:gd name="T48" fmla="*/ 14 w 209"/>
                <a:gd name="T49" fmla="*/ 111 h 150"/>
                <a:gd name="T50" fmla="*/ 7 w 209"/>
                <a:gd name="T51" fmla="*/ 104 h 150"/>
                <a:gd name="T52" fmla="*/ 11 w 209"/>
                <a:gd name="T53" fmla="*/ 94 h 150"/>
                <a:gd name="T54" fmla="*/ 30 w 209"/>
                <a:gd name="T55" fmla="*/ 90 h 150"/>
                <a:gd name="T56" fmla="*/ 84 w 209"/>
                <a:gd name="T57" fmla="*/ 71 h 150"/>
                <a:gd name="T58" fmla="*/ 65 w 209"/>
                <a:gd name="T59" fmla="*/ 71 h 150"/>
                <a:gd name="T60" fmla="*/ 30 w 209"/>
                <a:gd name="T61" fmla="*/ 55 h 150"/>
                <a:gd name="T62" fmla="*/ 18 w 209"/>
                <a:gd name="T63" fmla="*/ 47 h 150"/>
                <a:gd name="T64" fmla="*/ 10 w 209"/>
                <a:gd name="T65" fmla="*/ 57 h 150"/>
                <a:gd name="T66" fmla="*/ 1 w 209"/>
                <a:gd name="T67" fmla="*/ 48 h 150"/>
                <a:gd name="T68" fmla="*/ 11 w 209"/>
                <a:gd name="T69" fmla="*/ 41 h 150"/>
                <a:gd name="T70" fmla="*/ 24 w 209"/>
                <a:gd name="T71" fmla="*/ 44 h 150"/>
                <a:gd name="T72" fmla="*/ 84 w 209"/>
                <a:gd name="T73" fmla="*/ 57 h 150"/>
                <a:gd name="T74" fmla="*/ 124 w 209"/>
                <a:gd name="T75" fmla="*/ 40 h 150"/>
                <a:gd name="T76" fmla="*/ 146 w 209"/>
                <a:gd name="T77" fmla="*/ 9 h 150"/>
                <a:gd name="T78" fmla="*/ 157 w 209"/>
                <a:gd name="T79" fmla="*/ 0 h 150"/>
                <a:gd name="T80" fmla="*/ 157 w 209"/>
                <a:gd name="T81" fmla="*/ 0 h 150"/>
                <a:gd name="T82" fmla="*/ 169 w 209"/>
                <a:gd name="T83" fmla="*/ 9 h 150"/>
                <a:gd name="T84" fmla="*/ 169 w 209"/>
                <a:gd name="T85" fmla="*/ 9 h 150"/>
                <a:gd name="T86" fmla="*/ 175 w 209"/>
                <a:gd name="T87" fmla="*/ 12 h 150"/>
                <a:gd name="T88" fmla="*/ 175 w 209"/>
                <a:gd name="T89" fmla="*/ 12 h 150"/>
                <a:gd name="T90" fmla="*/ 181 w 209"/>
                <a:gd name="T91" fmla="*/ 1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9" h="150">
                  <a:moveTo>
                    <a:pt x="181" y="15"/>
                  </a:moveTo>
                  <a:cubicBezTo>
                    <a:pt x="181" y="32"/>
                    <a:pt x="168" y="41"/>
                    <a:pt x="158" y="52"/>
                  </a:cubicBezTo>
                  <a:cubicBezTo>
                    <a:pt x="151" y="59"/>
                    <a:pt x="143" y="64"/>
                    <a:pt x="132" y="73"/>
                  </a:cubicBezTo>
                  <a:cubicBezTo>
                    <a:pt x="155" y="75"/>
                    <a:pt x="174" y="79"/>
                    <a:pt x="193" y="76"/>
                  </a:cubicBezTo>
                  <a:cubicBezTo>
                    <a:pt x="201" y="75"/>
                    <a:pt x="209" y="71"/>
                    <a:pt x="199" y="60"/>
                  </a:cubicBezTo>
                  <a:cubicBezTo>
                    <a:pt x="205" y="58"/>
                    <a:pt x="207" y="62"/>
                    <a:pt x="208" y="67"/>
                  </a:cubicBezTo>
                  <a:cubicBezTo>
                    <a:pt x="209" y="72"/>
                    <a:pt x="206" y="75"/>
                    <a:pt x="202" y="77"/>
                  </a:cubicBezTo>
                  <a:cubicBezTo>
                    <a:pt x="177" y="84"/>
                    <a:pt x="153" y="94"/>
                    <a:pt x="127" y="85"/>
                  </a:cubicBezTo>
                  <a:cubicBezTo>
                    <a:pt x="120" y="83"/>
                    <a:pt x="118" y="83"/>
                    <a:pt x="114" y="90"/>
                  </a:cubicBezTo>
                  <a:cubicBezTo>
                    <a:pt x="107" y="105"/>
                    <a:pt x="93" y="114"/>
                    <a:pt x="79" y="122"/>
                  </a:cubicBezTo>
                  <a:cubicBezTo>
                    <a:pt x="73" y="125"/>
                    <a:pt x="67" y="129"/>
                    <a:pt x="65" y="137"/>
                  </a:cubicBezTo>
                  <a:cubicBezTo>
                    <a:pt x="64" y="140"/>
                    <a:pt x="65" y="143"/>
                    <a:pt x="68" y="144"/>
                  </a:cubicBezTo>
                  <a:cubicBezTo>
                    <a:pt x="72" y="145"/>
                    <a:pt x="74" y="144"/>
                    <a:pt x="73" y="140"/>
                  </a:cubicBezTo>
                  <a:cubicBezTo>
                    <a:pt x="73" y="137"/>
                    <a:pt x="74" y="135"/>
                    <a:pt x="76" y="137"/>
                  </a:cubicBezTo>
                  <a:cubicBezTo>
                    <a:pt x="78" y="137"/>
                    <a:pt x="79" y="140"/>
                    <a:pt x="79" y="141"/>
                  </a:cubicBezTo>
                  <a:cubicBezTo>
                    <a:pt x="78" y="147"/>
                    <a:pt x="74" y="150"/>
                    <a:pt x="69" y="150"/>
                  </a:cubicBezTo>
                  <a:cubicBezTo>
                    <a:pt x="62" y="150"/>
                    <a:pt x="59" y="145"/>
                    <a:pt x="61" y="138"/>
                  </a:cubicBezTo>
                  <a:cubicBezTo>
                    <a:pt x="62" y="132"/>
                    <a:pt x="66" y="126"/>
                    <a:pt x="71" y="121"/>
                  </a:cubicBezTo>
                  <a:cubicBezTo>
                    <a:pt x="80" y="112"/>
                    <a:pt x="87" y="101"/>
                    <a:pt x="93" y="90"/>
                  </a:cubicBezTo>
                  <a:cubicBezTo>
                    <a:pt x="86" y="87"/>
                    <a:pt x="83" y="92"/>
                    <a:pt x="78" y="94"/>
                  </a:cubicBezTo>
                  <a:cubicBezTo>
                    <a:pt x="63" y="101"/>
                    <a:pt x="48" y="104"/>
                    <a:pt x="33" y="96"/>
                  </a:cubicBezTo>
                  <a:cubicBezTo>
                    <a:pt x="28" y="94"/>
                    <a:pt x="24" y="94"/>
                    <a:pt x="20" y="95"/>
                  </a:cubicBezTo>
                  <a:cubicBezTo>
                    <a:pt x="16" y="95"/>
                    <a:pt x="12" y="97"/>
                    <a:pt x="12" y="102"/>
                  </a:cubicBezTo>
                  <a:cubicBezTo>
                    <a:pt x="13" y="109"/>
                    <a:pt x="18" y="105"/>
                    <a:pt x="22" y="104"/>
                  </a:cubicBezTo>
                  <a:cubicBezTo>
                    <a:pt x="21" y="110"/>
                    <a:pt x="18" y="112"/>
                    <a:pt x="14" y="111"/>
                  </a:cubicBezTo>
                  <a:cubicBezTo>
                    <a:pt x="10" y="111"/>
                    <a:pt x="8" y="108"/>
                    <a:pt x="7" y="104"/>
                  </a:cubicBezTo>
                  <a:cubicBezTo>
                    <a:pt x="6" y="100"/>
                    <a:pt x="8" y="96"/>
                    <a:pt x="11" y="94"/>
                  </a:cubicBezTo>
                  <a:cubicBezTo>
                    <a:pt x="17" y="90"/>
                    <a:pt x="23" y="90"/>
                    <a:pt x="30" y="90"/>
                  </a:cubicBezTo>
                  <a:cubicBezTo>
                    <a:pt x="50" y="92"/>
                    <a:pt x="67" y="83"/>
                    <a:pt x="84" y="71"/>
                  </a:cubicBezTo>
                  <a:cubicBezTo>
                    <a:pt x="78" y="71"/>
                    <a:pt x="71" y="72"/>
                    <a:pt x="65" y="71"/>
                  </a:cubicBezTo>
                  <a:cubicBezTo>
                    <a:pt x="51" y="71"/>
                    <a:pt x="39" y="67"/>
                    <a:pt x="30" y="55"/>
                  </a:cubicBezTo>
                  <a:cubicBezTo>
                    <a:pt x="27" y="51"/>
                    <a:pt x="23" y="48"/>
                    <a:pt x="18" y="47"/>
                  </a:cubicBezTo>
                  <a:cubicBezTo>
                    <a:pt x="10" y="45"/>
                    <a:pt x="2" y="42"/>
                    <a:pt x="10" y="57"/>
                  </a:cubicBezTo>
                  <a:cubicBezTo>
                    <a:pt x="2" y="56"/>
                    <a:pt x="0" y="53"/>
                    <a:pt x="1" y="48"/>
                  </a:cubicBezTo>
                  <a:cubicBezTo>
                    <a:pt x="2" y="42"/>
                    <a:pt x="7" y="41"/>
                    <a:pt x="11" y="41"/>
                  </a:cubicBezTo>
                  <a:cubicBezTo>
                    <a:pt x="15" y="42"/>
                    <a:pt x="20" y="42"/>
                    <a:pt x="24" y="44"/>
                  </a:cubicBezTo>
                  <a:cubicBezTo>
                    <a:pt x="43" y="54"/>
                    <a:pt x="63" y="54"/>
                    <a:pt x="84" y="57"/>
                  </a:cubicBezTo>
                  <a:cubicBezTo>
                    <a:pt x="100" y="59"/>
                    <a:pt x="113" y="52"/>
                    <a:pt x="124" y="40"/>
                  </a:cubicBezTo>
                  <a:cubicBezTo>
                    <a:pt x="132" y="30"/>
                    <a:pt x="140" y="20"/>
                    <a:pt x="146" y="9"/>
                  </a:cubicBezTo>
                  <a:cubicBezTo>
                    <a:pt x="148" y="3"/>
                    <a:pt x="152" y="1"/>
                    <a:pt x="157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9" y="7"/>
                    <a:pt x="163" y="9"/>
                    <a:pt x="169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70" y="12"/>
                    <a:pt x="172" y="14"/>
                    <a:pt x="175" y="12"/>
                  </a:cubicBezTo>
                  <a:cubicBezTo>
                    <a:pt x="175" y="12"/>
                    <a:pt x="175" y="12"/>
                    <a:pt x="175" y="12"/>
                  </a:cubicBezTo>
                  <a:cubicBezTo>
                    <a:pt x="175" y="16"/>
                    <a:pt x="177" y="17"/>
                    <a:pt x="181" y="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56"/>
            <p:cNvSpPr>
              <a:spLocks noEditPoints="1"/>
            </p:cNvSpPr>
            <p:nvPr/>
          </p:nvSpPr>
          <p:spPr bwMode="auto">
            <a:xfrm>
              <a:off x="-2551773" y="9015444"/>
              <a:ext cx="283505" cy="232836"/>
            </a:xfrm>
            <a:custGeom>
              <a:avLst/>
              <a:gdLst>
                <a:gd name="T0" fmla="*/ 172 w 199"/>
                <a:gd name="T1" fmla="*/ 27 h 163"/>
                <a:gd name="T2" fmla="*/ 131 w 199"/>
                <a:gd name="T3" fmla="*/ 80 h 163"/>
                <a:gd name="T4" fmla="*/ 184 w 199"/>
                <a:gd name="T5" fmla="*/ 83 h 163"/>
                <a:gd name="T6" fmla="*/ 189 w 199"/>
                <a:gd name="T7" fmla="*/ 76 h 163"/>
                <a:gd name="T8" fmla="*/ 193 w 199"/>
                <a:gd name="T9" fmla="*/ 70 h 163"/>
                <a:gd name="T10" fmla="*/ 197 w 199"/>
                <a:gd name="T11" fmla="*/ 78 h 163"/>
                <a:gd name="T12" fmla="*/ 192 w 199"/>
                <a:gd name="T13" fmla="*/ 84 h 163"/>
                <a:gd name="T14" fmla="*/ 132 w 199"/>
                <a:gd name="T15" fmla="*/ 97 h 163"/>
                <a:gd name="T16" fmla="*/ 123 w 199"/>
                <a:gd name="T17" fmla="*/ 104 h 163"/>
                <a:gd name="T18" fmla="*/ 111 w 199"/>
                <a:gd name="T19" fmla="*/ 136 h 163"/>
                <a:gd name="T20" fmla="*/ 108 w 199"/>
                <a:gd name="T21" fmla="*/ 155 h 163"/>
                <a:gd name="T22" fmla="*/ 103 w 199"/>
                <a:gd name="T23" fmla="*/ 162 h 163"/>
                <a:gd name="T24" fmla="*/ 97 w 199"/>
                <a:gd name="T25" fmla="*/ 156 h 163"/>
                <a:gd name="T26" fmla="*/ 102 w 199"/>
                <a:gd name="T27" fmla="*/ 142 h 163"/>
                <a:gd name="T28" fmla="*/ 103 w 199"/>
                <a:gd name="T29" fmla="*/ 101 h 163"/>
                <a:gd name="T30" fmla="*/ 80 w 199"/>
                <a:gd name="T31" fmla="*/ 123 h 163"/>
                <a:gd name="T32" fmla="*/ 46 w 199"/>
                <a:gd name="T33" fmla="*/ 137 h 163"/>
                <a:gd name="T34" fmla="*/ 30 w 199"/>
                <a:gd name="T35" fmla="*/ 150 h 163"/>
                <a:gd name="T36" fmla="*/ 20 w 199"/>
                <a:gd name="T37" fmla="*/ 156 h 163"/>
                <a:gd name="T38" fmla="*/ 13 w 199"/>
                <a:gd name="T39" fmla="*/ 151 h 163"/>
                <a:gd name="T40" fmla="*/ 17 w 199"/>
                <a:gd name="T41" fmla="*/ 142 h 163"/>
                <a:gd name="T42" fmla="*/ 29 w 199"/>
                <a:gd name="T43" fmla="*/ 137 h 163"/>
                <a:gd name="T44" fmla="*/ 79 w 199"/>
                <a:gd name="T45" fmla="*/ 103 h 163"/>
                <a:gd name="T46" fmla="*/ 80 w 199"/>
                <a:gd name="T47" fmla="*/ 99 h 163"/>
                <a:gd name="T48" fmla="*/ 76 w 199"/>
                <a:gd name="T49" fmla="*/ 100 h 163"/>
                <a:gd name="T50" fmla="*/ 34 w 199"/>
                <a:gd name="T51" fmla="*/ 96 h 163"/>
                <a:gd name="T52" fmla="*/ 18 w 199"/>
                <a:gd name="T53" fmla="*/ 103 h 163"/>
                <a:gd name="T54" fmla="*/ 9 w 199"/>
                <a:gd name="T55" fmla="*/ 110 h 163"/>
                <a:gd name="T56" fmla="*/ 2 w 199"/>
                <a:gd name="T57" fmla="*/ 106 h 163"/>
                <a:gd name="T58" fmla="*/ 7 w 199"/>
                <a:gd name="T59" fmla="*/ 96 h 163"/>
                <a:gd name="T60" fmla="*/ 29 w 199"/>
                <a:gd name="T61" fmla="*/ 90 h 163"/>
                <a:gd name="T62" fmla="*/ 143 w 199"/>
                <a:gd name="T63" fmla="*/ 23 h 163"/>
                <a:gd name="T64" fmla="*/ 151 w 199"/>
                <a:gd name="T65" fmla="*/ 0 h 163"/>
                <a:gd name="T66" fmla="*/ 172 w 199"/>
                <a:gd name="T67" fmla="*/ 27 h 163"/>
                <a:gd name="T68" fmla="*/ 22 w 199"/>
                <a:gd name="T69" fmla="*/ 145 h 163"/>
                <a:gd name="T70" fmla="*/ 19 w 199"/>
                <a:gd name="T71" fmla="*/ 149 h 163"/>
                <a:gd name="T72" fmla="*/ 22 w 199"/>
                <a:gd name="T73" fmla="*/ 151 h 163"/>
                <a:gd name="T74" fmla="*/ 25 w 199"/>
                <a:gd name="T75" fmla="*/ 147 h 163"/>
                <a:gd name="T76" fmla="*/ 22 w 199"/>
                <a:gd name="T77" fmla="*/ 14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9" h="163">
                  <a:moveTo>
                    <a:pt x="172" y="27"/>
                  </a:moveTo>
                  <a:cubicBezTo>
                    <a:pt x="164" y="48"/>
                    <a:pt x="152" y="66"/>
                    <a:pt x="131" y="80"/>
                  </a:cubicBezTo>
                  <a:cubicBezTo>
                    <a:pt x="150" y="86"/>
                    <a:pt x="167" y="87"/>
                    <a:pt x="184" y="83"/>
                  </a:cubicBezTo>
                  <a:cubicBezTo>
                    <a:pt x="187" y="82"/>
                    <a:pt x="191" y="81"/>
                    <a:pt x="189" y="76"/>
                  </a:cubicBezTo>
                  <a:cubicBezTo>
                    <a:pt x="186" y="71"/>
                    <a:pt x="189" y="70"/>
                    <a:pt x="193" y="70"/>
                  </a:cubicBezTo>
                  <a:cubicBezTo>
                    <a:pt x="196" y="71"/>
                    <a:pt x="199" y="74"/>
                    <a:pt x="197" y="78"/>
                  </a:cubicBezTo>
                  <a:cubicBezTo>
                    <a:pt x="196" y="80"/>
                    <a:pt x="194" y="83"/>
                    <a:pt x="192" y="84"/>
                  </a:cubicBezTo>
                  <a:cubicBezTo>
                    <a:pt x="172" y="88"/>
                    <a:pt x="154" y="102"/>
                    <a:pt x="132" y="97"/>
                  </a:cubicBezTo>
                  <a:cubicBezTo>
                    <a:pt x="125" y="96"/>
                    <a:pt x="124" y="97"/>
                    <a:pt x="123" y="104"/>
                  </a:cubicBezTo>
                  <a:cubicBezTo>
                    <a:pt x="122" y="116"/>
                    <a:pt x="117" y="126"/>
                    <a:pt x="111" y="136"/>
                  </a:cubicBezTo>
                  <a:cubicBezTo>
                    <a:pt x="107" y="142"/>
                    <a:pt x="100" y="147"/>
                    <a:pt x="108" y="155"/>
                  </a:cubicBezTo>
                  <a:cubicBezTo>
                    <a:pt x="111" y="158"/>
                    <a:pt x="106" y="162"/>
                    <a:pt x="103" y="162"/>
                  </a:cubicBezTo>
                  <a:cubicBezTo>
                    <a:pt x="99" y="163"/>
                    <a:pt x="96" y="160"/>
                    <a:pt x="97" y="156"/>
                  </a:cubicBezTo>
                  <a:cubicBezTo>
                    <a:pt x="98" y="151"/>
                    <a:pt x="99" y="147"/>
                    <a:pt x="102" y="142"/>
                  </a:cubicBezTo>
                  <a:cubicBezTo>
                    <a:pt x="109" y="129"/>
                    <a:pt x="107" y="116"/>
                    <a:pt x="103" y="101"/>
                  </a:cubicBezTo>
                  <a:cubicBezTo>
                    <a:pt x="94" y="109"/>
                    <a:pt x="88" y="117"/>
                    <a:pt x="80" y="123"/>
                  </a:cubicBezTo>
                  <a:cubicBezTo>
                    <a:pt x="70" y="130"/>
                    <a:pt x="59" y="135"/>
                    <a:pt x="46" y="137"/>
                  </a:cubicBezTo>
                  <a:cubicBezTo>
                    <a:pt x="39" y="138"/>
                    <a:pt x="27" y="135"/>
                    <a:pt x="30" y="150"/>
                  </a:cubicBezTo>
                  <a:cubicBezTo>
                    <a:pt x="30" y="154"/>
                    <a:pt x="24" y="155"/>
                    <a:pt x="20" y="156"/>
                  </a:cubicBezTo>
                  <a:cubicBezTo>
                    <a:pt x="17" y="156"/>
                    <a:pt x="14" y="155"/>
                    <a:pt x="13" y="151"/>
                  </a:cubicBezTo>
                  <a:cubicBezTo>
                    <a:pt x="12" y="147"/>
                    <a:pt x="14" y="144"/>
                    <a:pt x="17" y="142"/>
                  </a:cubicBezTo>
                  <a:cubicBezTo>
                    <a:pt x="21" y="140"/>
                    <a:pt x="25" y="137"/>
                    <a:pt x="29" y="137"/>
                  </a:cubicBezTo>
                  <a:cubicBezTo>
                    <a:pt x="50" y="132"/>
                    <a:pt x="65" y="118"/>
                    <a:pt x="79" y="103"/>
                  </a:cubicBezTo>
                  <a:cubicBezTo>
                    <a:pt x="79" y="101"/>
                    <a:pt x="80" y="100"/>
                    <a:pt x="80" y="99"/>
                  </a:cubicBezTo>
                  <a:cubicBezTo>
                    <a:pt x="79" y="99"/>
                    <a:pt x="77" y="100"/>
                    <a:pt x="76" y="100"/>
                  </a:cubicBezTo>
                  <a:cubicBezTo>
                    <a:pt x="62" y="102"/>
                    <a:pt x="48" y="102"/>
                    <a:pt x="34" y="96"/>
                  </a:cubicBezTo>
                  <a:cubicBezTo>
                    <a:pt x="30" y="93"/>
                    <a:pt x="17" y="87"/>
                    <a:pt x="18" y="103"/>
                  </a:cubicBezTo>
                  <a:cubicBezTo>
                    <a:pt x="18" y="108"/>
                    <a:pt x="14" y="110"/>
                    <a:pt x="9" y="110"/>
                  </a:cubicBezTo>
                  <a:cubicBezTo>
                    <a:pt x="6" y="110"/>
                    <a:pt x="3" y="109"/>
                    <a:pt x="2" y="106"/>
                  </a:cubicBezTo>
                  <a:cubicBezTo>
                    <a:pt x="0" y="101"/>
                    <a:pt x="3" y="98"/>
                    <a:pt x="7" y="96"/>
                  </a:cubicBezTo>
                  <a:cubicBezTo>
                    <a:pt x="13" y="92"/>
                    <a:pt x="21" y="89"/>
                    <a:pt x="29" y="90"/>
                  </a:cubicBezTo>
                  <a:cubicBezTo>
                    <a:pt x="98" y="94"/>
                    <a:pt x="127" y="64"/>
                    <a:pt x="143" y="23"/>
                  </a:cubicBezTo>
                  <a:cubicBezTo>
                    <a:pt x="145" y="15"/>
                    <a:pt x="148" y="8"/>
                    <a:pt x="151" y="0"/>
                  </a:cubicBezTo>
                  <a:cubicBezTo>
                    <a:pt x="160" y="9"/>
                    <a:pt x="158" y="24"/>
                    <a:pt x="172" y="27"/>
                  </a:cubicBezTo>
                  <a:close/>
                  <a:moveTo>
                    <a:pt x="22" y="145"/>
                  </a:moveTo>
                  <a:cubicBezTo>
                    <a:pt x="20" y="145"/>
                    <a:pt x="18" y="147"/>
                    <a:pt x="19" y="149"/>
                  </a:cubicBezTo>
                  <a:cubicBezTo>
                    <a:pt x="19" y="150"/>
                    <a:pt x="21" y="151"/>
                    <a:pt x="22" y="151"/>
                  </a:cubicBezTo>
                  <a:cubicBezTo>
                    <a:pt x="24" y="151"/>
                    <a:pt x="26" y="149"/>
                    <a:pt x="25" y="147"/>
                  </a:cubicBezTo>
                  <a:cubicBezTo>
                    <a:pt x="25" y="146"/>
                    <a:pt x="24" y="144"/>
                    <a:pt x="22" y="14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63"/>
            <p:cNvSpPr/>
            <p:nvPr/>
          </p:nvSpPr>
          <p:spPr bwMode="auto">
            <a:xfrm>
              <a:off x="-1409310" y="9087225"/>
              <a:ext cx="273853" cy="172516"/>
            </a:xfrm>
            <a:custGeom>
              <a:avLst/>
              <a:gdLst>
                <a:gd name="T0" fmla="*/ 95 w 192"/>
                <a:gd name="T1" fmla="*/ 74 h 121"/>
                <a:gd name="T2" fmla="*/ 48 w 192"/>
                <a:gd name="T3" fmla="*/ 91 h 121"/>
                <a:gd name="T4" fmla="*/ 27 w 192"/>
                <a:gd name="T5" fmla="*/ 97 h 121"/>
                <a:gd name="T6" fmla="*/ 20 w 192"/>
                <a:gd name="T7" fmla="*/ 105 h 121"/>
                <a:gd name="T8" fmla="*/ 30 w 192"/>
                <a:gd name="T9" fmla="*/ 108 h 121"/>
                <a:gd name="T10" fmla="*/ 15 w 192"/>
                <a:gd name="T11" fmla="*/ 108 h 121"/>
                <a:gd name="T12" fmla="*/ 22 w 192"/>
                <a:gd name="T13" fmla="*/ 95 h 121"/>
                <a:gd name="T14" fmla="*/ 73 w 192"/>
                <a:gd name="T15" fmla="*/ 70 h 121"/>
                <a:gd name="T16" fmla="*/ 80 w 192"/>
                <a:gd name="T17" fmla="*/ 63 h 121"/>
                <a:gd name="T18" fmla="*/ 52 w 192"/>
                <a:gd name="T19" fmla="*/ 66 h 121"/>
                <a:gd name="T20" fmla="*/ 30 w 192"/>
                <a:gd name="T21" fmla="*/ 64 h 121"/>
                <a:gd name="T22" fmla="*/ 14 w 192"/>
                <a:gd name="T23" fmla="*/ 71 h 121"/>
                <a:gd name="T24" fmla="*/ 4 w 192"/>
                <a:gd name="T25" fmla="*/ 73 h 121"/>
                <a:gd name="T26" fmla="*/ 3 w 192"/>
                <a:gd name="T27" fmla="*/ 64 h 121"/>
                <a:gd name="T28" fmla="*/ 22 w 192"/>
                <a:gd name="T29" fmla="*/ 58 h 121"/>
                <a:gd name="T30" fmla="*/ 90 w 192"/>
                <a:gd name="T31" fmla="*/ 48 h 121"/>
                <a:gd name="T32" fmla="*/ 24 w 192"/>
                <a:gd name="T33" fmla="*/ 24 h 121"/>
                <a:gd name="T34" fmla="*/ 55 w 192"/>
                <a:gd name="T35" fmla="*/ 3 h 121"/>
                <a:gd name="T36" fmla="*/ 64 w 192"/>
                <a:gd name="T37" fmla="*/ 4 h 121"/>
                <a:gd name="T38" fmla="*/ 69 w 192"/>
                <a:gd name="T39" fmla="*/ 10 h 121"/>
                <a:gd name="T40" fmla="*/ 174 w 192"/>
                <a:gd name="T41" fmla="*/ 25 h 121"/>
                <a:gd name="T42" fmla="*/ 178 w 192"/>
                <a:gd name="T43" fmla="*/ 13 h 121"/>
                <a:gd name="T44" fmla="*/ 182 w 192"/>
                <a:gd name="T45" fmla="*/ 9 h 121"/>
                <a:gd name="T46" fmla="*/ 188 w 192"/>
                <a:gd name="T47" fmla="*/ 9 h 121"/>
                <a:gd name="T48" fmla="*/ 191 w 192"/>
                <a:gd name="T49" fmla="*/ 15 h 121"/>
                <a:gd name="T50" fmla="*/ 183 w 192"/>
                <a:gd name="T51" fmla="*/ 24 h 121"/>
                <a:gd name="T52" fmla="*/ 128 w 192"/>
                <a:gd name="T53" fmla="*/ 53 h 121"/>
                <a:gd name="T54" fmla="*/ 123 w 192"/>
                <a:gd name="T55" fmla="*/ 59 h 121"/>
                <a:gd name="T56" fmla="*/ 99 w 192"/>
                <a:gd name="T57" fmla="*/ 95 h 121"/>
                <a:gd name="T58" fmla="*/ 95 w 192"/>
                <a:gd name="T59" fmla="*/ 111 h 121"/>
                <a:gd name="T60" fmla="*/ 93 w 192"/>
                <a:gd name="T61" fmla="*/ 118 h 121"/>
                <a:gd name="T62" fmla="*/ 85 w 192"/>
                <a:gd name="T63" fmla="*/ 120 h 121"/>
                <a:gd name="T64" fmla="*/ 83 w 192"/>
                <a:gd name="T65" fmla="*/ 111 h 121"/>
                <a:gd name="T66" fmla="*/ 98 w 192"/>
                <a:gd name="T67" fmla="*/ 76 h 121"/>
                <a:gd name="T68" fmla="*/ 98 w 192"/>
                <a:gd name="T69" fmla="*/ 72 h 121"/>
                <a:gd name="T70" fmla="*/ 95 w 192"/>
                <a:gd name="T71" fmla="*/ 7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2" h="121">
                  <a:moveTo>
                    <a:pt x="95" y="74"/>
                  </a:moveTo>
                  <a:cubicBezTo>
                    <a:pt x="80" y="82"/>
                    <a:pt x="65" y="87"/>
                    <a:pt x="48" y="91"/>
                  </a:cubicBezTo>
                  <a:cubicBezTo>
                    <a:pt x="41" y="92"/>
                    <a:pt x="34" y="94"/>
                    <a:pt x="27" y="97"/>
                  </a:cubicBezTo>
                  <a:cubicBezTo>
                    <a:pt x="24" y="98"/>
                    <a:pt x="19" y="100"/>
                    <a:pt x="20" y="105"/>
                  </a:cubicBezTo>
                  <a:cubicBezTo>
                    <a:pt x="21" y="109"/>
                    <a:pt x="26" y="105"/>
                    <a:pt x="30" y="108"/>
                  </a:cubicBezTo>
                  <a:cubicBezTo>
                    <a:pt x="25" y="112"/>
                    <a:pt x="19" y="114"/>
                    <a:pt x="15" y="108"/>
                  </a:cubicBezTo>
                  <a:cubicBezTo>
                    <a:pt x="12" y="102"/>
                    <a:pt x="17" y="98"/>
                    <a:pt x="22" y="95"/>
                  </a:cubicBezTo>
                  <a:cubicBezTo>
                    <a:pt x="39" y="86"/>
                    <a:pt x="58" y="82"/>
                    <a:pt x="73" y="70"/>
                  </a:cubicBezTo>
                  <a:cubicBezTo>
                    <a:pt x="75" y="68"/>
                    <a:pt x="78" y="67"/>
                    <a:pt x="80" y="63"/>
                  </a:cubicBezTo>
                  <a:cubicBezTo>
                    <a:pt x="71" y="64"/>
                    <a:pt x="61" y="66"/>
                    <a:pt x="52" y="66"/>
                  </a:cubicBezTo>
                  <a:cubicBezTo>
                    <a:pt x="45" y="67"/>
                    <a:pt x="38" y="66"/>
                    <a:pt x="30" y="64"/>
                  </a:cubicBezTo>
                  <a:cubicBezTo>
                    <a:pt x="24" y="63"/>
                    <a:pt x="14" y="56"/>
                    <a:pt x="14" y="71"/>
                  </a:cubicBezTo>
                  <a:cubicBezTo>
                    <a:pt x="13" y="75"/>
                    <a:pt x="7" y="76"/>
                    <a:pt x="4" y="73"/>
                  </a:cubicBezTo>
                  <a:cubicBezTo>
                    <a:pt x="0" y="71"/>
                    <a:pt x="1" y="67"/>
                    <a:pt x="3" y="64"/>
                  </a:cubicBezTo>
                  <a:cubicBezTo>
                    <a:pt x="8" y="58"/>
                    <a:pt x="15" y="58"/>
                    <a:pt x="22" y="58"/>
                  </a:cubicBezTo>
                  <a:cubicBezTo>
                    <a:pt x="44" y="56"/>
                    <a:pt x="65" y="52"/>
                    <a:pt x="90" y="48"/>
                  </a:cubicBezTo>
                  <a:cubicBezTo>
                    <a:pt x="65" y="41"/>
                    <a:pt x="43" y="37"/>
                    <a:pt x="24" y="24"/>
                  </a:cubicBezTo>
                  <a:cubicBezTo>
                    <a:pt x="35" y="16"/>
                    <a:pt x="45" y="10"/>
                    <a:pt x="55" y="3"/>
                  </a:cubicBezTo>
                  <a:cubicBezTo>
                    <a:pt x="59" y="0"/>
                    <a:pt x="62" y="0"/>
                    <a:pt x="64" y="4"/>
                  </a:cubicBezTo>
                  <a:cubicBezTo>
                    <a:pt x="66" y="6"/>
                    <a:pt x="68" y="8"/>
                    <a:pt x="69" y="10"/>
                  </a:cubicBezTo>
                  <a:cubicBezTo>
                    <a:pt x="100" y="42"/>
                    <a:pt x="134" y="47"/>
                    <a:pt x="174" y="25"/>
                  </a:cubicBezTo>
                  <a:cubicBezTo>
                    <a:pt x="179" y="22"/>
                    <a:pt x="179" y="22"/>
                    <a:pt x="178" y="13"/>
                  </a:cubicBezTo>
                  <a:cubicBezTo>
                    <a:pt x="178" y="12"/>
                    <a:pt x="180" y="10"/>
                    <a:pt x="182" y="9"/>
                  </a:cubicBezTo>
                  <a:cubicBezTo>
                    <a:pt x="184" y="7"/>
                    <a:pt x="186" y="7"/>
                    <a:pt x="188" y="9"/>
                  </a:cubicBezTo>
                  <a:cubicBezTo>
                    <a:pt x="191" y="10"/>
                    <a:pt x="192" y="13"/>
                    <a:pt x="191" y="15"/>
                  </a:cubicBezTo>
                  <a:cubicBezTo>
                    <a:pt x="188" y="18"/>
                    <a:pt x="186" y="22"/>
                    <a:pt x="183" y="24"/>
                  </a:cubicBezTo>
                  <a:cubicBezTo>
                    <a:pt x="164" y="32"/>
                    <a:pt x="150" y="51"/>
                    <a:pt x="128" y="53"/>
                  </a:cubicBezTo>
                  <a:cubicBezTo>
                    <a:pt x="124" y="54"/>
                    <a:pt x="123" y="55"/>
                    <a:pt x="123" y="59"/>
                  </a:cubicBezTo>
                  <a:cubicBezTo>
                    <a:pt x="122" y="76"/>
                    <a:pt x="110" y="86"/>
                    <a:pt x="99" y="95"/>
                  </a:cubicBezTo>
                  <a:cubicBezTo>
                    <a:pt x="94" y="99"/>
                    <a:pt x="83" y="103"/>
                    <a:pt x="95" y="111"/>
                  </a:cubicBezTo>
                  <a:cubicBezTo>
                    <a:pt x="98" y="112"/>
                    <a:pt x="95" y="116"/>
                    <a:pt x="93" y="118"/>
                  </a:cubicBezTo>
                  <a:cubicBezTo>
                    <a:pt x="91" y="120"/>
                    <a:pt x="88" y="121"/>
                    <a:pt x="85" y="120"/>
                  </a:cubicBezTo>
                  <a:cubicBezTo>
                    <a:pt x="81" y="118"/>
                    <a:pt x="81" y="114"/>
                    <a:pt x="83" y="111"/>
                  </a:cubicBezTo>
                  <a:cubicBezTo>
                    <a:pt x="87" y="99"/>
                    <a:pt x="96" y="89"/>
                    <a:pt x="98" y="76"/>
                  </a:cubicBezTo>
                  <a:cubicBezTo>
                    <a:pt x="98" y="75"/>
                    <a:pt x="98" y="74"/>
                    <a:pt x="98" y="72"/>
                  </a:cubicBezTo>
                  <a:cubicBezTo>
                    <a:pt x="97" y="73"/>
                    <a:pt x="96" y="73"/>
                    <a:pt x="95" y="74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0"/>
            <p:cNvSpPr/>
            <p:nvPr/>
          </p:nvSpPr>
          <p:spPr bwMode="auto">
            <a:xfrm>
              <a:off x="-2198297" y="9119798"/>
              <a:ext cx="241281" cy="180960"/>
            </a:xfrm>
            <a:custGeom>
              <a:avLst/>
              <a:gdLst>
                <a:gd name="T0" fmla="*/ 66 w 169"/>
                <a:gd name="T1" fmla="*/ 112 h 127"/>
                <a:gd name="T2" fmla="*/ 52 w 169"/>
                <a:gd name="T3" fmla="*/ 124 h 127"/>
                <a:gd name="T4" fmla="*/ 51 w 169"/>
                <a:gd name="T5" fmla="*/ 108 h 127"/>
                <a:gd name="T6" fmla="*/ 78 w 169"/>
                <a:gd name="T7" fmla="*/ 75 h 127"/>
                <a:gd name="T8" fmla="*/ 85 w 169"/>
                <a:gd name="T9" fmla="*/ 59 h 127"/>
                <a:gd name="T10" fmla="*/ 25 w 169"/>
                <a:gd name="T11" fmla="*/ 72 h 127"/>
                <a:gd name="T12" fmla="*/ 17 w 169"/>
                <a:gd name="T13" fmla="*/ 73 h 127"/>
                <a:gd name="T14" fmla="*/ 7 w 169"/>
                <a:gd name="T15" fmla="*/ 77 h 127"/>
                <a:gd name="T16" fmla="*/ 17 w 169"/>
                <a:gd name="T17" fmla="*/ 82 h 127"/>
                <a:gd name="T18" fmla="*/ 6 w 169"/>
                <a:gd name="T19" fmla="*/ 85 h 127"/>
                <a:gd name="T20" fmla="*/ 1 w 169"/>
                <a:gd name="T21" fmla="*/ 77 h 127"/>
                <a:gd name="T22" fmla="*/ 11 w 169"/>
                <a:gd name="T23" fmla="*/ 70 h 127"/>
                <a:gd name="T24" fmla="*/ 76 w 169"/>
                <a:gd name="T25" fmla="*/ 48 h 127"/>
                <a:gd name="T26" fmla="*/ 85 w 169"/>
                <a:gd name="T27" fmla="*/ 42 h 127"/>
                <a:gd name="T28" fmla="*/ 45 w 169"/>
                <a:gd name="T29" fmla="*/ 14 h 127"/>
                <a:gd name="T30" fmla="*/ 43 w 169"/>
                <a:gd name="T31" fmla="*/ 7 h 127"/>
                <a:gd name="T32" fmla="*/ 49 w 169"/>
                <a:gd name="T33" fmla="*/ 5 h 127"/>
                <a:gd name="T34" fmla="*/ 83 w 169"/>
                <a:gd name="T35" fmla="*/ 19 h 127"/>
                <a:gd name="T36" fmla="*/ 116 w 169"/>
                <a:gd name="T37" fmla="*/ 31 h 127"/>
                <a:gd name="T38" fmla="*/ 149 w 169"/>
                <a:gd name="T39" fmla="*/ 24 h 127"/>
                <a:gd name="T40" fmla="*/ 162 w 169"/>
                <a:gd name="T41" fmla="*/ 14 h 127"/>
                <a:gd name="T42" fmla="*/ 154 w 169"/>
                <a:gd name="T43" fmla="*/ 9 h 127"/>
                <a:gd name="T44" fmla="*/ 155 w 169"/>
                <a:gd name="T45" fmla="*/ 3 h 127"/>
                <a:gd name="T46" fmla="*/ 164 w 169"/>
                <a:gd name="T47" fmla="*/ 3 h 127"/>
                <a:gd name="T48" fmla="*/ 163 w 169"/>
                <a:gd name="T49" fmla="*/ 20 h 127"/>
                <a:gd name="T50" fmla="*/ 125 w 169"/>
                <a:gd name="T51" fmla="*/ 48 h 127"/>
                <a:gd name="T52" fmla="*/ 120 w 169"/>
                <a:gd name="T53" fmla="*/ 56 h 127"/>
                <a:gd name="T54" fmla="*/ 106 w 169"/>
                <a:gd name="T55" fmla="*/ 104 h 127"/>
                <a:gd name="T56" fmla="*/ 104 w 169"/>
                <a:gd name="T57" fmla="*/ 115 h 127"/>
                <a:gd name="T58" fmla="*/ 110 w 169"/>
                <a:gd name="T59" fmla="*/ 112 h 127"/>
                <a:gd name="T60" fmla="*/ 115 w 169"/>
                <a:gd name="T61" fmla="*/ 115 h 127"/>
                <a:gd name="T62" fmla="*/ 113 w 169"/>
                <a:gd name="T63" fmla="*/ 122 h 127"/>
                <a:gd name="T64" fmla="*/ 105 w 169"/>
                <a:gd name="T65" fmla="*/ 124 h 127"/>
                <a:gd name="T66" fmla="*/ 101 w 169"/>
                <a:gd name="T67" fmla="*/ 103 h 127"/>
                <a:gd name="T68" fmla="*/ 106 w 169"/>
                <a:gd name="T69" fmla="*/ 61 h 127"/>
                <a:gd name="T70" fmla="*/ 64 w 169"/>
                <a:gd name="T71" fmla="*/ 100 h 127"/>
                <a:gd name="T72" fmla="*/ 56 w 169"/>
                <a:gd name="T73" fmla="*/ 108 h 127"/>
                <a:gd name="T74" fmla="*/ 55 w 169"/>
                <a:gd name="T75" fmla="*/ 119 h 127"/>
                <a:gd name="T76" fmla="*/ 66 w 169"/>
                <a:gd name="T77" fmla="*/ 11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9" h="127">
                  <a:moveTo>
                    <a:pt x="66" y="112"/>
                  </a:moveTo>
                  <a:cubicBezTo>
                    <a:pt x="63" y="121"/>
                    <a:pt x="60" y="127"/>
                    <a:pt x="52" y="124"/>
                  </a:cubicBezTo>
                  <a:cubicBezTo>
                    <a:pt x="45" y="121"/>
                    <a:pt x="48" y="113"/>
                    <a:pt x="51" y="108"/>
                  </a:cubicBezTo>
                  <a:cubicBezTo>
                    <a:pt x="60" y="96"/>
                    <a:pt x="71" y="87"/>
                    <a:pt x="78" y="75"/>
                  </a:cubicBezTo>
                  <a:cubicBezTo>
                    <a:pt x="81" y="70"/>
                    <a:pt x="83" y="65"/>
                    <a:pt x="85" y="59"/>
                  </a:cubicBezTo>
                  <a:cubicBezTo>
                    <a:pt x="67" y="72"/>
                    <a:pt x="46" y="73"/>
                    <a:pt x="25" y="72"/>
                  </a:cubicBezTo>
                  <a:cubicBezTo>
                    <a:pt x="22" y="72"/>
                    <a:pt x="20" y="72"/>
                    <a:pt x="17" y="73"/>
                  </a:cubicBezTo>
                  <a:cubicBezTo>
                    <a:pt x="14" y="74"/>
                    <a:pt x="8" y="73"/>
                    <a:pt x="7" y="77"/>
                  </a:cubicBezTo>
                  <a:cubicBezTo>
                    <a:pt x="7" y="85"/>
                    <a:pt x="15" y="78"/>
                    <a:pt x="17" y="82"/>
                  </a:cubicBezTo>
                  <a:cubicBezTo>
                    <a:pt x="14" y="87"/>
                    <a:pt x="10" y="88"/>
                    <a:pt x="6" y="85"/>
                  </a:cubicBezTo>
                  <a:cubicBezTo>
                    <a:pt x="3" y="83"/>
                    <a:pt x="0" y="81"/>
                    <a:pt x="1" y="77"/>
                  </a:cubicBezTo>
                  <a:cubicBezTo>
                    <a:pt x="2" y="72"/>
                    <a:pt x="7" y="70"/>
                    <a:pt x="11" y="70"/>
                  </a:cubicBezTo>
                  <a:cubicBezTo>
                    <a:pt x="34" y="68"/>
                    <a:pt x="56" y="61"/>
                    <a:pt x="76" y="48"/>
                  </a:cubicBezTo>
                  <a:cubicBezTo>
                    <a:pt x="78" y="47"/>
                    <a:pt x="80" y="45"/>
                    <a:pt x="85" y="42"/>
                  </a:cubicBezTo>
                  <a:cubicBezTo>
                    <a:pt x="67" y="37"/>
                    <a:pt x="55" y="28"/>
                    <a:pt x="45" y="14"/>
                  </a:cubicBezTo>
                  <a:cubicBezTo>
                    <a:pt x="44" y="12"/>
                    <a:pt x="41" y="10"/>
                    <a:pt x="43" y="7"/>
                  </a:cubicBezTo>
                  <a:cubicBezTo>
                    <a:pt x="44" y="5"/>
                    <a:pt x="47" y="5"/>
                    <a:pt x="49" y="5"/>
                  </a:cubicBezTo>
                  <a:cubicBezTo>
                    <a:pt x="63" y="4"/>
                    <a:pt x="75" y="4"/>
                    <a:pt x="83" y="19"/>
                  </a:cubicBezTo>
                  <a:cubicBezTo>
                    <a:pt x="90" y="30"/>
                    <a:pt x="103" y="32"/>
                    <a:pt x="116" y="31"/>
                  </a:cubicBezTo>
                  <a:cubicBezTo>
                    <a:pt x="127" y="30"/>
                    <a:pt x="138" y="27"/>
                    <a:pt x="149" y="24"/>
                  </a:cubicBezTo>
                  <a:cubicBezTo>
                    <a:pt x="155" y="23"/>
                    <a:pt x="160" y="20"/>
                    <a:pt x="162" y="14"/>
                  </a:cubicBezTo>
                  <a:cubicBezTo>
                    <a:pt x="164" y="4"/>
                    <a:pt x="158" y="9"/>
                    <a:pt x="154" y="9"/>
                  </a:cubicBezTo>
                  <a:cubicBezTo>
                    <a:pt x="152" y="9"/>
                    <a:pt x="153" y="5"/>
                    <a:pt x="155" y="3"/>
                  </a:cubicBezTo>
                  <a:cubicBezTo>
                    <a:pt x="157" y="0"/>
                    <a:pt x="161" y="0"/>
                    <a:pt x="164" y="3"/>
                  </a:cubicBezTo>
                  <a:cubicBezTo>
                    <a:pt x="169" y="8"/>
                    <a:pt x="168" y="16"/>
                    <a:pt x="163" y="20"/>
                  </a:cubicBezTo>
                  <a:cubicBezTo>
                    <a:pt x="151" y="30"/>
                    <a:pt x="144" y="47"/>
                    <a:pt x="125" y="48"/>
                  </a:cubicBezTo>
                  <a:cubicBezTo>
                    <a:pt x="119" y="48"/>
                    <a:pt x="119" y="52"/>
                    <a:pt x="120" y="56"/>
                  </a:cubicBezTo>
                  <a:cubicBezTo>
                    <a:pt x="122" y="74"/>
                    <a:pt x="119" y="90"/>
                    <a:pt x="106" y="104"/>
                  </a:cubicBezTo>
                  <a:cubicBezTo>
                    <a:pt x="103" y="107"/>
                    <a:pt x="102" y="111"/>
                    <a:pt x="104" y="115"/>
                  </a:cubicBezTo>
                  <a:cubicBezTo>
                    <a:pt x="107" y="119"/>
                    <a:pt x="108" y="112"/>
                    <a:pt x="110" y="112"/>
                  </a:cubicBezTo>
                  <a:cubicBezTo>
                    <a:pt x="112" y="113"/>
                    <a:pt x="114" y="113"/>
                    <a:pt x="115" y="115"/>
                  </a:cubicBezTo>
                  <a:cubicBezTo>
                    <a:pt x="117" y="118"/>
                    <a:pt x="115" y="120"/>
                    <a:pt x="113" y="122"/>
                  </a:cubicBezTo>
                  <a:cubicBezTo>
                    <a:pt x="110" y="124"/>
                    <a:pt x="108" y="126"/>
                    <a:pt x="105" y="124"/>
                  </a:cubicBezTo>
                  <a:cubicBezTo>
                    <a:pt x="97" y="118"/>
                    <a:pt x="96" y="111"/>
                    <a:pt x="101" y="103"/>
                  </a:cubicBezTo>
                  <a:cubicBezTo>
                    <a:pt x="109" y="91"/>
                    <a:pt x="108" y="78"/>
                    <a:pt x="106" y="61"/>
                  </a:cubicBezTo>
                  <a:cubicBezTo>
                    <a:pt x="96" y="82"/>
                    <a:pt x="81" y="92"/>
                    <a:pt x="64" y="100"/>
                  </a:cubicBezTo>
                  <a:cubicBezTo>
                    <a:pt x="61" y="101"/>
                    <a:pt x="59" y="105"/>
                    <a:pt x="56" y="108"/>
                  </a:cubicBezTo>
                  <a:cubicBezTo>
                    <a:pt x="54" y="111"/>
                    <a:pt x="51" y="116"/>
                    <a:pt x="55" y="119"/>
                  </a:cubicBezTo>
                  <a:cubicBezTo>
                    <a:pt x="59" y="122"/>
                    <a:pt x="60" y="114"/>
                    <a:pt x="66" y="112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3"/>
            <p:cNvSpPr/>
            <p:nvPr/>
          </p:nvSpPr>
          <p:spPr bwMode="auto">
            <a:xfrm>
              <a:off x="-2061370" y="8591997"/>
              <a:ext cx="179754" cy="164071"/>
            </a:xfrm>
            <a:custGeom>
              <a:avLst/>
              <a:gdLst>
                <a:gd name="T0" fmla="*/ 19 w 126"/>
                <a:gd name="T1" fmla="*/ 115 h 115"/>
                <a:gd name="T2" fmla="*/ 15 w 126"/>
                <a:gd name="T3" fmla="*/ 113 h 115"/>
                <a:gd name="T4" fmla="*/ 4 w 126"/>
                <a:gd name="T5" fmla="*/ 66 h 115"/>
                <a:gd name="T6" fmla="*/ 7 w 126"/>
                <a:gd name="T7" fmla="*/ 54 h 115"/>
                <a:gd name="T8" fmla="*/ 22 w 126"/>
                <a:gd name="T9" fmla="*/ 21 h 115"/>
                <a:gd name="T10" fmla="*/ 20 w 126"/>
                <a:gd name="T11" fmla="*/ 12 h 115"/>
                <a:gd name="T12" fmla="*/ 75 w 126"/>
                <a:gd name="T13" fmla="*/ 0 h 115"/>
                <a:gd name="T14" fmla="*/ 45 w 126"/>
                <a:gd name="T15" fmla="*/ 27 h 115"/>
                <a:gd name="T16" fmla="*/ 35 w 126"/>
                <a:gd name="T17" fmla="*/ 42 h 115"/>
                <a:gd name="T18" fmla="*/ 52 w 126"/>
                <a:gd name="T19" fmla="*/ 50 h 115"/>
                <a:gd name="T20" fmla="*/ 126 w 126"/>
                <a:gd name="T21" fmla="*/ 27 h 115"/>
                <a:gd name="T22" fmla="*/ 102 w 126"/>
                <a:gd name="T23" fmla="*/ 57 h 115"/>
                <a:gd name="T24" fmla="*/ 41 w 126"/>
                <a:gd name="T25" fmla="*/ 71 h 115"/>
                <a:gd name="T26" fmla="*/ 28 w 126"/>
                <a:gd name="T27" fmla="*/ 75 h 115"/>
                <a:gd name="T28" fmla="*/ 40 w 126"/>
                <a:gd name="T29" fmla="*/ 86 h 115"/>
                <a:gd name="T30" fmla="*/ 105 w 126"/>
                <a:gd name="T31" fmla="*/ 83 h 115"/>
                <a:gd name="T32" fmla="*/ 38 w 126"/>
                <a:gd name="T33" fmla="*/ 114 h 115"/>
                <a:gd name="T34" fmla="*/ 19 w 126"/>
                <a:gd name="T3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6" h="115">
                  <a:moveTo>
                    <a:pt x="19" y="115"/>
                  </a:moveTo>
                  <a:cubicBezTo>
                    <a:pt x="18" y="114"/>
                    <a:pt x="16" y="114"/>
                    <a:pt x="15" y="113"/>
                  </a:cubicBezTo>
                  <a:cubicBezTo>
                    <a:pt x="14" y="97"/>
                    <a:pt x="15" y="80"/>
                    <a:pt x="4" y="66"/>
                  </a:cubicBezTo>
                  <a:cubicBezTo>
                    <a:pt x="0" y="61"/>
                    <a:pt x="1" y="57"/>
                    <a:pt x="7" y="54"/>
                  </a:cubicBezTo>
                  <a:cubicBezTo>
                    <a:pt x="29" y="43"/>
                    <a:pt x="29" y="43"/>
                    <a:pt x="22" y="21"/>
                  </a:cubicBezTo>
                  <a:cubicBezTo>
                    <a:pt x="21" y="18"/>
                    <a:pt x="20" y="15"/>
                    <a:pt x="20" y="12"/>
                  </a:cubicBezTo>
                  <a:cubicBezTo>
                    <a:pt x="39" y="12"/>
                    <a:pt x="56" y="3"/>
                    <a:pt x="75" y="0"/>
                  </a:cubicBezTo>
                  <a:cubicBezTo>
                    <a:pt x="67" y="12"/>
                    <a:pt x="56" y="19"/>
                    <a:pt x="45" y="27"/>
                  </a:cubicBezTo>
                  <a:cubicBezTo>
                    <a:pt x="39" y="30"/>
                    <a:pt x="33" y="34"/>
                    <a:pt x="35" y="42"/>
                  </a:cubicBezTo>
                  <a:cubicBezTo>
                    <a:pt x="37" y="50"/>
                    <a:pt x="45" y="51"/>
                    <a:pt x="52" y="50"/>
                  </a:cubicBezTo>
                  <a:cubicBezTo>
                    <a:pt x="78" y="49"/>
                    <a:pt x="102" y="44"/>
                    <a:pt x="126" y="27"/>
                  </a:cubicBezTo>
                  <a:cubicBezTo>
                    <a:pt x="122" y="43"/>
                    <a:pt x="113" y="51"/>
                    <a:pt x="102" y="57"/>
                  </a:cubicBezTo>
                  <a:cubicBezTo>
                    <a:pt x="83" y="67"/>
                    <a:pt x="62" y="70"/>
                    <a:pt x="41" y="71"/>
                  </a:cubicBezTo>
                  <a:cubicBezTo>
                    <a:pt x="36" y="72"/>
                    <a:pt x="29" y="69"/>
                    <a:pt x="28" y="75"/>
                  </a:cubicBezTo>
                  <a:cubicBezTo>
                    <a:pt x="27" y="83"/>
                    <a:pt x="34" y="85"/>
                    <a:pt x="40" y="86"/>
                  </a:cubicBezTo>
                  <a:cubicBezTo>
                    <a:pt x="61" y="91"/>
                    <a:pt x="81" y="90"/>
                    <a:pt x="105" y="83"/>
                  </a:cubicBezTo>
                  <a:cubicBezTo>
                    <a:pt x="86" y="106"/>
                    <a:pt x="63" y="113"/>
                    <a:pt x="38" y="114"/>
                  </a:cubicBezTo>
                  <a:cubicBezTo>
                    <a:pt x="32" y="115"/>
                    <a:pt x="25" y="115"/>
                    <a:pt x="19" y="115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-2074037" y="8443609"/>
              <a:ext cx="200866" cy="165277"/>
            </a:xfrm>
            <a:custGeom>
              <a:avLst/>
              <a:gdLst>
                <a:gd name="T0" fmla="*/ 84 w 141"/>
                <a:gd name="T1" fmla="*/ 104 h 116"/>
                <a:gd name="T2" fmla="*/ 29 w 141"/>
                <a:gd name="T3" fmla="*/ 116 h 116"/>
                <a:gd name="T4" fmla="*/ 0 w 141"/>
                <a:gd name="T5" fmla="*/ 79 h 116"/>
                <a:gd name="T6" fmla="*/ 91 w 141"/>
                <a:gd name="T7" fmla="*/ 0 h 116"/>
                <a:gd name="T8" fmla="*/ 104 w 141"/>
                <a:gd name="T9" fmla="*/ 9 h 116"/>
                <a:gd name="T10" fmla="*/ 32 w 141"/>
                <a:gd name="T11" fmla="*/ 90 h 116"/>
                <a:gd name="T12" fmla="*/ 130 w 141"/>
                <a:gd name="T13" fmla="*/ 46 h 116"/>
                <a:gd name="T14" fmla="*/ 132 w 141"/>
                <a:gd name="T15" fmla="*/ 48 h 116"/>
                <a:gd name="T16" fmla="*/ 140 w 141"/>
                <a:gd name="T17" fmla="*/ 51 h 116"/>
                <a:gd name="T18" fmla="*/ 141 w 141"/>
                <a:gd name="T19" fmla="*/ 52 h 116"/>
                <a:gd name="T20" fmla="*/ 87 w 141"/>
                <a:gd name="T21" fmla="*/ 101 h 116"/>
                <a:gd name="T22" fmla="*/ 84 w 141"/>
                <a:gd name="T23" fmla="*/ 104 h 116"/>
                <a:gd name="T24" fmla="*/ 84 w 141"/>
                <a:gd name="T25" fmla="*/ 104 h 116"/>
                <a:gd name="T26" fmla="*/ 93 w 141"/>
                <a:gd name="T27" fmla="*/ 17 h 116"/>
                <a:gd name="T28" fmla="*/ 92 w 141"/>
                <a:gd name="T29" fmla="*/ 16 h 116"/>
                <a:gd name="T30" fmla="*/ 91 w 141"/>
                <a:gd name="T31" fmla="*/ 18 h 116"/>
                <a:gd name="T32" fmla="*/ 92 w 141"/>
                <a:gd name="T33" fmla="*/ 19 h 116"/>
                <a:gd name="T34" fmla="*/ 93 w 141"/>
                <a:gd name="T35" fmla="*/ 1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1" h="116">
                  <a:moveTo>
                    <a:pt x="84" y="104"/>
                  </a:moveTo>
                  <a:cubicBezTo>
                    <a:pt x="65" y="107"/>
                    <a:pt x="48" y="116"/>
                    <a:pt x="29" y="116"/>
                  </a:cubicBezTo>
                  <a:cubicBezTo>
                    <a:pt x="24" y="101"/>
                    <a:pt x="16" y="88"/>
                    <a:pt x="0" y="79"/>
                  </a:cubicBezTo>
                  <a:cubicBezTo>
                    <a:pt x="36" y="59"/>
                    <a:pt x="74" y="42"/>
                    <a:pt x="91" y="0"/>
                  </a:cubicBezTo>
                  <a:cubicBezTo>
                    <a:pt x="95" y="5"/>
                    <a:pt x="85" y="22"/>
                    <a:pt x="104" y="9"/>
                  </a:cubicBezTo>
                  <a:cubicBezTo>
                    <a:pt x="90" y="46"/>
                    <a:pt x="64" y="68"/>
                    <a:pt x="32" y="90"/>
                  </a:cubicBezTo>
                  <a:cubicBezTo>
                    <a:pt x="75" y="91"/>
                    <a:pt x="103" y="71"/>
                    <a:pt x="130" y="46"/>
                  </a:cubicBezTo>
                  <a:cubicBezTo>
                    <a:pt x="130" y="47"/>
                    <a:pt x="131" y="48"/>
                    <a:pt x="132" y="48"/>
                  </a:cubicBezTo>
                  <a:cubicBezTo>
                    <a:pt x="133" y="53"/>
                    <a:pt x="138" y="50"/>
                    <a:pt x="140" y="51"/>
                  </a:cubicBezTo>
                  <a:cubicBezTo>
                    <a:pt x="141" y="51"/>
                    <a:pt x="141" y="52"/>
                    <a:pt x="141" y="52"/>
                  </a:cubicBezTo>
                  <a:cubicBezTo>
                    <a:pt x="129" y="75"/>
                    <a:pt x="108" y="88"/>
                    <a:pt x="87" y="101"/>
                  </a:cubicBezTo>
                  <a:cubicBezTo>
                    <a:pt x="86" y="102"/>
                    <a:pt x="85" y="103"/>
                    <a:pt x="84" y="104"/>
                  </a:cubicBezTo>
                  <a:cubicBezTo>
                    <a:pt x="84" y="104"/>
                    <a:pt x="84" y="104"/>
                    <a:pt x="84" y="104"/>
                  </a:cubicBezTo>
                  <a:close/>
                  <a:moveTo>
                    <a:pt x="93" y="17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1" y="17"/>
                    <a:pt x="91" y="18"/>
                  </a:cubicBezTo>
                  <a:cubicBezTo>
                    <a:pt x="91" y="18"/>
                    <a:pt x="92" y="18"/>
                    <a:pt x="92" y="19"/>
                  </a:cubicBezTo>
                  <a:cubicBezTo>
                    <a:pt x="92" y="18"/>
                    <a:pt x="92" y="17"/>
                    <a:pt x="93" y="17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13"/>
            <p:cNvSpPr/>
            <p:nvPr/>
          </p:nvSpPr>
          <p:spPr bwMode="auto">
            <a:xfrm>
              <a:off x="-2452245" y="8418275"/>
              <a:ext cx="273853" cy="211120"/>
            </a:xfrm>
            <a:custGeom>
              <a:avLst/>
              <a:gdLst>
                <a:gd name="T0" fmla="*/ 181 w 192"/>
                <a:gd name="T1" fmla="*/ 131 h 148"/>
                <a:gd name="T2" fmla="*/ 189 w 192"/>
                <a:gd name="T3" fmla="*/ 143 h 148"/>
                <a:gd name="T4" fmla="*/ 178 w 192"/>
                <a:gd name="T5" fmla="*/ 145 h 148"/>
                <a:gd name="T6" fmla="*/ 81 w 192"/>
                <a:gd name="T7" fmla="*/ 92 h 148"/>
                <a:gd name="T8" fmla="*/ 29 w 192"/>
                <a:gd name="T9" fmla="*/ 65 h 148"/>
                <a:gd name="T10" fmla="*/ 5 w 192"/>
                <a:gd name="T11" fmla="*/ 0 h 148"/>
                <a:gd name="T12" fmla="*/ 35 w 192"/>
                <a:gd name="T13" fmla="*/ 62 h 148"/>
                <a:gd name="T14" fmla="*/ 39 w 192"/>
                <a:gd name="T15" fmla="*/ 63 h 148"/>
                <a:gd name="T16" fmla="*/ 38 w 192"/>
                <a:gd name="T17" fmla="*/ 59 h 148"/>
                <a:gd name="T18" fmla="*/ 35 w 192"/>
                <a:gd name="T19" fmla="*/ 0 h 148"/>
                <a:gd name="T20" fmla="*/ 86 w 192"/>
                <a:gd name="T21" fmla="*/ 87 h 148"/>
                <a:gd name="T22" fmla="*/ 175 w 192"/>
                <a:gd name="T23" fmla="*/ 128 h 148"/>
                <a:gd name="T24" fmla="*/ 175 w 192"/>
                <a:gd name="T25" fmla="*/ 128 h 148"/>
                <a:gd name="T26" fmla="*/ 181 w 192"/>
                <a:gd name="T2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2" h="148">
                  <a:moveTo>
                    <a:pt x="181" y="131"/>
                  </a:moveTo>
                  <a:cubicBezTo>
                    <a:pt x="182" y="136"/>
                    <a:pt x="192" y="136"/>
                    <a:pt x="189" y="143"/>
                  </a:cubicBezTo>
                  <a:cubicBezTo>
                    <a:pt x="187" y="148"/>
                    <a:pt x="182" y="145"/>
                    <a:pt x="178" y="145"/>
                  </a:cubicBezTo>
                  <a:cubicBezTo>
                    <a:pt x="150" y="120"/>
                    <a:pt x="115" y="107"/>
                    <a:pt x="81" y="92"/>
                  </a:cubicBezTo>
                  <a:cubicBezTo>
                    <a:pt x="63" y="84"/>
                    <a:pt x="44" y="78"/>
                    <a:pt x="29" y="65"/>
                  </a:cubicBezTo>
                  <a:cubicBezTo>
                    <a:pt x="9" y="48"/>
                    <a:pt x="0" y="27"/>
                    <a:pt x="5" y="0"/>
                  </a:cubicBezTo>
                  <a:cubicBezTo>
                    <a:pt x="6" y="25"/>
                    <a:pt x="14" y="47"/>
                    <a:pt x="35" y="62"/>
                  </a:cubicBezTo>
                  <a:cubicBezTo>
                    <a:pt x="37" y="63"/>
                    <a:pt x="38" y="65"/>
                    <a:pt x="39" y="63"/>
                  </a:cubicBezTo>
                  <a:cubicBezTo>
                    <a:pt x="41" y="61"/>
                    <a:pt x="39" y="60"/>
                    <a:pt x="38" y="59"/>
                  </a:cubicBezTo>
                  <a:cubicBezTo>
                    <a:pt x="27" y="39"/>
                    <a:pt x="24" y="20"/>
                    <a:pt x="35" y="0"/>
                  </a:cubicBezTo>
                  <a:cubicBezTo>
                    <a:pt x="29" y="46"/>
                    <a:pt x="41" y="69"/>
                    <a:pt x="86" y="87"/>
                  </a:cubicBezTo>
                  <a:cubicBezTo>
                    <a:pt x="117" y="100"/>
                    <a:pt x="146" y="114"/>
                    <a:pt x="175" y="128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6" y="132"/>
                    <a:pt x="179" y="131"/>
                    <a:pt x="181" y="131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201"/>
            <p:cNvSpPr/>
            <p:nvPr/>
          </p:nvSpPr>
          <p:spPr bwMode="auto">
            <a:xfrm>
              <a:off x="-1888855" y="8503326"/>
              <a:ext cx="10254" cy="9048"/>
            </a:xfrm>
            <a:custGeom>
              <a:avLst/>
              <a:gdLst>
                <a:gd name="T0" fmla="*/ 4 w 7"/>
                <a:gd name="T1" fmla="*/ 0 h 6"/>
                <a:gd name="T2" fmla="*/ 2 w 7"/>
                <a:gd name="T3" fmla="*/ 6 h 6"/>
                <a:gd name="T4" fmla="*/ 0 w 7"/>
                <a:gd name="T5" fmla="*/ 4 h 6"/>
                <a:gd name="T6" fmla="*/ 5 w 7"/>
                <a:gd name="T7" fmla="*/ 0 h 6"/>
                <a:gd name="T8" fmla="*/ 4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cubicBezTo>
                    <a:pt x="7" y="3"/>
                    <a:pt x="5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1" y="2"/>
                    <a:pt x="2" y="0"/>
                    <a:pt x="5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17"/>
            <p:cNvSpPr/>
            <p:nvPr/>
          </p:nvSpPr>
          <p:spPr bwMode="auto">
            <a:xfrm>
              <a:off x="-1882823" y="8500913"/>
              <a:ext cx="3016" cy="2413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2 w 2"/>
                <a:gd name="T5" fmla="*/ 2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1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19"/>
            <p:cNvSpPr/>
            <p:nvPr/>
          </p:nvSpPr>
          <p:spPr bwMode="auto">
            <a:xfrm>
              <a:off x="-1874378" y="8512374"/>
              <a:ext cx="4222" cy="5429"/>
            </a:xfrm>
            <a:custGeom>
              <a:avLst/>
              <a:gdLst>
                <a:gd name="T0" fmla="*/ 0 w 3"/>
                <a:gd name="T1" fmla="*/ 3 h 4"/>
                <a:gd name="T2" fmla="*/ 3 w 3"/>
                <a:gd name="T3" fmla="*/ 1 h 4"/>
                <a:gd name="T4" fmla="*/ 1 w 3"/>
                <a:gd name="T5" fmla="*/ 4 h 4"/>
                <a:gd name="T6" fmla="*/ 0 w 3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0"/>
                    <a:pt x="3" y="1"/>
                  </a:cubicBezTo>
                  <a:cubicBezTo>
                    <a:pt x="3" y="1"/>
                    <a:pt x="2" y="3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20"/>
            <p:cNvSpPr/>
            <p:nvPr/>
          </p:nvSpPr>
          <p:spPr bwMode="auto">
            <a:xfrm>
              <a:off x="-1954001" y="8587774"/>
              <a:ext cx="4222" cy="4222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3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DD53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23"/>
            <p:cNvSpPr/>
            <p:nvPr/>
          </p:nvSpPr>
          <p:spPr bwMode="auto">
            <a:xfrm>
              <a:off x="-2246553" y="8768734"/>
              <a:ext cx="1206" cy="4222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2 h 3"/>
                <a:gd name="T4" fmla="*/ 0 w 1"/>
                <a:gd name="T5" fmla="*/ 3 h 3"/>
                <a:gd name="T6" fmla="*/ 0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28"/>
            <p:cNvSpPr/>
            <p:nvPr/>
          </p:nvSpPr>
          <p:spPr bwMode="auto">
            <a:xfrm>
              <a:off x="-1499187" y="8925567"/>
              <a:ext cx="3016" cy="3016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0 h 2"/>
                <a:gd name="T4" fmla="*/ 2 w 2"/>
                <a:gd name="T5" fmla="*/ 2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2" y="1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363"/>
            <p:cNvSpPr/>
            <p:nvPr/>
          </p:nvSpPr>
          <p:spPr bwMode="auto">
            <a:xfrm>
              <a:off x="-2221219" y="8870072"/>
              <a:ext cx="562184" cy="168293"/>
            </a:xfrm>
            <a:custGeom>
              <a:avLst/>
              <a:gdLst>
                <a:gd name="T0" fmla="*/ 61 w 394"/>
                <a:gd name="T1" fmla="*/ 0 h 118"/>
                <a:gd name="T2" fmla="*/ 45 w 394"/>
                <a:gd name="T3" fmla="*/ 14 h 118"/>
                <a:gd name="T4" fmla="*/ 23 w 394"/>
                <a:gd name="T5" fmla="*/ 36 h 118"/>
                <a:gd name="T6" fmla="*/ 13 w 394"/>
                <a:gd name="T7" fmla="*/ 85 h 118"/>
                <a:gd name="T8" fmla="*/ 59 w 394"/>
                <a:gd name="T9" fmla="*/ 112 h 118"/>
                <a:gd name="T10" fmla="*/ 178 w 394"/>
                <a:gd name="T11" fmla="*/ 78 h 118"/>
                <a:gd name="T12" fmla="*/ 252 w 394"/>
                <a:gd name="T13" fmla="*/ 33 h 118"/>
                <a:gd name="T14" fmla="*/ 354 w 394"/>
                <a:gd name="T15" fmla="*/ 20 h 118"/>
                <a:gd name="T16" fmla="*/ 394 w 394"/>
                <a:gd name="T17" fmla="*/ 44 h 118"/>
                <a:gd name="T18" fmla="*/ 386 w 394"/>
                <a:gd name="T19" fmla="*/ 42 h 118"/>
                <a:gd name="T20" fmla="*/ 254 w 394"/>
                <a:gd name="T21" fmla="*/ 38 h 118"/>
                <a:gd name="T22" fmla="*/ 159 w 394"/>
                <a:gd name="T23" fmla="*/ 94 h 118"/>
                <a:gd name="T24" fmla="*/ 59 w 394"/>
                <a:gd name="T25" fmla="*/ 117 h 118"/>
                <a:gd name="T26" fmla="*/ 5 w 394"/>
                <a:gd name="T27" fmla="*/ 63 h 118"/>
                <a:gd name="T28" fmla="*/ 25 w 394"/>
                <a:gd name="T29" fmla="*/ 26 h 118"/>
                <a:gd name="T30" fmla="*/ 61 w 394"/>
                <a:gd name="T31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4" h="118">
                  <a:moveTo>
                    <a:pt x="61" y="0"/>
                  </a:moveTo>
                  <a:cubicBezTo>
                    <a:pt x="57" y="7"/>
                    <a:pt x="50" y="9"/>
                    <a:pt x="45" y="14"/>
                  </a:cubicBezTo>
                  <a:cubicBezTo>
                    <a:pt x="37" y="21"/>
                    <a:pt x="29" y="28"/>
                    <a:pt x="23" y="36"/>
                  </a:cubicBezTo>
                  <a:cubicBezTo>
                    <a:pt x="12" y="51"/>
                    <a:pt x="4" y="67"/>
                    <a:pt x="13" y="85"/>
                  </a:cubicBezTo>
                  <a:cubicBezTo>
                    <a:pt x="22" y="104"/>
                    <a:pt x="39" y="110"/>
                    <a:pt x="59" y="112"/>
                  </a:cubicBezTo>
                  <a:cubicBezTo>
                    <a:pt x="103" y="115"/>
                    <a:pt x="142" y="101"/>
                    <a:pt x="178" y="78"/>
                  </a:cubicBezTo>
                  <a:cubicBezTo>
                    <a:pt x="203" y="63"/>
                    <a:pt x="227" y="46"/>
                    <a:pt x="252" y="33"/>
                  </a:cubicBezTo>
                  <a:cubicBezTo>
                    <a:pt x="284" y="15"/>
                    <a:pt x="319" y="9"/>
                    <a:pt x="354" y="20"/>
                  </a:cubicBezTo>
                  <a:cubicBezTo>
                    <a:pt x="369" y="25"/>
                    <a:pt x="383" y="32"/>
                    <a:pt x="394" y="44"/>
                  </a:cubicBezTo>
                  <a:cubicBezTo>
                    <a:pt x="390" y="48"/>
                    <a:pt x="388" y="43"/>
                    <a:pt x="386" y="42"/>
                  </a:cubicBezTo>
                  <a:cubicBezTo>
                    <a:pt x="343" y="12"/>
                    <a:pt x="298" y="14"/>
                    <a:pt x="254" y="38"/>
                  </a:cubicBezTo>
                  <a:cubicBezTo>
                    <a:pt x="221" y="54"/>
                    <a:pt x="192" y="77"/>
                    <a:pt x="159" y="94"/>
                  </a:cubicBezTo>
                  <a:cubicBezTo>
                    <a:pt x="127" y="111"/>
                    <a:pt x="94" y="118"/>
                    <a:pt x="59" y="117"/>
                  </a:cubicBezTo>
                  <a:cubicBezTo>
                    <a:pt x="24" y="116"/>
                    <a:pt x="0" y="92"/>
                    <a:pt x="5" y="63"/>
                  </a:cubicBezTo>
                  <a:cubicBezTo>
                    <a:pt x="7" y="48"/>
                    <a:pt x="15" y="36"/>
                    <a:pt x="25" y="26"/>
                  </a:cubicBezTo>
                  <a:cubicBezTo>
                    <a:pt x="36" y="16"/>
                    <a:pt x="45" y="3"/>
                    <a:pt x="61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364"/>
            <p:cNvSpPr/>
            <p:nvPr/>
          </p:nvSpPr>
          <p:spPr bwMode="auto">
            <a:xfrm>
              <a:off x="-1607763" y="8978648"/>
              <a:ext cx="331157" cy="98322"/>
            </a:xfrm>
            <a:custGeom>
              <a:avLst/>
              <a:gdLst>
                <a:gd name="T0" fmla="*/ 2 w 232"/>
                <a:gd name="T1" fmla="*/ 0 h 69"/>
                <a:gd name="T2" fmla="*/ 33 w 232"/>
                <a:gd name="T3" fmla="*/ 22 h 69"/>
                <a:gd name="T4" fmla="*/ 115 w 232"/>
                <a:gd name="T5" fmla="*/ 55 h 69"/>
                <a:gd name="T6" fmla="*/ 218 w 232"/>
                <a:gd name="T7" fmla="*/ 17 h 69"/>
                <a:gd name="T8" fmla="*/ 232 w 232"/>
                <a:gd name="T9" fmla="*/ 6 h 69"/>
                <a:gd name="T10" fmla="*/ 108 w 232"/>
                <a:gd name="T11" fmla="*/ 59 h 69"/>
                <a:gd name="T12" fmla="*/ 3 w 232"/>
                <a:gd name="T13" fmla="*/ 5 h 69"/>
                <a:gd name="T14" fmla="*/ 2 w 232"/>
                <a:gd name="T15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69">
                  <a:moveTo>
                    <a:pt x="2" y="0"/>
                  </a:moveTo>
                  <a:cubicBezTo>
                    <a:pt x="14" y="5"/>
                    <a:pt x="22" y="15"/>
                    <a:pt x="33" y="22"/>
                  </a:cubicBezTo>
                  <a:cubicBezTo>
                    <a:pt x="58" y="40"/>
                    <a:pt x="85" y="51"/>
                    <a:pt x="115" y="55"/>
                  </a:cubicBezTo>
                  <a:cubicBezTo>
                    <a:pt x="156" y="62"/>
                    <a:pt x="189" y="46"/>
                    <a:pt x="218" y="17"/>
                  </a:cubicBezTo>
                  <a:cubicBezTo>
                    <a:pt x="222" y="13"/>
                    <a:pt x="224" y="5"/>
                    <a:pt x="232" y="6"/>
                  </a:cubicBezTo>
                  <a:cubicBezTo>
                    <a:pt x="201" y="47"/>
                    <a:pt x="161" y="69"/>
                    <a:pt x="108" y="59"/>
                  </a:cubicBezTo>
                  <a:cubicBezTo>
                    <a:pt x="67" y="52"/>
                    <a:pt x="33" y="32"/>
                    <a:pt x="3" y="5"/>
                  </a:cubicBezTo>
                  <a:cubicBezTo>
                    <a:pt x="1" y="4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365"/>
            <p:cNvSpPr>
              <a:spLocks noEditPoints="1"/>
            </p:cNvSpPr>
            <p:nvPr/>
          </p:nvSpPr>
          <p:spPr bwMode="auto">
            <a:xfrm>
              <a:off x="-1216889" y="8838706"/>
              <a:ext cx="89877" cy="102544"/>
            </a:xfrm>
            <a:custGeom>
              <a:avLst/>
              <a:gdLst>
                <a:gd name="T0" fmla="*/ 5 w 63"/>
                <a:gd name="T1" fmla="*/ 42 h 72"/>
                <a:gd name="T2" fmla="*/ 48 w 63"/>
                <a:gd name="T3" fmla="*/ 4 h 72"/>
                <a:gd name="T4" fmla="*/ 60 w 63"/>
                <a:gd name="T5" fmla="*/ 5 h 72"/>
                <a:gd name="T6" fmla="*/ 53 w 63"/>
                <a:gd name="T7" fmla="*/ 14 h 72"/>
                <a:gd name="T8" fmla="*/ 17 w 63"/>
                <a:gd name="T9" fmla="*/ 54 h 72"/>
                <a:gd name="T10" fmla="*/ 2 w 63"/>
                <a:gd name="T11" fmla="*/ 72 h 72"/>
                <a:gd name="T12" fmla="*/ 12 w 63"/>
                <a:gd name="T13" fmla="*/ 52 h 72"/>
                <a:gd name="T14" fmla="*/ 21 w 63"/>
                <a:gd name="T15" fmla="*/ 36 h 72"/>
                <a:gd name="T16" fmla="*/ 5 w 63"/>
                <a:gd name="T17" fmla="*/ 42 h 72"/>
                <a:gd name="T18" fmla="*/ 31 w 63"/>
                <a:gd name="T19" fmla="*/ 26 h 72"/>
                <a:gd name="T20" fmla="*/ 31 w 63"/>
                <a:gd name="T21" fmla="*/ 23 h 72"/>
                <a:gd name="T22" fmla="*/ 28 w 63"/>
                <a:gd name="T23" fmla="*/ 24 h 72"/>
                <a:gd name="T24" fmla="*/ 25 w 63"/>
                <a:gd name="T25" fmla="*/ 27 h 72"/>
                <a:gd name="T26" fmla="*/ 22 w 63"/>
                <a:gd name="T27" fmla="*/ 33 h 72"/>
                <a:gd name="T28" fmla="*/ 28 w 63"/>
                <a:gd name="T29" fmla="*/ 29 h 72"/>
                <a:gd name="T30" fmla="*/ 31 w 63"/>
                <a:gd name="T31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2">
                  <a:moveTo>
                    <a:pt x="5" y="42"/>
                  </a:moveTo>
                  <a:cubicBezTo>
                    <a:pt x="16" y="26"/>
                    <a:pt x="30" y="13"/>
                    <a:pt x="48" y="4"/>
                  </a:cubicBezTo>
                  <a:cubicBezTo>
                    <a:pt x="52" y="2"/>
                    <a:pt x="57" y="0"/>
                    <a:pt x="60" y="5"/>
                  </a:cubicBezTo>
                  <a:cubicBezTo>
                    <a:pt x="63" y="11"/>
                    <a:pt x="57" y="12"/>
                    <a:pt x="53" y="14"/>
                  </a:cubicBezTo>
                  <a:cubicBezTo>
                    <a:pt x="36" y="23"/>
                    <a:pt x="28" y="39"/>
                    <a:pt x="17" y="54"/>
                  </a:cubicBezTo>
                  <a:cubicBezTo>
                    <a:pt x="12" y="60"/>
                    <a:pt x="9" y="68"/>
                    <a:pt x="2" y="72"/>
                  </a:cubicBezTo>
                  <a:cubicBezTo>
                    <a:pt x="0" y="62"/>
                    <a:pt x="9" y="59"/>
                    <a:pt x="12" y="52"/>
                  </a:cubicBezTo>
                  <a:cubicBezTo>
                    <a:pt x="14" y="46"/>
                    <a:pt x="20" y="43"/>
                    <a:pt x="21" y="36"/>
                  </a:cubicBezTo>
                  <a:cubicBezTo>
                    <a:pt x="13" y="32"/>
                    <a:pt x="13" y="46"/>
                    <a:pt x="5" y="42"/>
                  </a:cubicBezTo>
                  <a:close/>
                  <a:moveTo>
                    <a:pt x="31" y="26"/>
                  </a:moveTo>
                  <a:cubicBezTo>
                    <a:pt x="31" y="25"/>
                    <a:pt x="32" y="23"/>
                    <a:pt x="31" y="23"/>
                  </a:cubicBezTo>
                  <a:cubicBezTo>
                    <a:pt x="30" y="21"/>
                    <a:pt x="29" y="23"/>
                    <a:pt x="28" y="24"/>
                  </a:cubicBezTo>
                  <a:cubicBezTo>
                    <a:pt x="27" y="25"/>
                    <a:pt x="26" y="26"/>
                    <a:pt x="25" y="27"/>
                  </a:cubicBezTo>
                  <a:cubicBezTo>
                    <a:pt x="23" y="28"/>
                    <a:pt x="19" y="31"/>
                    <a:pt x="22" y="33"/>
                  </a:cubicBezTo>
                  <a:cubicBezTo>
                    <a:pt x="26" y="36"/>
                    <a:pt x="26" y="31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366"/>
            <p:cNvSpPr/>
            <p:nvPr/>
          </p:nvSpPr>
          <p:spPr bwMode="auto">
            <a:xfrm>
              <a:off x="-1279622" y="8898423"/>
              <a:ext cx="72987" cy="88671"/>
            </a:xfrm>
            <a:custGeom>
              <a:avLst/>
              <a:gdLst>
                <a:gd name="T0" fmla="*/ 2 w 51"/>
                <a:gd name="T1" fmla="*/ 62 h 62"/>
                <a:gd name="T2" fmla="*/ 1 w 51"/>
                <a:gd name="T3" fmla="*/ 61 h 62"/>
                <a:gd name="T4" fmla="*/ 49 w 51"/>
                <a:gd name="T5" fmla="*/ 0 h 62"/>
                <a:gd name="T6" fmla="*/ 51 w 51"/>
                <a:gd name="T7" fmla="*/ 2 h 62"/>
                <a:gd name="T8" fmla="*/ 2 w 5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2">
                  <a:moveTo>
                    <a:pt x="2" y="62"/>
                  </a:moveTo>
                  <a:cubicBezTo>
                    <a:pt x="2" y="62"/>
                    <a:pt x="0" y="61"/>
                    <a:pt x="1" y="61"/>
                  </a:cubicBezTo>
                  <a:cubicBezTo>
                    <a:pt x="17" y="40"/>
                    <a:pt x="30" y="17"/>
                    <a:pt x="49" y="0"/>
                  </a:cubicBezTo>
                  <a:cubicBezTo>
                    <a:pt x="50" y="1"/>
                    <a:pt x="51" y="2"/>
                    <a:pt x="51" y="2"/>
                  </a:cubicBezTo>
                  <a:cubicBezTo>
                    <a:pt x="34" y="22"/>
                    <a:pt x="21" y="45"/>
                    <a:pt x="2" y="6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67"/>
            <p:cNvSpPr/>
            <p:nvPr/>
          </p:nvSpPr>
          <p:spPr bwMode="auto">
            <a:xfrm>
              <a:off x="-1659035" y="8932805"/>
              <a:ext cx="45843" cy="42827"/>
            </a:xfrm>
            <a:custGeom>
              <a:avLst/>
              <a:gdLst>
                <a:gd name="T0" fmla="*/ 0 w 32"/>
                <a:gd name="T1" fmla="*/ 0 h 30"/>
                <a:gd name="T2" fmla="*/ 32 w 32"/>
                <a:gd name="T3" fmla="*/ 30 h 30"/>
                <a:gd name="T4" fmla="*/ 0 w 32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cubicBezTo>
                    <a:pt x="13" y="7"/>
                    <a:pt x="26" y="15"/>
                    <a:pt x="32" y="30"/>
                  </a:cubicBezTo>
                  <a:cubicBezTo>
                    <a:pt x="21" y="21"/>
                    <a:pt x="7" y="14"/>
                    <a:pt x="0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68"/>
            <p:cNvSpPr/>
            <p:nvPr/>
          </p:nvSpPr>
          <p:spPr bwMode="auto">
            <a:xfrm>
              <a:off x="-1613192" y="9075764"/>
              <a:ext cx="16890" cy="12667"/>
            </a:xfrm>
            <a:custGeom>
              <a:avLst/>
              <a:gdLst>
                <a:gd name="T0" fmla="*/ 12 w 12"/>
                <a:gd name="T1" fmla="*/ 9 h 9"/>
                <a:gd name="T2" fmla="*/ 0 w 12"/>
                <a:gd name="T3" fmla="*/ 0 h 9"/>
                <a:gd name="T4" fmla="*/ 12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12" y="9"/>
                  </a:moveTo>
                  <a:cubicBezTo>
                    <a:pt x="6" y="9"/>
                    <a:pt x="2" y="7"/>
                    <a:pt x="0" y="0"/>
                  </a:cubicBezTo>
                  <a:cubicBezTo>
                    <a:pt x="6" y="1"/>
                    <a:pt x="11" y="3"/>
                    <a:pt x="12" y="9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369"/>
            <p:cNvSpPr/>
            <p:nvPr/>
          </p:nvSpPr>
          <p:spPr bwMode="auto">
            <a:xfrm>
              <a:off x="-1613192" y="8970204"/>
              <a:ext cx="8445" cy="12667"/>
            </a:xfrm>
            <a:custGeom>
              <a:avLst/>
              <a:gdLst>
                <a:gd name="T0" fmla="*/ 0 w 6"/>
                <a:gd name="T1" fmla="*/ 3 h 9"/>
                <a:gd name="T2" fmla="*/ 6 w 6"/>
                <a:gd name="T3" fmla="*/ 6 h 9"/>
                <a:gd name="T4" fmla="*/ 0 w 6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0" y="3"/>
                  </a:moveTo>
                  <a:cubicBezTo>
                    <a:pt x="4" y="0"/>
                    <a:pt x="5" y="3"/>
                    <a:pt x="6" y="6"/>
                  </a:cubicBezTo>
                  <a:cubicBezTo>
                    <a:pt x="2" y="9"/>
                    <a:pt x="1" y="6"/>
                    <a:pt x="0" y="3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370"/>
            <p:cNvSpPr/>
            <p:nvPr/>
          </p:nvSpPr>
          <p:spPr bwMode="auto">
            <a:xfrm>
              <a:off x="-1596302" y="9085415"/>
              <a:ext cx="8445" cy="10254"/>
            </a:xfrm>
            <a:custGeom>
              <a:avLst/>
              <a:gdLst>
                <a:gd name="T0" fmla="*/ 6 w 6"/>
                <a:gd name="T1" fmla="*/ 5 h 7"/>
                <a:gd name="T2" fmla="*/ 0 w 6"/>
                <a:gd name="T3" fmla="*/ 2 h 7"/>
                <a:gd name="T4" fmla="*/ 6 w 6"/>
                <a:gd name="T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5"/>
                  </a:moveTo>
                  <a:cubicBezTo>
                    <a:pt x="3" y="7"/>
                    <a:pt x="1" y="5"/>
                    <a:pt x="0" y="2"/>
                  </a:cubicBezTo>
                  <a:cubicBezTo>
                    <a:pt x="4" y="0"/>
                    <a:pt x="5" y="1"/>
                    <a:pt x="6" y="5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371"/>
            <p:cNvSpPr/>
            <p:nvPr/>
          </p:nvSpPr>
          <p:spPr bwMode="auto">
            <a:xfrm>
              <a:off x="-1587858" y="9091447"/>
              <a:ext cx="8445" cy="8445"/>
            </a:xfrm>
            <a:custGeom>
              <a:avLst/>
              <a:gdLst>
                <a:gd name="T0" fmla="*/ 6 w 6"/>
                <a:gd name="T1" fmla="*/ 4 h 6"/>
                <a:gd name="T2" fmla="*/ 0 w 6"/>
                <a:gd name="T3" fmla="*/ 1 h 6"/>
                <a:gd name="T4" fmla="*/ 6 w 6"/>
                <a:gd name="T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4"/>
                  </a:moveTo>
                  <a:cubicBezTo>
                    <a:pt x="2" y="6"/>
                    <a:pt x="0" y="5"/>
                    <a:pt x="0" y="1"/>
                  </a:cubicBezTo>
                  <a:cubicBezTo>
                    <a:pt x="3" y="0"/>
                    <a:pt x="5" y="1"/>
                    <a:pt x="6" y="4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372"/>
            <p:cNvSpPr/>
            <p:nvPr/>
          </p:nvSpPr>
          <p:spPr bwMode="auto">
            <a:xfrm>
              <a:off x="-1219905" y="8938837"/>
              <a:ext cx="7238" cy="6635"/>
            </a:xfrm>
            <a:custGeom>
              <a:avLst/>
              <a:gdLst>
                <a:gd name="T0" fmla="*/ 5 w 5"/>
                <a:gd name="T1" fmla="*/ 2 h 5"/>
                <a:gd name="T2" fmla="*/ 1 w 5"/>
                <a:gd name="T3" fmla="*/ 5 h 5"/>
                <a:gd name="T4" fmla="*/ 5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2"/>
                  </a:moveTo>
                  <a:cubicBezTo>
                    <a:pt x="5" y="4"/>
                    <a:pt x="4" y="5"/>
                    <a:pt x="1" y="5"/>
                  </a:cubicBezTo>
                  <a:cubicBezTo>
                    <a:pt x="0" y="2"/>
                    <a:pt x="0" y="0"/>
                    <a:pt x="5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09"/>
            <p:cNvSpPr/>
            <p:nvPr/>
          </p:nvSpPr>
          <p:spPr bwMode="auto">
            <a:xfrm>
              <a:off x="-2129532" y="8579329"/>
              <a:ext cx="34382" cy="22922"/>
            </a:xfrm>
            <a:custGeom>
              <a:avLst/>
              <a:gdLst>
                <a:gd name="T0" fmla="*/ 24 w 24"/>
                <a:gd name="T1" fmla="*/ 12 h 16"/>
                <a:gd name="T2" fmla="*/ 1 w 24"/>
                <a:gd name="T3" fmla="*/ 7 h 16"/>
                <a:gd name="T4" fmla="*/ 2 w 24"/>
                <a:gd name="T5" fmla="*/ 2 h 16"/>
                <a:gd name="T6" fmla="*/ 24 w 24"/>
                <a:gd name="T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6">
                  <a:moveTo>
                    <a:pt x="24" y="12"/>
                  </a:moveTo>
                  <a:cubicBezTo>
                    <a:pt x="14" y="16"/>
                    <a:pt x="7" y="14"/>
                    <a:pt x="1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11" y="0"/>
                    <a:pt x="19" y="2"/>
                    <a:pt x="24" y="1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10"/>
            <p:cNvSpPr/>
            <p:nvPr/>
          </p:nvSpPr>
          <p:spPr bwMode="auto">
            <a:xfrm>
              <a:off x="-2202520" y="8596219"/>
              <a:ext cx="8445" cy="10254"/>
            </a:xfrm>
            <a:custGeom>
              <a:avLst/>
              <a:gdLst>
                <a:gd name="T0" fmla="*/ 6 w 6"/>
                <a:gd name="T1" fmla="*/ 6 h 7"/>
                <a:gd name="T2" fmla="*/ 0 w 6"/>
                <a:gd name="T3" fmla="*/ 3 h 7"/>
                <a:gd name="T4" fmla="*/ 6 w 6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6" y="6"/>
                  </a:moveTo>
                  <a:cubicBezTo>
                    <a:pt x="4" y="6"/>
                    <a:pt x="1" y="7"/>
                    <a:pt x="0" y="3"/>
                  </a:cubicBezTo>
                  <a:cubicBezTo>
                    <a:pt x="4" y="0"/>
                    <a:pt x="5" y="3"/>
                    <a:pt x="6" y="6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56"/>
            <p:cNvSpPr/>
            <p:nvPr/>
          </p:nvSpPr>
          <p:spPr bwMode="auto">
            <a:xfrm>
              <a:off x="-2526439" y="9221135"/>
              <a:ext cx="11461" cy="9651"/>
            </a:xfrm>
            <a:custGeom>
              <a:avLst/>
              <a:gdLst>
                <a:gd name="T0" fmla="*/ 4 w 8"/>
                <a:gd name="T1" fmla="*/ 1 h 7"/>
                <a:gd name="T2" fmla="*/ 7 w 8"/>
                <a:gd name="T3" fmla="*/ 3 h 7"/>
                <a:gd name="T4" fmla="*/ 4 w 8"/>
                <a:gd name="T5" fmla="*/ 7 h 7"/>
                <a:gd name="T6" fmla="*/ 1 w 8"/>
                <a:gd name="T7" fmla="*/ 5 h 7"/>
                <a:gd name="T8" fmla="*/ 4 w 8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4" y="1"/>
                  </a:moveTo>
                  <a:cubicBezTo>
                    <a:pt x="6" y="0"/>
                    <a:pt x="7" y="2"/>
                    <a:pt x="7" y="3"/>
                  </a:cubicBezTo>
                  <a:cubicBezTo>
                    <a:pt x="8" y="5"/>
                    <a:pt x="6" y="7"/>
                    <a:pt x="4" y="7"/>
                  </a:cubicBez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2" y="1"/>
                    <a:pt x="4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57"/>
            <p:cNvSpPr/>
            <p:nvPr/>
          </p:nvSpPr>
          <p:spPr bwMode="auto">
            <a:xfrm>
              <a:off x="-2443197" y="9156593"/>
              <a:ext cx="5429" cy="6032"/>
            </a:xfrm>
            <a:custGeom>
              <a:avLst/>
              <a:gdLst>
                <a:gd name="T0" fmla="*/ 0 w 4"/>
                <a:gd name="T1" fmla="*/ 1 h 4"/>
                <a:gd name="T2" fmla="*/ 4 w 4"/>
                <a:gd name="T3" fmla="*/ 0 h 4"/>
                <a:gd name="T4" fmla="*/ 3 w 4"/>
                <a:gd name="T5" fmla="*/ 4 h 4"/>
                <a:gd name="T6" fmla="*/ 0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1"/>
                  </a:moveTo>
                  <a:cubicBezTo>
                    <a:pt x="1" y="1"/>
                    <a:pt x="3" y="0"/>
                    <a:pt x="4" y="0"/>
                  </a:cubicBezTo>
                  <a:cubicBezTo>
                    <a:pt x="4" y="1"/>
                    <a:pt x="3" y="2"/>
                    <a:pt x="3" y="4"/>
                  </a:cubicBezTo>
                  <a:cubicBezTo>
                    <a:pt x="2" y="3"/>
                    <a:pt x="1" y="2"/>
                    <a:pt x="0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58"/>
            <p:cNvSpPr/>
            <p:nvPr/>
          </p:nvSpPr>
          <p:spPr bwMode="auto">
            <a:xfrm>
              <a:off x="-1274193" y="9189769"/>
              <a:ext cx="4826" cy="5429"/>
            </a:xfrm>
            <a:custGeom>
              <a:avLst/>
              <a:gdLst>
                <a:gd name="T0" fmla="*/ 0 w 3"/>
                <a:gd name="T1" fmla="*/ 2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2"/>
                    <a:pt x="3" y="3"/>
                    <a:pt x="3" y="4"/>
                  </a:cubicBezTo>
                  <a:cubicBezTo>
                    <a:pt x="2" y="3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459"/>
            <p:cNvSpPr/>
            <p:nvPr/>
          </p:nvSpPr>
          <p:spPr bwMode="auto">
            <a:xfrm>
              <a:off x="-1944350" y="8466530"/>
              <a:ext cx="3016" cy="4222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2 h 3"/>
                <a:gd name="T6" fmla="*/ 1 w 2"/>
                <a:gd name="T7" fmla="*/ 0 h 3"/>
                <a:gd name="T8" fmla="*/ 2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1" y="2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485"/>
            <p:cNvSpPr/>
            <p:nvPr/>
          </p:nvSpPr>
          <p:spPr bwMode="auto">
            <a:xfrm>
              <a:off x="-2402179" y="8502119"/>
              <a:ext cx="8445" cy="8445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4 h 6"/>
                <a:gd name="T4" fmla="*/ 0 w 6"/>
                <a:gd name="T5" fmla="*/ 3 h 6"/>
                <a:gd name="T6" fmla="*/ 3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4" y="1"/>
                    <a:pt x="6" y="2"/>
                    <a:pt x="4" y="4"/>
                  </a:cubicBezTo>
                  <a:cubicBezTo>
                    <a:pt x="3" y="6"/>
                    <a:pt x="2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FDF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03"/>
            <p:cNvSpPr/>
            <p:nvPr/>
          </p:nvSpPr>
          <p:spPr bwMode="auto">
            <a:xfrm>
              <a:off x="-1189745" y="8877310"/>
              <a:ext cx="12667" cy="12667"/>
            </a:xfrm>
            <a:custGeom>
              <a:avLst/>
              <a:gdLst>
                <a:gd name="T0" fmla="*/ 9 w 9"/>
                <a:gd name="T1" fmla="*/ 2 h 9"/>
                <a:gd name="T2" fmla="*/ 3 w 9"/>
                <a:gd name="T3" fmla="*/ 6 h 9"/>
                <a:gd name="T4" fmla="*/ 6 w 9"/>
                <a:gd name="T5" fmla="*/ 0 h 9"/>
                <a:gd name="T6" fmla="*/ 9 w 9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9" y="2"/>
                  </a:moveTo>
                  <a:cubicBezTo>
                    <a:pt x="7" y="4"/>
                    <a:pt x="7" y="9"/>
                    <a:pt x="3" y="6"/>
                  </a:cubicBezTo>
                  <a:cubicBezTo>
                    <a:pt x="0" y="4"/>
                    <a:pt x="4" y="1"/>
                    <a:pt x="6" y="0"/>
                  </a:cubicBezTo>
                  <a:cubicBezTo>
                    <a:pt x="7" y="1"/>
                    <a:pt x="8" y="1"/>
                    <a:pt x="9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04"/>
            <p:cNvSpPr/>
            <p:nvPr/>
          </p:nvSpPr>
          <p:spPr bwMode="auto">
            <a:xfrm>
              <a:off x="-1177078" y="8868866"/>
              <a:ext cx="6032" cy="7238"/>
            </a:xfrm>
            <a:custGeom>
              <a:avLst/>
              <a:gdLst>
                <a:gd name="T0" fmla="*/ 0 w 4"/>
                <a:gd name="T1" fmla="*/ 3 h 5"/>
                <a:gd name="T2" fmla="*/ 3 w 4"/>
                <a:gd name="T3" fmla="*/ 2 h 5"/>
                <a:gd name="T4" fmla="*/ 3 w 4"/>
                <a:gd name="T5" fmla="*/ 5 h 5"/>
                <a:gd name="T6" fmla="*/ 0 w 4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3"/>
                  </a:moveTo>
                  <a:cubicBezTo>
                    <a:pt x="1" y="2"/>
                    <a:pt x="2" y="0"/>
                    <a:pt x="3" y="2"/>
                  </a:cubicBezTo>
                  <a:cubicBezTo>
                    <a:pt x="4" y="2"/>
                    <a:pt x="3" y="4"/>
                    <a:pt x="3" y="5"/>
                  </a:cubicBezTo>
                  <a:cubicBezTo>
                    <a:pt x="2" y="5"/>
                    <a:pt x="1" y="4"/>
                    <a:pt x="0" y="3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05"/>
            <p:cNvSpPr/>
            <p:nvPr/>
          </p:nvSpPr>
          <p:spPr bwMode="auto">
            <a:xfrm>
              <a:off x="-1181300" y="8873088"/>
              <a:ext cx="8445" cy="7238"/>
            </a:xfrm>
            <a:custGeom>
              <a:avLst/>
              <a:gdLst>
                <a:gd name="T0" fmla="*/ 6 w 6"/>
                <a:gd name="T1" fmla="*/ 2 h 5"/>
                <a:gd name="T2" fmla="*/ 3 w 6"/>
                <a:gd name="T3" fmla="*/ 5 h 5"/>
                <a:gd name="T4" fmla="*/ 0 w 6"/>
                <a:gd name="T5" fmla="*/ 3 h 5"/>
                <a:gd name="T6" fmla="*/ 3 w 6"/>
                <a:gd name="T7" fmla="*/ 0 h 5"/>
                <a:gd name="T8" fmla="*/ 6 w 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6" y="2"/>
                  </a:moveTo>
                  <a:cubicBezTo>
                    <a:pt x="5" y="3"/>
                    <a:pt x="4" y="4"/>
                    <a:pt x="3" y="5"/>
                  </a:cubicBezTo>
                  <a:cubicBezTo>
                    <a:pt x="2" y="4"/>
                    <a:pt x="1" y="4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ubicBezTo>
                    <a:pt x="4" y="1"/>
                    <a:pt x="5" y="2"/>
                    <a:pt x="6" y="2"/>
                  </a:cubicBezTo>
                  <a:close/>
                </a:path>
              </a:pathLst>
            </a:custGeom>
            <a:solidFill>
              <a:srgbClr val="5351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lum contrast="1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7438" b="8000"/>
          <a:stretch>
            <a:fillRect/>
          </a:stretch>
        </p:blipFill>
        <p:spPr>
          <a:xfrm>
            <a:off x="0" y="-15240"/>
            <a:ext cx="12192000" cy="68732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471150"/>
            <a:ext cx="12191999" cy="3353330"/>
          </a:xfrm>
          <a:prstGeom prst="rect">
            <a:avLst/>
          </a:prstGeom>
          <a:solidFill>
            <a:srgbClr val="983B2E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flipH="1">
            <a:off x="9777678" y="198120"/>
            <a:ext cx="2231442" cy="1041783"/>
            <a:chOff x="0" y="5712946"/>
            <a:chExt cx="2231442" cy="1041783"/>
          </a:xfrm>
        </p:grpSpPr>
        <p:sp>
          <p:nvSpPr>
            <p:cNvPr id="15" name="矩形 14"/>
            <p:cNvSpPr/>
            <p:nvPr/>
          </p:nvSpPr>
          <p:spPr>
            <a:xfrm>
              <a:off x="1025730" y="5712946"/>
              <a:ext cx="664194" cy="66419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9075" y="5999552"/>
              <a:ext cx="755177" cy="755177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6161964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867500" y="6390787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 rot="5400000" flipH="1" flipV="1">
            <a:off x="437094" y="241085"/>
            <a:ext cx="724117" cy="638187"/>
            <a:chOff x="11264824" y="6011089"/>
            <a:chExt cx="724117" cy="638187"/>
          </a:xfrm>
        </p:grpSpPr>
        <p:sp>
          <p:nvSpPr>
            <p:cNvPr id="23" name="矩形 22"/>
            <p:cNvSpPr/>
            <p:nvPr/>
          </p:nvSpPr>
          <p:spPr>
            <a:xfrm>
              <a:off x="11264824" y="6285334"/>
              <a:ext cx="363942" cy="363942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524917" y="6011089"/>
              <a:ext cx="464024" cy="464024"/>
            </a:xfrm>
            <a:prstGeom prst="rect">
              <a:avLst/>
            </a:prstGeom>
            <a:noFill/>
            <a:ln w="6350" cap="flat" cmpd="sng" algn="ctr">
              <a:solidFill>
                <a:schemeClr val="bg1">
                  <a:alpha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yriad Pro" panose="020B0503030403020204"/>
                <a:ea typeface="方正兰亭纤黑_GBK"/>
                <a:cs typeface="+mn-cs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923280" y="3444911"/>
            <a:ext cx="6001643" cy="179351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花间一壶酒，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独酌无相亲。</a:t>
            </a:r>
            <a:endParaRPr lang="zh-CN" altLang="en-US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举杯邀明月，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对影成三人。</a:t>
            </a:r>
            <a:endParaRPr lang="zh-CN" altLang="en-US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月既不解饮，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影徒随我身。</a:t>
            </a:r>
            <a:endParaRPr lang="zh-CN" altLang="en-US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暂伴月将影，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行乐须及春。</a:t>
            </a:r>
            <a:endParaRPr lang="zh-CN" altLang="en-US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我歌月徘徊，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我舞影零乱。</a:t>
            </a:r>
            <a:endParaRPr lang="zh-CN" altLang="en-US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醒时同交欢，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醉后各分散。</a:t>
            </a:r>
            <a:endParaRPr lang="zh-CN" altLang="en-US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永结无情游，</a:t>
            </a:r>
            <a:endParaRPr lang="en-US" altLang="zh-CN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  <a:cs typeface="Arial" panose="020B0604020202020204" pitchFamily="34" charset="0"/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相期邈云汉。</a:t>
            </a:r>
            <a:endParaRPr lang="zh-CN" altLang="zh-CN" sz="40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8130476" y="3684076"/>
            <a:ext cx="1028700" cy="9274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vert="horz" wrap="square" lIns="0" tIns="0" rIns="0" bIns="65067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月下独酌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 </a:t>
            </a:r>
            <a:endParaRPr kumimoji="0" lang="zh-CN" altLang="zh-CN" sz="5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79"/>
          <p:cNvSpPr>
            <a:spLocks noEditPoints="1"/>
          </p:cNvSpPr>
          <p:nvPr/>
        </p:nvSpPr>
        <p:spPr bwMode="auto">
          <a:xfrm>
            <a:off x="882857" y="475809"/>
            <a:ext cx="441801" cy="409587"/>
          </a:xfrm>
          <a:custGeom>
            <a:avLst/>
            <a:gdLst>
              <a:gd name="T0" fmla="*/ 2765 w 3456"/>
              <a:gd name="T1" fmla="*/ 2520 h 3208"/>
              <a:gd name="T2" fmla="*/ 2765 w 3456"/>
              <a:gd name="T3" fmla="*/ 2749 h 3208"/>
              <a:gd name="T4" fmla="*/ 3226 w 3456"/>
              <a:gd name="T5" fmla="*/ 2749 h 3208"/>
              <a:gd name="T6" fmla="*/ 3226 w 3456"/>
              <a:gd name="T7" fmla="*/ 2520 h 3208"/>
              <a:gd name="T8" fmla="*/ 2765 w 3456"/>
              <a:gd name="T9" fmla="*/ 2520 h 3208"/>
              <a:gd name="T10" fmla="*/ 0 w 3456"/>
              <a:gd name="T11" fmla="*/ 2291 h 3208"/>
              <a:gd name="T12" fmla="*/ 3456 w 3456"/>
              <a:gd name="T13" fmla="*/ 2291 h 3208"/>
              <a:gd name="T14" fmla="*/ 3456 w 3456"/>
              <a:gd name="T15" fmla="*/ 3208 h 3208"/>
              <a:gd name="T16" fmla="*/ 0 w 3456"/>
              <a:gd name="T17" fmla="*/ 3208 h 3208"/>
              <a:gd name="T18" fmla="*/ 0 w 3456"/>
              <a:gd name="T19" fmla="*/ 2291 h 3208"/>
              <a:gd name="T20" fmla="*/ 1727 w 3456"/>
              <a:gd name="T21" fmla="*/ 0 h 3208"/>
              <a:gd name="T22" fmla="*/ 1728 w 3456"/>
              <a:gd name="T23" fmla="*/ 0 h 3208"/>
              <a:gd name="T24" fmla="*/ 2650 w 3456"/>
              <a:gd name="T25" fmla="*/ 916 h 3208"/>
              <a:gd name="T26" fmla="*/ 2074 w 3456"/>
              <a:gd name="T27" fmla="*/ 916 h 3208"/>
              <a:gd name="T28" fmla="*/ 2074 w 3456"/>
              <a:gd name="T29" fmla="*/ 2062 h 3208"/>
              <a:gd name="T30" fmla="*/ 1382 w 3456"/>
              <a:gd name="T31" fmla="*/ 2062 h 3208"/>
              <a:gd name="T32" fmla="*/ 1382 w 3456"/>
              <a:gd name="T33" fmla="*/ 916 h 3208"/>
              <a:gd name="T34" fmla="*/ 806 w 3456"/>
              <a:gd name="T35" fmla="*/ 916 h 3208"/>
              <a:gd name="T36" fmla="*/ 1727 w 3456"/>
              <a:gd name="T37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56" h="3208">
                <a:moveTo>
                  <a:pt x="2765" y="2520"/>
                </a:moveTo>
                <a:lnTo>
                  <a:pt x="2765" y="2749"/>
                </a:lnTo>
                <a:lnTo>
                  <a:pt x="3226" y="2749"/>
                </a:lnTo>
                <a:lnTo>
                  <a:pt x="3226" y="2520"/>
                </a:lnTo>
                <a:lnTo>
                  <a:pt x="2765" y="2520"/>
                </a:lnTo>
                <a:close/>
                <a:moveTo>
                  <a:pt x="0" y="2291"/>
                </a:moveTo>
                <a:lnTo>
                  <a:pt x="3456" y="2291"/>
                </a:lnTo>
                <a:lnTo>
                  <a:pt x="3456" y="3208"/>
                </a:lnTo>
                <a:lnTo>
                  <a:pt x="0" y="3208"/>
                </a:lnTo>
                <a:lnTo>
                  <a:pt x="0" y="2291"/>
                </a:lnTo>
                <a:close/>
                <a:moveTo>
                  <a:pt x="1727" y="0"/>
                </a:moveTo>
                <a:lnTo>
                  <a:pt x="1728" y="0"/>
                </a:lnTo>
                <a:lnTo>
                  <a:pt x="2650" y="916"/>
                </a:lnTo>
                <a:lnTo>
                  <a:pt x="2074" y="916"/>
                </a:lnTo>
                <a:lnTo>
                  <a:pt x="2074" y="2062"/>
                </a:lnTo>
                <a:lnTo>
                  <a:pt x="1382" y="2062"/>
                </a:lnTo>
                <a:lnTo>
                  <a:pt x="1382" y="916"/>
                </a:lnTo>
                <a:lnTo>
                  <a:pt x="806" y="916"/>
                </a:lnTo>
                <a:lnTo>
                  <a:pt x="172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84"/>
          <p:cNvSpPr>
            <a:spLocks noEditPoints="1"/>
          </p:cNvSpPr>
          <p:nvPr/>
        </p:nvSpPr>
        <p:spPr bwMode="auto">
          <a:xfrm>
            <a:off x="1594804" y="464656"/>
            <a:ext cx="441801" cy="441800"/>
          </a:xfrm>
          <a:custGeom>
            <a:avLst/>
            <a:gdLst>
              <a:gd name="T0" fmla="*/ 2465 w 3456"/>
              <a:gd name="T1" fmla="*/ 2944 h 3456"/>
              <a:gd name="T2" fmla="*/ 2660 w 3456"/>
              <a:gd name="T3" fmla="*/ 2900 h 3456"/>
              <a:gd name="T4" fmla="*/ 2990 w 3456"/>
              <a:gd name="T5" fmla="*/ 2534 h 3456"/>
              <a:gd name="T6" fmla="*/ 1999 w 3456"/>
              <a:gd name="T7" fmla="*/ 3132 h 3456"/>
              <a:gd name="T8" fmla="*/ 2263 w 3456"/>
              <a:gd name="T9" fmla="*/ 2832 h 3456"/>
              <a:gd name="T10" fmla="*/ 1054 w 3456"/>
              <a:gd name="T11" fmla="*/ 2534 h 3456"/>
              <a:gd name="T12" fmla="*/ 1275 w 3456"/>
              <a:gd name="T13" fmla="*/ 2951 h 3456"/>
              <a:gd name="T14" fmla="*/ 1560 w 3456"/>
              <a:gd name="T15" fmla="*/ 3190 h 3456"/>
              <a:gd name="T16" fmla="*/ 560 w 3456"/>
              <a:gd name="T17" fmla="*/ 2665 h 3456"/>
              <a:gd name="T18" fmla="*/ 934 w 3456"/>
              <a:gd name="T19" fmla="*/ 2998 h 3456"/>
              <a:gd name="T20" fmla="*/ 911 w 3456"/>
              <a:gd name="T21" fmla="*/ 2791 h 3456"/>
              <a:gd name="T22" fmla="*/ 2755 w 3456"/>
              <a:gd name="T23" fmla="*/ 1963 h 3456"/>
              <a:gd name="T24" fmla="*/ 3173 w 3456"/>
              <a:gd name="T25" fmla="*/ 2124 h 3456"/>
              <a:gd name="T26" fmla="*/ 1843 w 3456"/>
              <a:gd name="T27" fmla="*/ 2304 h 3456"/>
              <a:gd name="T28" fmla="*/ 1843 w 3456"/>
              <a:gd name="T29" fmla="*/ 1843 h 3456"/>
              <a:gd name="T30" fmla="*/ 1613 w 3456"/>
              <a:gd name="T31" fmla="*/ 2304 h 3456"/>
              <a:gd name="T32" fmla="*/ 283 w 3456"/>
              <a:gd name="T33" fmla="*/ 2124 h 3456"/>
              <a:gd name="T34" fmla="*/ 701 w 3456"/>
              <a:gd name="T35" fmla="*/ 1963 h 3456"/>
              <a:gd name="T36" fmla="*/ 2755 w 3456"/>
              <a:gd name="T37" fmla="*/ 1493 h 3456"/>
              <a:gd name="T38" fmla="*/ 3145 w 3456"/>
              <a:gd name="T39" fmla="*/ 1241 h 3456"/>
              <a:gd name="T40" fmla="*/ 2524 w 3456"/>
              <a:gd name="T41" fmla="*/ 1494 h 3456"/>
              <a:gd name="T42" fmla="*/ 963 w 3456"/>
              <a:gd name="T43" fmla="*/ 1264 h 3456"/>
              <a:gd name="T44" fmla="*/ 987 w 3456"/>
              <a:gd name="T45" fmla="*/ 1152 h 3456"/>
              <a:gd name="T46" fmla="*/ 235 w 3456"/>
              <a:gd name="T47" fmla="*/ 1613 h 3456"/>
              <a:gd name="T48" fmla="*/ 346 w 3456"/>
              <a:gd name="T49" fmla="*/ 1152 h 3456"/>
              <a:gd name="T50" fmla="*/ 2582 w 3456"/>
              <a:gd name="T51" fmla="*/ 747 h 3456"/>
              <a:gd name="T52" fmla="*/ 2843 w 3456"/>
              <a:gd name="T53" fmla="*/ 729 h 3456"/>
              <a:gd name="T54" fmla="*/ 2450 w 3456"/>
              <a:gd name="T55" fmla="*/ 415 h 3456"/>
              <a:gd name="T56" fmla="*/ 796 w 3456"/>
              <a:gd name="T57" fmla="*/ 556 h 3456"/>
              <a:gd name="T58" fmla="*/ 466 w 3456"/>
              <a:gd name="T59" fmla="*/ 922 h 3456"/>
              <a:gd name="T60" fmla="*/ 991 w 3456"/>
              <a:gd name="T61" fmla="*/ 512 h 3456"/>
              <a:gd name="T62" fmla="*/ 2372 w 3456"/>
              <a:gd name="T63" fmla="*/ 842 h 3456"/>
              <a:gd name="T64" fmla="*/ 2139 w 3456"/>
              <a:gd name="T65" fmla="*/ 451 h 3456"/>
              <a:gd name="T66" fmla="*/ 1843 w 3456"/>
              <a:gd name="T67" fmla="*/ 247 h 3456"/>
              <a:gd name="T68" fmla="*/ 1364 w 3456"/>
              <a:gd name="T69" fmla="*/ 403 h 3456"/>
              <a:gd name="T70" fmla="*/ 1117 w 3456"/>
              <a:gd name="T71" fmla="*/ 766 h 3456"/>
              <a:gd name="T72" fmla="*/ 1834 w 3456"/>
              <a:gd name="T73" fmla="*/ 3 h 3456"/>
              <a:gd name="T74" fmla="*/ 2423 w 3456"/>
              <a:gd name="T75" fmla="*/ 146 h 3456"/>
              <a:gd name="T76" fmla="*/ 2915 w 3456"/>
              <a:gd name="T77" fmla="*/ 472 h 3456"/>
              <a:gd name="T78" fmla="*/ 3267 w 3456"/>
              <a:gd name="T79" fmla="*/ 943 h 3456"/>
              <a:gd name="T80" fmla="*/ 3443 w 3456"/>
              <a:gd name="T81" fmla="*/ 1520 h 3456"/>
              <a:gd name="T82" fmla="*/ 3407 w 3456"/>
              <a:gd name="T83" fmla="*/ 2139 h 3456"/>
              <a:gd name="T84" fmla="*/ 3168 w 3456"/>
              <a:gd name="T85" fmla="*/ 2684 h 3456"/>
              <a:gd name="T86" fmla="*/ 2765 w 3456"/>
              <a:gd name="T87" fmla="*/ 3110 h 3456"/>
              <a:gd name="T88" fmla="*/ 2236 w 3456"/>
              <a:gd name="T89" fmla="*/ 3381 h 3456"/>
              <a:gd name="T90" fmla="*/ 1622 w 3456"/>
              <a:gd name="T91" fmla="*/ 3453 h 3456"/>
              <a:gd name="T92" fmla="*/ 1033 w 3456"/>
              <a:gd name="T93" fmla="*/ 3310 h 3456"/>
              <a:gd name="T94" fmla="*/ 541 w 3456"/>
              <a:gd name="T95" fmla="*/ 2984 h 3456"/>
              <a:gd name="T96" fmla="*/ 189 w 3456"/>
              <a:gd name="T97" fmla="*/ 2513 h 3456"/>
              <a:gd name="T98" fmla="*/ 13 w 3456"/>
              <a:gd name="T99" fmla="*/ 1936 h 3456"/>
              <a:gd name="T100" fmla="*/ 49 w 3456"/>
              <a:gd name="T101" fmla="*/ 1317 h 3456"/>
              <a:gd name="T102" fmla="*/ 288 w 3456"/>
              <a:gd name="T103" fmla="*/ 772 h 3456"/>
              <a:gd name="T104" fmla="*/ 691 w 3456"/>
              <a:gd name="T105" fmla="*/ 346 h 3456"/>
              <a:gd name="T106" fmla="*/ 1220 w 3456"/>
              <a:gd name="T107" fmla="*/ 75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456" h="3456">
                <a:moveTo>
                  <a:pt x="2645" y="2534"/>
                </a:moveTo>
                <a:lnTo>
                  <a:pt x="2615" y="2623"/>
                </a:lnTo>
                <a:lnTo>
                  <a:pt x="2582" y="2709"/>
                </a:lnTo>
                <a:lnTo>
                  <a:pt x="2545" y="2791"/>
                </a:lnTo>
                <a:lnTo>
                  <a:pt x="2506" y="2870"/>
                </a:lnTo>
                <a:lnTo>
                  <a:pt x="2465" y="2944"/>
                </a:lnTo>
                <a:lnTo>
                  <a:pt x="2420" y="3014"/>
                </a:lnTo>
                <a:lnTo>
                  <a:pt x="2374" y="3080"/>
                </a:lnTo>
                <a:lnTo>
                  <a:pt x="2450" y="3041"/>
                </a:lnTo>
                <a:lnTo>
                  <a:pt x="2522" y="2998"/>
                </a:lnTo>
                <a:lnTo>
                  <a:pt x="2592" y="2951"/>
                </a:lnTo>
                <a:lnTo>
                  <a:pt x="2660" y="2900"/>
                </a:lnTo>
                <a:lnTo>
                  <a:pt x="2725" y="2845"/>
                </a:lnTo>
                <a:lnTo>
                  <a:pt x="2787" y="2787"/>
                </a:lnTo>
                <a:lnTo>
                  <a:pt x="2843" y="2727"/>
                </a:lnTo>
                <a:lnTo>
                  <a:pt x="2896" y="2665"/>
                </a:lnTo>
                <a:lnTo>
                  <a:pt x="2945" y="2601"/>
                </a:lnTo>
                <a:lnTo>
                  <a:pt x="2990" y="2534"/>
                </a:lnTo>
                <a:lnTo>
                  <a:pt x="2645" y="2534"/>
                </a:lnTo>
                <a:close/>
                <a:moveTo>
                  <a:pt x="1843" y="2534"/>
                </a:moveTo>
                <a:lnTo>
                  <a:pt x="1843" y="3209"/>
                </a:lnTo>
                <a:lnTo>
                  <a:pt x="1896" y="3190"/>
                </a:lnTo>
                <a:lnTo>
                  <a:pt x="1948" y="3165"/>
                </a:lnTo>
                <a:lnTo>
                  <a:pt x="1999" y="3132"/>
                </a:lnTo>
                <a:lnTo>
                  <a:pt x="2046" y="3096"/>
                </a:lnTo>
                <a:lnTo>
                  <a:pt x="2092" y="3053"/>
                </a:lnTo>
                <a:lnTo>
                  <a:pt x="2139" y="3005"/>
                </a:lnTo>
                <a:lnTo>
                  <a:pt x="2181" y="2951"/>
                </a:lnTo>
                <a:lnTo>
                  <a:pt x="2223" y="2894"/>
                </a:lnTo>
                <a:lnTo>
                  <a:pt x="2263" y="2832"/>
                </a:lnTo>
                <a:lnTo>
                  <a:pt x="2302" y="2763"/>
                </a:lnTo>
                <a:lnTo>
                  <a:pt x="2339" y="2690"/>
                </a:lnTo>
                <a:lnTo>
                  <a:pt x="2372" y="2614"/>
                </a:lnTo>
                <a:lnTo>
                  <a:pt x="2402" y="2534"/>
                </a:lnTo>
                <a:lnTo>
                  <a:pt x="1843" y="2534"/>
                </a:lnTo>
                <a:close/>
                <a:moveTo>
                  <a:pt x="1054" y="2534"/>
                </a:moveTo>
                <a:lnTo>
                  <a:pt x="1084" y="2614"/>
                </a:lnTo>
                <a:lnTo>
                  <a:pt x="1117" y="2690"/>
                </a:lnTo>
                <a:lnTo>
                  <a:pt x="1154" y="2763"/>
                </a:lnTo>
                <a:lnTo>
                  <a:pt x="1193" y="2832"/>
                </a:lnTo>
                <a:lnTo>
                  <a:pt x="1233" y="2894"/>
                </a:lnTo>
                <a:lnTo>
                  <a:pt x="1275" y="2951"/>
                </a:lnTo>
                <a:lnTo>
                  <a:pt x="1317" y="3005"/>
                </a:lnTo>
                <a:lnTo>
                  <a:pt x="1364" y="3053"/>
                </a:lnTo>
                <a:lnTo>
                  <a:pt x="1410" y="3096"/>
                </a:lnTo>
                <a:lnTo>
                  <a:pt x="1457" y="3132"/>
                </a:lnTo>
                <a:lnTo>
                  <a:pt x="1508" y="3165"/>
                </a:lnTo>
                <a:lnTo>
                  <a:pt x="1560" y="3190"/>
                </a:lnTo>
                <a:lnTo>
                  <a:pt x="1613" y="3209"/>
                </a:lnTo>
                <a:lnTo>
                  <a:pt x="1613" y="2534"/>
                </a:lnTo>
                <a:lnTo>
                  <a:pt x="1054" y="2534"/>
                </a:lnTo>
                <a:close/>
                <a:moveTo>
                  <a:pt x="466" y="2534"/>
                </a:moveTo>
                <a:lnTo>
                  <a:pt x="511" y="2601"/>
                </a:lnTo>
                <a:lnTo>
                  <a:pt x="560" y="2665"/>
                </a:lnTo>
                <a:lnTo>
                  <a:pt x="613" y="2727"/>
                </a:lnTo>
                <a:lnTo>
                  <a:pt x="669" y="2787"/>
                </a:lnTo>
                <a:lnTo>
                  <a:pt x="731" y="2845"/>
                </a:lnTo>
                <a:lnTo>
                  <a:pt x="796" y="2900"/>
                </a:lnTo>
                <a:lnTo>
                  <a:pt x="864" y="2951"/>
                </a:lnTo>
                <a:lnTo>
                  <a:pt x="934" y="2998"/>
                </a:lnTo>
                <a:lnTo>
                  <a:pt x="1006" y="3041"/>
                </a:lnTo>
                <a:lnTo>
                  <a:pt x="1082" y="3079"/>
                </a:lnTo>
                <a:lnTo>
                  <a:pt x="1036" y="3014"/>
                </a:lnTo>
                <a:lnTo>
                  <a:pt x="991" y="2944"/>
                </a:lnTo>
                <a:lnTo>
                  <a:pt x="950" y="2870"/>
                </a:lnTo>
                <a:lnTo>
                  <a:pt x="911" y="2791"/>
                </a:lnTo>
                <a:lnTo>
                  <a:pt x="874" y="2709"/>
                </a:lnTo>
                <a:lnTo>
                  <a:pt x="841" y="2623"/>
                </a:lnTo>
                <a:lnTo>
                  <a:pt x="811" y="2534"/>
                </a:lnTo>
                <a:lnTo>
                  <a:pt x="466" y="2534"/>
                </a:lnTo>
                <a:close/>
                <a:moveTo>
                  <a:pt x="2763" y="1843"/>
                </a:moveTo>
                <a:lnTo>
                  <a:pt x="2755" y="1963"/>
                </a:lnTo>
                <a:lnTo>
                  <a:pt x="2743" y="2079"/>
                </a:lnTo>
                <a:lnTo>
                  <a:pt x="2727" y="2193"/>
                </a:lnTo>
                <a:lnTo>
                  <a:pt x="2705" y="2304"/>
                </a:lnTo>
                <a:lnTo>
                  <a:pt x="3110" y="2304"/>
                </a:lnTo>
                <a:lnTo>
                  <a:pt x="3145" y="2215"/>
                </a:lnTo>
                <a:lnTo>
                  <a:pt x="3173" y="2124"/>
                </a:lnTo>
                <a:lnTo>
                  <a:pt x="3195" y="2032"/>
                </a:lnTo>
                <a:lnTo>
                  <a:pt x="3211" y="1939"/>
                </a:lnTo>
                <a:lnTo>
                  <a:pt x="3221" y="1843"/>
                </a:lnTo>
                <a:lnTo>
                  <a:pt x="2763" y="1843"/>
                </a:lnTo>
                <a:close/>
                <a:moveTo>
                  <a:pt x="1843" y="1843"/>
                </a:moveTo>
                <a:lnTo>
                  <a:pt x="1843" y="2304"/>
                </a:lnTo>
                <a:lnTo>
                  <a:pt x="2469" y="2304"/>
                </a:lnTo>
                <a:lnTo>
                  <a:pt x="2493" y="2192"/>
                </a:lnTo>
                <a:lnTo>
                  <a:pt x="2511" y="2078"/>
                </a:lnTo>
                <a:lnTo>
                  <a:pt x="2524" y="1962"/>
                </a:lnTo>
                <a:lnTo>
                  <a:pt x="2532" y="1843"/>
                </a:lnTo>
                <a:lnTo>
                  <a:pt x="1843" y="1843"/>
                </a:lnTo>
                <a:close/>
                <a:moveTo>
                  <a:pt x="924" y="1843"/>
                </a:moveTo>
                <a:lnTo>
                  <a:pt x="932" y="1962"/>
                </a:lnTo>
                <a:lnTo>
                  <a:pt x="945" y="2078"/>
                </a:lnTo>
                <a:lnTo>
                  <a:pt x="963" y="2192"/>
                </a:lnTo>
                <a:lnTo>
                  <a:pt x="987" y="2304"/>
                </a:lnTo>
                <a:lnTo>
                  <a:pt x="1613" y="2304"/>
                </a:lnTo>
                <a:lnTo>
                  <a:pt x="1613" y="1843"/>
                </a:lnTo>
                <a:lnTo>
                  <a:pt x="924" y="1843"/>
                </a:lnTo>
                <a:close/>
                <a:moveTo>
                  <a:pt x="235" y="1843"/>
                </a:moveTo>
                <a:lnTo>
                  <a:pt x="245" y="1939"/>
                </a:lnTo>
                <a:lnTo>
                  <a:pt x="261" y="2032"/>
                </a:lnTo>
                <a:lnTo>
                  <a:pt x="283" y="2124"/>
                </a:lnTo>
                <a:lnTo>
                  <a:pt x="311" y="2215"/>
                </a:lnTo>
                <a:lnTo>
                  <a:pt x="346" y="2304"/>
                </a:lnTo>
                <a:lnTo>
                  <a:pt x="751" y="2304"/>
                </a:lnTo>
                <a:lnTo>
                  <a:pt x="729" y="2193"/>
                </a:lnTo>
                <a:lnTo>
                  <a:pt x="713" y="2079"/>
                </a:lnTo>
                <a:lnTo>
                  <a:pt x="701" y="1963"/>
                </a:lnTo>
                <a:lnTo>
                  <a:pt x="693" y="1843"/>
                </a:lnTo>
                <a:lnTo>
                  <a:pt x="235" y="1843"/>
                </a:lnTo>
                <a:close/>
                <a:moveTo>
                  <a:pt x="2705" y="1152"/>
                </a:moveTo>
                <a:lnTo>
                  <a:pt x="2727" y="1263"/>
                </a:lnTo>
                <a:lnTo>
                  <a:pt x="2743" y="1377"/>
                </a:lnTo>
                <a:lnTo>
                  <a:pt x="2755" y="1493"/>
                </a:lnTo>
                <a:lnTo>
                  <a:pt x="2763" y="1613"/>
                </a:lnTo>
                <a:lnTo>
                  <a:pt x="3221" y="1613"/>
                </a:lnTo>
                <a:lnTo>
                  <a:pt x="3211" y="1517"/>
                </a:lnTo>
                <a:lnTo>
                  <a:pt x="3195" y="1424"/>
                </a:lnTo>
                <a:lnTo>
                  <a:pt x="3173" y="1332"/>
                </a:lnTo>
                <a:lnTo>
                  <a:pt x="3145" y="1241"/>
                </a:lnTo>
                <a:lnTo>
                  <a:pt x="3110" y="1152"/>
                </a:lnTo>
                <a:lnTo>
                  <a:pt x="2705" y="1152"/>
                </a:lnTo>
                <a:close/>
                <a:moveTo>
                  <a:pt x="1843" y="1152"/>
                </a:moveTo>
                <a:lnTo>
                  <a:pt x="1843" y="1613"/>
                </a:lnTo>
                <a:lnTo>
                  <a:pt x="2532" y="1613"/>
                </a:lnTo>
                <a:lnTo>
                  <a:pt x="2524" y="1494"/>
                </a:lnTo>
                <a:lnTo>
                  <a:pt x="2511" y="1378"/>
                </a:lnTo>
                <a:lnTo>
                  <a:pt x="2493" y="1264"/>
                </a:lnTo>
                <a:lnTo>
                  <a:pt x="2469" y="1152"/>
                </a:lnTo>
                <a:lnTo>
                  <a:pt x="1843" y="1152"/>
                </a:lnTo>
                <a:close/>
                <a:moveTo>
                  <a:pt x="987" y="1152"/>
                </a:moveTo>
                <a:lnTo>
                  <a:pt x="963" y="1264"/>
                </a:lnTo>
                <a:lnTo>
                  <a:pt x="945" y="1378"/>
                </a:lnTo>
                <a:lnTo>
                  <a:pt x="932" y="1494"/>
                </a:lnTo>
                <a:lnTo>
                  <a:pt x="924" y="1613"/>
                </a:lnTo>
                <a:lnTo>
                  <a:pt x="1613" y="1613"/>
                </a:lnTo>
                <a:lnTo>
                  <a:pt x="1613" y="1152"/>
                </a:lnTo>
                <a:lnTo>
                  <a:pt x="987" y="1152"/>
                </a:lnTo>
                <a:close/>
                <a:moveTo>
                  <a:pt x="346" y="1152"/>
                </a:moveTo>
                <a:lnTo>
                  <a:pt x="311" y="1241"/>
                </a:lnTo>
                <a:lnTo>
                  <a:pt x="283" y="1332"/>
                </a:lnTo>
                <a:lnTo>
                  <a:pt x="261" y="1424"/>
                </a:lnTo>
                <a:lnTo>
                  <a:pt x="245" y="1517"/>
                </a:lnTo>
                <a:lnTo>
                  <a:pt x="235" y="1613"/>
                </a:lnTo>
                <a:lnTo>
                  <a:pt x="693" y="1613"/>
                </a:lnTo>
                <a:lnTo>
                  <a:pt x="701" y="1493"/>
                </a:lnTo>
                <a:lnTo>
                  <a:pt x="713" y="1377"/>
                </a:lnTo>
                <a:lnTo>
                  <a:pt x="729" y="1263"/>
                </a:lnTo>
                <a:lnTo>
                  <a:pt x="751" y="1152"/>
                </a:lnTo>
                <a:lnTo>
                  <a:pt x="346" y="1152"/>
                </a:lnTo>
                <a:close/>
                <a:moveTo>
                  <a:pt x="2374" y="377"/>
                </a:moveTo>
                <a:lnTo>
                  <a:pt x="2420" y="442"/>
                </a:lnTo>
                <a:lnTo>
                  <a:pt x="2465" y="512"/>
                </a:lnTo>
                <a:lnTo>
                  <a:pt x="2506" y="586"/>
                </a:lnTo>
                <a:lnTo>
                  <a:pt x="2545" y="665"/>
                </a:lnTo>
                <a:lnTo>
                  <a:pt x="2582" y="747"/>
                </a:lnTo>
                <a:lnTo>
                  <a:pt x="2615" y="833"/>
                </a:lnTo>
                <a:lnTo>
                  <a:pt x="2645" y="922"/>
                </a:lnTo>
                <a:lnTo>
                  <a:pt x="2990" y="922"/>
                </a:lnTo>
                <a:lnTo>
                  <a:pt x="2945" y="855"/>
                </a:lnTo>
                <a:lnTo>
                  <a:pt x="2896" y="791"/>
                </a:lnTo>
                <a:lnTo>
                  <a:pt x="2843" y="729"/>
                </a:lnTo>
                <a:lnTo>
                  <a:pt x="2787" y="669"/>
                </a:lnTo>
                <a:lnTo>
                  <a:pt x="2725" y="611"/>
                </a:lnTo>
                <a:lnTo>
                  <a:pt x="2660" y="556"/>
                </a:lnTo>
                <a:lnTo>
                  <a:pt x="2592" y="505"/>
                </a:lnTo>
                <a:lnTo>
                  <a:pt x="2522" y="458"/>
                </a:lnTo>
                <a:lnTo>
                  <a:pt x="2450" y="415"/>
                </a:lnTo>
                <a:lnTo>
                  <a:pt x="2374" y="377"/>
                </a:lnTo>
                <a:close/>
                <a:moveTo>
                  <a:pt x="1082" y="377"/>
                </a:moveTo>
                <a:lnTo>
                  <a:pt x="1006" y="415"/>
                </a:lnTo>
                <a:lnTo>
                  <a:pt x="934" y="458"/>
                </a:lnTo>
                <a:lnTo>
                  <a:pt x="864" y="505"/>
                </a:lnTo>
                <a:lnTo>
                  <a:pt x="796" y="556"/>
                </a:lnTo>
                <a:lnTo>
                  <a:pt x="731" y="611"/>
                </a:lnTo>
                <a:lnTo>
                  <a:pt x="669" y="669"/>
                </a:lnTo>
                <a:lnTo>
                  <a:pt x="613" y="729"/>
                </a:lnTo>
                <a:lnTo>
                  <a:pt x="560" y="791"/>
                </a:lnTo>
                <a:lnTo>
                  <a:pt x="511" y="855"/>
                </a:lnTo>
                <a:lnTo>
                  <a:pt x="466" y="922"/>
                </a:lnTo>
                <a:lnTo>
                  <a:pt x="811" y="922"/>
                </a:lnTo>
                <a:lnTo>
                  <a:pt x="841" y="833"/>
                </a:lnTo>
                <a:lnTo>
                  <a:pt x="874" y="747"/>
                </a:lnTo>
                <a:lnTo>
                  <a:pt x="911" y="665"/>
                </a:lnTo>
                <a:lnTo>
                  <a:pt x="950" y="586"/>
                </a:lnTo>
                <a:lnTo>
                  <a:pt x="991" y="512"/>
                </a:lnTo>
                <a:lnTo>
                  <a:pt x="1036" y="442"/>
                </a:lnTo>
                <a:lnTo>
                  <a:pt x="1082" y="377"/>
                </a:lnTo>
                <a:close/>
                <a:moveTo>
                  <a:pt x="1843" y="247"/>
                </a:moveTo>
                <a:lnTo>
                  <a:pt x="1843" y="922"/>
                </a:lnTo>
                <a:lnTo>
                  <a:pt x="2402" y="922"/>
                </a:lnTo>
                <a:lnTo>
                  <a:pt x="2372" y="842"/>
                </a:lnTo>
                <a:lnTo>
                  <a:pt x="2339" y="766"/>
                </a:lnTo>
                <a:lnTo>
                  <a:pt x="2302" y="693"/>
                </a:lnTo>
                <a:lnTo>
                  <a:pt x="2263" y="624"/>
                </a:lnTo>
                <a:lnTo>
                  <a:pt x="2223" y="562"/>
                </a:lnTo>
                <a:lnTo>
                  <a:pt x="2181" y="505"/>
                </a:lnTo>
                <a:lnTo>
                  <a:pt x="2139" y="451"/>
                </a:lnTo>
                <a:lnTo>
                  <a:pt x="2092" y="403"/>
                </a:lnTo>
                <a:lnTo>
                  <a:pt x="2046" y="360"/>
                </a:lnTo>
                <a:lnTo>
                  <a:pt x="1999" y="324"/>
                </a:lnTo>
                <a:lnTo>
                  <a:pt x="1948" y="291"/>
                </a:lnTo>
                <a:lnTo>
                  <a:pt x="1896" y="266"/>
                </a:lnTo>
                <a:lnTo>
                  <a:pt x="1843" y="247"/>
                </a:lnTo>
                <a:close/>
                <a:moveTo>
                  <a:pt x="1613" y="247"/>
                </a:moveTo>
                <a:lnTo>
                  <a:pt x="1560" y="266"/>
                </a:lnTo>
                <a:lnTo>
                  <a:pt x="1508" y="291"/>
                </a:lnTo>
                <a:lnTo>
                  <a:pt x="1457" y="324"/>
                </a:lnTo>
                <a:lnTo>
                  <a:pt x="1410" y="360"/>
                </a:lnTo>
                <a:lnTo>
                  <a:pt x="1364" y="403"/>
                </a:lnTo>
                <a:lnTo>
                  <a:pt x="1317" y="451"/>
                </a:lnTo>
                <a:lnTo>
                  <a:pt x="1275" y="505"/>
                </a:lnTo>
                <a:lnTo>
                  <a:pt x="1233" y="562"/>
                </a:lnTo>
                <a:lnTo>
                  <a:pt x="1193" y="624"/>
                </a:lnTo>
                <a:lnTo>
                  <a:pt x="1154" y="693"/>
                </a:lnTo>
                <a:lnTo>
                  <a:pt x="1117" y="766"/>
                </a:lnTo>
                <a:lnTo>
                  <a:pt x="1084" y="842"/>
                </a:lnTo>
                <a:lnTo>
                  <a:pt x="1054" y="922"/>
                </a:lnTo>
                <a:lnTo>
                  <a:pt x="1613" y="922"/>
                </a:lnTo>
                <a:lnTo>
                  <a:pt x="1613" y="247"/>
                </a:lnTo>
                <a:close/>
                <a:moveTo>
                  <a:pt x="1728" y="0"/>
                </a:moveTo>
                <a:lnTo>
                  <a:pt x="1834" y="3"/>
                </a:lnTo>
                <a:lnTo>
                  <a:pt x="1936" y="13"/>
                </a:lnTo>
                <a:lnTo>
                  <a:pt x="2039" y="28"/>
                </a:lnTo>
                <a:lnTo>
                  <a:pt x="2139" y="49"/>
                </a:lnTo>
                <a:lnTo>
                  <a:pt x="2236" y="75"/>
                </a:lnTo>
                <a:lnTo>
                  <a:pt x="2331" y="108"/>
                </a:lnTo>
                <a:lnTo>
                  <a:pt x="2423" y="146"/>
                </a:lnTo>
                <a:lnTo>
                  <a:pt x="2513" y="189"/>
                </a:lnTo>
                <a:lnTo>
                  <a:pt x="2600" y="236"/>
                </a:lnTo>
                <a:lnTo>
                  <a:pt x="2684" y="288"/>
                </a:lnTo>
                <a:lnTo>
                  <a:pt x="2765" y="346"/>
                </a:lnTo>
                <a:lnTo>
                  <a:pt x="2841" y="406"/>
                </a:lnTo>
                <a:lnTo>
                  <a:pt x="2915" y="472"/>
                </a:lnTo>
                <a:lnTo>
                  <a:pt x="2984" y="541"/>
                </a:lnTo>
                <a:lnTo>
                  <a:pt x="3050" y="615"/>
                </a:lnTo>
                <a:lnTo>
                  <a:pt x="3110" y="691"/>
                </a:lnTo>
                <a:lnTo>
                  <a:pt x="3168" y="772"/>
                </a:lnTo>
                <a:lnTo>
                  <a:pt x="3220" y="856"/>
                </a:lnTo>
                <a:lnTo>
                  <a:pt x="3267" y="943"/>
                </a:lnTo>
                <a:lnTo>
                  <a:pt x="3310" y="1033"/>
                </a:lnTo>
                <a:lnTo>
                  <a:pt x="3348" y="1125"/>
                </a:lnTo>
                <a:lnTo>
                  <a:pt x="3381" y="1220"/>
                </a:lnTo>
                <a:lnTo>
                  <a:pt x="3407" y="1317"/>
                </a:lnTo>
                <a:lnTo>
                  <a:pt x="3428" y="1417"/>
                </a:lnTo>
                <a:lnTo>
                  <a:pt x="3443" y="1520"/>
                </a:lnTo>
                <a:lnTo>
                  <a:pt x="3453" y="1622"/>
                </a:lnTo>
                <a:lnTo>
                  <a:pt x="3456" y="1728"/>
                </a:lnTo>
                <a:lnTo>
                  <a:pt x="3453" y="1834"/>
                </a:lnTo>
                <a:lnTo>
                  <a:pt x="3443" y="1936"/>
                </a:lnTo>
                <a:lnTo>
                  <a:pt x="3428" y="2039"/>
                </a:lnTo>
                <a:lnTo>
                  <a:pt x="3407" y="2139"/>
                </a:lnTo>
                <a:lnTo>
                  <a:pt x="3381" y="2236"/>
                </a:lnTo>
                <a:lnTo>
                  <a:pt x="3348" y="2331"/>
                </a:lnTo>
                <a:lnTo>
                  <a:pt x="3310" y="2423"/>
                </a:lnTo>
                <a:lnTo>
                  <a:pt x="3267" y="2513"/>
                </a:lnTo>
                <a:lnTo>
                  <a:pt x="3220" y="2600"/>
                </a:lnTo>
                <a:lnTo>
                  <a:pt x="3168" y="2684"/>
                </a:lnTo>
                <a:lnTo>
                  <a:pt x="3110" y="2765"/>
                </a:lnTo>
                <a:lnTo>
                  <a:pt x="3050" y="2841"/>
                </a:lnTo>
                <a:lnTo>
                  <a:pt x="2984" y="2915"/>
                </a:lnTo>
                <a:lnTo>
                  <a:pt x="2915" y="2984"/>
                </a:lnTo>
                <a:lnTo>
                  <a:pt x="2841" y="3050"/>
                </a:lnTo>
                <a:lnTo>
                  <a:pt x="2765" y="3110"/>
                </a:lnTo>
                <a:lnTo>
                  <a:pt x="2684" y="3168"/>
                </a:lnTo>
                <a:lnTo>
                  <a:pt x="2600" y="3220"/>
                </a:lnTo>
                <a:lnTo>
                  <a:pt x="2513" y="3267"/>
                </a:lnTo>
                <a:lnTo>
                  <a:pt x="2423" y="3310"/>
                </a:lnTo>
                <a:lnTo>
                  <a:pt x="2331" y="3348"/>
                </a:lnTo>
                <a:lnTo>
                  <a:pt x="2236" y="3381"/>
                </a:lnTo>
                <a:lnTo>
                  <a:pt x="2139" y="3407"/>
                </a:lnTo>
                <a:lnTo>
                  <a:pt x="2039" y="3428"/>
                </a:lnTo>
                <a:lnTo>
                  <a:pt x="1936" y="3443"/>
                </a:lnTo>
                <a:lnTo>
                  <a:pt x="1834" y="3453"/>
                </a:lnTo>
                <a:lnTo>
                  <a:pt x="1728" y="3456"/>
                </a:lnTo>
                <a:lnTo>
                  <a:pt x="1622" y="3453"/>
                </a:lnTo>
                <a:lnTo>
                  <a:pt x="1520" y="3443"/>
                </a:lnTo>
                <a:lnTo>
                  <a:pt x="1417" y="3428"/>
                </a:lnTo>
                <a:lnTo>
                  <a:pt x="1317" y="3407"/>
                </a:lnTo>
                <a:lnTo>
                  <a:pt x="1220" y="3381"/>
                </a:lnTo>
                <a:lnTo>
                  <a:pt x="1125" y="3348"/>
                </a:lnTo>
                <a:lnTo>
                  <a:pt x="1033" y="3310"/>
                </a:lnTo>
                <a:lnTo>
                  <a:pt x="943" y="3267"/>
                </a:lnTo>
                <a:lnTo>
                  <a:pt x="856" y="3220"/>
                </a:lnTo>
                <a:lnTo>
                  <a:pt x="772" y="3168"/>
                </a:lnTo>
                <a:lnTo>
                  <a:pt x="691" y="3110"/>
                </a:lnTo>
                <a:lnTo>
                  <a:pt x="615" y="3050"/>
                </a:lnTo>
                <a:lnTo>
                  <a:pt x="541" y="2984"/>
                </a:lnTo>
                <a:lnTo>
                  <a:pt x="472" y="2915"/>
                </a:lnTo>
                <a:lnTo>
                  <a:pt x="406" y="2841"/>
                </a:lnTo>
                <a:lnTo>
                  <a:pt x="346" y="2765"/>
                </a:lnTo>
                <a:lnTo>
                  <a:pt x="288" y="2684"/>
                </a:lnTo>
                <a:lnTo>
                  <a:pt x="236" y="2600"/>
                </a:lnTo>
                <a:lnTo>
                  <a:pt x="189" y="2513"/>
                </a:lnTo>
                <a:lnTo>
                  <a:pt x="146" y="2423"/>
                </a:lnTo>
                <a:lnTo>
                  <a:pt x="108" y="2331"/>
                </a:lnTo>
                <a:lnTo>
                  <a:pt x="75" y="2236"/>
                </a:lnTo>
                <a:lnTo>
                  <a:pt x="49" y="2139"/>
                </a:lnTo>
                <a:lnTo>
                  <a:pt x="28" y="2039"/>
                </a:lnTo>
                <a:lnTo>
                  <a:pt x="13" y="1936"/>
                </a:lnTo>
                <a:lnTo>
                  <a:pt x="3" y="1834"/>
                </a:lnTo>
                <a:lnTo>
                  <a:pt x="0" y="1728"/>
                </a:lnTo>
                <a:lnTo>
                  <a:pt x="3" y="1622"/>
                </a:lnTo>
                <a:lnTo>
                  <a:pt x="13" y="1520"/>
                </a:lnTo>
                <a:lnTo>
                  <a:pt x="28" y="1417"/>
                </a:lnTo>
                <a:lnTo>
                  <a:pt x="49" y="1317"/>
                </a:lnTo>
                <a:lnTo>
                  <a:pt x="75" y="1220"/>
                </a:lnTo>
                <a:lnTo>
                  <a:pt x="108" y="1125"/>
                </a:lnTo>
                <a:lnTo>
                  <a:pt x="146" y="1033"/>
                </a:lnTo>
                <a:lnTo>
                  <a:pt x="189" y="943"/>
                </a:lnTo>
                <a:lnTo>
                  <a:pt x="236" y="856"/>
                </a:lnTo>
                <a:lnTo>
                  <a:pt x="288" y="772"/>
                </a:lnTo>
                <a:lnTo>
                  <a:pt x="346" y="691"/>
                </a:lnTo>
                <a:lnTo>
                  <a:pt x="406" y="615"/>
                </a:lnTo>
                <a:lnTo>
                  <a:pt x="472" y="541"/>
                </a:lnTo>
                <a:lnTo>
                  <a:pt x="541" y="472"/>
                </a:lnTo>
                <a:lnTo>
                  <a:pt x="615" y="406"/>
                </a:lnTo>
                <a:lnTo>
                  <a:pt x="691" y="346"/>
                </a:lnTo>
                <a:lnTo>
                  <a:pt x="772" y="288"/>
                </a:lnTo>
                <a:lnTo>
                  <a:pt x="856" y="236"/>
                </a:lnTo>
                <a:lnTo>
                  <a:pt x="943" y="189"/>
                </a:lnTo>
                <a:lnTo>
                  <a:pt x="1033" y="146"/>
                </a:lnTo>
                <a:lnTo>
                  <a:pt x="1125" y="108"/>
                </a:lnTo>
                <a:lnTo>
                  <a:pt x="1220" y="75"/>
                </a:lnTo>
                <a:lnTo>
                  <a:pt x="1317" y="49"/>
                </a:lnTo>
                <a:lnTo>
                  <a:pt x="1417" y="28"/>
                </a:lnTo>
                <a:lnTo>
                  <a:pt x="1520" y="13"/>
                </a:lnTo>
                <a:lnTo>
                  <a:pt x="1622" y="3"/>
                </a:lnTo>
                <a:lnTo>
                  <a:pt x="172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89"/>
          <p:cNvSpPr>
            <a:spLocks noEditPoints="1"/>
          </p:cNvSpPr>
          <p:nvPr/>
        </p:nvSpPr>
        <p:spPr bwMode="auto">
          <a:xfrm>
            <a:off x="2306748" y="453503"/>
            <a:ext cx="469413" cy="474015"/>
          </a:xfrm>
          <a:custGeom>
            <a:avLst/>
            <a:gdLst>
              <a:gd name="T0" fmla="*/ 1301 w 3262"/>
              <a:gd name="T1" fmla="*/ 243 h 3292"/>
              <a:gd name="T2" fmla="*/ 1206 w 3262"/>
              <a:gd name="T3" fmla="*/ 571 h 3292"/>
              <a:gd name="T4" fmla="*/ 734 w 3262"/>
              <a:gd name="T5" fmla="*/ 1026 h 3292"/>
              <a:gd name="T6" fmla="*/ 251 w 3262"/>
              <a:gd name="T7" fmla="*/ 1280 h 3292"/>
              <a:gd name="T8" fmla="*/ 207 w 3262"/>
              <a:gd name="T9" fmla="*/ 1743 h 3292"/>
              <a:gd name="T10" fmla="*/ 313 w 3262"/>
              <a:gd name="T11" fmla="*/ 2198 h 3292"/>
              <a:gd name="T12" fmla="*/ 549 w 3262"/>
              <a:gd name="T13" fmla="*/ 2585 h 3292"/>
              <a:gd name="T14" fmla="*/ 815 w 3262"/>
              <a:gd name="T15" fmla="*/ 2224 h 3292"/>
              <a:gd name="T16" fmla="*/ 410 w 3262"/>
              <a:gd name="T17" fmla="*/ 1977 h 3292"/>
              <a:gd name="T18" fmla="*/ 430 w 3262"/>
              <a:gd name="T19" fmla="*/ 1273 h 3292"/>
              <a:gd name="T20" fmla="*/ 918 w 3262"/>
              <a:gd name="T21" fmla="*/ 1234 h 3292"/>
              <a:gd name="T22" fmla="*/ 992 w 3262"/>
              <a:gd name="T23" fmla="*/ 1267 h 3292"/>
              <a:gd name="T24" fmla="*/ 1057 w 3262"/>
              <a:gd name="T25" fmla="*/ 1326 h 3292"/>
              <a:gd name="T26" fmla="*/ 1194 w 3262"/>
              <a:gd name="T27" fmla="*/ 1433 h 3292"/>
              <a:gd name="T28" fmla="*/ 1381 w 3262"/>
              <a:gd name="T29" fmla="*/ 1548 h 3292"/>
              <a:gd name="T30" fmla="*/ 1598 w 3262"/>
              <a:gd name="T31" fmla="*/ 1629 h 3292"/>
              <a:gd name="T32" fmla="*/ 1778 w 3262"/>
              <a:gd name="T33" fmla="*/ 1656 h 3292"/>
              <a:gd name="T34" fmla="*/ 1835 w 3262"/>
              <a:gd name="T35" fmla="*/ 1748 h 3292"/>
              <a:gd name="T36" fmla="*/ 1809 w 3262"/>
              <a:gd name="T37" fmla="*/ 2125 h 3292"/>
              <a:gd name="T38" fmla="*/ 1379 w 3262"/>
              <a:gd name="T39" fmla="*/ 3064 h 3292"/>
              <a:gd name="T40" fmla="*/ 1812 w 3262"/>
              <a:gd name="T41" fmla="*/ 3074 h 3292"/>
              <a:gd name="T42" fmla="*/ 2233 w 3262"/>
              <a:gd name="T43" fmla="*/ 2952 h 3292"/>
              <a:gd name="T44" fmla="*/ 2589 w 3262"/>
              <a:gd name="T45" fmla="*/ 2713 h 3292"/>
              <a:gd name="T46" fmla="*/ 2713 w 3262"/>
              <a:gd name="T47" fmla="*/ 2336 h 3292"/>
              <a:gd name="T48" fmla="*/ 2741 w 3262"/>
              <a:gd name="T49" fmla="*/ 1913 h 3292"/>
              <a:gd name="T50" fmla="*/ 2713 w 3262"/>
              <a:gd name="T51" fmla="*/ 1599 h 3292"/>
              <a:gd name="T52" fmla="*/ 2650 w 3262"/>
              <a:gd name="T53" fmla="*/ 1440 h 3292"/>
              <a:gd name="T54" fmla="*/ 2393 w 3262"/>
              <a:gd name="T55" fmla="*/ 1382 h 3292"/>
              <a:gd name="T56" fmla="*/ 2181 w 3262"/>
              <a:gd name="T57" fmla="*/ 1219 h 3292"/>
              <a:gd name="T58" fmla="*/ 2060 w 3262"/>
              <a:gd name="T59" fmla="*/ 983 h 3292"/>
              <a:gd name="T60" fmla="*/ 2048 w 3262"/>
              <a:gd name="T61" fmla="*/ 714 h 3292"/>
              <a:gd name="T62" fmla="*/ 2149 w 3262"/>
              <a:gd name="T63" fmla="*/ 470 h 3292"/>
              <a:gd name="T64" fmla="*/ 2089 w 3262"/>
              <a:gd name="T65" fmla="*/ 281 h 3292"/>
              <a:gd name="T66" fmla="*/ 1631 w 3262"/>
              <a:gd name="T67" fmla="*/ 205 h 3292"/>
              <a:gd name="T68" fmla="*/ 1935 w 3262"/>
              <a:gd name="T69" fmla="*/ 28 h 3292"/>
              <a:gd name="T70" fmla="*/ 2397 w 3262"/>
              <a:gd name="T71" fmla="*/ 193 h 3292"/>
              <a:gd name="T72" fmla="*/ 2784 w 3262"/>
              <a:gd name="T73" fmla="*/ 482 h 3292"/>
              <a:gd name="T74" fmla="*/ 3071 w 3262"/>
              <a:gd name="T75" fmla="*/ 871 h 3292"/>
              <a:gd name="T76" fmla="*/ 3233 w 3262"/>
              <a:gd name="T77" fmla="*/ 1339 h 3292"/>
              <a:gd name="T78" fmla="*/ 3250 w 3262"/>
              <a:gd name="T79" fmla="*/ 1852 h 3292"/>
              <a:gd name="T80" fmla="*/ 3113 w 3262"/>
              <a:gd name="T81" fmla="*/ 2332 h 3292"/>
              <a:gd name="T82" fmla="*/ 2851 w 3262"/>
              <a:gd name="T83" fmla="*/ 2738 h 3292"/>
              <a:gd name="T84" fmla="*/ 2482 w 3262"/>
              <a:gd name="T85" fmla="*/ 3050 h 3292"/>
              <a:gd name="T86" fmla="*/ 2033 w 3262"/>
              <a:gd name="T87" fmla="*/ 3241 h 3292"/>
              <a:gd name="T88" fmla="*/ 1528 w 3262"/>
              <a:gd name="T89" fmla="*/ 3289 h 3292"/>
              <a:gd name="T90" fmla="*/ 1042 w 3262"/>
              <a:gd name="T91" fmla="*/ 3180 h 3292"/>
              <a:gd name="T92" fmla="*/ 622 w 3262"/>
              <a:gd name="T93" fmla="*/ 2939 h 3292"/>
              <a:gd name="T94" fmla="*/ 293 w 3262"/>
              <a:gd name="T95" fmla="*/ 2586 h 3292"/>
              <a:gd name="T96" fmla="*/ 77 w 3262"/>
              <a:gd name="T97" fmla="*/ 2147 h 3292"/>
              <a:gd name="T98" fmla="*/ 0 w 3262"/>
              <a:gd name="T99" fmla="*/ 1646 h 3292"/>
              <a:gd name="T100" fmla="*/ 77 w 3262"/>
              <a:gd name="T101" fmla="*/ 1144 h 3292"/>
              <a:gd name="T102" fmla="*/ 293 w 3262"/>
              <a:gd name="T103" fmla="*/ 705 h 3292"/>
              <a:gd name="T104" fmla="*/ 622 w 3262"/>
              <a:gd name="T105" fmla="*/ 353 h 3292"/>
              <a:gd name="T106" fmla="*/ 1042 w 3262"/>
              <a:gd name="T107" fmla="*/ 110 h 3292"/>
              <a:gd name="T108" fmla="*/ 1528 w 3262"/>
              <a:gd name="T109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205"/>
                </a:moveTo>
                <a:lnTo>
                  <a:pt x="1547" y="207"/>
                </a:lnTo>
                <a:lnTo>
                  <a:pt x="1463" y="215"/>
                </a:lnTo>
                <a:lnTo>
                  <a:pt x="1381" y="227"/>
                </a:lnTo>
                <a:lnTo>
                  <a:pt x="1301" y="243"/>
                </a:lnTo>
                <a:lnTo>
                  <a:pt x="1224" y="265"/>
                </a:lnTo>
                <a:lnTo>
                  <a:pt x="1224" y="514"/>
                </a:lnTo>
                <a:lnTo>
                  <a:pt x="1222" y="535"/>
                </a:lnTo>
                <a:lnTo>
                  <a:pt x="1216" y="553"/>
                </a:lnTo>
                <a:lnTo>
                  <a:pt x="1206" y="571"/>
                </a:lnTo>
                <a:lnTo>
                  <a:pt x="1193" y="586"/>
                </a:lnTo>
                <a:lnTo>
                  <a:pt x="786" y="998"/>
                </a:lnTo>
                <a:lnTo>
                  <a:pt x="770" y="1011"/>
                </a:lnTo>
                <a:lnTo>
                  <a:pt x="753" y="1020"/>
                </a:lnTo>
                <a:lnTo>
                  <a:pt x="734" y="1026"/>
                </a:lnTo>
                <a:lnTo>
                  <a:pt x="713" y="1028"/>
                </a:lnTo>
                <a:lnTo>
                  <a:pt x="342" y="1028"/>
                </a:lnTo>
                <a:lnTo>
                  <a:pt x="306" y="1110"/>
                </a:lnTo>
                <a:lnTo>
                  <a:pt x="275" y="1193"/>
                </a:lnTo>
                <a:lnTo>
                  <a:pt x="251" y="1280"/>
                </a:lnTo>
                <a:lnTo>
                  <a:pt x="230" y="1369"/>
                </a:lnTo>
                <a:lnTo>
                  <a:pt x="216" y="1459"/>
                </a:lnTo>
                <a:lnTo>
                  <a:pt x="207" y="1552"/>
                </a:lnTo>
                <a:lnTo>
                  <a:pt x="204" y="1646"/>
                </a:lnTo>
                <a:lnTo>
                  <a:pt x="207" y="1743"/>
                </a:lnTo>
                <a:lnTo>
                  <a:pt x="217" y="1838"/>
                </a:lnTo>
                <a:lnTo>
                  <a:pt x="232" y="1932"/>
                </a:lnTo>
                <a:lnTo>
                  <a:pt x="254" y="2023"/>
                </a:lnTo>
                <a:lnTo>
                  <a:pt x="280" y="2112"/>
                </a:lnTo>
                <a:lnTo>
                  <a:pt x="313" y="2198"/>
                </a:lnTo>
                <a:lnTo>
                  <a:pt x="350" y="2282"/>
                </a:lnTo>
                <a:lnTo>
                  <a:pt x="393" y="2363"/>
                </a:lnTo>
                <a:lnTo>
                  <a:pt x="441" y="2440"/>
                </a:lnTo>
                <a:lnTo>
                  <a:pt x="493" y="2514"/>
                </a:lnTo>
                <a:lnTo>
                  <a:pt x="549" y="2585"/>
                </a:lnTo>
                <a:lnTo>
                  <a:pt x="610" y="2652"/>
                </a:lnTo>
                <a:lnTo>
                  <a:pt x="675" y="2715"/>
                </a:lnTo>
                <a:lnTo>
                  <a:pt x="744" y="2774"/>
                </a:lnTo>
                <a:lnTo>
                  <a:pt x="815" y="2827"/>
                </a:lnTo>
                <a:lnTo>
                  <a:pt x="815" y="2224"/>
                </a:lnTo>
                <a:lnTo>
                  <a:pt x="464" y="2047"/>
                </a:lnTo>
                <a:lnTo>
                  <a:pt x="445" y="2034"/>
                </a:lnTo>
                <a:lnTo>
                  <a:pt x="430" y="2018"/>
                </a:lnTo>
                <a:lnTo>
                  <a:pt x="417" y="1998"/>
                </a:lnTo>
                <a:lnTo>
                  <a:pt x="410" y="1977"/>
                </a:lnTo>
                <a:lnTo>
                  <a:pt x="407" y="1955"/>
                </a:lnTo>
                <a:lnTo>
                  <a:pt x="407" y="1337"/>
                </a:lnTo>
                <a:lnTo>
                  <a:pt x="410" y="1313"/>
                </a:lnTo>
                <a:lnTo>
                  <a:pt x="418" y="1292"/>
                </a:lnTo>
                <a:lnTo>
                  <a:pt x="430" y="1273"/>
                </a:lnTo>
                <a:lnTo>
                  <a:pt x="446" y="1256"/>
                </a:lnTo>
                <a:lnTo>
                  <a:pt x="464" y="1244"/>
                </a:lnTo>
                <a:lnTo>
                  <a:pt x="486" y="1237"/>
                </a:lnTo>
                <a:lnTo>
                  <a:pt x="510" y="1234"/>
                </a:lnTo>
                <a:lnTo>
                  <a:pt x="918" y="1234"/>
                </a:lnTo>
                <a:lnTo>
                  <a:pt x="937" y="1236"/>
                </a:lnTo>
                <a:lnTo>
                  <a:pt x="957" y="1242"/>
                </a:lnTo>
                <a:lnTo>
                  <a:pt x="974" y="1251"/>
                </a:lnTo>
                <a:lnTo>
                  <a:pt x="989" y="1264"/>
                </a:lnTo>
                <a:lnTo>
                  <a:pt x="992" y="1267"/>
                </a:lnTo>
                <a:lnTo>
                  <a:pt x="999" y="1272"/>
                </a:lnTo>
                <a:lnTo>
                  <a:pt x="1008" y="1281"/>
                </a:lnTo>
                <a:lnTo>
                  <a:pt x="1021" y="1294"/>
                </a:lnTo>
                <a:lnTo>
                  <a:pt x="1037" y="1308"/>
                </a:lnTo>
                <a:lnTo>
                  <a:pt x="1057" y="1326"/>
                </a:lnTo>
                <a:lnTo>
                  <a:pt x="1079" y="1344"/>
                </a:lnTo>
                <a:lnTo>
                  <a:pt x="1104" y="1365"/>
                </a:lnTo>
                <a:lnTo>
                  <a:pt x="1132" y="1387"/>
                </a:lnTo>
                <a:lnTo>
                  <a:pt x="1161" y="1409"/>
                </a:lnTo>
                <a:lnTo>
                  <a:pt x="1194" y="1433"/>
                </a:lnTo>
                <a:lnTo>
                  <a:pt x="1228" y="1457"/>
                </a:lnTo>
                <a:lnTo>
                  <a:pt x="1264" y="1480"/>
                </a:lnTo>
                <a:lnTo>
                  <a:pt x="1301" y="1503"/>
                </a:lnTo>
                <a:lnTo>
                  <a:pt x="1340" y="1526"/>
                </a:lnTo>
                <a:lnTo>
                  <a:pt x="1381" y="1548"/>
                </a:lnTo>
                <a:lnTo>
                  <a:pt x="1423" y="1568"/>
                </a:lnTo>
                <a:lnTo>
                  <a:pt x="1465" y="1587"/>
                </a:lnTo>
                <a:lnTo>
                  <a:pt x="1509" y="1603"/>
                </a:lnTo>
                <a:lnTo>
                  <a:pt x="1553" y="1618"/>
                </a:lnTo>
                <a:lnTo>
                  <a:pt x="1598" y="1629"/>
                </a:lnTo>
                <a:lnTo>
                  <a:pt x="1643" y="1639"/>
                </a:lnTo>
                <a:lnTo>
                  <a:pt x="1688" y="1644"/>
                </a:lnTo>
                <a:lnTo>
                  <a:pt x="1733" y="1646"/>
                </a:lnTo>
                <a:lnTo>
                  <a:pt x="1757" y="1649"/>
                </a:lnTo>
                <a:lnTo>
                  <a:pt x="1778" y="1656"/>
                </a:lnTo>
                <a:lnTo>
                  <a:pt x="1797" y="1669"/>
                </a:lnTo>
                <a:lnTo>
                  <a:pt x="1813" y="1684"/>
                </a:lnTo>
                <a:lnTo>
                  <a:pt x="1824" y="1704"/>
                </a:lnTo>
                <a:lnTo>
                  <a:pt x="1832" y="1725"/>
                </a:lnTo>
                <a:lnTo>
                  <a:pt x="1835" y="1748"/>
                </a:lnTo>
                <a:lnTo>
                  <a:pt x="1835" y="2057"/>
                </a:lnTo>
                <a:lnTo>
                  <a:pt x="1833" y="2075"/>
                </a:lnTo>
                <a:lnTo>
                  <a:pt x="1828" y="2094"/>
                </a:lnTo>
                <a:lnTo>
                  <a:pt x="1820" y="2111"/>
                </a:lnTo>
                <a:lnTo>
                  <a:pt x="1809" y="2125"/>
                </a:lnTo>
                <a:lnTo>
                  <a:pt x="1066" y="2969"/>
                </a:lnTo>
                <a:lnTo>
                  <a:pt x="1142" y="2999"/>
                </a:lnTo>
                <a:lnTo>
                  <a:pt x="1219" y="3024"/>
                </a:lnTo>
                <a:lnTo>
                  <a:pt x="1298" y="3046"/>
                </a:lnTo>
                <a:lnTo>
                  <a:pt x="1379" y="3064"/>
                </a:lnTo>
                <a:lnTo>
                  <a:pt x="1462" y="3076"/>
                </a:lnTo>
                <a:lnTo>
                  <a:pt x="1546" y="3083"/>
                </a:lnTo>
                <a:lnTo>
                  <a:pt x="1631" y="3085"/>
                </a:lnTo>
                <a:lnTo>
                  <a:pt x="1723" y="3083"/>
                </a:lnTo>
                <a:lnTo>
                  <a:pt x="1812" y="3074"/>
                </a:lnTo>
                <a:lnTo>
                  <a:pt x="1901" y="3061"/>
                </a:lnTo>
                <a:lnTo>
                  <a:pt x="1987" y="3041"/>
                </a:lnTo>
                <a:lnTo>
                  <a:pt x="2071" y="3016"/>
                </a:lnTo>
                <a:lnTo>
                  <a:pt x="2154" y="2986"/>
                </a:lnTo>
                <a:lnTo>
                  <a:pt x="2233" y="2952"/>
                </a:lnTo>
                <a:lnTo>
                  <a:pt x="2310" y="2913"/>
                </a:lnTo>
                <a:lnTo>
                  <a:pt x="2384" y="2869"/>
                </a:lnTo>
                <a:lnTo>
                  <a:pt x="2456" y="2821"/>
                </a:lnTo>
                <a:lnTo>
                  <a:pt x="2524" y="2768"/>
                </a:lnTo>
                <a:lnTo>
                  <a:pt x="2589" y="2713"/>
                </a:lnTo>
                <a:lnTo>
                  <a:pt x="2651" y="2653"/>
                </a:lnTo>
                <a:lnTo>
                  <a:pt x="2653" y="2636"/>
                </a:lnTo>
                <a:lnTo>
                  <a:pt x="2678" y="2533"/>
                </a:lnTo>
                <a:lnTo>
                  <a:pt x="2697" y="2433"/>
                </a:lnTo>
                <a:lnTo>
                  <a:pt x="2713" y="2336"/>
                </a:lnTo>
                <a:lnTo>
                  <a:pt x="2725" y="2244"/>
                </a:lnTo>
                <a:lnTo>
                  <a:pt x="2733" y="2155"/>
                </a:lnTo>
                <a:lnTo>
                  <a:pt x="2738" y="2070"/>
                </a:lnTo>
                <a:lnTo>
                  <a:pt x="2741" y="1989"/>
                </a:lnTo>
                <a:lnTo>
                  <a:pt x="2741" y="1913"/>
                </a:lnTo>
                <a:lnTo>
                  <a:pt x="2738" y="1841"/>
                </a:lnTo>
                <a:lnTo>
                  <a:pt x="2734" y="1774"/>
                </a:lnTo>
                <a:lnTo>
                  <a:pt x="2729" y="1711"/>
                </a:lnTo>
                <a:lnTo>
                  <a:pt x="2722" y="1653"/>
                </a:lnTo>
                <a:lnTo>
                  <a:pt x="2713" y="1599"/>
                </a:lnTo>
                <a:lnTo>
                  <a:pt x="2705" y="1552"/>
                </a:lnTo>
                <a:lnTo>
                  <a:pt x="2697" y="1508"/>
                </a:lnTo>
                <a:lnTo>
                  <a:pt x="2688" y="1471"/>
                </a:lnTo>
                <a:lnTo>
                  <a:pt x="2681" y="1439"/>
                </a:lnTo>
                <a:lnTo>
                  <a:pt x="2650" y="1440"/>
                </a:lnTo>
                <a:lnTo>
                  <a:pt x="2597" y="1437"/>
                </a:lnTo>
                <a:lnTo>
                  <a:pt x="2544" y="1431"/>
                </a:lnTo>
                <a:lnTo>
                  <a:pt x="2492" y="1419"/>
                </a:lnTo>
                <a:lnTo>
                  <a:pt x="2442" y="1403"/>
                </a:lnTo>
                <a:lnTo>
                  <a:pt x="2393" y="1382"/>
                </a:lnTo>
                <a:lnTo>
                  <a:pt x="2346" y="1358"/>
                </a:lnTo>
                <a:lnTo>
                  <a:pt x="2301" y="1329"/>
                </a:lnTo>
                <a:lnTo>
                  <a:pt x="2258" y="1296"/>
                </a:lnTo>
                <a:lnTo>
                  <a:pt x="2218" y="1260"/>
                </a:lnTo>
                <a:lnTo>
                  <a:pt x="2181" y="1219"/>
                </a:lnTo>
                <a:lnTo>
                  <a:pt x="2149" y="1176"/>
                </a:lnTo>
                <a:lnTo>
                  <a:pt x="2120" y="1130"/>
                </a:lnTo>
                <a:lnTo>
                  <a:pt x="2095" y="1083"/>
                </a:lnTo>
                <a:lnTo>
                  <a:pt x="2075" y="1034"/>
                </a:lnTo>
                <a:lnTo>
                  <a:pt x="2060" y="983"/>
                </a:lnTo>
                <a:lnTo>
                  <a:pt x="2048" y="930"/>
                </a:lnTo>
                <a:lnTo>
                  <a:pt x="2041" y="877"/>
                </a:lnTo>
                <a:lnTo>
                  <a:pt x="2039" y="823"/>
                </a:lnTo>
                <a:lnTo>
                  <a:pt x="2041" y="768"/>
                </a:lnTo>
                <a:lnTo>
                  <a:pt x="2048" y="714"/>
                </a:lnTo>
                <a:lnTo>
                  <a:pt x="2060" y="662"/>
                </a:lnTo>
                <a:lnTo>
                  <a:pt x="2075" y="611"/>
                </a:lnTo>
                <a:lnTo>
                  <a:pt x="2095" y="561"/>
                </a:lnTo>
                <a:lnTo>
                  <a:pt x="2120" y="514"/>
                </a:lnTo>
                <a:lnTo>
                  <a:pt x="2149" y="470"/>
                </a:lnTo>
                <a:lnTo>
                  <a:pt x="2181" y="426"/>
                </a:lnTo>
                <a:lnTo>
                  <a:pt x="2218" y="386"/>
                </a:lnTo>
                <a:lnTo>
                  <a:pt x="2256" y="351"/>
                </a:lnTo>
                <a:lnTo>
                  <a:pt x="2174" y="314"/>
                </a:lnTo>
                <a:lnTo>
                  <a:pt x="2089" y="281"/>
                </a:lnTo>
                <a:lnTo>
                  <a:pt x="2001" y="255"/>
                </a:lnTo>
                <a:lnTo>
                  <a:pt x="1912" y="233"/>
                </a:lnTo>
                <a:lnTo>
                  <a:pt x="1820" y="218"/>
                </a:lnTo>
                <a:lnTo>
                  <a:pt x="1726" y="208"/>
                </a:lnTo>
                <a:lnTo>
                  <a:pt x="1631" y="205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Group 292"/>
          <p:cNvGrpSpPr>
            <a:grpSpLocks noChangeAspect="1"/>
          </p:cNvGrpSpPr>
          <p:nvPr/>
        </p:nvGrpSpPr>
        <p:grpSpPr bwMode="auto">
          <a:xfrm>
            <a:off x="3054801" y="458284"/>
            <a:ext cx="462511" cy="460209"/>
            <a:chOff x="13529" y="6556"/>
            <a:chExt cx="402" cy="400"/>
          </a:xfrm>
          <a:solidFill>
            <a:srgbClr val="FFFFFF"/>
          </a:solidFill>
        </p:grpSpPr>
        <p:sp>
          <p:nvSpPr>
            <p:cNvPr id="6" name="Freeform 294"/>
            <p:cNvSpPr/>
            <p:nvPr/>
          </p:nvSpPr>
          <p:spPr bwMode="auto">
            <a:xfrm>
              <a:off x="13658" y="6556"/>
              <a:ext cx="273" cy="249"/>
            </a:xfrm>
            <a:custGeom>
              <a:avLst/>
              <a:gdLst>
                <a:gd name="T0" fmla="*/ 1715 w 2459"/>
                <a:gd name="T1" fmla="*/ 10 h 2246"/>
                <a:gd name="T2" fmla="*/ 1914 w 2459"/>
                <a:gd name="T3" fmla="*/ 66 h 2246"/>
                <a:gd name="T4" fmla="*/ 2094 w 2459"/>
                <a:gd name="T5" fmla="*/ 167 h 2246"/>
                <a:gd name="T6" fmla="*/ 2250 w 2459"/>
                <a:gd name="T7" fmla="*/ 310 h 2246"/>
                <a:gd name="T8" fmla="*/ 2366 w 2459"/>
                <a:gd name="T9" fmla="*/ 486 h 2246"/>
                <a:gd name="T10" fmla="*/ 2435 w 2459"/>
                <a:gd name="T11" fmla="*/ 677 h 2246"/>
                <a:gd name="T12" fmla="*/ 2459 w 2459"/>
                <a:gd name="T13" fmla="*/ 878 h 2246"/>
                <a:gd name="T14" fmla="*/ 2435 w 2459"/>
                <a:gd name="T15" fmla="*/ 1080 h 2246"/>
                <a:gd name="T16" fmla="*/ 2366 w 2459"/>
                <a:gd name="T17" fmla="*/ 1272 h 2246"/>
                <a:gd name="T18" fmla="*/ 2250 w 2459"/>
                <a:gd name="T19" fmla="*/ 1447 h 2246"/>
                <a:gd name="T20" fmla="*/ 1857 w 2459"/>
                <a:gd name="T21" fmla="*/ 1838 h 2246"/>
                <a:gd name="T22" fmla="*/ 1767 w 2459"/>
                <a:gd name="T23" fmla="*/ 1870 h 2246"/>
                <a:gd name="T24" fmla="*/ 1672 w 2459"/>
                <a:gd name="T25" fmla="*/ 1853 h 2246"/>
                <a:gd name="T26" fmla="*/ 1595 w 2459"/>
                <a:gd name="T27" fmla="*/ 1790 h 2246"/>
                <a:gd name="T28" fmla="*/ 1562 w 2459"/>
                <a:gd name="T29" fmla="*/ 1700 h 2246"/>
                <a:gd name="T30" fmla="*/ 1579 w 2459"/>
                <a:gd name="T31" fmla="*/ 1605 h 2246"/>
                <a:gd name="T32" fmla="*/ 1934 w 2459"/>
                <a:gd name="T33" fmla="*/ 1235 h 2246"/>
                <a:gd name="T34" fmla="*/ 2029 w 2459"/>
                <a:gd name="T35" fmla="*/ 1104 h 2246"/>
                <a:gd name="T36" fmla="*/ 2076 w 2459"/>
                <a:gd name="T37" fmla="*/ 955 h 2246"/>
                <a:gd name="T38" fmla="*/ 2076 w 2459"/>
                <a:gd name="T39" fmla="*/ 802 h 2246"/>
                <a:gd name="T40" fmla="*/ 2029 w 2459"/>
                <a:gd name="T41" fmla="*/ 652 h 2246"/>
                <a:gd name="T42" fmla="*/ 1934 w 2459"/>
                <a:gd name="T43" fmla="*/ 522 h 2246"/>
                <a:gd name="T44" fmla="*/ 1815 w 2459"/>
                <a:gd name="T45" fmla="*/ 433 h 2246"/>
                <a:gd name="T46" fmla="*/ 1676 w 2459"/>
                <a:gd name="T47" fmla="*/ 384 h 2246"/>
                <a:gd name="T48" fmla="*/ 1526 w 2459"/>
                <a:gd name="T49" fmla="*/ 376 h 2246"/>
                <a:gd name="T50" fmla="*/ 1382 w 2459"/>
                <a:gd name="T51" fmla="*/ 412 h 2246"/>
                <a:gd name="T52" fmla="*/ 1255 w 2459"/>
                <a:gd name="T53" fmla="*/ 488 h 2246"/>
                <a:gd name="T54" fmla="*/ 487 w 2459"/>
                <a:gd name="T55" fmla="*/ 1255 h 2246"/>
                <a:gd name="T56" fmla="*/ 408 w 2459"/>
                <a:gd name="T57" fmla="*/ 1393 h 2246"/>
                <a:gd name="T58" fmla="*/ 376 w 2459"/>
                <a:gd name="T59" fmla="*/ 1544 h 2246"/>
                <a:gd name="T60" fmla="*/ 392 w 2459"/>
                <a:gd name="T61" fmla="*/ 1698 h 2246"/>
                <a:gd name="T62" fmla="*/ 455 w 2459"/>
                <a:gd name="T63" fmla="*/ 1841 h 2246"/>
                <a:gd name="T64" fmla="*/ 545 w 2459"/>
                <a:gd name="T65" fmla="*/ 1953 h 2246"/>
                <a:gd name="T66" fmla="*/ 578 w 2459"/>
                <a:gd name="T67" fmla="*/ 2043 h 2246"/>
                <a:gd name="T68" fmla="*/ 562 w 2459"/>
                <a:gd name="T69" fmla="*/ 2136 h 2246"/>
                <a:gd name="T70" fmla="*/ 501 w 2459"/>
                <a:gd name="T71" fmla="*/ 2211 h 2246"/>
                <a:gd name="T72" fmla="*/ 419 w 2459"/>
                <a:gd name="T73" fmla="*/ 2244 h 2246"/>
                <a:gd name="T74" fmla="*/ 333 w 2459"/>
                <a:gd name="T75" fmla="*/ 2237 h 2246"/>
                <a:gd name="T76" fmla="*/ 257 w 2459"/>
                <a:gd name="T77" fmla="*/ 2191 h 2246"/>
                <a:gd name="T78" fmla="*/ 126 w 2459"/>
                <a:gd name="T79" fmla="*/ 2024 h 2246"/>
                <a:gd name="T80" fmla="*/ 41 w 2459"/>
                <a:gd name="T81" fmla="*/ 1837 h 2246"/>
                <a:gd name="T82" fmla="*/ 2 w 2459"/>
                <a:gd name="T83" fmla="*/ 1638 h 2246"/>
                <a:gd name="T84" fmla="*/ 10 w 2459"/>
                <a:gd name="T85" fmla="*/ 1435 h 2246"/>
                <a:gd name="T86" fmla="*/ 63 w 2459"/>
                <a:gd name="T87" fmla="*/ 1239 h 2246"/>
                <a:gd name="T88" fmla="*/ 164 w 2459"/>
                <a:gd name="T89" fmla="*/ 1058 h 2246"/>
                <a:gd name="T90" fmla="*/ 952 w 2459"/>
                <a:gd name="T91" fmla="*/ 257 h 2246"/>
                <a:gd name="T92" fmla="*/ 1116 w 2459"/>
                <a:gd name="T93" fmla="*/ 128 h 2246"/>
                <a:gd name="T94" fmla="*/ 1302 w 2459"/>
                <a:gd name="T95" fmla="*/ 43 h 2246"/>
                <a:gd name="T96" fmla="*/ 1506 w 2459"/>
                <a:gd name="T97" fmla="*/ 2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9" h="2246">
                  <a:moveTo>
                    <a:pt x="1576" y="0"/>
                  </a:moveTo>
                  <a:lnTo>
                    <a:pt x="1647" y="2"/>
                  </a:lnTo>
                  <a:lnTo>
                    <a:pt x="1715" y="10"/>
                  </a:lnTo>
                  <a:lnTo>
                    <a:pt x="1783" y="24"/>
                  </a:lnTo>
                  <a:lnTo>
                    <a:pt x="1849" y="43"/>
                  </a:lnTo>
                  <a:lnTo>
                    <a:pt x="1914" y="66"/>
                  </a:lnTo>
                  <a:lnTo>
                    <a:pt x="1977" y="95"/>
                  </a:lnTo>
                  <a:lnTo>
                    <a:pt x="2037" y="128"/>
                  </a:lnTo>
                  <a:lnTo>
                    <a:pt x="2094" y="167"/>
                  </a:lnTo>
                  <a:lnTo>
                    <a:pt x="2149" y="209"/>
                  </a:lnTo>
                  <a:lnTo>
                    <a:pt x="2201" y="257"/>
                  </a:lnTo>
                  <a:lnTo>
                    <a:pt x="2250" y="310"/>
                  </a:lnTo>
                  <a:lnTo>
                    <a:pt x="2293" y="366"/>
                  </a:lnTo>
                  <a:lnTo>
                    <a:pt x="2333" y="424"/>
                  </a:lnTo>
                  <a:lnTo>
                    <a:pt x="2366" y="486"/>
                  </a:lnTo>
                  <a:lnTo>
                    <a:pt x="2394" y="548"/>
                  </a:lnTo>
                  <a:lnTo>
                    <a:pt x="2418" y="612"/>
                  </a:lnTo>
                  <a:lnTo>
                    <a:pt x="2435" y="677"/>
                  </a:lnTo>
                  <a:lnTo>
                    <a:pt x="2449" y="744"/>
                  </a:lnTo>
                  <a:lnTo>
                    <a:pt x="2457" y="811"/>
                  </a:lnTo>
                  <a:lnTo>
                    <a:pt x="2459" y="878"/>
                  </a:lnTo>
                  <a:lnTo>
                    <a:pt x="2457" y="946"/>
                  </a:lnTo>
                  <a:lnTo>
                    <a:pt x="2449" y="1013"/>
                  </a:lnTo>
                  <a:lnTo>
                    <a:pt x="2435" y="1080"/>
                  </a:lnTo>
                  <a:lnTo>
                    <a:pt x="2418" y="1146"/>
                  </a:lnTo>
                  <a:lnTo>
                    <a:pt x="2394" y="1209"/>
                  </a:lnTo>
                  <a:lnTo>
                    <a:pt x="2366" y="1272"/>
                  </a:lnTo>
                  <a:lnTo>
                    <a:pt x="2333" y="1333"/>
                  </a:lnTo>
                  <a:lnTo>
                    <a:pt x="2293" y="1392"/>
                  </a:lnTo>
                  <a:lnTo>
                    <a:pt x="2250" y="1447"/>
                  </a:lnTo>
                  <a:lnTo>
                    <a:pt x="2201" y="1500"/>
                  </a:lnTo>
                  <a:lnTo>
                    <a:pt x="1883" y="1816"/>
                  </a:lnTo>
                  <a:lnTo>
                    <a:pt x="1857" y="1838"/>
                  </a:lnTo>
                  <a:lnTo>
                    <a:pt x="1828" y="1853"/>
                  </a:lnTo>
                  <a:lnTo>
                    <a:pt x="1798" y="1865"/>
                  </a:lnTo>
                  <a:lnTo>
                    <a:pt x="1767" y="1870"/>
                  </a:lnTo>
                  <a:lnTo>
                    <a:pt x="1734" y="1870"/>
                  </a:lnTo>
                  <a:lnTo>
                    <a:pt x="1702" y="1865"/>
                  </a:lnTo>
                  <a:lnTo>
                    <a:pt x="1672" y="1853"/>
                  </a:lnTo>
                  <a:lnTo>
                    <a:pt x="1642" y="1838"/>
                  </a:lnTo>
                  <a:lnTo>
                    <a:pt x="1617" y="1816"/>
                  </a:lnTo>
                  <a:lnTo>
                    <a:pt x="1595" y="1790"/>
                  </a:lnTo>
                  <a:lnTo>
                    <a:pt x="1579" y="1761"/>
                  </a:lnTo>
                  <a:lnTo>
                    <a:pt x="1568" y="1731"/>
                  </a:lnTo>
                  <a:lnTo>
                    <a:pt x="1562" y="1700"/>
                  </a:lnTo>
                  <a:lnTo>
                    <a:pt x="1562" y="1668"/>
                  </a:lnTo>
                  <a:lnTo>
                    <a:pt x="1568" y="1636"/>
                  </a:lnTo>
                  <a:lnTo>
                    <a:pt x="1579" y="1605"/>
                  </a:lnTo>
                  <a:lnTo>
                    <a:pt x="1595" y="1577"/>
                  </a:lnTo>
                  <a:lnTo>
                    <a:pt x="1617" y="1551"/>
                  </a:lnTo>
                  <a:lnTo>
                    <a:pt x="1934" y="1235"/>
                  </a:lnTo>
                  <a:lnTo>
                    <a:pt x="1971" y="1195"/>
                  </a:lnTo>
                  <a:lnTo>
                    <a:pt x="2003" y="1150"/>
                  </a:lnTo>
                  <a:lnTo>
                    <a:pt x="2029" y="1104"/>
                  </a:lnTo>
                  <a:lnTo>
                    <a:pt x="2051" y="1057"/>
                  </a:lnTo>
                  <a:lnTo>
                    <a:pt x="2066" y="1006"/>
                  </a:lnTo>
                  <a:lnTo>
                    <a:pt x="2076" y="955"/>
                  </a:lnTo>
                  <a:lnTo>
                    <a:pt x="2082" y="904"/>
                  </a:lnTo>
                  <a:lnTo>
                    <a:pt x="2082" y="853"/>
                  </a:lnTo>
                  <a:lnTo>
                    <a:pt x="2076" y="802"/>
                  </a:lnTo>
                  <a:lnTo>
                    <a:pt x="2066" y="750"/>
                  </a:lnTo>
                  <a:lnTo>
                    <a:pt x="2051" y="700"/>
                  </a:lnTo>
                  <a:lnTo>
                    <a:pt x="2029" y="652"/>
                  </a:lnTo>
                  <a:lnTo>
                    <a:pt x="2003" y="607"/>
                  </a:lnTo>
                  <a:lnTo>
                    <a:pt x="1971" y="562"/>
                  </a:lnTo>
                  <a:lnTo>
                    <a:pt x="1934" y="522"/>
                  </a:lnTo>
                  <a:lnTo>
                    <a:pt x="1897" y="488"/>
                  </a:lnTo>
                  <a:lnTo>
                    <a:pt x="1857" y="459"/>
                  </a:lnTo>
                  <a:lnTo>
                    <a:pt x="1815" y="433"/>
                  </a:lnTo>
                  <a:lnTo>
                    <a:pt x="1770" y="412"/>
                  </a:lnTo>
                  <a:lnTo>
                    <a:pt x="1724" y="395"/>
                  </a:lnTo>
                  <a:lnTo>
                    <a:pt x="1676" y="384"/>
                  </a:lnTo>
                  <a:lnTo>
                    <a:pt x="1627" y="376"/>
                  </a:lnTo>
                  <a:lnTo>
                    <a:pt x="1576" y="374"/>
                  </a:lnTo>
                  <a:lnTo>
                    <a:pt x="1526" y="376"/>
                  </a:lnTo>
                  <a:lnTo>
                    <a:pt x="1477" y="384"/>
                  </a:lnTo>
                  <a:lnTo>
                    <a:pt x="1429" y="395"/>
                  </a:lnTo>
                  <a:lnTo>
                    <a:pt x="1382" y="412"/>
                  </a:lnTo>
                  <a:lnTo>
                    <a:pt x="1338" y="433"/>
                  </a:lnTo>
                  <a:lnTo>
                    <a:pt x="1296" y="459"/>
                  </a:lnTo>
                  <a:lnTo>
                    <a:pt x="1255" y="488"/>
                  </a:lnTo>
                  <a:lnTo>
                    <a:pt x="1219" y="522"/>
                  </a:lnTo>
                  <a:lnTo>
                    <a:pt x="524" y="1213"/>
                  </a:lnTo>
                  <a:lnTo>
                    <a:pt x="487" y="1255"/>
                  </a:lnTo>
                  <a:lnTo>
                    <a:pt x="455" y="1298"/>
                  </a:lnTo>
                  <a:lnTo>
                    <a:pt x="429" y="1344"/>
                  </a:lnTo>
                  <a:lnTo>
                    <a:pt x="408" y="1393"/>
                  </a:lnTo>
                  <a:lnTo>
                    <a:pt x="392" y="1442"/>
                  </a:lnTo>
                  <a:lnTo>
                    <a:pt x="381" y="1493"/>
                  </a:lnTo>
                  <a:lnTo>
                    <a:pt x="376" y="1544"/>
                  </a:lnTo>
                  <a:lnTo>
                    <a:pt x="376" y="1595"/>
                  </a:lnTo>
                  <a:lnTo>
                    <a:pt x="381" y="1648"/>
                  </a:lnTo>
                  <a:lnTo>
                    <a:pt x="392" y="1698"/>
                  </a:lnTo>
                  <a:lnTo>
                    <a:pt x="408" y="1748"/>
                  </a:lnTo>
                  <a:lnTo>
                    <a:pt x="429" y="1796"/>
                  </a:lnTo>
                  <a:lnTo>
                    <a:pt x="455" y="1841"/>
                  </a:lnTo>
                  <a:lnTo>
                    <a:pt x="487" y="1886"/>
                  </a:lnTo>
                  <a:lnTo>
                    <a:pt x="524" y="1926"/>
                  </a:lnTo>
                  <a:lnTo>
                    <a:pt x="545" y="1953"/>
                  </a:lnTo>
                  <a:lnTo>
                    <a:pt x="562" y="1980"/>
                  </a:lnTo>
                  <a:lnTo>
                    <a:pt x="572" y="2012"/>
                  </a:lnTo>
                  <a:lnTo>
                    <a:pt x="578" y="2043"/>
                  </a:lnTo>
                  <a:lnTo>
                    <a:pt x="578" y="2075"/>
                  </a:lnTo>
                  <a:lnTo>
                    <a:pt x="572" y="2106"/>
                  </a:lnTo>
                  <a:lnTo>
                    <a:pt x="562" y="2136"/>
                  </a:lnTo>
                  <a:lnTo>
                    <a:pt x="545" y="2165"/>
                  </a:lnTo>
                  <a:lnTo>
                    <a:pt x="524" y="2191"/>
                  </a:lnTo>
                  <a:lnTo>
                    <a:pt x="501" y="2211"/>
                  </a:lnTo>
                  <a:lnTo>
                    <a:pt x="475" y="2226"/>
                  </a:lnTo>
                  <a:lnTo>
                    <a:pt x="448" y="2237"/>
                  </a:lnTo>
                  <a:lnTo>
                    <a:pt x="419" y="2244"/>
                  </a:lnTo>
                  <a:lnTo>
                    <a:pt x="390" y="2246"/>
                  </a:lnTo>
                  <a:lnTo>
                    <a:pt x="362" y="2244"/>
                  </a:lnTo>
                  <a:lnTo>
                    <a:pt x="333" y="2237"/>
                  </a:lnTo>
                  <a:lnTo>
                    <a:pt x="306" y="2226"/>
                  </a:lnTo>
                  <a:lnTo>
                    <a:pt x="280" y="2211"/>
                  </a:lnTo>
                  <a:lnTo>
                    <a:pt x="257" y="2191"/>
                  </a:lnTo>
                  <a:lnTo>
                    <a:pt x="209" y="2138"/>
                  </a:lnTo>
                  <a:lnTo>
                    <a:pt x="164" y="2083"/>
                  </a:lnTo>
                  <a:lnTo>
                    <a:pt x="126" y="2024"/>
                  </a:lnTo>
                  <a:lnTo>
                    <a:pt x="92" y="1964"/>
                  </a:lnTo>
                  <a:lnTo>
                    <a:pt x="63" y="1900"/>
                  </a:lnTo>
                  <a:lnTo>
                    <a:pt x="41" y="1837"/>
                  </a:lnTo>
                  <a:lnTo>
                    <a:pt x="22" y="1771"/>
                  </a:lnTo>
                  <a:lnTo>
                    <a:pt x="10" y="1704"/>
                  </a:lnTo>
                  <a:lnTo>
                    <a:pt x="2" y="1638"/>
                  </a:lnTo>
                  <a:lnTo>
                    <a:pt x="0" y="1570"/>
                  </a:lnTo>
                  <a:lnTo>
                    <a:pt x="2" y="1503"/>
                  </a:lnTo>
                  <a:lnTo>
                    <a:pt x="10" y="1435"/>
                  </a:lnTo>
                  <a:lnTo>
                    <a:pt x="22" y="1369"/>
                  </a:lnTo>
                  <a:lnTo>
                    <a:pt x="41" y="1304"/>
                  </a:lnTo>
                  <a:lnTo>
                    <a:pt x="63" y="1239"/>
                  </a:lnTo>
                  <a:lnTo>
                    <a:pt x="92" y="1177"/>
                  </a:lnTo>
                  <a:lnTo>
                    <a:pt x="126" y="1116"/>
                  </a:lnTo>
                  <a:lnTo>
                    <a:pt x="164" y="1058"/>
                  </a:lnTo>
                  <a:lnTo>
                    <a:pt x="209" y="1001"/>
                  </a:lnTo>
                  <a:lnTo>
                    <a:pt x="257" y="949"/>
                  </a:lnTo>
                  <a:lnTo>
                    <a:pt x="952" y="257"/>
                  </a:lnTo>
                  <a:lnTo>
                    <a:pt x="1004" y="209"/>
                  </a:lnTo>
                  <a:lnTo>
                    <a:pt x="1059" y="167"/>
                  </a:lnTo>
                  <a:lnTo>
                    <a:pt x="1116" y="128"/>
                  </a:lnTo>
                  <a:lnTo>
                    <a:pt x="1176" y="95"/>
                  </a:lnTo>
                  <a:lnTo>
                    <a:pt x="1239" y="66"/>
                  </a:lnTo>
                  <a:lnTo>
                    <a:pt x="1302" y="43"/>
                  </a:lnTo>
                  <a:lnTo>
                    <a:pt x="1368" y="24"/>
                  </a:lnTo>
                  <a:lnTo>
                    <a:pt x="1437" y="10"/>
                  </a:lnTo>
                  <a:lnTo>
                    <a:pt x="1506" y="2"/>
                  </a:lnTo>
                  <a:lnTo>
                    <a:pt x="15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5"/>
            <p:cNvSpPr>
              <a:spLocks noEditPoints="1"/>
            </p:cNvSpPr>
            <p:nvPr/>
          </p:nvSpPr>
          <p:spPr bwMode="auto">
            <a:xfrm>
              <a:off x="13529" y="6706"/>
              <a:ext cx="273" cy="250"/>
            </a:xfrm>
            <a:custGeom>
              <a:avLst/>
              <a:gdLst>
                <a:gd name="T0" fmla="*/ 882 w 2460"/>
                <a:gd name="T1" fmla="*/ 2246 h 2246"/>
                <a:gd name="T2" fmla="*/ 2085 w 2460"/>
                <a:gd name="T3" fmla="*/ 0 h 2246"/>
                <a:gd name="T4" fmla="*/ 2176 w 2460"/>
                <a:gd name="T5" fmla="*/ 33 h 2246"/>
                <a:gd name="T6" fmla="*/ 2295 w 2460"/>
                <a:gd name="T7" fmla="*/ 163 h 2246"/>
                <a:gd name="T8" fmla="*/ 2395 w 2460"/>
                <a:gd name="T9" fmla="*/ 345 h 2246"/>
                <a:gd name="T10" fmla="*/ 2449 w 2460"/>
                <a:gd name="T11" fmla="*/ 541 h 2246"/>
                <a:gd name="T12" fmla="*/ 2457 w 2460"/>
                <a:gd name="T13" fmla="*/ 743 h 2246"/>
                <a:gd name="T14" fmla="*/ 2419 w 2460"/>
                <a:gd name="T15" fmla="*/ 943 h 2246"/>
                <a:gd name="T16" fmla="*/ 2333 w 2460"/>
                <a:gd name="T17" fmla="*/ 1130 h 2246"/>
                <a:gd name="T18" fmla="*/ 2202 w 2460"/>
                <a:gd name="T19" fmla="*/ 1298 h 2246"/>
                <a:gd name="T20" fmla="*/ 1400 w 2460"/>
                <a:gd name="T21" fmla="*/ 2079 h 2246"/>
                <a:gd name="T22" fmla="*/ 1221 w 2460"/>
                <a:gd name="T23" fmla="*/ 2179 h 2246"/>
                <a:gd name="T24" fmla="*/ 1022 w 2460"/>
                <a:gd name="T25" fmla="*/ 2235 h 2246"/>
                <a:gd name="T26" fmla="*/ 813 w 2460"/>
                <a:gd name="T27" fmla="*/ 2243 h 2246"/>
                <a:gd name="T28" fmla="*/ 609 w 2460"/>
                <a:gd name="T29" fmla="*/ 2203 h 2246"/>
                <a:gd name="T30" fmla="*/ 423 w 2460"/>
                <a:gd name="T31" fmla="*/ 2117 h 2246"/>
                <a:gd name="T32" fmla="*/ 258 w 2460"/>
                <a:gd name="T33" fmla="*/ 1989 h 2246"/>
                <a:gd name="T34" fmla="*/ 126 w 2460"/>
                <a:gd name="T35" fmla="*/ 1822 h 2246"/>
                <a:gd name="T36" fmla="*/ 41 w 2460"/>
                <a:gd name="T37" fmla="*/ 1634 h 2246"/>
                <a:gd name="T38" fmla="*/ 3 w 2460"/>
                <a:gd name="T39" fmla="*/ 1435 h 2246"/>
                <a:gd name="T40" fmla="*/ 11 w 2460"/>
                <a:gd name="T41" fmla="*/ 1233 h 2246"/>
                <a:gd name="T42" fmla="*/ 65 w 2460"/>
                <a:gd name="T43" fmla="*/ 1036 h 2246"/>
                <a:gd name="T44" fmla="*/ 165 w 2460"/>
                <a:gd name="T45" fmla="*/ 855 h 2246"/>
                <a:gd name="T46" fmla="*/ 576 w 2460"/>
                <a:gd name="T47" fmla="*/ 429 h 2246"/>
                <a:gd name="T48" fmla="*/ 661 w 2460"/>
                <a:gd name="T49" fmla="*/ 382 h 2246"/>
                <a:gd name="T50" fmla="*/ 757 w 2460"/>
                <a:gd name="T51" fmla="*/ 382 h 2246"/>
                <a:gd name="T52" fmla="*/ 842 w 2460"/>
                <a:gd name="T53" fmla="*/ 429 h 2246"/>
                <a:gd name="T54" fmla="*/ 891 w 2460"/>
                <a:gd name="T55" fmla="*/ 515 h 2246"/>
                <a:gd name="T56" fmla="*/ 891 w 2460"/>
                <a:gd name="T57" fmla="*/ 610 h 2246"/>
                <a:gd name="T58" fmla="*/ 842 w 2460"/>
                <a:gd name="T59" fmla="*/ 694 h 2246"/>
                <a:gd name="T60" fmla="*/ 456 w 2460"/>
                <a:gd name="T61" fmla="*/ 1095 h 2246"/>
                <a:gd name="T62" fmla="*/ 392 w 2460"/>
                <a:gd name="T63" fmla="*/ 1240 h 2246"/>
                <a:gd name="T64" fmla="*/ 377 w 2460"/>
                <a:gd name="T65" fmla="*/ 1393 h 2246"/>
                <a:gd name="T66" fmla="*/ 409 w 2460"/>
                <a:gd name="T67" fmla="*/ 1545 h 2246"/>
                <a:gd name="T68" fmla="*/ 488 w 2460"/>
                <a:gd name="T69" fmla="*/ 1683 h 2246"/>
                <a:gd name="T70" fmla="*/ 602 w 2460"/>
                <a:gd name="T71" fmla="*/ 1787 h 2246"/>
                <a:gd name="T72" fmla="*/ 735 w 2460"/>
                <a:gd name="T73" fmla="*/ 1850 h 2246"/>
                <a:gd name="T74" fmla="*/ 882 w 2460"/>
                <a:gd name="T75" fmla="*/ 1871 h 2246"/>
                <a:gd name="T76" fmla="*/ 1030 w 2460"/>
                <a:gd name="T77" fmla="*/ 1850 h 2246"/>
                <a:gd name="T78" fmla="*/ 1164 w 2460"/>
                <a:gd name="T79" fmla="*/ 1787 h 2246"/>
                <a:gd name="T80" fmla="*/ 1936 w 2460"/>
                <a:gd name="T81" fmla="*/ 1033 h 2246"/>
                <a:gd name="T82" fmla="*/ 2031 w 2460"/>
                <a:gd name="T83" fmla="*/ 901 h 2246"/>
                <a:gd name="T84" fmla="*/ 2078 w 2460"/>
                <a:gd name="T85" fmla="*/ 753 h 2246"/>
                <a:gd name="T86" fmla="*/ 2078 w 2460"/>
                <a:gd name="T87" fmla="*/ 599 h 2246"/>
                <a:gd name="T88" fmla="*/ 2031 w 2460"/>
                <a:gd name="T89" fmla="*/ 451 h 2246"/>
                <a:gd name="T90" fmla="*/ 1936 w 2460"/>
                <a:gd name="T91" fmla="*/ 319 h 2246"/>
                <a:gd name="T92" fmla="*/ 1887 w 2460"/>
                <a:gd name="T93" fmla="*/ 235 h 2246"/>
                <a:gd name="T94" fmla="*/ 1887 w 2460"/>
                <a:gd name="T95" fmla="*/ 139 h 2246"/>
                <a:gd name="T96" fmla="*/ 1936 w 2460"/>
                <a:gd name="T97" fmla="*/ 54 h 2246"/>
                <a:gd name="T98" fmla="*/ 2021 w 2460"/>
                <a:gd name="T99" fmla="*/ 5 h 2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60" h="2246">
                  <a:moveTo>
                    <a:pt x="882" y="2246"/>
                  </a:moveTo>
                  <a:lnTo>
                    <a:pt x="882" y="2246"/>
                  </a:lnTo>
                  <a:lnTo>
                    <a:pt x="882" y="2246"/>
                  </a:lnTo>
                  <a:lnTo>
                    <a:pt x="882" y="2246"/>
                  </a:lnTo>
                  <a:close/>
                  <a:moveTo>
                    <a:pt x="2052" y="0"/>
                  </a:moveTo>
                  <a:lnTo>
                    <a:pt x="2085" y="0"/>
                  </a:lnTo>
                  <a:lnTo>
                    <a:pt x="2116" y="5"/>
                  </a:lnTo>
                  <a:lnTo>
                    <a:pt x="2147" y="17"/>
                  </a:lnTo>
                  <a:lnTo>
                    <a:pt x="2176" y="33"/>
                  </a:lnTo>
                  <a:lnTo>
                    <a:pt x="2202" y="54"/>
                  </a:lnTo>
                  <a:lnTo>
                    <a:pt x="2251" y="108"/>
                  </a:lnTo>
                  <a:lnTo>
                    <a:pt x="2295" y="163"/>
                  </a:lnTo>
                  <a:lnTo>
                    <a:pt x="2333" y="221"/>
                  </a:lnTo>
                  <a:lnTo>
                    <a:pt x="2366" y="283"/>
                  </a:lnTo>
                  <a:lnTo>
                    <a:pt x="2395" y="345"/>
                  </a:lnTo>
                  <a:lnTo>
                    <a:pt x="2419" y="408"/>
                  </a:lnTo>
                  <a:lnTo>
                    <a:pt x="2437" y="475"/>
                  </a:lnTo>
                  <a:lnTo>
                    <a:pt x="2449" y="541"/>
                  </a:lnTo>
                  <a:lnTo>
                    <a:pt x="2457" y="609"/>
                  </a:lnTo>
                  <a:lnTo>
                    <a:pt x="2460" y="675"/>
                  </a:lnTo>
                  <a:lnTo>
                    <a:pt x="2457" y="743"/>
                  </a:lnTo>
                  <a:lnTo>
                    <a:pt x="2449" y="810"/>
                  </a:lnTo>
                  <a:lnTo>
                    <a:pt x="2437" y="877"/>
                  </a:lnTo>
                  <a:lnTo>
                    <a:pt x="2419" y="943"/>
                  </a:lnTo>
                  <a:lnTo>
                    <a:pt x="2395" y="1007"/>
                  </a:lnTo>
                  <a:lnTo>
                    <a:pt x="2366" y="1069"/>
                  </a:lnTo>
                  <a:lnTo>
                    <a:pt x="2333" y="1130"/>
                  </a:lnTo>
                  <a:lnTo>
                    <a:pt x="2295" y="1189"/>
                  </a:lnTo>
                  <a:lnTo>
                    <a:pt x="2251" y="1244"/>
                  </a:lnTo>
                  <a:lnTo>
                    <a:pt x="2202" y="1298"/>
                  </a:lnTo>
                  <a:lnTo>
                    <a:pt x="1507" y="1989"/>
                  </a:lnTo>
                  <a:lnTo>
                    <a:pt x="1455" y="2037"/>
                  </a:lnTo>
                  <a:lnTo>
                    <a:pt x="1400" y="2079"/>
                  </a:lnTo>
                  <a:lnTo>
                    <a:pt x="1343" y="2117"/>
                  </a:lnTo>
                  <a:lnTo>
                    <a:pt x="1283" y="2151"/>
                  </a:lnTo>
                  <a:lnTo>
                    <a:pt x="1221" y="2179"/>
                  </a:lnTo>
                  <a:lnTo>
                    <a:pt x="1156" y="2203"/>
                  </a:lnTo>
                  <a:lnTo>
                    <a:pt x="1090" y="2222"/>
                  </a:lnTo>
                  <a:lnTo>
                    <a:pt x="1022" y="2235"/>
                  </a:lnTo>
                  <a:lnTo>
                    <a:pt x="953" y="2243"/>
                  </a:lnTo>
                  <a:lnTo>
                    <a:pt x="882" y="2246"/>
                  </a:lnTo>
                  <a:lnTo>
                    <a:pt x="813" y="2243"/>
                  </a:lnTo>
                  <a:lnTo>
                    <a:pt x="744" y="2235"/>
                  </a:lnTo>
                  <a:lnTo>
                    <a:pt x="675" y="2222"/>
                  </a:lnTo>
                  <a:lnTo>
                    <a:pt x="609" y="2203"/>
                  </a:lnTo>
                  <a:lnTo>
                    <a:pt x="545" y="2179"/>
                  </a:lnTo>
                  <a:lnTo>
                    <a:pt x="482" y="2151"/>
                  </a:lnTo>
                  <a:lnTo>
                    <a:pt x="423" y="2117"/>
                  </a:lnTo>
                  <a:lnTo>
                    <a:pt x="364" y="2079"/>
                  </a:lnTo>
                  <a:lnTo>
                    <a:pt x="310" y="2037"/>
                  </a:lnTo>
                  <a:lnTo>
                    <a:pt x="258" y="1989"/>
                  </a:lnTo>
                  <a:lnTo>
                    <a:pt x="209" y="1935"/>
                  </a:lnTo>
                  <a:lnTo>
                    <a:pt x="165" y="1880"/>
                  </a:lnTo>
                  <a:lnTo>
                    <a:pt x="126" y="1822"/>
                  </a:lnTo>
                  <a:lnTo>
                    <a:pt x="93" y="1761"/>
                  </a:lnTo>
                  <a:lnTo>
                    <a:pt x="65" y="1698"/>
                  </a:lnTo>
                  <a:lnTo>
                    <a:pt x="41" y="1634"/>
                  </a:lnTo>
                  <a:lnTo>
                    <a:pt x="23" y="1568"/>
                  </a:lnTo>
                  <a:lnTo>
                    <a:pt x="11" y="1501"/>
                  </a:lnTo>
                  <a:lnTo>
                    <a:pt x="3" y="1435"/>
                  </a:lnTo>
                  <a:lnTo>
                    <a:pt x="0" y="1368"/>
                  </a:lnTo>
                  <a:lnTo>
                    <a:pt x="3" y="1300"/>
                  </a:lnTo>
                  <a:lnTo>
                    <a:pt x="11" y="1233"/>
                  </a:lnTo>
                  <a:lnTo>
                    <a:pt x="23" y="1166"/>
                  </a:lnTo>
                  <a:lnTo>
                    <a:pt x="41" y="1101"/>
                  </a:lnTo>
                  <a:lnTo>
                    <a:pt x="65" y="1036"/>
                  </a:lnTo>
                  <a:lnTo>
                    <a:pt x="93" y="974"/>
                  </a:lnTo>
                  <a:lnTo>
                    <a:pt x="126" y="914"/>
                  </a:lnTo>
                  <a:lnTo>
                    <a:pt x="165" y="855"/>
                  </a:lnTo>
                  <a:lnTo>
                    <a:pt x="209" y="799"/>
                  </a:lnTo>
                  <a:lnTo>
                    <a:pt x="258" y="746"/>
                  </a:lnTo>
                  <a:lnTo>
                    <a:pt x="576" y="429"/>
                  </a:lnTo>
                  <a:lnTo>
                    <a:pt x="603" y="408"/>
                  </a:lnTo>
                  <a:lnTo>
                    <a:pt x="631" y="392"/>
                  </a:lnTo>
                  <a:lnTo>
                    <a:pt x="661" y="382"/>
                  </a:lnTo>
                  <a:lnTo>
                    <a:pt x="693" y="376"/>
                  </a:lnTo>
                  <a:lnTo>
                    <a:pt x="725" y="376"/>
                  </a:lnTo>
                  <a:lnTo>
                    <a:pt x="757" y="382"/>
                  </a:lnTo>
                  <a:lnTo>
                    <a:pt x="787" y="392"/>
                  </a:lnTo>
                  <a:lnTo>
                    <a:pt x="816" y="408"/>
                  </a:lnTo>
                  <a:lnTo>
                    <a:pt x="842" y="429"/>
                  </a:lnTo>
                  <a:lnTo>
                    <a:pt x="864" y="456"/>
                  </a:lnTo>
                  <a:lnTo>
                    <a:pt x="880" y="484"/>
                  </a:lnTo>
                  <a:lnTo>
                    <a:pt x="891" y="515"/>
                  </a:lnTo>
                  <a:lnTo>
                    <a:pt x="897" y="546"/>
                  </a:lnTo>
                  <a:lnTo>
                    <a:pt x="897" y="579"/>
                  </a:lnTo>
                  <a:lnTo>
                    <a:pt x="891" y="610"/>
                  </a:lnTo>
                  <a:lnTo>
                    <a:pt x="880" y="640"/>
                  </a:lnTo>
                  <a:lnTo>
                    <a:pt x="864" y="669"/>
                  </a:lnTo>
                  <a:lnTo>
                    <a:pt x="842" y="694"/>
                  </a:lnTo>
                  <a:lnTo>
                    <a:pt x="524" y="1010"/>
                  </a:lnTo>
                  <a:lnTo>
                    <a:pt x="488" y="1052"/>
                  </a:lnTo>
                  <a:lnTo>
                    <a:pt x="456" y="1095"/>
                  </a:lnTo>
                  <a:lnTo>
                    <a:pt x="429" y="1142"/>
                  </a:lnTo>
                  <a:lnTo>
                    <a:pt x="409" y="1190"/>
                  </a:lnTo>
                  <a:lnTo>
                    <a:pt x="392" y="1240"/>
                  </a:lnTo>
                  <a:lnTo>
                    <a:pt x="382" y="1290"/>
                  </a:lnTo>
                  <a:lnTo>
                    <a:pt x="377" y="1341"/>
                  </a:lnTo>
                  <a:lnTo>
                    <a:pt x="377" y="1393"/>
                  </a:lnTo>
                  <a:lnTo>
                    <a:pt x="382" y="1445"/>
                  </a:lnTo>
                  <a:lnTo>
                    <a:pt x="392" y="1496"/>
                  </a:lnTo>
                  <a:lnTo>
                    <a:pt x="409" y="1545"/>
                  </a:lnTo>
                  <a:lnTo>
                    <a:pt x="429" y="1593"/>
                  </a:lnTo>
                  <a:lnTo>
                    <a:pt x="456" y="1639"/>
                  </a:lnTo>
                  <a:lnTo>
                    <a:pt x="488" y="1683"/>
                  </a:lnTo>
                  <a:lnTo>
                    <a:pt x="524" y="1724"/>
                  </a:lnTo>
                  <a:lnTo>
                    <a:pt x="562" y="1757"/>
                  </a:lnTo>
                  <a:lnTo>
                    <a:pt x="602" y="1787"/>
                  </a:lnTo>
                  <a:lnTo>
                    <a:pt x="644" y="1812"/>
                  </a:lnTo>
                  <a:lnTo>
                    <a:pt x="689" y="1833"/>
                  </a:lnTo>
                  <a:lnTo>
                    <a:pt x="735" y="1850"/>
                  </a:lnTo>
                  <a:lnTo>
                    <a:pt x="783" y="1862"/>
                  </a:lnTo>
                  <a:lnTo>
                    <a:pt x="832" y="1869"/>
                  </a:lnTo>
                  <a:lnTo>
                    <a:pt x="882" y="1871"/>
                  </a:lnTo>
                  <a:lnTo>
                    <a:pt x="933" y="1869"/>
                  </a:lnTo>
                  <a:lnTo>
                    <a:pt x="982" y="1862"/>
                  </a:lnTo>
                  <a:lnTo>
                    <a:pt x="1030" y="1850"/>
                  </a:lnTo>
                  <a:lnTo>
                    <a:pt x="1077" y="1833"/>
                  </a:lnTo>
                  <a:lnTo>
                    <a:pt x="1122" y="1812"/>
                  </a:lnTo>
                  <a:lnTo>
                    <a:pt x="1164" y="1787"/>
                  </a:lnTo>
                  <a:lnTo>
                    <a:pt x="1203" y="1757"/>
                  </a:lnTo>
                  <a:lnTo>
                    <a:pt x="1241" y="1724"/>
                  </a:lnTo>
                  <a:lnTo>
                    <a:pt x="1936" y="1033"/>
                  </a:lnTo>
                  <a:lnTo>
                    <a:pt x="1973" y="992"/>
                  </a:lnTo>
                  <a:lnTo>
                    <a:pt x="2004" y="948"/>
                  </a:lnTo>
                  <a:lnTo>
                    <a:pt x="2031" y="901"/>
                  </a:lnTo>
                  <a:lnTo>
                    <a:pt x="2051" y="854"/>
                  </a:lnTo>
                  <a:lnTo>
                    <a:pt x="2068" y="803"/>
                  </a:lnTo>
                  <a:lnTo>
                    <a:pt x="2078" y="753"/>
                  </a:lnTo>
                  <a:lnTo>
                    <a:pt x="2083" y="702"/>
                  </a:lnTo>
                  <a:lnTo>
                    <a:pt x="2083" y="650"/>
                  </a:lnTo>
                  <a:lnTo>
                    <a:pt x="2078" y="599"/>
                  </a:lnTo>
                  <a:lnTo>
                    <a:pt x="2068" y="547"/>
                  </a:lnTo>
                  <a:lnTo>
                    <a:pt x="2051" y="498"/>
                  </a:lnTo>
                  <a:lnTo>
                    <a:pt x="2031" y="451"/>
                  </a:lnTo>
                  <a:lnTo>
                    <a:pt x="2004" y="404"/>
                  </a:lnTo>
                  <a:lnTo>
                    <a:pt x="1973" y="360"/>
                  </a:lnTo>
                  <a:lnTo>
                    <a:pt x="1936" y="319"/>
                  </a:lnTo>
                  <a:lnTo>
                    <a:pt x="1913" y="294"/>
                  </a:lnTo>
                  <a:lnTo>
                    <a:pt x="1898" y="265"/>
                  </a:lnTo>
                  <a:lnTo>
                    <a:pt x="1887" y="235"/>
                  </a:lnTo>
                  <a:lnTo>
                    <a:pt x="1881" y="202"/>
                  </a:lnTo>
                  <a:lnTo>
                    <a:pt x="1881" y="171"/>
                  </a:lnTo>
                  <a:lnTo>
                    <a:pt x="1887" y="139"/>
                  </a:lnTo>
                  <a:lnTo>
                    <a:pt x="1898" y="109"/>
                  </a:lnTo>
                  <a:lnTo>
                    <a:pt x="1913" y="80"/>
                  </a:lnTo>
                  <a:lnTo>
                    <a:pt x="1936" y="54"/>
                  </a:lnTo>
                  <a:lnTo>
                    <a:pt x="1962" y="33"/>
                  </a:lnTo>
                  <a:lnTo>
                    <a:pt x="1991" y="17"/>
                  </a:lnTo>
                  <a:lnTo>
                    <a:pt x="2021" y="5"/>
                  </a:lnTo>
                  <a:lnTo>
                    <a:pt x="20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298"/>
          <p:cNvGrpSpPr>
            <a:grpSpLocks noChangeAspect="1"/>
          </p:cNvGrpSpPr>
          <p:nvPr/>
        </p:nvGrpSpPr>
        <p:grpSpPr bwMode="auto">
          <a:xfrm>
            <a:off x="3793827" y="453503"/>
            <a:ext cx="469413" cy="474015"/>
            <a:chOff x="13907" y="6554"/>
            <a:chExt cx="408" cy="412"/>
          </a:xfrm>
          <a:solidFill>
            <a:srgbClr val="FFFFFF"/>
          </a:solidFill>
        </p:grpSpPr>
        <p:sp>
          <p:nvSpPr>
            <p:cNvPr id="9" name="Rectangle 300"/>
            <p:cNvSpPr>
              <a:spLocks noChangeArrowheads="1"/>
            </p:cNvSpPr>
            <p:nvPr/>
          </p:nvSpPr>
          <p:spPr bwMode="auto">
            <a:xfrm>
              <a:off x="13907" y="6554"/>
              <a:ext cx="51" cy="412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01"/>
            <p:cNvSpPr/>
            <p:nvPr/>
          </p:nvSpPr>
          <p:spPr bwMode="auto">
            <a:xfrm>
              <a:off x="14162" y="6587"/>
              <a:ext cx="153" cy="226"/>
            </a:xfrm>
            <a:custGeom>
              <a:avLst/>
              <a:gdLst>
                <a:gd name="T0" fmla="*/ 0 w 1223"/>
                <a:gd name="T1" fmla="*/ 0 h 1806"/>
                <a:gd name="T2" fmla="*/ 35 w 1223"/>
                <a:gd name="T3" fmla="*/ 26 h 1806"/>
                <a:gd name="T4" fmla="*/ 75 w 1223"/>
                <a:gd name="T5" fmla="*/ 48 h 1806"/>
                <a:gd name="T6" fmla="*/ 120 w 1223"/>
                <a:gd name="T7" fmla="*/ 70 h 1806"/>
                <a:gd name="T8" fmla="*/ 170 w 1223"/>
                <a:gd name="T9" fmla="*/ 90 h 1806"/>
                <a:gd name="T10" fmla="*/ 223 w 1223"/>
                <a:gd name="T11" fmla="*/ 107 h 1806"/>
                <a:gd name="T12" fmla="*/ 281 w 1223"/>
                <a:gd name="T13" fmla="*/ 123 h 1806"/>
                <a:gd name="T14" fmla="*/ 341 w 1223"/>
                <a:gd name="T15" fmla="*/ 136 h 1806"/>
                <a:gd name="T16" fmla="*/ 405 w 1223"/>
                <a:gd name="T17" fmla="*/ 146 h 1806"/>
                <a:gd name="T18" fmla="*/ 472 w 1223"/>
                <a:gd name="T19" fmla="*/ 154 h 1806"/>
                <a:gd name="T20" fmla="*/ 540 w 1223"/>
                <a:gd name="T21" fmla="*/ 158 h 1806"/>
                <a:gd name="T22" fmla="*/ 611 w 1223"/>
                <a:gd name="T23" fmla="*/ 160 h 1806"/>
                <a:gd name="T24" fmla="*/ 683 w 1223"/>
                <a:gd name="T25" fmla="*/ 158 h 1806"/>
                <a:gd name="T26" fmla="*/ 751 w 1223"/>
                <a:gd name="T27" fmla="*/ 154 h 1806"/>
                <a:gd name="T28" fmla="*/ 818 w 1223"/>
                <a:gd name="T29" fmla="*/ 146 h 1806"/>
                <a:gd name="T30" fmla="*/ 881 w 1223"/>
                <a:gd name="T31" fmla="*/ 136 h 1806"/>
                <a:gd name="T32" fmla="*/ 941 w 1223"/>
                <a:gd name="T33" fmla="*/ 123 h 1806"/>
                <a:gd name="T34" fmla="*/ 999 w 1223"/>
                <a:gd name="T35" fmla="*/ 107 h 1806"/>
                <a:gd name="T36" fmla="*/ 1053 w 1223"/>
                <a:gd name="T37" fmla="*/ 90 h 1806"/>
                <a:gd name="T38" fmla="*/ 1102 w 1223"/>
                <a:gd name="T39" fmla="*/ 70 h 1806"/>
                <a:gd name="T40" fmla="*/ 1147 w 1223"/>
                <a:gd name="T41" fmla="*/ 48 h 1806"/>
                <a:gd name="T42" fmla="*/ 1188 w 1223"/>
                <a:gd name="T43" fmla="*/ 26 h 1806"/>
                <a:gd name="T44" fmla="*/ 1223 w 1223"/>
                <a:gd name="T45" fmla="*/ 0 h 1806"/>
                <a:gd name="T46" fmla="*/ 1223 w 1223"/>
                <a:gd name="T47" fmla="*/ 1647 h 1806"/>
                <a:gd name="T48" fmla="*/ 1188 w 1223"/>
                <a:gd name="T49" fmla="*/ 1672 h 1806"/>
                <a:gd name="T50" fmla="*/ 1147 w 1223"/>
                <a:gd name="T51" fmla="*/ 1696 h 1806"/>
                <a:gd name="T52" fmla="*/ 1102 w 1223"/>
                <a:gd name="T53" fmla="*/ 1716 h 1806"/>
                <a:gd name="T54" fmla="*/ 1053 w 1223"/>
                <a:gd name="T55" fmla="*/ 1736 h 1806"/>
                <a:gd name="T56" fmla="*/ 999 w 1223"/>
                <a:gd name="T57" fmla="*/ 1753 h 1806"/>
                <a:gd name="T58" fmla="*/ 941 w 1223"/>
                <a:gd name="T59" fmla="*/ 1769 h 1806"/>
                <a:gd name="T60" fmla="*/ 881 w 1223"/>
                <a:gd name="T61" fmla="*/ 1782 h 1806"/>
                <a:gd name="T62" fmla="*/ 818 w 1223"/>
                <a:gd name="T63" fmla="*/ 1792 h 1806"/>
                <a:gd name="T64" fmla="*/ 751 w 1223"/>
                <a:gd name="T65" fmla="*/ 1800 h 1806"/>
                <a:gd name="T66" fmla="*/ 683 w 1223"/>
                <a:gd name="T67" fmla="*/ 1804 h 1806"/>
                <a:gd name="T68" fmla="*/ 611 w 1223"/>
                <a:gd name="T69" fmla="*/ 1806 h 1806"/>
                <a:gd name="T70" fmla="*/ 540 w 1223"/>
                <a:gd name="T71" fmla="*/ 1804 h 1806"/>
                <a:gd name="T72" fmla="*/ 472 w 1223"/>
                <a:gd name="T73" fmla="*/ 1800 h 1806"/>
                <a:gd name="T74" fmla="*/ 405 w 1223"/>
                <a:gd name="T75" fmla="*/ 1792 h 1806"/>
                <a:gd name="T76" fmla="*/ 341 w 1223"/>
                <a:gd name="T77" fmla="*/ 1782 h 1806"/>
                <a:gd name="T78" fmla="*/ 281 w 1223"/>
                <a:gd name="T79" fmla="*/ 1769 h 1806"/>
                <a:gd name="T80" fmla="*/ 223 w 1223"/>
                <a:gd name="T81" fmla="*/ 1753 h 1806"/>
                <a:gd name="T82" fmla="*/ 170 w 1223"/>
                <a:gd name="T83" fmla="*/ 1736 h 1806"/>
                <a:gd name="T84" fmla="*/ 120 w 1223"/>
                <a:gd name="T85" fmla="*/ 1716 h 1806"/>
                <a:gd name="T86" fmla="*/ 75 w 1223"/>
                <a:gd name="T87" fmla="*/ 1696 h 1806"/>
                <a:gd name="T88" fmla="*/ 35 w 1223"/>
                <a:gd name="T89" fmla="*/ 1672 h 1806"/>
                <a:gd name="T90" fmla="*/ 0 w 1223"/>
                <a:gd name="T91" fmla="*/ 1647 h 1806"/>
                <a:gd name="T92" fmla="*/ 0 w 1223"/>
                <a:gd name="T93" fmla="*/ 0 h 1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3" h="1806">
                  <a:moveTo>
                    <a:pt x="0" y="0"/>
                  </a:moveTo>
                  <a:lnTo>
                    <a:pt x="35" y="26"/>
                  </a:lnTo>
                  <a:lnTo>
                    <a:pt x="75" y="48"/>
                  </a:lnTo>
                  <a:lnTo>
                    <a:pt x="120" y="70"/>
                  </a:lnTo>
                  <a:lnTo>
                    <a:pt x="170" y="90"/>
                  </a:lnTo>
                  <a:lnTo>
                    <a:pt x="223" y="107"/>
                  </a:lnTo>
                  <a:lnTo>
                    <a:pt x="281" y="123"/>
                  </a:lnTo>
                  <a:lnTo>
                    <a:pt x="341" y="136"/>
                  </a:lnTo>
                  <a:lnTo>
                    <a:pt x="405" y="146"/>
                  </a:lnTo>
                  <a:lnTo>
                    <a:pt x="472" y="154"/>
                  </a:lnTo>
                  <a:lnTo>
                    <a:pt x="540" y="158"/>
                  </a:lnTo>
                  <a:lnTo>
                    <a:pt x="611" y="160"/>
                  </a:lnTo>
                  <a:lnTo>
                    <a:pt x="683" y="158"/>
                  </a:lnTo>
                  <a:lnTo>
                    <a:pt x="751" y="154"/>
                  </a:lnTo>
                  <a:lnTo>
                    <a:pt x="818" y="146"/>
                  </a:lnTo>
                  <a:lnTo>
                    <a:pt x="881" y="136"/>
                  </a:lnTo>
                  <a:lnTo>
                    <a:pt x="941" y="123"/>
                  </a:lnTo>
                  <a:lnTo>
                    <a:pt x="999" y="107"/>
                  </a:lnTo>
                  <a:lnTo>
                    <a:pt x="1053" y="90"/>
                  </a:lnTo>
                  <a:lnTo>
                    <a:pt x="1102" y="70"/>
                  </a:lnTo>
                  <a:lnTo>
                    <a:pt x="1147" y="48"/>
                  </a:lnTo>
                  <a:lnTo>
                    <a:pt x="1188" y="26"/>
                  </a:lnTo>
                  <a:lnTo>
                    <a:pt x="1223" y="0"/>
                  </a:lnTo>
                  <a:lnTo>
                    <a:pt x="1223" y="1647"/>
                  </a:lnTo>
                  <a:lnTo>
                    <a:pt x="1188" y="1672"/>
                  </a:lnTo>
                  <a:lnTo>
                    <a:pt x="1147" y="1696"/>
                  </a:lnTo>
                  <a:lnTo>
                    <a:pt x="1102" y="1716"/>
                  </a:lnTo>
                  <a:lnTo>
                    <a:pt x="1053" y="1736"/>
                  </a:lnTo>
                  <a:lnTo>
                    <a:pt x="999" y="1753"/>
                  </a:lnTo>
                  <a:lnTo>
                    <a:pt x="941" y="1769"/>
                  </a:lnTo>
                  <a:lnTo>
                    <a:pt x="881" y="1782"/>
                  </a:lnTo>
                  <a:lnTo>
                    <a:pt x="818" y="1792"/>
                  </a:lnTo>
                  <a:lnTo>
                    <a:pt x="751" y="1800"/>
                  </a:lnTo>
                  <a:lnTo>
                    <a:pt x="683" y="1804"/>
                  </a:lnTo>
                  <a:lnTo>
                    <a:pt x="611" y="1806"/>
                  </a:lnTo>
                  <a:lnTo>
                    <a:pt x="540" y="1804"/>
                  </a:lnTo>
                  <a:lnTo>
                    <a:pt x="472" y="1800"/>
                  </a:lnTo>
                  <a:lnTo>
                    <a:pt x="405" y="1792"/>
                  </a:lnTo>
                  <a:lnTo>
                    <a:pt x="341" y="1782"/>
                  </a:lnTo>
                  <a:lnTo>
                    <a:pt x="281" y="1769"/>
                  </a:lnTo>
                  <a:lnTo>
                    <a:pt x="223" y="1753"/>
                  </a:lnTo>
                  <a:lnTo>
                    <a:pt x="170" y="1736"/>
                  </a:lnTo>
                  <a:lnTo>
                    <a:pt x="120" y="1716"/>
                  </a:lnTo>
                  <a:lnTo>
                    <a:pt x="75" y="1696"/>
                  </a:lnTo>
                  <a:lnTo>
                    <a:pt x="35" y="1672"/>
                  </a:lnTo>
                  <a:lnTo>
                    <a:pt x="0" y="164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02"/>
            <p:cNvSpPr/>
            <p:nvPr/>
          </p:nvSpPr>
          <p:spPr bwMode="auto">
            <a:xfrm>
              <a:off x="13983" y="6554"/>
              <a:ext cx="166" cy="226"/>
            </a:xfrm>
            <a:custGeom>
              <a:avLst/>
              <a:gdLst>
                <a:gd name="T0" fmla="*/ 713 w 1325"/>
                <a:gd name="T1" fmla="*/ 0 h 1805"/>
                <a:gd name="T2" fmla="*/ 713 w 1325"/>
                <a:gd name="T3" fmla="*/ 0 h 1805"/>
                <a:gd name="T4" fmla="*/ 794 w 1325"/>
                <a:gd name="T5" fmla="*/ 1 h 1805"/>
                <a:gd name="T6" fmla="*/ 872 w 1325"/>
                <a:gd name="T7" fmla="*/ 5 h 1805"/>
                <a:gd name="T8" fmla="*/ 947 w 1325"/>
                <a:gd name="T9" fmla="*/ 12 h 1805"/>
                <a:gd name="T10" fmla="*/ 1019 w 1325"/>
                <a:gd name="T11" fmla="*/ 22 h 1805"/>
                <a:gd name="T12" fmla="*/ 1088 w 1325"/>
                <a:gd name="T13" fmla="*/ 34 h 1805"/>
                <a:gd name="T14" fmla="*/ 1154 w 1325"/>
                <a:gd name="T15" fmla="*/ 48 h 1805"/>
                <a:gd name="T16" fmla="*/ 1215 w 1325"/>
                <a:gd name="T17" fmla="*/ 65 h 1805"/>
                <a:gd name="T18" fmla="*/ 1273 w 1325"/>
                <a:gd name="T19" fmla="*/ 83 h 1805"/>
                <a:gd name="T20" fmla="*/ 1325 w 1325"/>
                <a:gd name="T21" fmla="*/ 104 h 1805"/>
                <a:gd name="T22" fmla="*/ 1325 w 1325"/>
                <a:gd name="T23" fmla="*/ 1750 h 1805"/>
                <a:gd name="T24" fmla="*/ 1273 w 1325"/>
                <a:gd name="T25" fmla="*/ 1729 h 1805"/>
                <a:gd name="T26" fmla="*/ 1215 w 1325"/>
                <a:gd name="T27" fmla="*/ 1711 h 1805"/>
                <a:gd name="T28" fmla="*/ 1154 w 1325"/>
                <a:gd name="T29" fmla="*/ 1694 h 1805"/>
                <a:gd name="T30" fmla="*/ 1088 w 1325"/>
                <a:gd name="T31" fmla="*/ 1680 h 1805"/>
                <a:gd name="T32" fmla="*/ 1019 w 1325"/>
                <a:gd name="T33" fmla="*/ 1669 h 1805"/>
                <a:gd name="T34" fmla="*/ 947 w 1325"/>
                <a:gd name="T35" fmla="*/ 1658 h 1805"/>
                <a:gd name="T36" fmla="*/ 872 w 1325"/>
                <a:gd name="T37" fmla="*/ 1651 h 1805"/>
                <a:gd name="T38" fmla="*/ 794 w 1325"/>
                <a:gd name="T39" fmla="*/ 1647 h 1805"/>
                <a:gd name="T40" fmla="*/ 713 w 1325"/>
                <a:gd name="T41" fmla="*/ 1646 h 1805"/>
                <a:gd name="T42" fmla="*/ 630 w 1325"/>
                <a:gd name="T43" fmla="*/ 1647 h 1805"/>
                <a:gd name="T44" fmla="*/ 550 w 1325"/>
                <a:gd name="T45" fmla="*/ 1651 h 1805"/>
                <a:gd name="T46" fmla="*/ 473 w 1325"/>
                <a:gd name="T47" fmla="*/ 1659 h 1805"/>
                <a:gd name="T48" fmla="*/ 398 w 1325"/>
                <a:gd name="T49" fmla="*/ 1670 h 1805"/>
                <a:gd name="T50" fmla="*/ 327 w 1325"/>
                <a:gd name="T51" fmla="*/ 1682 h 1805"/>
                <a:gd name="T52" fmla="*/ 261 w 1325"/>
                <a:gd name="T53" fmla="*/ 1697 h 1805"/>
                <a:gd name="T54" fmla="*/ 198 w 1325"/>
                <a:gd name="T55" fmla="*/ 1715 h 1805"/>
                <a:gd name="T56" fmla="*/ 140 w 1325"/>
                <a:gd name="T57" fmla="*/ 1735 h 1805"/>
                <a:gd name="T58" fmla="*/ 88 w 1325"/>
                <a:gd name="T59" fmla="*/ 1756 h 1805"/>
                <a:gd name="T60" fmla="*/ 41 w 1325"/>
                <a:gd name="T61" fmla="*/ 1780 h 1805"/>
                <a:gd name="T62" fmla="*/ 0 w 1325"/>
                <a:gd name="T63" fmla="*/ 1805 h 1805"/>
                <a:gd name="T64" fmla="*/ 0 w 1325"/>
                <a:gd name="T65" fmla="*/ 159 h 1805"/>
                <a:gd name="T66" fmla="*/ 41 w 1325"/>
                <a:gd name="T67" fmla="*/ 134 h 1805"/>
                <a:gd name="T68" fmla="*/ 88 w 1325"/>
                <a:gd name="T69" fmla="*/ 110 h 1805"/>
                <a:gd name="T70" fmla="*/ 140 w 1325"/>
                <a:gd name="T71" fmla="*/ 88 h 1805"/>
                <a:gd name="T72" fmla="*/ 198 w 1325"/>
                <a:gd name="T73" fmla="*/ 69 h 1805"/>
                <a:gd name="T74" fmla="*/ 261 w 1325"/>
                <a:gd name="T75" fmla="*/ 51 h 1805"/>
                <a:gd name="T76" fmla="*/ 327 w 1325"/>
                <a:gd name="T77" fmla="*/ 36 h 1805"/>
                <a:gd name="T78" fmla="*/ 398 w 1325"/>
                <a:gd name="T79" fmla="*/ 23 h 1805"/>
                <a:gd name="T80" fmla="*/ 473 w 1325"/>
                <a:gd name="T81" fmla="*/ 13 h 1805"/>
                <a:gd name="T82" fmla="*/ 550 w 1325"/>
                <a:gd name="T83" fmla="*/ 6 h 1805"/>
                <a:gd name="T84" fmla="*/ 630 w 1325"/>
                <a:gd name="T85" fmla="*/ 1 h 1805"/>
                <a:gd name="T86" fmla="*/ 713 w 1325"/>
                <a:gd name="T87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25" h="1805">
                  <a:moveTo>
                    <a:pt x="713" y="0"/>
                  </a:moveTo>
                  <a:lnTo>
                    <a:pt x="713" y="0"/>
                  </a:lnTo>
                  <a:lnTo>
                    <a:pt x="794" y="1"/>
                  </a:lnTo>
                  <a:lnTo>
                    <a:pt x="872" y="5"/>
                  </a:lnTo>
                  <a:lnTo>
                    <a:pt x="947" y="12"/>
                  </a:lnTo>
                  <a:lnTo>
                    <a:pt x="1019" y="22"/>
                  </a:lnTo>
                  <a:lnTo>
                    <a:pt x="1088" y="34"/>
                  </a:lnTo>
                  <a:lnTo>
                    <a:pt x="1154" y="48"/>
                  </a:lnTo>
                  <a:lnTo>
                    <a:pt x="1215" y="65"/>
                  </a:lnTo>
                  <a:lnTo>
                    <a:pt x="1273" y="83"/>
                  </a:lnTo>
                  <a:lnTo>
                    <a:pt x="1325" y="104"/>
                  </a:lnTo>
                  <a:lnTo>
                    <a:pt x="1325" y="1750"/>
                  </a:lnTo>
                  <a:lnTo>
                    <a:pt x="1273" y="1729"/>
                  </a:lnTo>
                  <a:lnTo>
                    <a:pt x="1215" y="1711"/>
                  </a:lnTo>
                  <a:lnTo>
                    <a:pt x="1154" y="1694"/>
                  </a:lnTo>
                  <a:lnTo>
                    <a:pt x="1088" y="1680"/>
                  </a:lnTo>
                  <a:lnTo>
                    <a:pt x="1019" y="1669"/>
                  </a:lnTo>
                  <a:lnTo>
                    <a:pt x="947" y="1658"/>
                  </a:lnTo>
                  <a:lnTo>
                    <a:pt x="872" y="1651"/>
                  </a:lnTo>
                  <a:lnTo>
                    <a:pt x="794" y="1647"/>
                  </a:lnTo>
                  <a:lnTo>
                    <a:pt x="713" y="1646"/>
                  </a:lnTo>
                  <a:lnTo>
                    <a:pt x="630" y="1647"/>
                  </a:lnTo>
                  <a:lnTo>
                    <a:pt x="550" y="1651"/>
                  </a:lnTo>
                  <a:lnTo>
                    <a:pt x="473" y="1659"/>
                  </a:lnTo>
                  <a:lnTo>
                    <a:pt x="398" y="1670"/>
                  </a:lnTo>
                  <a:lnTo>
                    <a:pt x="327" y="1682"/>
                  </a:lnTo>
                  <a:lnTo>
                    <a:pt x="261" y="1697"/>
                  </a:lnTo>
                  <a:lnTo>
                    <a:pt x="198" y="1715"/>
                  </a:lnTo>
                  <a:lnTo>
                    <a:pt x="140" y="1735"/>
                  </a:lnTo>
                  <a:lnTo>
                    <a:pt x="88" y="1756"/>
                  </a:lnTo>
                  <a:lnTo>
                    <a:pt x="41" y="1780"/>
                  </a:lnTo>
                  <a:lnTo>
                    <a:pt x="0" y="1805"/>
                  </a:lnTo>
                  <a:lnTo>
                    <a:pt x="0" y="159"/>
                  </a:lnTo>
                  <a:lnTo>
                    <a:pt x="41" y="134"/>
                  </a:lnTo>
                  <a:lnTo>
                    <a:pt x="88" y="110"/>
                  </a:lnTo>
                  <a:lnTo>
                    <a:pt x="140" y="88"/>
                  </a:lnTo>
                  <a:lnTo>
                    <a:pt x="198" y="69"/>
                  </a:lnTo>
                  <a:lnTo>
                    <a:pt x="261" y="51"/>
                  </a:lnTo>
                  <a:lnTo>
                    <a:pt x="327" y="36"/>
                  </a:lnTo>
                  <a:lnTo>
                    <a:pt x="398" y="23"/>
                  </a:lnTo>
                  <a:lnTo>
                    <a:pt x="473" y="13"/>
                  </a:lnTo>
                  <a:lnTo>
                    <a:pt x="550" y="6"/>
                  </a:lnTo>
                  <a:lnTo>
                    <a:pt x="630" y="1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" name="Freeform 307"/>
          <p:cNvSpPr/>
          <p:nvPr/>
        </p:nvSpPr>
        <p:spPr bwMode="auto">
          <a:xfrm>
            <a:off x="4541879" y="453503"/>
            <a:ext cx="411887" cy="474015"/>
          </a:xfrm>
          <a:custGeom>
            <a:avLst/>
            <a:gdLst>
              <a:gd name="T0" fmla="*/ 2339 w 2868"/>
              <a:gd name="T1" fmla="*/ 29 h 3292"/>
              <a:gd name="T2" fmla="*/ 2557 w 2868"/>
              <a:gd name="T3" fmla="*/ 134 h 3292"/>
              <a:gd name="T4" fmla="*/ 2734 w 2868"/>
              <a:gd name="T5" fmla="*/ 313 h 3292"/>
              <a:gd name="T6" fmla="*/ 2839 w 2868"/>
              <a:gd name="T7" fmla="*/ 531 h 3292"/>
              <a:gd name="T8" fmla="*/ 2868 w 2868"/>
              <a:gd name="T9" fmla="*/ 768 h 3292"/>
              <a:gd name="T10" fmla="*/ 2820 w 2868"/>
              <a:gd name="T11" fmla="*/ 1001 h 3292"/>
              <a:gd name="T12" fmla="*/ 2696 w 2868"/>
              <a:gd name="T13" fmla="*/ 1213 h 3292"/>
              <a:gd name="T14" fmla="*/ 1331 w 2868"/>
              <a:gd name="T15" fmla="*/ 2572 h 3292"/>
              <a:gd name="T16" fmla="*/ 1161 w 2868"/>
              <a:gd name="T17" fmla="*/ 2637 h 3292"/>
              <a:gd name="T18" fmla="*/ 981 w 2868"/>
              <a:gd name="T19" fmla="*/ 2628 h 3292"/>
              <a:gd name="T20" fmla="*/ 817 w 2868"/>
              <a:gd name="T21" fmla="*/ 2545 h 3292"/>
              <a:gd name="T22" fmla="*/ 698 w 2868"/>
              <a:gd name="T23" fmla="*/ 2398 h 3292"/>
              <a:gd name="T24" fmla="*/ 653 w 2868"/>
              <a:gd name="T25" fmla="*/ 2222 h 3292"/>
              <a:gd name="T26" fmla="*/ 681 w 2868"/>
              <a:gd name="T27" fmla="*/ 2043 h 3292"/>
              <a:gd name="T28" fmla="*/ 781 w 2868"/>
              <a:gd name="T29" fmla="*/ 1886 h 3292"/>
              <a:gd name="T30" fmla="*/ 972 w 2868"/>
              <a:gd name="T31" fmla="*/ 2116 h 3292"/>
              <a:gd name="T32" fmla="*/ 947 w 2868"/>
              <a:gd name="T33" fmla="*/ 2212 h 3292"/>
              <a:gd name="T34" fmla="*/ 989 w 2868"/>
              <a:gd name="T35" fmla="*/ 2304 h 3292"/>
              <a:gd name="T36" fmla="*/ 1081 w 2868"/>
              <a:gd name="T37" fmla="*/ 2347 h 3292"/>
              <a:gd name="T38" fmla="*/ 1177 w 2868"/>
              <a:gd name="T39" fmla="*/ 2321 h 3292"/>
              <a:gd name="T40" fmla="*/ 2505 w 2868"/>
              <a:gd name="T41" fmla="*/ 977 h 3292"/>
              <a:gd name="T42" fmla="*/ 2568 w 2868"/>
              <a:gd name="T43" fmla="*/ 805 h 3292"/>
              <a:gd name="T44" fmla="*/ 2559 w 2868"/>
              <a:gd name="T45" fmla="*/ 625 h 3292"/>
              <a:gd name="T46" fmla="*/ 2477 w 2868"/>
              <a:gd name="T47" fmla="*/ 460 h 3292"/>
              <a:gd name="T48" fmla="*/ 2330 w 2868"/>
              <a:gd name="T49" fmla="*/ 341 h 3292"/>
              <a:gd name="T50" fmla="*/ 2155 w 2868"/>
              <a:gd name="T51" fmla="*/ 295 h 3292"/>
              <a:gd name="T52" fmla="*/ 1977 w 2868"/>
              <a:gd name="T53" fmla="*/ 323 h 3292"/>
              <a:gd name="T54" fmla="*/ 1821 w 2868"/>
              <a:gd name="T55" fmla="*/ 424 h 3292"/>
              <a:gd name="T56" fmla="*/ 508 w 2868"/>
              <a:gd name="T57" fmla="*/ 1743 h 3292"/>
              <a:gd name="T58" fmla="*/ 366 w 2868"/>
              <a:gd name="T59" fmla="*/ 1944 h 3292"/>
              <a:gd name="T60" fmla="*/ 300 w 2868"/>
              <a:gd name="T61" fmla="*/ 2174 h 3292"/>
              <a:gd name="T62" fmla="*/ 309 w 2868"/>
              <a:gd name="T63" fmla="*/ 2410 h 3292"/>
              <a:gd name="T64" fmla="*/ 395 w 2868"/>
              <a:gd name="T65" fmla="*/ 2634 h 3292"/>
              <a:gd name="T66" fmla="*/ 554 w 2868"/>
              <a:gd name="T67" fmla="*/ 2824 h 3292"/>
              <a:gd name="T68" fmla="*/ 764 w 2868"/>
              <a:gd name="T69" fmla="*/ 2948 h 3292"/>
              <a:gd name="T70" fmla="*/ 995 w 2868"/>
              <a:gd name="T71" fmla="*/ 2996 h 3292"/>
              <a:gd name="T72" fmla="*/ 1230 w 2868"/>
              <a:gd name="T73" fmla="*/ 2967 h 3292"/>
              <a:gd name="T74" fmla="*/ 1447 w 2868"/>
              <a:gd name="T75" fmla="*/ 2862 h 3292"/>
              <a:gd name="T76" fmla="*/ 1545 w 2868"/>
              <a:gd name="T77" fmla="*/ 2779 h 3292"/>
              <a:gd name="T78" fmla="*/ 1752 w 2868"/>
              <a:gd name="T79" fmla="*/ 2988 h 3292"/>
              <a:gd name="T80" fmla="*/ 1574 w 2868"/>
              <a:gd name="T81" fmla="*/ 3132 h 3292"/>
              <a:gd name="T82" fmla="*/ 1309 w 2868"/>
              <a:gd name="T83" fmla="*/ 3252 h 3292"/>
              <a:gd name="T84" fmla="*/ 1025 w 2868"/>
              <a:gd name="T85" fmla="*/ 3292 h 3292"/>
              <a:gd name="T86" fmla="*/ 742 w 2868"/>
              <a:gd name="T87" fmla="*/ 3252 h 3292"/>
              <a:gd name="T88" fmla="*/ 477 w 2868"/>
              <a:gd name="T89" fmla="*/ 3132 h 3292"/>
              <a:gd name="T90" fmla="*/ 248 w 2868"/>
              <a:gd name="T91" fmla="*/ 2934 h 3292"/>
              <a:gd name="T92" fmla="*/ 89 w 2868"/>
              <a:gd name="T93" fmla="*/ 2683 h 3292"/>
              <a:gd name="T94" fmla="*/ 10 w 2868"/>
              <a:gd name="T95" fmla="*/ 2406 h 3292"/>
              <a:gd name="T96" fmla="*/ 10 w 2868"/>
              <a:gd name="T97" fmla="*/ 2119 h 3292"/>
              <a:gd name="T98" fmla="*/ 89 w 2868"/>
              <a:gd name="T99" fmla="*/ 1841 h 3292"/>
              <a:gd name="T100" fmla="*/ 248 w 2868"/>
              <a:gd name="T101" fmla="*/ 1590 h 3292"/>
              <a:gd name="T102" fmla="*/ 1613 w 2868"/>
              <a:gd name="T103" fmla="*/ 215 h 3292"/>
              <a:gd name="T104" fmla="*/ 1815 w 2868"/>
              <a:gd name="T105" fmla="*/ 72 h 3292"/>
              <a:gd name="T106" fmla="*/ 2044 w 2868"/>
              <a:gd name="T107" fmla="*/ 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68" h="3292">
                <a:moveTo>
                  <a:pt x="2162" y="0"/>
                </a:moveTo>
                <a:lnTo>
                  <a:pt x="2222" y="5"/>
                </a:lnTo>
                <a:lnTo>
                  <a:pt x="2281" y="14"/>
                </a:lnTo>
                <a:lnTo>
                  <a:pt x="2339" y="29"/>
                </a:lnTo>
                <a:lnTo>
                  <a:pt x="2396" y="48"/>
                </a:lnTo>
                <a:lnTo>
                  <a:pt x="2451" y="72"/>
                </a:lnTo>
                <a:lnTo>
                  <a:pt x="2505" y="101"/>
                </a:lnTo>
                <a:lnTo>
                  <a:pt x="2557" y="134"/>
                </a:lnTo>
                <a:lnTo>
                  <a:pt x="2606" y="172"/>
                </a:lnTo>
                <a:lnTo>
                  <a:pt x="2653" y="215"/>
                </a:lnTo>
                <a:lnTo>
                  <a:pt x="2696" y="263"/>
                </a:lnTo>
                <a:lnTo>
                  <a:pt x="2734" y="313"/>
                </a:lnTo>
                <a:lnTo>
                  <a:pt x="2768" y="364"/>
                </a:lnTo>
                <a:lnTo>
                  <a:pt x="2796" y="418"/>
                </a:lnTo>
                <a:lnTo>
                  <a:pt x="2820" y="474"/>
                </a:lnTo>
                <a:lnTo>
                  <a:pt x="2839" y="531"/>
                </a:lnTo>
                <a:lnTo>
                  <a:pt x="2853" y="589"/>
                </a:lnTo>
                <a:lnTo>
                  <a:pt x="2862" y="648"/>
                </a:lnTo>
                <a:lnTo>
                  <a:pt x="2868" y="708"/>
                </a:lnTo>
                <a:lnTo>
                  <a:pt x="2868" y="768"/>
                </a:lnTo>
                <a:lnTo>
                  <a:pt x="2862" y="827"/>
                </a:lnTo>
                <a:lnTo>
                  <a:pt x="2853" y="886"/>
                </a:lnTo>
                <a:lnTo>
                  <a:pt x="2839" y="945"/>
                </a:lnTo>
                <a:lnTo>
                  <a:pt x="2820" y="1001"/>
                </a:lnTo>
                <a:lnTo>
                  <a:pt x="2796" y="1057"/>
                </a:lnTo>
                <a:lnTo>
                  <a:pt x="2768" y="1111"/>
                </a:lnTo>
                <a:lnTo>
                  <a:pt x="2734" y="1164"/>
                </a:lnTo>
                <a:lnTo>
                  <a:pt x="2696" y="1213"/>
                </a:lnTo>
                <a:lnTo>
                  <a:pt x="2653" y="1260"/>
                </a:lnTo>
                <a:lnTo>
                  <a:pt x="1406" y="2512"/>
                </a:lnTo>
                <a:lnTo>
                  <a:pt x="1370" y="2545"/>
                </a:lnTo>
                <a:lnTo>
                  <a:pt x="1331" y="2572"/>
                </a:lnTo>
                <a:lnTo>
                  <a:pt x="1290" y="2596"/>
                </a:lnTo>
                <a:lnTo>
                  <a:pt x="1248" y="2615"/>
                </a:lnTo>
                <a:lnTo>
                  <a:pt x="1205" y="2628"/>
                </a:lnTo>
                <a:lnTo>
                  <a:pt x="1161" y="2637"/>
                </a:lnTo>
                <a:lnTo>
                  <a:pt x="1116" y="2641"/>
                </a:lnTo>
                <a:lnTo>
                  <a:pt x="1070" y="2641"/>
                </a:lnTo>
                <a:lnTo>
                  <a:pt x="1026" y="2637"/>
                </a:lnTo>
                <a:lnTo>
                  <a:pt x="981" y="2628"/>
                </a:lnTo>
                <a:lnTo>
                  <a:pt x="938" y="2615"/>
                </a:lnTo>
                <a:lnTo>
                  <a:pt x="896" y="2596"/>
                </a:lnTo>
                <a:lnTo>
                  <a:pt x="855" y="2572"/>
                </a:lnTo>
                <a:lnTo>
                  <a:pt x="817" y="2545"/>
                </a:lnTo>
                <a:lnTo>
                  <a:pt x="781" y="2512"/>
                </a:lnTo>
                <a:lnTo>
                  <a:pt x="750" y="2477"/>
                </a:lnTo>
                <a:lnTo>
                  <a:pt x="722" y="2438"/>
                </a:lnTo>
                <a:lnTo>
                  <a:pt x="698" y="2398"/>
                </a:lnTo>
                <a:lnTo>
                  <a:pt x="681" y="2355"/>
                </a:lnTo>
                <a:lnTo>
                  <a:pt x="666" y="2312"/>
                </a:lnTo>
                <a:lnTo>
                  <a:pt x="657" y="2268"/>
                </a:lnTo>
                <a:lnTo>
                  <a:pt x="653" y="2222"/>
                </a:lnTo>
                <a:lnTo>
                  <a:pt x="653" y="2177"/>
                </a:lnTo>
                <a:lnTo>
                  <a:pt x="657" y="2131"/>
                </a:lnTo>
                <a:lnTo>
                  <a:pt x="666" y="2087"/>
                </a:lnTo>
                <a:lnTo>
                  <a:pt x="681" y="2043"/>
                </a:lnTo>
                <a:lnTo>
                  <a:pt x="698" y="2001"/>
                </a:lnTo>
                <a:lnTo>
                  <a:pt x="722" y="1961"/>
                </a:lnTo>
                <a:lnTo>
                  <a:pt x="750" y="1923"/>
                </a:lnTo>
                <a:lnTo>
                  <a:pt x="781" y="1886"/>
                </a:lnTo>
                <a:lnTo>
                  <a:pt x="1821" y="842"/>
                </a:lnTo>
                <a:lnTo>
                  <a:pt x="2029" y="1051"/>
                </a:lnTo>
                <a:lnTo>
                  <a:pt x="989" y="2095"/>
                </a:lnTo>
                <a:lnTo>
                  <a:pt x="972" y="2116"/>
                </a:lnTo>
                <a:lnTo>
                  <a:pt x="959" y="2138"/>
                </a:lnTo>
                <a:lnTo>
                  <a:pt x="951" y="2162"/>
                </a:lnTo>
                <a:lnTo>
                  <a:pt x="947" y="2187"/>
                </a:lnTo>
                <a:lnTo>
                  <a:pt x="947" y="2212"/>
                </a:lnTo>
                <a:lnTo>
                  <a:pt x="951" y="2237"/>
                </a:lnTo>
                <a:lnTo>
                  <a:pt x="959" y="2261"/>
                </a:lnTo>
                <a:lnTo>
                  <a:pt x="972" y="2283"/>
                </a:lnTo>
                <a:lnTo>
                  <a:pt x="989" y="2304"/>
                </a:lnTo>
                <a:lnTo>
                  <a:pt x="1010" y="2321"/>
                </a:lnTo>
                <a:lnTo>
                  <a:pt x="1032" y="2334"/>
                </a:lnTo>
                <a:lnTo>
                  <a:pt x="1056" y="2342"/>
                </a:lnTo>
                <a:lnTo>
                  <a:pt x="1081" y="2347"/>
                </a:lnTo>
                <a:lnTo>
                  <a:pt x="1105" y="2347"/>
                </a:lnTo>
                <a:lnTo>
                  <a:pt x="1130" y="2342"/>
                </a:lnTo>
                <a:lnTo>
                  <a:pt x="1155" y="2334"/>
                </a:lnTo>
                <a:lnTo>
                  <a:pt x="1177" y="2321"/>
                </a:lnTo>
                <a:lnTo>
                  <a:pt x="1197" y="2304"/>
                </a:lnTo>
                <a:lnTo>
                  <a:pt x="2445" y="1051"/>
                </a:lnTo>
                <a:lnTo>
                  <a:pt x="2477" y="1015"/>
                </a:lnTo>
                <a:lnTo>
                  <a:pt x="2505" y="977"/>
                </a:lnTo>
                <a:lnTo>
                  <a:pt x="2527" y="936"/>
                </a:lnTo>
                <a:lnTo>
                  <a:pt x="2546" y="894"/>
                </a:lnTo>
                <a:lnTo>
                  <a:pt x="2559" y="851"/>
                </a:lnTo>
                <a:lnTo>
                  <a:pt x="2568" y="805"/>
                </a:lnTo>
                <a:lnTo>
                  <a:pt x="2574" y="761"/>
                </a:lnTo>
                <a:lnTo>
                  <a:pt x="2574" y="715"/>
                </a:lnTo>
                <a:lnTo>
                  <a:pt x="2568" y="670"/>
                </a:lnTo>
                <a:lnTo>
                  <a:pt x="2559" y="625"/>
                </a:lnTo>
                <a:lnTo>
                  <a:pt x="2546" y="582"/>
                </a:lnTo>
                <a:lnTo>
                  <a:pt x="2527" y="540"/>
                </a:lnTo>
                <a:lnTo>
                  <a:pt x="2505" y="498"/>
                </a:lnTo>
                <a:lnTo>
                  <a:pt x="2477" y="460"/>
                </a:lnTo>
                <a:lnTo>
                  <a:pt x="2445" y="424"/>
                </a:lnTo>
                <a:lnTo>
                  <a:pt x="2409" y="392"/>
                </a:lnTo>
                <a:lnTo>
                  <a:pt x="2371" y="364"/>
                </a:lnTo>
                <a:lnTo>
                  <a:pt x="2330" y="341"/>
                </a:lnTo>
                <a:lnTo>
                  <a:pt x="2289" y="323"/>
                </a:lnTo>
                <a:lnTo>
                  <a:pt x="2245" y="309"/>
                </a:lnTo>
                <a:lnTo>
                  <a:pt x="2200" y="300"/>
                </a:lnTo>
                <a:lnTo>
                  <a:pt x="2155" y="295"/>
                </a:lnTo>
                <a:lnTo>
                  <a:pt x="2110" y="295"/>
                </a:lnTo>
                <a:lnTo>
                  <a:pt x="2066" y="300"/>
                </a:lnTo>
                <a:lnTo>
                  <a:pt x="2021" y="309"/>
                </a:lnTo>
                <a:lnTo>
                  <a:pt x="1977" y="323"/>
                </a:lnTo>
                <a:lnTo>
                  <a:pt x="1935" y="341"/>
                </a:lnTo>
                <a:lnTo>
                  <a:pt x="1895" y="364"/>
                </a:lnTo>
                <a:lnTo>
                  <a:pt x="1857" y="392"/>
                </a:lnTo>
                <a:lnTo>
                  <a:pt x="1821" y="424"/>
                </a:lnTo>
                <a:lnTo>
                  <a:pt x="511" y="1740"/>
                </a:lnTo>
                <a:lnTo>
                  <a:pt x="511" y="1741"/>
                </a:lnTo>
                <a:lnTo>
                  <a:pt x="510" y="1742"/>
                </a:lnTo>
                <a:lnTo>
                  <a:pt x="508" y="1743"/>
                </a:lnTo>
                <a:lnTo>
                  <a:pt x="466" y="1789"/>
                </a:lnTo>
                <a:lnTo>
                  <a:pt x="428" y="1839"/>
                </a:lnTo>
                <a:lnTo>
                  <a:pt x="395" y="1891"/>
                </a:lnTo>
                <a:lnTo>
                  <a:pt x="366" y="1944"/>
                </a:lnTo>
                <a:lnTo>
                  <a:pt x="342" y="2000"/>
                </a:lnTo>
                <a:lnTo>
                  <a:pt x="324" y="2057"/>
                </a:lnTo>
                <a:lnTo>
                  <a:pt x="309" y="2115"/>
                </a:lnTo>
                <a:lnTo>
                  <a:pt x="300" y="2174"/>
                </a:lnTo>
                <a:lnTo>
                  <a:pt x="295" y="2232"/>
                </a:lnTo>
                <a:lnTo>
                  <a:pt x="295" y="2292"/>
                </a:lnTo>
                <a:lnTo>
                  <a:pt x="300" y="2351"/>
                </a:lnTo>
                <a:lnTo>
                  <a:pt x="309" y="2410"/>
                </a:lnTo>
                <a:lnTo>
                  <a:pt x="324" y="2468"/>
                </a:lnTo>
                <a:lnTo>
                  <a:pt x="342" y="2525"/>
                </a:lnTo>
                <a:lnTo>
                  <a:pt x="366" y="2580"/>
                </a:lnTo>
                <a:lnTo>
                  <a:pt x="395" y="2634"/>
                </a:lnTo>
                <a:lnTo>
                  <a:pt x="428" y="2686"/>
                </a:lnTo>
                <a:lnTo>
                  <a:pt x="466" y="2734"/>
                </a:lnTo>
                <a:lnTo>
                  <a:pt x="508" y="2781"/>
                </a:lnTo>
                <a:lnTo>
                  <a:pt x="554" y="2824"/>
                </a:lnTo>
                <a:lnTo>
                  <a:pt x="604" y="2862"/>
                </a:lnTo>
                <a:lnTo>
                  <a:pt x="655" y="2895"/>
                </a:lnTo>
                <a:lnTo>
                  <a:pt x="708" y="2924"/>
                </a:lnTo>
                <a:lnTo>
                  <a:pt x="764" y="2948"/>
                </a:lnTo>
                <a:lnTo>
                  <a:pt x="820" y="2967"/>
                </a:lnTo>
                <a:lnTo>
                  <a:pt x="878" y="2981"/>
                </a:lnTo>
                <a:lnTo>
                  <a:pt x="937" y="2990"/>
                </a:lnTo>
                <a:lnTo>
                  <a:pt x="995" y="2996"/>
                </a:lnTo>
                <a:lnTo>
                  <a:pt x="1055" y="2996"/>
                </a:lnTo>
                <a:lnTo>
                  <a:pt x="1114" y="2990"/>
                </a:lnTo>
                <a:lnTo>
                  <a:pt x="1172" y="2981"/>
                </a:lnTo>
                <a:lnTo>
                  <a:pt x="1230" y="2967"/>
                </a:lnTo>
                <a:lnTo>
                  <a:pt x="1286" y="2948"/>
                </a:lnTo>
                <a:lnTo>
                  <a:pt x="1342" y="2924"/>
                </a:lnTo>
                <a:lnTo>
                  <a:pt x="1395" y="2895"/>
                </a:lnTo>
                <a:lnTo>
                  <a:pt x="1447" y="2862"/>
                </a:lnTo>
                <a:lnTo>
                  <a:pt x="1496" y="2824"/>
                </a:lnTo>
                <a:lnTo>
                  <a:pt x="1542" y="2781"/>
                </a:lnTo>
                <a:lnTo>
                  <a:pt x="1543" y="2780"/>
                </a:lnTo>
                <a:lnTo>
                  <a:pt x="1545" y="2779"/>
                </a:lnTo>
                <a:lnTo>
                  <a:pt x="2439" y="1880"/>
                </a:lnTo>
                <a:lnTo>
                  <a:pt x="2648" y="2090"/>
                </a:lnTo>
                <a:lnTo>
                  <a:pt x="1753" y="2987"/>
                </a:lnTo>
                <a:lnTo>
                  <a:pt x="1752" y="2988"/>
                </a:lnTo>
                <a:lnTo>
                  <a:pt x="1750" y="2990"/>
                </a:lnTo>
                <a:lnTo>
                  <a:pt x="1694" y="3042"/>
                </a:lnTo>
                <a:lnTo>
                  <a:pt x="1636" y="3090"/>
                </a:lnTo>
                <a:lnTo>
                  <a:pt x="1574" y="3132"/>
                </a:lnTo>
                <a:lnTo>
                  <a:pt x="1510" y="3169"/>
                </a:lnTo>
                <a:lnTo>
                  <a:pt x="1445" y="3202"/>
                </a:lnTo>
                <a:lnTo>
                  <a:pt x="1378" y="3229"/>
                </a:lnTo>
                <a:lnTo>
                  <a:pt x="1309" y="3252"/>
                </a:lnTo>
                <a:lnTo>
                  <a:pt x="1239" y="3269"/>
                </a:lnTo>
                <a:lnTo>
                  <a:pt x="1168" y="3282"/>
                </a:lnTo>
                <a:lnTo>
                  <a:pt x="1097" y="3289"/>
                </a:lnTo>
                <a:lnTo>
                  <a:pt x="1025" y="3292"/>
                </a:lnTo>
                <a:lnTo>
                  <a:pt x="954" y="3289"/>
                </a:lnTo>
                <a:lnTo>
                  <a:pt x="882" y="3282"/>
                </a:lnTo>
                <a:lnTo>
                  <a:pt x="812" y="3269"/>
                </a:lnTo>
                <a:lnTo>
                  <a:pt x="742" y="3252"/>
                </a:lnTo>
                <a:lnTo>
                  <a:pt x="673" y="3229"/>
                </a:lnTo>
                <a:lnTo>
                  <a:pt x="606" y="3202"/>
                </a:lnTo>
                <a:lnTo>
                  <a:pt x="541" y="3169"/>
                </a:lnTo>
                <a:lnTo>
                  <a:pt x="477" y="3132"/>
                </a:lnTo>
                <a:lnTo>
                  <a:pt x="415" y="3090"/>
                </a:lnTo>
                <a:lnTo>
                  <a:pt x="357" y="3042"/>
                </a:lnTo>
                <a:lnTo>
                  <a:pt x="300" y="2990"/>
                </a:lnTo>
                <a:lnTo>
                  <a:pt x="248" y="2934"/>
                </a:lnTo>
                <a:lnTo>
                  <a:pt x="201" y="2875"/>
                </a:lnTo>
                <a:lnTo>
                  <a:pt x="159" y="2813"/>
                </a:lnTo>
                <a:lnTo>
                  <a:pt x="121" y="2749"/>
                </a:lnTo>
                <a:lnTo>
                  <a:pt x="89" y="2683"/>
                </a:lnTo>
                <a:lnTo>
                  <a:pt x="62" y="2616"/>
                </a:lnTo>
                <a:lnTo>
                  <a:pt x="40" y="2546"/>
                </a:lnTo>
                <a:lnTo>
                  <a:pt x="23" y="2476"/>
                </a:lnTo>
                <a:lnTo>
                  <a:pt x="10" y="2406"/>
                </a:lnTo>
                <a:lnTo>
                  <a:pt x="3" y="2334"/>
                </a:lnTo>
                <a:lnTo>
                  <a:pt x="0" y="2262"/>
                </a:lnTo>
                <a:lnTo>
                  <a:pt x="3" y="2190"/>
                </a:lnTo>
                <a:lnTo>
                  <a:pt x="10" y="2119"/>
                </a:lnTo>
                <a:lnTo>
                  <a:pt x="23" y="2048"/>
                </a:lnTo>
                <a:lnTo>
                  <a:pt x="40" y="1977"/>
                </a:lnTo>
                <a:lnTo>
                  <a:pt x="62" y="1909"/>
                </a:lnTo>
                <a:lnTo>
                  <a:pt x="89" y="1841"/>
                </a:lnTo>
                <a:lnTo>
                  <a:pt x="121" y="1775"/>
                </a:lnTo>
                <a:lnTo>
                  <a:pt x="159" y="1711"/>
                </a:lnTo>
                <a:lnTo>
                  <a:pt x="201" y="1650"/>
                </a:lnTo>
                <a:lnTo>
                  <a:pt x="248" y="1590"/>
                </a:lnTo>
                <a:lnTo>
                  <a:pt x="300" y="1534"/>
                </a:lnTo>
                <a:lnTo>
                  <a:pt x="301" y="1532"/>
                </a:lnTo>
                <a:lnTo>
                  <a:pt x="303" y="1531"/>
                </a:lnTo>
                <a:lnTo>
                  <a:pt x="1613" y="215"/>
                </a:lnTo>
                <a:lnTo>
                  <a:pt x="1659" y="172"/>
                </a:lnTo>
                <a:lnTo>
                  <a:pt x="1709" y="134"/>
                </a:lnTo>
                <a:lnTo>
                  <a:pt x="1761" y="101"/>
                </a:lnTo>
                <a:lnTo>
                  <a:pt x="1815" y="72"/>
                </a:lnTo>
                <a:lnTo>
                  <a:pt x="1870" y="48"/>
                </a:lnTo>
                <a:lnTo>
                  <a:pt x="1927" y="29"/>
                </a:lnTo>
                <a:lnTo>
                  <a:pt x="1985" y="14"/>
                </a:lnTo>
                <a:lnTo>
                  <a:pt x="2044" y="5"/>
                </a:lnTo>
                <a:lnTo>
                  <a:pt x="2104" y="0"/>
                </a:lnTo>
                <a:lnTo>
                  <a:pt x="216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312"/>
          <p:cNvSpPr>
            <a:spLocks noEditPoints="1"/>
          </p:cNvSpPr>
          <p:nvPr/>
        </p:nvSpPr>
        <p:spPr bwMode="auto">
          <a:xfrm>
            <a:off x="5214710" y="514844"/>
            <a:ext cx="469413" cy="296835"/>
          </a:xfrm>
          <a:custGeom>
            <a:avLst/>
            <a:gdLst>
              <a:gd name="T0" fmla="*/ 688 w 3261"/>
              <a:gd name="T1" fmla="*/ 648 h 2064"/>
              <a:gd name="T2" fmla="*/ 450 w 3261"/>
              <a:gd name="T3" fmla="*/ 892 h 2064"/>
              <a:gd name="T4" fmla="*/ 450 w 3261"/>
              <a:gd name="T5" fmla="*/ 1172 h 2064"/>
              <a:gd name="T6" fmla="*/ 688 w 3261"/>
              <a:gd name="T7" fmla="*/ 1416 h 2064"/>
              <a:gd name="T8" fmla="*/ 976 w 3261"/>
              <a:gd name="T9" fmla="*/ 1601 h 2064"/>
              <a:gd name="T10" fmla="*/ 1294 w 3261"/>
              <a:gd name="T11" fmla="*/ 1715 h 2064"/>
              <a:gd name="T12" fmla="*/ 1631 w 3261"/>
              <a:gd name="T13" fmla="*/ 1755 h 2064"/>
              <a:gd name="T14" fmla="*/ 1967 w 3261"/>
              <a:gd name="T15" fmla="*/ 1715 h 2064"/>
              <a:gd name="T16" fmla="*/ 2285 w 3261"/>
              <a:gd name="T17" fmla="*/ 1601 h 2064"/>
              <a:gd name="T18" fmla="*/ 2572 w 3261"/>
              <a:gd name="T19" fmla="*/ 1416 h 2064"/>
              <a:gd name="T20" fmla="*/ 2811 w 3261"/>
              <a:gd name="T21" fmla="*/ 1172 h 2064"/>
              <a:gd name="T22" fmla="*/ 2811 w 3261"/>
              <a:gd name="T23" fmla="*/ 892 h 2064"/>
              <a:gd name="T24" fmla="*/ 2572 w 3261"/>
              <a:gd name="T25" fmla="*/ 648 h 2064"/>
              <a:gd name="T26" fmla="*/ 2414 w 3261"/>
              <a:gd name="T27" fmla="*/ 578 h 2064"/>
              <a:gd name="T28" fmla="*/ 2446 w 3261"/>
              <a:gd name="T29" fmla="*/ 806 h 2064"/>
              <a:gd name="T30" fmla="*/ 2400 w 3261"/>
              <a:gd name="T31" fmla="*/ 1080 h 2064"/>
              <a:gd name="T32" fmla="*/ 2272 w 3261"/>
              <a:gd name="T33" fmla="*/ 1316 h 2064"/>
              <a:gd name="T34" fmla="*/ 2080 w 3261"/>
              <a:gd name="T35" fmla="*/ 1496 h 2064"/>
              <a:gd name="T36" fmla="*/ 1837 w 3261"/>
              <a:gd name="T37" fmla="*/ 1605 h 2064"/>
              <a:gd name="T38" fmla="*/ 1561 w 3261"/>
              <a:gd name="T39" fmla="*/ 1629 h 2064"/>
              <a:gd name="T40" fmla="*/ 1298 w 3261"/>
              <a:gd name="T41" fmla="*/ 1561 h 2064"/>
              <a:gd name="T42" fmla="*/ 1078 w 3261"/>
              <a:gd name="T43" fmla="*/ 1413 h 2064"/>
              <a:gd name="T44" fmla="*/ 915 w 3261"/>
              <a:gd name="T45" fmla="*/ 1204 h 2064"/>
              <a:gd name="T46" fmla="*/ 827 w 3261"/>
              <a:gd name="T47" fmla="*/ 947 h 2064"/>
              <a:gd name="T48" fmla="*/ 823 w 3261"/>
              <a:gd name="T49" fmla="*/ 689 h 2064"/>
              <a:gd name="T50" fmla="*/ 1325 w 3261"/>
              <a:gd name="T51" fmla="*/ 413 h 2064"/>
              <a:gd name="T52" fmla="*/ 1170 w 3261"/>
              <a:gd name="T53" fmla="*/ 454 h 2064"/>
              <a:gd name="T54" fmla="*/ 1061 w 3261"/>
              <a:gd name="T55" fmla="*/ 566 h 2064"/>
              <a:gd name="T56" fmla="*/ 1019 w 3261"/>
              <a:gd name="T57" fmla="*/ 722 h 2064"/>
              <a:gd name="T58" fmla="*/ 1061 w 3261"/>
              <a:gd name="T59" fmla="*/ 878 h 2064"/>
              <a:gd name="T60" fmla="*/ 1170 w 3261"/>
              <a:gd name="T61" fmla="*/ 989 h 2064"/>
              <a:gd name="T62" fmla="*/ 1325 w 3261"/>
              <a:gd name="T63" fmla="*/ 1032 h 2064"/>
              <a:gd name="T64" fmla="*/ 1479 w 3261"/>
              <a:gd name="T65" fmla="*/ 989 h 2064"/>
              <a:gd name="T66" fmla="*/ 1589 w 3261"/>
              <a:gd name="T67" fmla="*/ 878 h 2064"/>
              <a:gd name="T68" fmla="*/ 1631 w 3261"/>
              <a:gd name="T69" fmla="*/ 722 h 2064"/>
              <a:gd name="T70" fmla="*/ 1589 w 3261"/>
              <a:gd name="T71" fmla="*/ 566 h 2064"/>
              <a:gd name="T72" fmla="*/ 1479 w 3261"/>
              <a:gd name="T73" fmla="*/ 454 h 2064"/>
              <a:gd name="T74" fmla="*/ 1325 w 3261"/>
              <a:gd name="T75" fmla="*/ 413 h 2064"/>
              <a:gd name="T76" fmla="*/ 1943 w 3261"/>
              <a:gd name="T77" fmla="*/ 27 h 2064"/>
              <a:gd name="T78" fmla="*/ 2333 w 3261"/>
              <a:gd name="T79" fmla="*/ 144 h 2064"/>
              <a:gd name="T80" fmla="*/ 2682 w 3261"/>
              <a:gd name="T81" fmla="*/ 343 h 2064"/>
              <a:gd name="T82" fmla="*/ 2979 w 3261"/>
              <a:gd name="T83" fmla="*/ 612 h 2064"/>
              <a:gd name="T84" fmla="*/ 3214 w 3261"/>
              <a:gd name="T85" fmla="*/ 942 h 2064"/>
              <a:gd name="T86" fmla="*/ 3104 w 3261"/>
              <a:gd name="T87" fmla="*/ 1294 h 2064"/>
              <a:gd name="T88" fmla="*/ 2837 w 3261"/>
              <a:gd name="T89" fmla="*/ 1594 h 2064"/>
              <a:gd name="T90" fmla="*/ 2513 w 3261"/>
              <a:gd name="T91" fmla="*/ 1830 h 2064"/>
              <a:gd name="T92" fmla="*/ 2143 w 3261"/>
              <a:gd name="T93" fmla="*/ 1989 h 2064"/>
              <a:gd name="T94" fmla="*/ 1736 w 3261"/>
              <a:gd name="T95" fmla="*/ 2061 h 2064"/>
              <a:gd name="T96" fmla="*/ 1318 w 3261"/>
              <a:gd name="T97" fmla="*/ 2037 h 2064"/>
              <a:gd name="T98" fmla="*/ 928 w 3261"/>
              <a:gd name="T99" fmla="*/ 1920 h 2064"/>
              <a:gd name="T100" fmla="*/ 579 w 3261"/>
              <a:gd name="T101" fmla="*/ 1721 h 2064"/>
              <a:gd name="T102" fmla="*/ 283 w 3261"/>
              <a:gd name="T103" fmla="*/ 1452 h 2064"/>
              <a:gd name="T104" fmla="*/ 48 w 3261"/>
              <a:gd name="T105" fmla="*/ 1122 h 2064"/>
              <a:gd name="T106" fmla="*/ 157 w 3261"/>
              <a:gd name="T107" fmla="*/ 770 h 2064"/>
              <a:gd name="T108" fmla="*/ 424 w 3261"/>
              <a:gd name="T109" fmla="*/ 470 h 2064"/>
              <a:gd name="T110" fmla="*/ 748 w 3261"/>
              <a:gd name="T111" fmla="*/ 234 h 2064"/>
              <a:gd name="T112" fmla="*/ 1118 w 3261"/>
              <a:gd name="T113" fmla="*/ 75 h 2064"/>
              <a:gd name="T114" fmla="*/ 1525 w 3261"/>
              <a:gd name="T115" fmla="*/ 3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064">
                <a:moveTo>
                  <a:pt x="864" y="524"/>
                </a:moveTo>
                <a:lnTo>
                  <a:pt x="827" y="547"/>
                </a:lnTo>
                <a:lnTo>
                  <a:pt x="756" y="596"/>
                </a:lnTo>
                <a:lnTo>
                  <a:pt x="688" y="648"/>
                </a:lnTo>
                <a:lnTo>
                  <a:pt x="624" y="704"/>
                </a:lnTo>
                <a:lnTo>
                  <a:pt x="563" y="763"/>
                </a:lnTo>
                <a:lnTo>
                  <a:pt x="505" y="826"/>
                </a:lnTo>
                <a:lnTo>
                  <a:pt x="450" y="892"/>
                </a:lnTo>
                <a:lnTo>
                  <a:pt x="398" y="960"/>
                </a:lnTo>
                <a:lnTo>
                  <a:pt x="351" y="1032"/>
                </a:lnTo>
                <a:lnTo>
                  <a:pt x="398" y="1104"/>
                </a:lnTo>
                <a:lnTo>
                  <a:pt x="450" y="1172"/>
                </a:lnTo>
                <a:lnTo>
                  <a:pt x="505" y="1238"/>
                </a:lnTo>
                <a:lnTo>
                  <a:pt x="563" y="1301"/>
                </a:lnTo>
                <a:lnTo>
                  <a:pt x="624" y="1360"/>
                </a:lnTo>
                <a:lnTo>
                  <a:pt x="688" y="1416"/>
                </a:lnTo>
                <a:lnTo>
                  <a:pt x="756" y="1468"/>
                </a:lnTo>
                <a:lnTo>
                  <a:pt x="827" y="1517"/>
                </a:lnTo>
                <a:lnTo>
                  <a:pt x="900" y="1562"/>
                </a:lnTo>
                <a:lnTo>
                  <a:pt x="976" y="1601"/>
                </a:lnTo>
                <a:lnTo>
                  <a:pt x="1053" y="1637"/>
                </a:lnTo>
                <a:lnTo>
                  <a:pt x="1131" y="1667"/>
                </a:lnTo>
                <a:lnTo>
                  <a:pt x="1211" y="1694"/>
                </a:lnTo>
                <a:lnTo>
                  <a:pt x="1294" y="1715"/>
                </a:lnTo>
                <a:lnTo>
                  <a:pt x="1377" y="1733"/>
                </a:lnTo>
                <a:lnTo>
                  <a:pt x="1460" y="1745"/>
                </a:lnTo>
                <a:lnTo>
                  <a:pt x="1546" y="1752"/>
                </a:lnTo>
                <a:lnTo>
                  <a:pt x="1631" y="1755"/>
                </a:lnTo>
                <a:lnTo>
                  <a:pt x="1716" y="1752"/>
                </a:lnTo>
                <a:lnTo>
                  <a:pt x="1801" y="1745"/>
                </a:lnTo>
                <a:lnTo>
                  <a:pt x="1885" y="1733"/>
                </a:lnTo>
                <a:lnTo>
                  <a:pt x="1967" y="1715"/>
                </a:lnTo>
                <a:lnTo>
                  <a:pt x="2049" y="1694"/>
                </a:lnTo>
                <a:lnTo>
                  <a:pt x="2130" y="1667"/>
                </a:lnTo>
                <a:lnTo>
                  <a:pt x="2209" y="1637"/>
                </a:lnTo>
                <a:lnTo>
                  <a:pt x="2285" y="1601"/>
                </a:lnTo>
                <a:lnTo>
                  <a:pt x="2362" y="1562"/>
                </a:lnTo>
                <a:lnTo>
                  <a:pt x="2435" y="1517"/>
                </a:lnTo>
                <a:lnTo>
                  <a:pt x="2505" y="1468"/>
                </a:lnTo>
                <a:lnTo>
                  <a:pt x="2572" y="1416"/>
                </a:lnTo>
                <a:lnTo>
                  <a:pt x="2638" y="1360"/>
                </a:lnTo>
                <a:lnTo>
                  <a:pt x="2699" y="1301"/>
                </a:lnTo>
                <a:lnTo>
                  <a:pt x="2757" y="1238"/>
                </a:lnTo>
                <a:lnTo>
                  <a:pt x="2811" y="1172"/>
                </a:lnTo>
                <a:lnTo>
                  <a:pt x="2862" y="1104"/>
                </a:lnTo>
                <a:lnTo>
                  <a:pt x="2911" y="1032"/>
                </a:lnTo>
                <a:lnTo>
                  <a:pt x="2862" y="960"/>
                </a:lnTo>
                <a:lnTo>
                  <a:pt x="2811" y="892"/>
                </a:lnTo>
                <a:lnTo>
                  <a:pt x="2757" y="826"/>
                </a:lnTo>
                <a:lnTo>
                  <a:pt x="2699" y="763"/>
                </a:lnTo>
                <a:lnTo>
                  <a:pt x="2637" y="704"/>
                </a:lnTo>
                <a:lnTo>
                  <a:pt x="2572" y="648"/>
                </a:lnTo>
                <a:lnTo>
                  <a:pt x="2505" y="596"/>
                </a:lnTo>
                <a:lnTo>
                  <a:pt x="2435" y="547"/>
                </a:lnTo>
                <a:lnTo>
                  <a:pt x="2397" y="524"/>
                </a:lnTo>
                <a:lnTo>
                  <a:pt x="2414" y="578"/>
                </a:lnTo>
                <a:lnTo>
                  <a:pt x="2428" y="632"/>
                </a:lnTo>
                <a:lnTo>
                  <a:pt x="2438" y="689"/>
                </a:lnTo>
                <a:lnTo>
                  <a:pt x="2444" y="747"/>
                </a:lnTo>
                <a:lnTo>
                  <a:pt x="2446" y="806"/>
                </a:lnTo>
                <a:lnTo>
                  <a:pt x="2443" y="877"/>
                </a:lnTo>
                <a:lnTo>
                  <a:pt x="2434" y="947"/>
                </a:lnTo>
                <a:lnTo>
                  <a:pt x="2420" y="1015"/>
                </a:lnTo>
                <a:lnTo>
                  <a:pt x="2400" y="1080"/>
                </a:lnTo>
                <a:lnTo>
                  <a:pt x="2376" y="1143"/>
                </a:lnTo>
                <a:lnTo>
                  <a:pt x="2345" y="1204"/>
                </a:lnTo>
                <a:lnTo>
                  <a:pt x="2311" y="1261"/>
                </a:lnTo>
                <a:lnTo>
                  <a:pt x="2272" y="1316"/>
                </a:lnTo>
                <a:lnTo>
                  <a:pt x="2230" y="1367"/>
                </a:lnTo>
                <a:lnTo>
                  <a:pt x="2183" y="1413"/>
                </a:lnTo>
                <a:lnTo>
                  <a:pt x="2133" y="1457"/>
                </a:lnTo>
                <a:lnTo>
                  <a:pt x="2080" y="1496"/>
                </a:lnTo>
                <a:lnTo>
                  <a:pt x="2023" y="1530"/>
                </a:lnTo>
                <a:lnTo>
                  <a:pt x="1963" y="1561"/>
                </a:lnTo>
                <a:lnTo>
                  <a:pt x="1901" y="1585"/>
                </a:lnTo>
                <a:lnTo>
                  <a:pt x="1837" y="1605"/>
                </a:lnTo>
                <a:lnTo>
                  <a:pt x="1769" y="1620"/>
                </a:lnTo>
                <a:lnTo>
                  <a:pt x="1701" y="1629"/>
                </a:lnTo>
                <a:lnTo>
                  <a:pt x="1631" y="1632"/>
                </a:lnTo>
                <a:lnTo>
                  <a:pt x="1561" y="1629"/>
                </a:lnTo>
                <a:lnTo>
                  <a:pt x="1491" y="1620"/>
                </a:lnTo>
                <a:lnTo>
                  <a:pt x="1425" y="1605"/>
                </a:lnTo>
                <a:lnTo>
                  <a:pt x="1360" y="1585"/>
                </a:lnTo>
                <a:lnTo>
                  <a:pt x="1298" y="1561"/>
                </a:lnTo>
                <a:lnTo>
                  <a:pt x="1238" y="1530"/>
                </a:lnTo>
                <a:lnTo>
                  <a:pt x="1181" y="1496"/>
                </a:lnTo>
                <a:lnTo>
                  <a:pt x="1128" y="1457"/>
                </a:lnTo>
                <a:lnTo>
                  <a:pt x="1078" y="1413"/>
                </a:lnTo>
                <a:lnTo>
                  <a:pt x="1032" y="1367"/>
                </a:lnTo>
                <a:lnTo>
                  <a:pt x="989" y="1316"/>
                </a:lnTo>
                <a:lnTo>
                  <a:pt x="950" y="1261"/>
                </a:lnTo>
                <a:lnTo>
                  <a:pt x="915" y="1204"/>
                </a:lnTo>
                <a:lnTo>
                  <a:pt x="886" y="1143"/>
                </a:lnTo>
                <a:lnTo>
                  <a:pt x="861" y="1080"/>
                </a:lnTo>
                <a:lnTo>
                  <a:pt x="841" y="1015"/>
                </a:lnTo>
                <a:lnTo>
                  <a:pt x="827" y="947"/>
                </a:lnTo>
                <a:lnTo>
                  <a:pt x="818" y="877"/>
                </a:lnTo>
                <a:lnTo>
                  <a:pt x="815" y="806"/>
                </a:lnTo>
                <a:lnTo>
                  <a:pt x="817" y="747"/>
                </a:lnTo>
                <a:lnTo>
                  <a:pt x="823" y="689"/>
                </a:lnTo>
                <a:lnTo>
                  <a:pt x="833" y="632"/>
                </a:lnTo>
                <a:lnTo>
                  <a:pt x="847" y="578"/>
                </a:lnTo>
                <a:lnTo>
                  <a:pt x="864" y="524"/>
                </a:lnTo>
                <a:close/>
                <a:moveTo>
                  <a:pt x="1325" y="413"/>
                </a:moveTo>
                <a:lnTo>
                  <a:pt x="1284" y="415"/>
                </a:lnTo>
                <a:lnTo>
                  <a:pt x="1244" y="424"/>
                </a:lnTo>
                <a:lnTo>
                  <a:pt x="1205" y="437"/>
                </a:lnTo>
                <a:lnTo>
                  <a:pt x="1170" y="454"/>
                </a:lnTo>
                <a:lnTo>
                  <a:pt x="1138" y="477"/>
                </a:lnTo>
                <a:lnTo>
                  <a:pt x="1109" y="503"/>
                </a:lnTo>
                <a:lnTo>
                  <a:pt x="1083" y="533"/>
                </a:lnTo>
                <a:lnTo>
                  <a:pt x="1061" y="566"/>
                </a:lnTo>
                <a:lnTo>
                  <a:pt x="1043" y="602"/>
                </a:lnTo>
                <a:lnTo>
                  <a:pt x="1030" y="640"/>
                </a:lnTo>
                <a:lnTo>
                  <a:pt x="1022" y="680"/>
                </a:lnTo>
                <a:lnTo>
                  <a:pt x="1019" y="722"/>
                </a:lnTo>
                <a:lnTo>
                  <a:pt x="1022" y="765"/>
                </a:lnTo>
                <a:lnTo>
                  <a:pt x="1030" y="804"/>
                </a:lnTo>
                <a:lnTo>
                  <a:pt x="1043" y="843"/>
                </a:lnTo>
                <a:lnTo>
                  <a:pt x="1061" y="878"/>
                </a:lnTo>
                <a:lnTo>
                  <a:pt x="1083" y="912"/>
                </a:lnTo>
                <a:lnTo>
                  <a:pt x="1109" y="942"/>
                </a:lnTo>
                <a:lnTo>
                  <a:pt x="1138" y="968"/>
                </a:lnTo>
                <a:lnTo>
                  <a:pt x="1170" y="989"/>
                </a:lnTo>
                <a:lnTo>
                  <a:pt x="1205" y="1008"/>
                </a:lnTo>
                <a:lnTo>
                  <a:pt x="1244" y="1021"/>
                </a:lnTo>
                <a:lnTo>
                  <a:pt x="1284" y="1029"/>
                </a:lnTo>
                <a:lnTo>
                  <a:pt x="1325" y="1032"/>
                </a:lnTo>
                <a:lnTo>
                  <a:pt x="1366" y="1029"/>
                </a:lnTo>
                <a:lnTo>
                  <a:pt x="1406" y="1021"/>
                </a:lnTo>
                <a:lnTo>
                  <a:pt x="1444" y="1008"/>
                </a:lnTo>
                <a:lnTo>
                  <a:pt x="1479" y="989"/>
                </a:lnTo>
                <a:lnTo>
                  <a:pt x="1511" y="968"/>
                </a:lnTo>
                <a:lnTo>
                  <a:pt x="1542" y="942"/>
                </a:lnTo>
                <a:lnTo>
                  <a:pt x="1567" y="912"/>
                </a:lnTo>
                <a:lnTo>
                  <a:pt x="1589" y="878"/>
                </a:lnTo>
                <a:lnTo>
                  <a:pt x="1607" y="843"/>
                </a:lnTo>
                <a:lnTo>
                  <a:pt x="1620" y="804"/>
                </a:lnTo>
                <a:lnTo>
                  <a:pt x="1628" y="765"/>
                </a:lnTo>
                <a:lnTo>
                  <a:pt x="1631" y="722"/>
                </a:lnTo>
                <a:lnTo>
                  <a:pt x="1628" y="680"/>
                </a:lnTo>
                <a:lnTo>
                  <a:pt x="1620" y="640"/>
                </a:lnTo>
                <a:lnTo>
                  <a:pt x="1607" y="602"/>
                </a:lnTo>
                <a:lnTo>
                  <a:pt x="1589" y="566"/>
                </a:lnTo>
                <a:lnTo>
                  <a:pt x="1567" y="533"/>
                </a:lnTo>
                <a:lnTo>
                  <a:pt x="1542" y="503"/>
                </a:lnTo>
                <a:lnTo>
                  <a:pt x="1511" y="477"/>
                </a:lnTo>
                <a:lnTo>
                  <a:pt x="1479" y="454"/>
                </a:lnTo>
                <a:lnTo>
                  <a:pt x="1444" y="437"/>
                </a:lnTo>
                <a:lnTo>
                  <a:pt x="1406" y="424"/>
                </a:lnTo>
                <a:lnTo>
                  <a:pt x="1366" y="415"/>
                </a:lnTo>
                <a:lnTo>
                  <a:pt x="1325" y="413"/>
                </a:lnTo>
                <a:close/>
                <a:moveTo>
                  <a:pt x="1631" y="0"/>
                </a:moveTo>
                <a:lnTo>
                  <a:pt x="1736" y="3"/>
                </a:lnTo>
                <a:lnTo>
                  <a:pt x="1841" y="12"/>
                </a:lnTo>
                <a:lnTo>
                  <a:pt x="1943" y="27"/>
                </a:lnTo>
                <a:lnTo>
                  <a:pt x="2044" y="48"/>
                </a:lnTo>
                <a:lnTo>
                  <a:pt x="2143" y="75"/>
                </a:lnTo>
                <a:lnTo>
                  <a:pt x="2239" y="107"/>
                </a:lnTo>
                <a:lnTo>
                  <a:pt x="2333" y="144"/>
                </a:lnTo>
                <a:lnTo>
                  <a:pt x="2425" y="186"/>
                </a:lnTo>
                <a:lnTo>
                  <a:pt x="2513" y="234"/>
                </a:lnTo>
                <a:lnTo>
                  <a:pt x="2599" y="286"/>
                </a:lnTo>
                <a:lnTo>
                  <a:pt x="2682" y="343"/>
                </a:lnTo>
                <a:lnTo>
                  <a:pt x="2761" y="404"/>
                </a:lnTo>
                <a:lnTo>
                  <a:pt x="2837" y="470"/>
                </a:lnTo>
                <a:lnTo>
                  <a:pt x="2910" y="539"/>
                </a:lnTo>
                <a:lnTo>
                  <a:pt x="2979" y="612"/>
                </a:lnTo>
                <a:lnTo>
                  <a:pt x="3043" y="689"/>
                </a:lnTo>
                <a:lnTo>
                  <a:pt x="3104" y="770"/>
                </a:lnTo>
                <a:lnTo>
                  <a:pt x="3161" y="854"/>
                </a:lnTo>
                <a:lnTo>
                  <a:pt x="3214" y="942"/>
                </a:lnTo>
                <a:lnTo>
                  <a:pt x="3261" y="1032"/>
                </a:lnTo>
                <a:lnTo>
                  <a:pt x="3214" y="1122"/>
                </a:lnTo>
                <a:lnTo>
                  <a:pt x="3161" y="1210"/>
                </a:lnTo>
                <a:lnTo>
                  <a:pt x="3104" y="1294"/>
                </a:lnTo>
                <a:lnTo>
                  <a:pt x="3043" y="1375"/>
                </a:lnTo>
                <a:lnTo>
                  <a:pt x="2979" y="1452"/>
                </a:lnTo>
                <a:lnTo>
                  <a:pt x="2910" y="1525"/>
                </a:lnTo>
                <a:lnTo>
                  <a:pt x="2837" y="1594"/>
                </a:lnTo>
                <a:lnTo>
                  <a:pt x="2761" y="1660"/>
                </a:lnTo>
                <a:lnTo>
                  <a:pt x="2682" y="1721"/>
                </a:lnTo>
                <a:lnTo>
                  <a:pt x="2599" y="1778"/>
                </a:lnTo>
                <a:lnTo>
                  <a:pt x="2513" y="1830"/>
                </a:lnTo>
                <a:lnTo>
                  <a:pt x="2425" y="1878"/>
                </a:lnTo>
                <a:lnTo>
                  <a:pt x="2333" y="1920"/>
                </a:lnTo>
                <a:lnTo>
                  <a:pt x="2239" y="1957"/>
                </a:lnTo>
                <a:lnTo>
                  <a:pt x="2143" y="1989"/>
                </a:lnTo>
                <a:lnTo>
                  <a:pt x="2044" y="2016"/>
                </a:lnTo>
                <a:lnTo>
                  <a:pt x="1943" y="2037"/>
                </a:lnTo>
                <a:lnTo>
                  <a:pt x="1841" y="2052"/>
                </a:lnTo>
                <a:lnTo>
                  <a:pt x="1736" y="2061"/>
                </a:lnTo>
                <a:lnTo>
                  <a:pt x="1631" y="2064"/>
                </a:lnTo>
                <a:lnTo>
                  <a:pt x="1525" y="2061"/>
                </a:lnTo>
                <a:lnTo>
                  <a:pt x="1420" y="2052"/>
                </a:lnTo>
                <a:lnTo>
                  <a:pt x="1318" y="2037"/>
                </a:lnTo>
                <a:lnTo>
                  <a:pt x="1217" y="2016"/>
                </a:lnTo>
                <a:lnTo>
                  <a:pt x="1118" y="1989"/>
                </a:lnTo>
                <a:lnTo>
                  <a:pt x="1022" y="1957"/>
                </a:lnTo>
                <a:lnTo>
                  <a:pt x="928" y="1920"/>
                </a:lnTo>
                <a:lnTo>
                  <a:pt x="837" y="1878"/>
                </a:lnTo>
                <a:lnTo>
                  <a:pt x="748" y="1830"/>
                </a:lnTo>
                <a:lnTo>
                  <a:pt x="662" y="1778"/>
                </a:lnTo>
                <a:lnTo>
                  <a:pt x="579" y="1721"/>
                </a:lnTo>
                <a:lnTo>
                  <a:pt x="500" y="1660"/>
                </a:lnTo>
                <a:lnTo>
                  <a:pt x="424" y="1594"/>
                </a:lnTo>
                <a:lnTo>
                  <a:pt x="351" y="1525"/>
                </a:lnTo>
                <a:lnTo>
                  <a:pt x="283" y="1452"/>
                </a:lnTo>
                <a:lnTo>
                  <a:pt x="218" y="1375"/>
                </a:lnTo>
                <a:lnTo>
                  <a:pt x="157" y="1294"/>
                </a:lnTo>
                <a:lnTo>
                  <a:pt x="100" y="1210"/>
                </a:lnTo>
                <a:lnTo>
                  <a:pt x="48" y="1122"/>
                </a:lnTo>
                <a:lnTo>
                  <a:pt x="0" y="1032"/>
                </a:lnTo>
                <a:lnTo>
                  <a:pt x="48" y="942"/>
                </a:lnTo>
                <a:lnTo>
                  <a:pt x="100" y="854"/>
                </a:lnTo>
                <a:lnTo>
                  <a:pt x="157" y="770"/>
                </a:lnTo>
                <a:lnTo>
                  <a:pt x="218" y="689"/>
                </a:lnTo>
                <a:lnTo>
                  <a:pt x="283" y="612"/>
                </a:lnTo>
                <a:lnTo>
                  <a:pt x="351" y="539"/>
                </a:lnTo>
                <a:lnTo>
                  <a:pt x="424" y="470"/>
                </a:lnTo>
                <a:lnTo>
                  <a:pt x="500" y="404"/>
                </a:lnTo>
                <a:lnTo>
                  <a:pt x="579" y="343"/>
                </a:lnTo>
                <a:lnTo>
                  <a:pt x="662" y="286"/>
                </a:lnTo>
                <a:lnTo>
                  <a:pt x="748" y="234"/>
                </a:lnTo>
                <a:lnTo>
                  <a:pt x="837" y="186"/>
                </a:lnTo>
                <a:lnTo>
                  <a:pt x="928" y="144"/>
                </a:lnTo>
                <a:lnTo>
                  <a:pt x="1022" y="107"/>
                </a:lnTo>
                <a:lnTo>
                  <a:pt x="1118" y="75"/>
                </a:lnTo>
                <a:lnTo>
                  <a:pt x="1217" y="48"/>
                </a:lnTo>
                <a:lnTo>
                  <a:pt x="1318" y="27"/>
                </a:lnTo>
                <a:lnTo>
                  <a:pt x="1420" y="12"/>
                </a:lnTo>
                <a:lnTo>
                  <a:pt x="1525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Group 315"/>
          <p:cNvGrpSpPr>
            <a:grpSpLocks noChangeAspect="1"/>
          </p:cNvGrpSpPr>
          <p:nvPr/>
        </p:nvGrpSpPr>
        <p:grpSpPr bwMode="auto">
          <a:xfrm>
            <a:off x="5962762" y="485769"/>
            <a:ext cx="469413" cy="380823"/>
            <a:chOff x="15023" y="6551"/>
            <a:chExt cx="408" cy="331"/>
          </a:xfrm>
          <a:solidFill>
            <a:srgbClr val="FFFFFF"/>
          </a:solidFill>
        </p:grpSpPr>
        <p:sp>
          <p:nvSpPr>
            <p:cNvPr id="15" name="Freeform 317"/>
            <p:cNvSpPr/>
            <p:nvPr/>
          </p:nvSpPr>
          <p:spPr bwMode="auto">
            <a:xfrm>
              <a:off x="15278" y="6551"/>
              <a:ext cx="153" cy="153"/>
            </a:xfrm>
            <a:custGeom>
              <a:avLst/>
              <a:gdLst>
                <a:gd name="T0" fmla="*/ 408 w 1223"/>
                <a:gd name="T1" fmla="*/ 0 h 1222"/>
                <a:gd name="T2" fmla="*/ 815 w 1223"/>
                <a:gd name="T3" fmla="*/ 0 h 1222"/>
                <a:gd name="T4" fmla="*/ 815 w 1223"/>
                <a:gd name="T5" fmla="*/ 407 h 1222"/>
                <a:gd name="T6" fmla="*/ 1223 w 1223"/>
                <a:gd name="T7" fmla="*/ 407 h 1222"/>
                <a:gd name="T8" fmla="*/ 1223 w 1223"/>
                <a:gd name="T9" fmla="*/ 814 h 1222"/>
                <a:gd name="T10" fmla="*/ 815 w 1223"/>
                <a:gd name="T11" fmla="*/ 814 h 1222"/>
                <a:gd name="T12" fmla="*/ 815 w 1223"/>
                <a:gd name="T13" fmla="*/ 1222 h 1222"/>
                <a:gd name="T14" fmla="*/ 408 w 1223"/>
                <a:gd name="T15" fmla="*/ 1222 h 1222"/>
                <a:gd name="T16" fmla="*/ 408 w 1223"/>
                <a:gd name="T17" fmla="*/ 814 h 1222"/>
                <a:gd name="T18" fmla="*/ 0 w 1223"/>
                <a:gd name="T19" fmla="*/ 814 h 1222"/>
                <a:gd name="T20" fmla="*/ 0 w 1223"/>
                <a:gd name="T21" fmla="*/ 407 h 1222"/>
                <a:gd name="T22" fmla="*/ 408 w 1223"/>
                <a:gd name="T23" fmla="*/ 407 h 1222"/>
                <a:gd name="T24" fmla="*/ 408 w 1223"/>
                <a:gd name="T25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3" h="1222">
                  <a:moveTo>
                    <a:pt x="408" y="0"/>
                  </a:moveTo>
                  <a:lnTo>
                    <a:pt x="815" y="0"/>
                  </a:lnTo>
                  <a:lnTo>
                    <a:pt x="815" y="407"/>
                  </a:lnTo>
                  <a:lnTo>
                    <a:pt x="1223" y="407"/>
                  </a:lnTo>
                  <a:lnTo>
                    <a:pt x="1223" y="814"/>
                  </a:lnTo>
                  <a:lnTo>
                    <a:pt x="815" y="814"/>
                  </a:lnTo>
                  <a:lnTo>
                    <a:pt x="815" y="1222"/>
                  </a:lnTo>
                  <a:lnTo>
                    <a:pt x="408" y="1222"/>
                  </a:lnTo>
                  <a:lnTo>
                    <a:pt x="408" y="814"/>
                  </a:lnTo>
                  <a:lnTo>
                    <a:pt x="0" y="814"/>
                  </a:lnTo>
                  <a:lnTo>
                    <a:pt x="0" y="407"/>
                  </a:lnTo>
                  <a:lnTo>
                    <a:pt x="408" y="407"/>
                  </a:lnTo>
                  <a:lnTo>
                    <a:pt x="4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18"/>
            <p:cNvSpPr>
              <a:spLocks noEditPoints="1"/>
            </p:cNvSpPr>
            <p:nvPr/>
          </p:nvSpPr>
          <p:spPr bwMode="auto">
            <a:xfrm>
              <a:off x="15023" y="6627"/>
              <a:ext cx="408" cy="255"/>
            </a:xfrm>
            <a:custGeom>
              <a:avLst/>
              <a:gdLst>
                <a:gd name="T0" fmla="*/ 1205 w 3261"/>
                <a:gd name="T1" fmla="*/ 431 h 2037"/>
                <a:gd name="T2" fmla="*/ 1083 w 3261"/>
                <a:gd name="T3" fmla="*/ 526 h 2037"/>
                <a:gd name="T4" fmla="*/ 1022 w 3261"/>
                <a:gd name="T5" fmla="*/ 672 h 2037"/>
                <a:gd name="T6" fmla="*/ 1043 w 3261"/>
                <a:gd name="T7" fmla="*/ 832 h 2037"/>
                <a:gd name="T8" fmla="*/ 1138 w 3261"/>
                <a:gd name="T9" fmla="*/ 955 h 2037"/>
                <a:gd name="T10" fmla="*/ 1284 w 3261"/>
                <a:gd name="T11" fmla="*/ 1016 h 2037"/>
                <a:gd name="T12" fmla="*/ 1444 w 3261"/>
                <a:gd name="T13" fmla="*/ 995 h 2037"/>
                <a:gd name="T14" fmla="*/ 1567 w 3261"/>
                <a:gd name="T15" fmla="*/ 899 h 2037"/>
                <a:gd name="T16" fmla="*/ 1628 w 3261"/>
                <a:gd name="T17" fmla="*/ 754 h 2037"/>
                <a:gd name="T18" fmla="*/ 1607 w 3261"/>
                <a:gd name="T19" fmla="*/ 594 h 2037"/>
                <a:gd name="T20" fmla="*/ 1511 w 3261"/>
                <a:gd name="T21" fmla="*/ 471 h 2037"/>
                <a:gd name="T22" fmla="*/ 1366 w 3261"/>
                <a:gd name="T23" fmla="*/ 410 h 2037"/>
                <a:gd name="T24" fmla="*/ 1835 w 3261"/>
                <a:gd name="T25" fmla="*/ 12 h 2037"/>
                <a:gd name="T26" fmla="*/ 1883 w 3261"/>
                <a:gd name="T27" fmla="*/ 279 h 2037"/>
                <a:gd name="T28" fmla="*/ 2011 w 3261"/>
                <a:gd name="T29" fmla="*/ 507 h 2037"/>
                <a:gd name="T30" fmla="*/ 2204 w 3261"/>
                <a:gd name="T31" fmla="*/ 683 h 2037"/>
                <a:gd name="T32" fmla="*/ 2446 w 3261"/>
                <a:gd name="T33" fmla="*/ 789 h 2037"/>
                <a:gd name="T34" fmla="*/ 2420 w 3261"/>
                <a:gd name="T35" fmla="*/ 1002 h 2037"/>
                <a:gd name="T36" fmla="*/ 2311 w 3261"/>
                <a:gd name="T37" fmla="*/ 1244 h 2037"/>
                <a:gd name="T38" fmla="*/ 2133 w 3261"/>
                <a:gd name="T39" fmla="*/ 1437 h 2037"/>
                <a:gd name="T40" fmla="*/ 1901 w 3261"/>
                <a:gd name="T41" fmla="*/ 1564 h 2037"/>
                <a:gd name="T42" fmla="*/ 1631 w 3261"/>
                <a:gd name="T43" fmla="*/ 1611 h 2037"/>
                <a:gd name="T44" fmla="*/ 1360 w 3261"/>
                <a:gd name="T45" fmla="*/ 1564 h 2037"/>
                <a:gd name="T46" fmla="*/ 1128 w 3261"/>
                <a:gd name="T47" fmla="*/ 1437 h 2037"/>
                <a:gd name="T48" fmla="*/ 950 w 3261"/>
                <a:gd name="T49" fmla="*/ 1244 h 2037"/>
                <a:gd name="T50" fmla="*/ 841 w 3261"/>
                <a:gd name="T51" fmla="*/ 1002 h 2037"/>
                <a:gd name="T52" fmla="*/ 817 w 3261"/>
                <a:gd name="T53" fmla="*/ 737 h 2037"/>
                <a:gd name="T54" fmla="*/ 864 w 3261"/>
                <a:gd name="T55" fmla="*/ 517 h 2037"/>
                <a:gd name="T56" fmla="*/ 624 w 3261"/>
                <a:gd name="T57" fmla="*/ 694 h 2037"/>
                <a:gd name="T58" fmla="*/ 398 w 3261"/>
                <a:gd name="T59" fmla="*/ 948 h 2037"/>
                <a:gd name="T60" fmla="*/ 505 w 3261"/>
                <a:gd name="T61" fmla="*/ 1222 h 2037"/>
                <a:gd name="T62" fmla="*/ 756 w 3261"/>
                <a:gd name="T63" fmla="*/ 1449 h 2037"/>
                <a:gd name="T64" fmla="*/ 1053 w 3261"/>
                <a:gd name="T65" fmla="*/ 1615 h 2037"/>
                <a:gd name="T66" fmla="*/ 1377 w 3261"/>
                <a:gd name="T67" fmla="*/ 1710 h 2037"/>
                <a:gd name="T68" fmla="*/ 1716 w 3261"/>
                <a:gd name="T69" fmla="*/ 1729 h 2037"/>
                <a:gd name="T70" fmla="*/ 2049 w 3261"/>
                <a:gd name="T71" fmla="*/ 1672 h 2037"/>
                <a:gd name="T72" fmla="*/ 2362 w 3261"/>
                <a:gd name="T73" fmla="*/ 1540 h 2037"/>
                <a:gd name="T74" fmla="*/ 2638 w 3261"/>
                <a:gd name="T75" fmla="*/ 1343 h 2037"/>
                <a:gd name="T76" fmla="*/ 2862 w 3261"/>
                <a:gd name="T77" fmla="*/ 1089 h 2037"/>
                <a:gd name="T78" fmla="*/ 2751 w 3261"/>
                <a:gd name="T79" fmla="*/ 808 h 2037"/>
                <a:gd name="T80" fmla="*/ 2945 w 3261"/>
                <a:gd name="T81" fmla="*/ 760 h 2037"/>
                <a:gd name="T82" fmla="*/ 3168 w 3261"/>
                <a:gd name="T83" fmla="*/ 855 h 2037"/>
                <a:gd name="T84" fmla="*/ 3161 w 3261"/>
                <a:gd name="T85" fmla="*/ 1194 h 2037"/>
                <a:gd name="T86" fmla="*/ 2910 w 3261"/>
                <a:gd name="T87" fmla="*/ 1505 h 2037"/>
                <a:gd name="T88" fmla="*/ 2599 w 3261"/>
                <a:gd name="T89" fmla="*/ 1754 h 2037"/>
                <a:gd name="T90" fmla="*/ 2239 w 3261"/>
                <a:gd name="T91" fmla="*/ 1932 h 2037"/>
                <a:gd name="T92" fmla="*/ 1841 w 3261"/>
                <a:gd name="T93" fmla="*/ 2025 h 2037"/>
                <a:gd name="T94" fmla="*/ 1420 w 3261"/>
                <a:gd name="T95" fmla="*/ 2025 h 2037"/>
                <a:gd name="T96" fmla="*/ 1022 w 3261"/>
                <a:gd name="T97" fmla="*/ 1932 h 2037"/>
                <a:gd name="T98" fmla="*/ 662 w 3261"/>
                <a:gd name="T99" fmla="*/ 1754 h 2037"/>
                <a:gd name="T100" fmla="*/ 351 w 3261"/>
                <a:gd name="T101" fmla="*/ 1505 h 2037"/>
                <a:gd name="T102" fmla="*/ 100 w 3261"/>
                <a:gd name="T103" fmla="*/ 1194 h 2037"/>
                <a:gd name="T104" fmla="*/ 100 w 3261"/>
                <a:gd name="T105" fmla="*/ 843 h 2037"/>
                <a:gd name="T106" fmla="*/ 351 w 3261"/>
                <a:gd name="T107" fmla="*/ 531 h 2037"/>
                <a:gd name="T108" fmla="*/ 662 w 3261"/>
                <a:gd name="T109" fmla="*/ 283 h 2037"/>
                <a:gd name="T110" fmla="*/ 1022 w 3261"/>
                <a:gd name="T111" fmla="*/ 106 h 2037"/>
                <a:gd name="T112" fmla="*/ 1420 w 3261"/>
                <a:gd name="T113" fmla="*/ 12 h 2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1" h="2037">
                  <a:moveTo>
                    <a:pt x="1325" y="407"/>
                  </a:moveTo>
                  <a:lnTo>
                    <a:pt x="1284" y="410"/>
                  </a:lnTo>
                  <a:lnTo>
                    <a:pt x="1244" y="418"/>
                  </a:lnTo>
                  <a:lnTo>
                    <a:pt x="1205" y="431"/>
                  </a:lnTo>
                  <a:lnTo>
                    <a:pt x="1170" y="449"/>
                  </a:lnTo>
                  <a:lnTo>
                    <a:pt x="1138" y="471"/>
                  </a:lnTo>
                  <a:lnTo>
                    <a:pt x="1109" y="497"/>
                  </a:lnTo>
                  <a:lnTo>
                    <a:pt x="1083" y="526"/>
                  </a:lnTo>
                  <a:lnTo>
                    <a:pt x="1061" y="558"/>
                  </a:lnTo>
                  <a:lnTo>
                    <a:pt x="1043" y="594"/>
                  </a:lnTo>
                  <a:lnTo>
                    <a:pt x="1030" y="632"/>
                  </a:lnTo>
                  <a:lnTo>
                    <a:pt x="1022" y="672"/>
                  </a:lnTo>
                  <a:lnTo>
                    <a:pt x="1019" y="713"/>
                  </a:lnTo>
                  <a:lnTo>
                    <a:pt x="1022" y="754"/>
                  </a:lnTo>
                  <a:lnTo>
                    <a:pt x="1030" y="794"/>
                  </a:lnTo>
                  <a:lnTo>
                    <a:pt x="1043" y="832"/>
                  </a:lnTo>
                  <a:lnTo>
                    <a:pt x="1061" y="867"/>
                  </a:lnTo>
                  <a:lnTo>
                    <a:pt x="1083" y="899"/>
                  </a:lnTo>
                  <a:lnTo>
                    <a:pt x="1109" y="929"/>
                  </a:lnTo>
                  <a:lnTo>
                    <a:pt x="1138" y="955"/>
                  </a:lnTo>
                  <a:lnTo>
                    <a:pt x="1170" y="977"/>
                  </a:lnTo>
                  <a:lnTo>
                    <a:pt x="1205" y="995"/>
                  </a:lnTo>
                  <a:lnTo>
                    <a:pt x="1244" y="1008"/>
                  </a:lnTo>
                  <a:lnTo>
                    <a:pt x="1284" y="1016"/>
                  </a:lnTo>
                  <a:lnTo>
                    <a:pt x="1325" y="1019"/>
                  </a:lnTo>
                  <a:lnTo>
                    <a:pt x="1366" y="1016"/>
                  </a:lnTo>
                  <a:lnTo>
                    <a:pt x="1406" y="1008"/>
                  </a:lnTo>
                  <a:lnTo>
                    <a:pt x="1444" y="995"/>
                  </a:lnTo>
                  <a:lnTo>
                    <a:pt x="1479" y="977"/>
                  </a:lnTo>
                  <a:lnTo>
                    <a:pt x="1511" y="955"/>
                  </a:lnTo>
                  <a:lnTo>
                    <a:pt x="1542" y="929"/>
                  </a:lnTo>
                  <a:lnTo>
                    <a:pt x="1567" y="899"/>
                  </a:lnTo>
                  <a:lnTo>
                    <a:pt x="1589" y="867"/>
                  </a:lnTo>
                  <a:lnTo>
                    <a:pt x="1607" y="832"/>
                  </a:lnTo>
                  <a:lnTo>
                    <a:pt x="1620" y="794"/>
                  </a:lnTo>
                  <a:lnTo>
                    <a:pt x="1628" y="754"/>
                  </a:lnTo>
                  <a:lnTo>
                    <a:pt x="1631" y="713"/>
                  </a:lnTo>
                  <a:lnTo>
                    <a:pt x="1628" y="672"/>
                  </a:lnTo>
                  <a:lnTo>
                    <a:pt x="1620" y="632"/>
                  </a:lnTo>
                  <a:lnTo>
                    <a:pt x="1607" y="594"/>
                  </a:lnTo>
                  <a:lnTo>
                    <a:pt x="1589" y="558"/>
                  </a:lnTo>
                  <a:lnTo>
                    <a:pt x="1567" y="526"/>
                  </a:lnTo>
                  <a:lnTo>
                    <a:pt x="1542" y="497"/>
                  </a:lnTo>
                  <a:lnTo>
                    <a:pt x="1511" y="471"/>
                  </a:lnTo>
                  <a:lnTo>
                    <a:pt x="1479" y="449"/>
                  </a:lnTo>
                  <a:lnTo>
                    <a:pt x="1444" y="431"/>
                  </a:lnTo>
                  <a:lnTo>
                    <a:pt x="1406" y="418"/>
                  </a:lnTo>
                  <a:lnTo>
                    <a:pt x="1366" y="410"/>
                  </a:lnTo>
                  <a:lnTo>
                    <a:pt x="1325" y="407"/>
                  </a:lnTo>
                  <a:close/>
                  <a:moveTo>
                    <a:pt x="1631" y="0"/>
                  </a:moveTo>
                  <a:lnTo>
                    <a:pt x="1733" y="3"/>
                  </a:lnTo>
                  <a:lnTo>
                    <a:pt x="1835" y="12"/>
                  </a:lnTo>
                  <a:lnTo>
                    <a:pt x="1839" y="81"/>
                  </a:lnTo>
                  <a:lnTo>
                    <a:pt x="1848" y="148"/>
                  </a:lnTo>
                  <a:lnTo>
                    <a:pt x="1863" y="214"/>
                  </a:lnTo>
                  <a:lnTo>
                    <a:pt x="1883" y="279"/>
                  </a:lnTo>
                  <a:lnTo>
                    <a:pt x="1908" y="340"/>
                  </a:lnTo>
                  <a:lnTo>
                    <a:pt x="1938" y="398"/>
                  </a:lnTo>
                  <a:lnTo>
                    <a:pt x="1973" y="454"/>
                  </a:lnTo>
                  <a:lnTo>
                    <a:pt x="2011" y="507"/>
                  </a:lnTo>
                  <a:lnTo>
                    <a:pt x="2054" y="556"/>
                  </a:lnTo>
                  <a:lnTo>
                    <a:pt x="2101" y="603"/>
                  </a:lnTo>
                  <a:lnTo>
                    <a:pt x="2151" y="645"/>
                  </a:lnTo>
                  <a:lnTo>
                    <a:pt x="2204" y="683"/>
                  </a:lnTo>
                  <a:lnTo>
                    <a:pt x="2260" y="716"/>
                  </a:lnTo>
                  <a:lnTo>
                    <a:pt x="2319" y="745"/>
                  </a:lnTo>
                  <a:lnTo>
                    <a:pt x="2382" y="769"/>
                  </a:lnTo>
                  <a:lnTo>
                    <a:pt x="2446" y="789"/>
                  </a:lnTo>
                  <a:lnTo>
                    <a:pt x="2446" y="796"/>
                  </a:lnTo>
                  <a:lnTo>
                    <a:pt x="2443" y="866"/>
                  </a:lnTo>
                  <a:lnTo>
                    <a:pt x="2434" y="935"/>
                  </a:lnTo>
                  <a:lnTo>
                    <a:pt x="2420" y="1002"/>
                  </a:lnTo>
                  <a:lnTo>
                    <a:pt x="2400" y="1066"/>
                  </a:lnTo>
                  <a:lnTo>
                    <a:pt x="2376" y="1128"/>
                  </a:lnTo>
                  <a:lnTo>
                    <a:pt x="2345" y="1187"/>
                  </a:lnTo>
                  <a:lnTo>
                    <a:pt x="2311" y="1244"/>
                  </a:lnTo>
                  <a:lnTo>
                    <a:pt x="2272" y="1298"/>
                  </a:lnTo>
                  <a:lnTo>
                    <a:pt x="2230" y="1348"/>
                  </a:lnTo>
                  <a:lnTo>
                    <a:pt x="2183" y="1395"/>
                  </a:lnTo>
                  <a:lnTo>
                    <a:pt x="2133" y="1437"/>
                  </a:lnTo>
                  <a:lnTo>
                    <a:pt x="2080" y="1476"/>
                  </a:lnTo>
                  <a:lnTo>
                    <a:pt x="2022" y="1510"/>
                  </a:lnTo>
                  <a:lnTo>
                    <a:pt x="1963" y="1539"/>
                  </a:lnTo>
                  <a:lnTo>
                    <a:pt x="1901" y="1564"/>
                  </a:lnTo>
                  <a:lnTo>
                    <a:pt x="1837" y="1584"/>
                  </a:lnTo>
                  <a:lnTo>
                    <a:pt x="1769" y="1599"/>
                  </a:lnTo>
                  <a:lnTo>
                    <a:pt x="1701" y="1608"/>
                  </a:lnTo>
                  <a:lnTo>
                    <a:pt x="1631" y="1611"/>
                  </a:lnTo>
                  <a:lnTo>
                    <a:pt x="1561" y="1608"/>
                  </a:lnTo>
                  <a:lnTo>
                    <a:pt x="1491" y="1599"/>
                  </a:lnTo>
                  <a:lnTo>
                    <a:pt x="1425" y="1584"/>
                  </a:lnTo>
                  <a:lnTo>
                    <a:pt x="1360" y="1564"/>
                  </a:lnTo>
                  <a:lnTo>
                    <a:pt x="1298" y="1539"/>
                  </a:lnTo>
                  <a:lnTo>
                    <a:pt x="1238" y="1510"/>
                  </a:lnTo>
                  <a:lnTo>
                    <a:pt x="1181" y="1476"/>
                  </a:lnTo>
                  <a:lnTo>
                    <a:pt x="1128" y="1437"/>
                  </a:lnTo>
                  <a:lnTo>
                    <a:pt x="1078" y="1395"/>
                  </a:lnTo>
                  <a:lnTo>
                    <a:pt x="1032" y="1348"/>
                  </a:lnTo>
                  <a:lnTo>
                    <a:pt x="989" y="1298"/>
                  </a:lnTo>
                  <a:lnTo>
                    <a:pt x="950" y="1244"/>
                  </a:lnTo>
                  <a:lnTo>
                    <a:pt x="915" y="1187"/>
                  </a:lnTo>
                  <a:lnTo>
                    <a:pt x="886" y="1128"/>
                  </a:lnTo>
                  <a:lnTo>
                    <a:pt x="861" y="1066"/>
                  </a:lnTo>
                  <a:lnTo>
                    <a:pt x="841" y="1002"/>
                  </a:lnTo>
                  <a:lnTo>
                    <a:pt x="827" y="935"/>
                  </a:lnTo>
                  <a:lnTo>
                    <a:pt x="818" y="866"/>
                  </a:lnTo>
                  <a:lnTo>
                    <a:pt x="815" y="796"/>
                  </a:lnTo>
                  <a:lnTo>
                    <a:pt x="817" y="737"/>
                  </a:lnTo>
                  <a:lnTo>
                    <a:pt x="823" y="680"/>
                  </a:lnTo>
                  <a:lnTo>
                    <a:pt x="833" y="625"/>
                  </a:lnTo>
                  <a:lnTo>
                    <a:pt x="847" y="570"/>
                  </a:lnTo>
                  <a:lnTo>
                    <a:pt x="864" y="517"/>
                  </a:lnTo>
                  <a:lnTo>
                    <a:pt x="827" y="540"/>
                  </a:lnTo>
                  <a:lnTo>
                    <a:pt x="756" y="588"/>
                  </a:lnTo>
                  <a:lnTo>
                    <a:pt x="688" y="640"/>
                  </a:lnTo>
                  <a:lnTo>
                    <a:pt x="624" y="694"/>
                  </a:lnTo>
                  <a:lnTo>
                    <a:pt x="563" y="753"/>
                  </a:lnTo>
                  <a:lnTo>
                    <a:pt x="505" y="814"/>
                  </a:lnTo>
                  <a:lnTo>
                    <a:pt x="450" y="879"/>
                  </a:lnTo>
                  <a:lnTo>
                    <a:pt x="398" y="948"/>
                  </a:lnTo>
                  <a:lnTo>
                    <a:pt x="351" y="1019"/>
                  </a:lnTo>
                  <a:lnTo>
                    <a:pt x="398" y="1089"/>
                  </a:lnTo>
                  <a:lnTo>
                    <a:pt x="450" y="1157"/>
                  </a:lnTo>
                  <a:lnTo>
                    <a:pt x="505" y="1222"/>
                  </a:lnTo>
                  <a:lnTo>
                    <a:pt x="563" y="1284"/>
                  </a:lnTo>
                  <a:lnTo>
                    <a:pt x="624" y="1343"/>
                  </a:lnTo>
                  <a:lnTo>
                    <a:pt x="688" y="1397"/>
                  </a:lnTo>
                  <a:lnTo>
                    <a:pt x="756" y="1449"/>
                  </a:lnTo>
                  <a:lnTo>
                    <a:pt x="827" y="1496"/>
                  </a:lnTo>
                  <a:lnTo>
                    <a:pt x="900" y="1540"/>
                  </a:lnTo>
                  <a:lnTo>
                    <a:pt x="976" y="1579"/>
                  </a:lnTo>
                  <a:lnTo>
                    <a:pt x="1053" y="1615"/>
                  </a:lnTo>
                  <a:lnTo>
                    <a:pt x="1131" y="1646"/>
                  </a:lnTo>
                  <a:lnTo>
                    <a:pt x="1211" y="1672"/>
                  </a:lnTo>
                  <a:lnTo>
                    <a:pt x="1294" y="1693"/>
                  </a:lnTo>
                  <a:lnTo>
                    <a:pt x="1377" y="1710"/>
                  </a:lnTo>
                  <a:lnTo>
                    <a:pt x="1460" y="1722"/>
                  </a:lnTo>
                  <a:lnTo>
                    <a:pt x="1546" y="1729"/>
                  </a:lnTo>
                  <a:lnTo>
                    <a:pt x="1631" y="1731"/>
                  </a:lnTo>
                  <a:lnTo>
                    <a:pt x="1716" y="1729"/>
                  </a:lnTo>
                  <a:lnTo>
                    <a:pt x="1801" y="1722"/>
                  </a:lnTo>
                  <a:lnTo>
                    <a:pt x="1885" y="1710"/>
                  </a:lnTo>
                  <a:lnTo>
                    <a:pt x="1967" y="1693"/>
                  </a:lnTo>
                  <a:lnTo>
                    <a:pt x="2049" y="1672"/>
                  </a:lnTo>
                  <a:lnTo>
                    <a:pt x="2130" y="1646"/>
                  </a:lnTo>
                  <a:lnTo>
                    <a:pt x="2209" y="1615"/>
                  </a:lnTo>
                  <a:lnTo>
                    <a:pt x="2285" y="1579"/>
                  </a:lnTo>
                  <a:lnTo>
                    <a:pt x="2362" y="1540"/>
                  </a:lnTo>
                  <a:lnTo>
                    <a:pt x="2435" y="1496"/>
                  </a:lnTo>
                  <a:lnTo>
                    <a:pt x="2505" y="1449"/>
                  </a:lnTo>
                  <a:lnTo>
                    <a:pt x="2572" y="1397"/>
                  </a:lnTo>
                  <a:lnTo>
                    <a:pt x="2638" y="1343"/>
                  </a:lnTo>
                  <a:lnTo>
                    <a:pt x="2699" y="1284"/>
                  </a:lnTo>
                  <a:lnTo>
                    <a:pt x="2757" y="1222"/>
                  </a:lnTo>
                  <a:lnTo>
                    <a:pt x="2811" y="1157"/>
                  </a:lnTo>
                  <a:lnTo>
                    <a:pt x="2862" y="1089"/>
                  </a:lnTo>
                  <a:lnTo>
                    <a:pt x="2911" y="1019"/>
                  </a:lnTo>
                  <a:lnTo>
                    <a:pt x="2861" y="946"/>
                  </a:lnTo>
                  <a:lnTo>
                    <a:pt x="2808" y="875"/>
                  </a:lnTo>
                  <a:lnTo>
                    <a:pt x="2751" y="808"/>
                  </a:lnTo>
                  <a:lnTo>
                    <a:pt x="2751" y="808"/>
                  </a:lnTo>
                  <a:lnTo>
                    <a:pt x="2817" y="797"/>
                  </a:lnTo>
                  <a:lnTo>
                    <a:pt x="2881" y="781"/>
                  </a:lnTo>
                  <a:lnTo>
                    <a:pt x="2945" y="760"/>
                  </a:lnTo>
                  <a:lnTo>
                    <a:pt x="3004" y="734"/>
                  </a:lnTo>
                  <a:lnTo>
                    <a:pt x="3061" y="703"/>
                  </a:lnTo>
                  <a:lnTo>
                    <a:pt x="3117" y="778"/>
                  </a:lnTo>
                  <a:lnTo>
                    <a:pt x="3168" y="855"/>
                  </a:lnTo>
                  <a:lnTo>
                    <a:pt x="3217" y="936"/>
                  </a:lnTo>
                  <a:lnTo>
                    <a:pt x="3261" y="1019"/>
                  </a:lnTo>
                  <a:lnTo>
                    <a:pt x="3214" y="1108"/>
                  </a:lnTo>
                  <a:lnTo>
                    <a:pt x="3161" y="1194"/>
                  </a:lnTo>
                  <a:lnTo>
                    <a:pt x="3104" y="1277"/>
                  </a:lnTo>
                  <a:lnTo>
                    <a:pt x="3043" y="1357"/>
                  </a:lnTo>
                  <a:lnTo>
                    <a:pt x="2979" y="1433"/>
                  </a:lnTo>
                  <a:lnTo>
                    <a:pt x="2910" y="1505"/>
                  </a:lnTo>
                  <a:lnTo>
                    <a:pt x="2837" y="1573"/>
                  </a:lnTo>
                  <a:lnTo>
                    <a:pt x="2761" y="1638"/>
                  </a:lnTo>
                  <a:lnTo>
                    <a:pt x="2682" y="1699"/>
                  </a:lnTo>
                  <a:lnTo>
                    <a:pt x="2599" y="1754"/>
                  </a:lnTo>
                  <a:lnTo>
                    <a:pt x="2513" y="1806"/>
                  </a:lnTo>
                  <a:lnTo>
                    <a:pt x="2425" y="1852"/>
                  </a:lnTo>
                  <a:lnTo>
                    <a:pt x="2333" y="1894"/>
                  </a:lnTo>
                  <a:lnTo>
                    <a:pt x="2239" y="1932"/>
                  </a:lnTo>
                  <a:lnTo>
                    <a:pt x="2143" y="1963"/>
                  </a:lnTo>
                  <a:lnTo>
                    <a:pt x="2044" y="1989"/>
                  </a:lnTo>
                  <a:lnTo>
                    <a:pt x="1943" y="2010"/>
                  </a:lnTo>
                  <a:lnTo>
                    <a:pt x="1841" y="2025"/>
                  </a:lnTo>
                  <a:lnTo>
                    <a:pt x="1736" y="2034"/>
                  </a:lnTo>
                  <a:lnTo>
                    <a:pt x="1631" y="2037"/>
                  </a:lnTo>
                  <a:lnTo>
                    <a:pt x="1525" y="2034"/>
                  </a:lnTo>
                  <a:lnTo>
                    <a:pt x="1420" y="2025"/>
                  </a:lnTo>
                  <a:lnTo>
                    <a:pt x="1318" y="2010"/>
                  </a:lnTo>
                  <a:lnTo>
                    <a:pt x="1217" y="1989"/>
                  </a:lnTo>
                  <a:lnTo>
                    <a:pt x="1118" y="1963"/>
                  </a:lnTo>
                  <a:lnTo>
                    <a:pt x="1022" y="1932"/>
                  </a:lnTo>
                  <a:lnTo>
                    <a:pt x="928" y="1894"/>
                  </a:lnTo>
                  <a:lnTo>
                    <a:pt x="837" y="1852"/>
                  </a:lnTo>
                  <a:lnTo>
                    <a:pt x="748" y="1806"/>
                  </a:lnTo>
                  <a:lnTo>
                    <a:pt x="662" y="1754"/>
                  </a:lnTo>
                  <a:lnTo>
                    <a:pt x="579" y="1699"/>
                  </a:lnTo>
                  <a:lnTo>
                    <a:pt x="500" y="1638"/>
                  </a:lnTo>
                  <a:lnTo>
                    <a:pt x="424" y="1573"/>
                  </a:lnTo>
                  <a:lnTo>
                    <a:pt x="351" y="1505"/>
                  </a:lnTo>
                  <a:lnTo>
                    <a:pt x="283" y="1433"/>
                  </a:lnTo>
                  <a:lnTo>
                    <a:pt x="218" y="1357"/>
                  </a:lnTo>
                  <a:lnTo>
                    <a:pt x="157" y="1277"/>
                  </a:lnTo>
                  <a:lnTo>
                    <a:pt x="100" y="1194"/>
                  </a:lnTo>
                  <a:lnTo>
                    <a:pt x="48" y="1108"/>
                  </a:lnTo>
                  <a:lnTo>
                    <a:pt x="0" y="1019"/>
                  </a:lnTo>
                  <a:lnTo>
                    <a:pt x="48" y="930"/>
                  </a:lnTo>
                  <a:lnTo>
                    <a:pt x="100" y="843"/>
                  </a:lnTo>
                  <a:lnTo>
                    <a:pt x="157" y="760"/>
                  </a:lnTo>
                  <a:lnTo>
                    <a:pt x="218" y="681"/>
                  </a:lnTo>
                  <a:lnTo>
                    <a:pt x="283" y="605"/>
                  </a:lnTo>
                  <a:lnTo>
                    <a:pt x="351" y="531"/>
                  </a:lnTo>
                  <a:lnTo>
                    <a:pt x="424" y="463"/>
                  </a:lnTo>
                  <a:lnTo>
                    <a:pt x="500" y="399"/>
                  </a:lnTo>
                  <a:lnTo>
                    <a:pt x="579" y="339"/>
                  </a:lnTo>
                  <a:lnTo>
                    <a:pt x="662" y="283"/>
                  </a:lnTo>
                  <a:lnTo>
                    <a:pt x="748" y="232"/>
                  </a:lnTo>
                  <a:lnTo>
                    <a:pt x="837" y="184"/>
                  </a:lnTo>
                  <a:lnTo>
                    <a:pt x="928" y="142"/>
                  </a:lnTo>
                  <a:lnTo>
                    <a:pt x="1022" y="106"/>
                  </a:lnTo>
                  <a:lnTo>
                    <a:pt x="1118" y="74"/>
                  </a:lnTo>
                  <a:lnTo>
                    <a:pt x="1217" y="48"/>
                  </a:lnTo>
                  <a:lnTo>
                    <a:pt x="1318" y="27"/>
                  </a:lnTo>
                  <a:lnTo>
                    <a:pt x="1420" y="12"/>
                  </a:lnTo>
                  <a:lnTo>
                    <a:pt x="1525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Group 321"/>
          <p:cNvGrpSpPr>
            <a:grpSpLocks noChangeAspect="1"/>
          </p:cNvGrpSpPr>
          <p:nvPr/>
        </p:nvGrpSpPr>
        <p:grpSpPr bwMode="auto">
          <a:xfrm>
            <a:off x="6710814" y="506081"/>
            <a:ext cx="469413" cy="322147"/>
            <a:chOff x="15413" y="6554"/>
            <a:chExt cx="408" cy="280"/>
          </a:xfrm>
          <a:solidFill>
            <a:srgbClr val="FFFFFF"/>
          </a:solidFill>
        </p:grpSpPr>
        <p:sp>
          <p:nvSpPr>
            <p:cNvPr id="18" name="Rectangle 323"/>
            <p:cNvSpPr>
              <a:spLocks noChangeArrowheads="1"/>
            </p:cNvSpPr>
            <p:nvPr/>
          </p:nvSpPr>
          <p:spPr bwMode="auto">
            <a:xfrm>
              <a:off x="15668" y="6554"/>
              <a:ext cx="153" cy="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24"/>
            <p:cNvSpPr>
              <a:spLocks noEditPoints="1"/>
            </p:cNvSpPr>
            <p:nvPr/>
          </p:nvSpPr>
          <p:spPr bwMode="auto">
            <a:xfrm>
              <a:off x="15413" y="6580"/>
              <a:ext cx="408" cy="254"/>
            </a:xfrm>
            <a:custGeom>
              <a:avLst/>
              <a:gdLst>
                <a:gd name="T0" fmla="*/ 688 w 3261"/>
                <a:gd name="T1" fmla="*/ 639 h 2035"/>
                <a:gd name="T2" fmla="*/ 450 w 3261"/>
                <a:gd name="T3" fmla="*/ 879 h 2035"/>
                <a:gd name="T4" fmla="*/ 450 w 3261"/>
                <a:gd name="T5" fmla="*/ 1156 h 2035"/>
                <a:gd name="T6" fmla="*/ 688 w 3261"/>
                <a:gd name="T7" fmla="*/ 1396 h 2035"/>
                <a:gd name="T8" fmla="*/ 976 w 3261"/>
                <a:gd name="T9" fmla="*/ 1578 h 2035"/>
                <a:gd name="T10" fmla="*/ 1294 w 3261"/>
                <a:gd name="T11" fmla="*/ 1691 h 2035"/>
                <a:gd name="T12" fmla="*/ 1631 w 3261"/>
                <a:gd name="T13" fmla="*/ 1729 h 2035"/>
                <a:gd name="T14" fmla="*/ 1967 w 3261"/>
                <a:gd name="T15" fmla="*/ 1691 h 2035"/>
                <a:gd name="T16" fmla="*/ 2285 w 3261"/>
                <a:gd name="T17" fmla="*/ 1578 h 2035"/>
                <a:gd name="T18" fmla="*/ 2572 w 3261"/>
                <a:gd name="T19" fmla="*/ 1396 h 2035"/>
                <a:gd name="T20" fmla="*/ 2811 w 3261"/>
                <a:gd name="T21" fmla="*/ 1156 h 2035"/>
                <a:gd name="T22" fmla="*/ 2811 w 3261"/>
                <a:gd name="T23" fmla="*/ 879 h 2035"/>
                <a:gd name="T24" fmla="*/ 2572 w 3261"/>
                <a:gd name="T25" fmla="*/ 639 h 2035"/>
                <a:gd name="T26" fmla="*/ 2414 w 3261"/>
                <a:gd name="T27" fmla="*/ 569 h 2035"/>
                <a:gd name="T28" fmla="*/ 2446 w 3261"/>
                <a:gd name="T29" fmla="*/ 795 h 2035"/>
                <a:gd name="T30" fmla="*/ 2400 w 3261"/>
                <a:gd name="T31" fmla="*/ 1065 h 2035"/>
                <a:gd name="T32" fmla="*/ 2272 w 3261"/>
                <a:gd name="T33" fmla="*/ 1297 h 2035"/>
                <a:gd name="T34" fmla="*/ 2080 w 3261"/>
                <a:gd name="T35" fmla="*/ 1474 h 2035"/>
                <a:gd name="T36" fmla="*/ 1837 w 3261"/>
                <a:gd name="T37" fmla="*/ 1582 h 2035"/>
                <a:gd name="T38" fmla="*/ 1561 w 3261"/>
                <a:gd name="T39" fmla="*/ 1605 h 2035"/>
                <a:gd name="T40" fmla="*/ 1298 w 3261"/>
                <a:gd name="T41" fmla="*/ 1538 h 2035"/>
                <a:gd name="T42" fmla="*/ 1078 w 3261"/>
                <a:gd name="T43" fmla="*/ 1393 h 2035"/>
                <a:gd name="T44" fmla="*/ 915 w 3261"/>
                <a:gd name="T45" fmla="*/ 1186 h 2035"/>
                <a:gd name="T46" fmla="*/ 827 w 3261"/>
                <a:gd name="T47" fmla="*/ 934 h 2035"/>
                <a:gd name="T48" fmla="*/ 823 w 3261"/>
                <a:gd name="T49" fmla="*/ 680 h 2035"/>
                <a:gd name="T50" fmla="*/ 1325 w 3261"/>
                <a:gd name="T51" fmla="*/ 407 h 2035"/>
                <a:gd name="T52" fmla="*/ 1170 w 3261"/>
                <a:gd name="T53" fmla="*/ 449 h 2035"/>
                <a:gd name="T54" fmla="*/ 1061 w 3261"/>
                <a:gd name="T55" fmla="*/ 558 h 2035"/>
                <a:gd name="T56" fmla="*/ 1019 w 3261"/>
                <a:gd name="T57" fmla="*/ 712 h 2035"/>
                <a:gd name="T58" fmla="*/ 1061 w 3261"/>
                <a:gd name="T59" fmla="*/ 866 h 2035"/>
                <a:gd name="T60" fmla="*/ 1170 w 3261"/>
                <a:gd name="T61" fmla="*/ 976 h 2035"/>
                <a:gd name="T62" fmla="*/ 1325 w 3261"/>
                <a:gd name="T63" fmla="*/ 1017 h 2035"/>
                <a:gd name="T64" fmla="*/ 1479 w 3261"/>
                <a:gd name="T65" fmla="*/ 976 h 2035"/>
                <a:gd name="T66" fmla="*/ 1589 w 3261"/>
                <a:gd name="T67" fmla="*/ 866 h 2035"/>
                <a:gd name="T68" fmla="*/ 1631 w 3261"/>
                <a:gd name="T69" fmla="*/ 712 h 2035"/>
                <a:gd name="T70" fmla="*/ 1589 w 3261"/>
                <a:gd name="T71" fmla="*/ 558 h 2035"/>
                <a:gd name="T72" fmla="*/ 1479 w 3261"/>
                <a:gd name="T73" fmla="*/ 449 h 2035"/>
                <a:gd name="T74" fmla="*/ 1325 w 3261"/>
                <a:gd name="T75" fmla="*/ 407 h 2035"/>
                <a:gd name="T76" fmla="*/ 1835 w 3261"/>
                <a:gd name="T77" fmla="*/ 407 h 2035"/>
                <a:gd name="T78" fmla="*/ 2984 w 3261"/>
                <a:gd name="T79" fmla="*/ 610 h 2035"/>
                <a:gd name="T80" fmla="*/ 3214 w 3261"/>
                <a:gd name="T81" fmla="*/ 930 h 2035"/>
                <a:gd name="T82" fmla="*/ 3104 w 3261"/>
                <a:gd name="T83" fmla="*/ 1276 h 2035"/>
                <a:gd name="T84" fmla="*/ 2837 w 3261"/>
                <a:gd name="T85" fmla="*/ 1572 h 2035"/>
                <a:gd name="T86" fmla="*/ 2513 w 3261"/>
                <a:gd name="T87" fmla="*/ 1803 h 2035"/>
                <a:gd name="T88" fmla="*/ 2143 w 3261"/>
                <a:gd name="T89" fmla="*/ 1961 h 2035"/>
                <a:gd name="T90" fmla="*/ 1736 w 3261"/>
                <a:gd name="T91" fmla="*/ 2031 h 2035"/>
                <a:gd name="T92" fmla="*/ 1318 w 3261"/>
                <a:gd name="T93" fmla="*/ 2007 h 2035"/>
                <a:gd name="T94" fmla="*/ 928 w 3261"/>
                <a:gd name="T95" fmla="*/ 1892 h 2035"/>
                <a:gd name="T96" fmla="*/ 579 w 3261"/>
                <a:gd name="T97" fmla="*/ 1696 h 2035"/>
                <a:gd name="T98" fmla="*/ 283 w 3261"/>
                <a:gd name="T99" fmla="*/ 1431 h 2035"/>
                <a:gd name="T100" fmla="*/ 48 w 3261"/>
                <a:gd name="T101" fmla="*/ 1106 h 2035"/>
                <a:gd name="T102" fmla="*/ 157 w 3261"/>
                <a:gd name="T103" fmla="*/ 760 h 2035"/>
                <a:gd name="T104" fmla="*/ 424 w 3261"/>
                <a:gd name="T105" fmla="*/ 463 h 2035"/>
                <a:gd name="T106" fmla="*/ 748 w 3261"/>
                <a:gd name="T107" fmla="*/ 231 h 2035"/>
                <a:gd name="T108" fmla="*/ 1118 w 3261"/>
                <a:gd name="T109" fmla="*/ 75 h 2035"/>
                <a:gd name="T110" fmla="*/ 1525 w 3261"/>
                <a:gd name="T111" fmla="*/ 3 h 2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61" h="2035">
                  <a:moveTo>
                    <a:pt x="864" y="516"/>
                  </a:moveTo>
                  <a:lnTo>
                    <a:pt x="827" y="539"/>
                  </a:lnTo>
                  <a:lnTo>
                    <a:pt x="756" y="587"/>
                  </a:lnTo>
                  <a:lnTo>
                    <a:pt x="688" y="639"/>
                  </a:lnTo>
                  <a:lnTo>
                    <a:pt x="624" y="694"/>
                  </a:lnTo>
                  <a:lnTo>
                    <a:pt x="563" y="752"/>
                  </a:lnTo>
                  <a:lnTo>
                    <a:pt x="505" y="814"/>
                  </a:lnTo>
                  <a:lnTo>
                    <a:pt x="450" y="879"/>
                  </a:lnTo>
                  <a:lnTo>
                    <a:pt x="398" y="946"/>
                  </a:lnTo>
                  <a:lnTo>
                    <a:pt x="351" y="1017"/>
                  </a:lnTo>
                  <a:lnTo>
                    <a:pt x="398" y="1088"/>
                  </a:lnTo>
                  <a:lnTo>
                    <a:pt x="450" y="1156"/>
                  </a:lnTo>
                  <a:lnTo>
                    <a:pt x="505" y="1221"/>
                  </a:lnTo>
                  <a:lnTo>
                    <a:pt x="563" y="1283"/>
                  </a:lnTo>
                  <a:lnTo>
                    <a:pt x="624" y="1341"/>
                  </a:lnTo>
                  <a:lnTo>
                    <a:pt x="688" y="1396"/>
                  </a:lnTo>
                  <a:lnTo>
                    <a:pt x="756" y="1448"/>
                  </a:lnTo>
                  <a:lnTo>
                    <a:pt x="827" y="1495"/>
                  </a:lnTo>
                  <a:lnTo>
                    <a:pt x="900" y="1539"/>
                  </a:lnTo>
                  <a:lnTo>
                    <a:pt x="976" y="1578"/>
                  </a:lnTo>
                  <a:lnTo>
                    <a:pt x="1053" y="1613"/>
                  </a:lnTo>
                  <a:lnTo>
                    <a:pt x="1131" y="1643"/>
                  </a:lnTo>
                  <a:lnTo>
                    <a:pt x="1211" y="1669"/>
                  </a:lnTo>
                  <a:lnTo>
                    <a:pt x="1294" y="1691"/>
                  </a:lnTo>
                  <a:lnTo>
                    <a:pt x="1377" y="1707"/>
                  </a:lnTo>
                  <a:lnTo>
                    <a:pt x="1460" y="1719"/>
                  </a:lnTo>
                  <a:lnTo>
                    <a:pt x="1546" y="1726"/>
                  </a:lnTo>
                  <a:lnTo>
                    <a:pt x="1631" y="1729"/>
                  </a:lnTo>
                  <a:lnTo>
                    <a:pt x="1716" y="1726"/>
                  </a:lnTo>
                  <a:lnTo>
                    <a:pt x="1801" y="1719"/>
                  </a:lnTo>
                  <a:lnTo>
                    <a:pt x="1885" y="1707"/>
                  </a:lnTo>
                  <a:lnTo>
                    <a:pt x="1967" y="1691"/>
                  </a:lnTo>
                  <a:lnTo>
                    <a:pt x="2049" y="1669"/>
                  </a:lnTo>
                  <a:lnTo>
                    <a:pt x="2130" y="1643"/>
                  </a:lnTo>
                  <a:lnTo>
                    <a:pt x="2209" y="1613"/>
                  </a:lnTo>
                  <a:lnTo>
                    <a:pt x="2285" y="1578"/>
                  </a:lnTo>
                  <a:lnTo>
                    <a:pt x="2362" y="1539"/>
                  </a:lnTo>
                  <a:lnTo>
                    <a:pt x="2435" y="1495"/>
                  </a:lnTo>
                  <a:lnTo>
                    <a:pt x="2505" y="1448"/>
                  </a:lnTo>
                  <a:lnTo>
                    <a:pt x="2572" y="1396"/>
                  </a:lnTo>
                  <a:lnTo>
                    <a:pt x="2638" y="1341"/>
                  </a:lnTo>
                  <a:lnTo>
                    <a:pt x="2699" y="1283"/>
                  </a:lnTo>
                  <a:lnTo>
                    <a:pt x="2757" y="1221"/>
                  </a:lnTo>
                  <a:lnTo>
                    <a:pt x="2811" y="1156"/>
                  </a:lnTo>
                  <a:lnTo>
                    <a:pt x="2862" y="1088"/>
                  </a:lnTo>
                  <a:lnTo>
                    <a:pt x="2911" y="1017"/>
                  </a:lnTo>
                  <a:lnTo>
                    <a:pt x="2862" y="947"/>
                  </a:lnTo>
                  <a:lnTo>
                    <a:pt x="2811" y="879"/>
                  </a:lnTo>
                  <a:lnTo>
                    <a:pt x="2757" y="814"/>
                  </a:lnTo>
                  <a:lnTo>
                    <a:pt x="2699" y="752"/>
                  </a:lnTo>
                  <a:lnTo>
                    <a:pt x="2638" y="694"/>
                  </a:lnTo>
                  <a:lnTo>
                    <a:pt x="2572" y="639"/>
                  </a:lnTo>
                  <a:lnTo>
                    <a:pt x="2505" y="587"/>
                  </a:lnTo>
                  <a:lnTo>
                    <a:pt x="2435" y="539"/>
                  </a:lnTo>
                  <a:lnTo>
                    <a:pt x="2397" y="516"/>
                  </a:lnTo>
                  <a:lnTo>
                    <a:pt x="2414" y="569"/>
                  </a:lnTo>
                  <a:lnTo>
                    <a:pt x="2428" y="623"/>
                  </a:lnTo>
                  <a:lnTo>
                    <a:pt x="2438" y="680"/>
                  </a:lnTo>
                  <a:lnTo>
                    <a:pt x="2444" y="737"/>
                  </a:lnTo>
                  <a:lnTo>
                    <a:pt x="2446" y="795"/>
                  </a:lnTo>
                  <a:lnTo>
                    <a:pt x="2443" y="865"/>
                  </a:lnTo>
                  <a:lnTo>
                    <a:pt x="2434" y="934"/>
                  </a:lnTo>
                  <a:lnTo>
                    <a:pt x="2420" y="1000"/>
                  </a:lnTo>
                  <a:lnTo>
                    <a:pt x="2400" y="1065"/>
                  </a:lnTo>
                  <a:lnTo>
                    <a:pt x="2376" y="1127"/>
                  </a:lnTo>
                  <a:lnTo>
                    <a:pt x="2345" y="1186"/>
                  </a:lnTo>
                  <a:lnTo>
                    <a:pt x="2311" y="1243"/>
                  </a:lnTo>
                  <a:lnTo>
                    <a:pt x="2272" y="1297"/>
                  </a:lnTo>
                  <a:lnTo>
                    <a:pt x="2230" y="1347"/>
                  </a:lnTo>
                  <a:lnTo>
                    <a:pt x="2183" y="1393"/>
                  </a:lnTo>
                  <a:lnTo>
                    <a:pt x="2133" y="1436"/>
                  </a:lnTo>
                  <a:lnTo>
                    <a:pt x="2080" y="1474"/>
                  </a:lnTo>
                  <a:lnTo>
                    <a:pt x="2022" y="1508"/>
                  </a:lnTo>
                  <a:lnTo>
                    <a:pt x="1963" y="1538"/>
                  </a:lnTo>
                  <a:lnTo>
                    <a:pt x="1901" y="1563"/>
                  </a:lnTo>
                  <a:lnTo>
                    <a:pt x="1837" y="1582"/>
                  </a:lnTo>
                  <a:lnTo>
                    <a:pt x="1769" y="1597"/>
                  </a:lnTo>
                  <a:lnTo>
                    <a:pt x="1701" y="1605"/>
                  </a:lnTo>
                  <a:lnTo>
                    <a:pt x="1631" y="1608"/>
                  </a:lnTo>
                  <a:lnTo>
                    <a:pt x="1561" y="1605"/>
                  </a:lnTo>
                  <a:lnTo>
                    <a:pt x="1491" y="1597"/>
                  </a:lnTo>
                  <a:lnTo>
                    <a:pt x="1425" y="1582"/>
                  </a:lnTo>
                  <a:lnTo>
                    <a:pt x="1360" y="1563"/>
                  </a:lnTo>
                  <a:lnTo>
                    <a:pt x="1298" y="1538"/>
                  </a:lnTo>
                  <a:lnTo>
                    <a:pt x="1238" y="1508"/>
                  </a:lnTo>
                  <a:lnTo>
                    <a:pt x="1181" y="1474"/>
                  </a:lnTo>
                  <a:lnTo>
                    <a:pt x="1128" y="1436"/>
                  </a:lnTo>
                  <a:lnTo>
                    <a:pt x="1078" y="1393"/>
                  </a:lnTo>
                  <a:lnTo>
                    <a:pt x="1032" y="1347"/>
                  </a:lnTo>
                  <a:lnTo>
                    <a:pt x="989" y="1297"/>
                  </a:lnTo>
                  <a:lnTo>
                    <a:pt x="950" y="1243"/>
                  </a:lnTo>
                  <a:lnTo>
                    <a:pt x="915" y="1186"/>
                  </a:lnTo>
                  <a:lnTo>
                    <a:pt x="886" y="1127"/>
                  </a:lnTo>
                  <a:lnTo>
                    <a:pt x="861" y="1065"/>
                  </a:lnTo>
                  <a:lnTo>
                    <a:pt x="841" y="1000"/>
                  </a:lnTo>
                  <a:lnTo>
                    <a:pt x="827" y="934"/>
                  </a:lnTo>
                  <a:lnTo>
                    <a:pt x="818" y="865"/>
                  </a:lnTo>
                  <a:lnTo>
                    <a:pt x="815" y="795"/>
                  </a:lnTo>
                  <a:lnTo>
                    <a:pt x="817" y="737"/>
                  </a:lnTo>
                  <a:lnTo>
                    <a:pt x="823" y="680"/>
                  </a:lnTo>
                  <a:lnTo>
                    <a:pt x="833" y="623"/>
                  </a:lnTo>
                  <a:lnTo>
                    <a:pt x="847" y="569"/>
                  </a:lnTo>
                  <a:lnTo>
                    <a:pt x="864" y="516"/>
                  </a:lnTo>
                  <a:close/>
                  <a:moveTo>
                    <a:pt x="1325" y="407"/>
                  </a:moveTo>
                  <a:lnTo>
                    <a:pt x="1284" y="410"/>
                  </a:lnTo>
                  <a:lnTo>
                    <a:pt x="1244" y="418"/>
                  </a:lnTo>
                  <a:lnTo>
                    <a:pt x="1205" y="431"/>
                  </a:lnTo>
                  <a:lnTo>
                    <a:pt x="1170" y="449"/>
                  </a:lnTo>
                  <a:lnTo>
                    <a:pt x="1138" y="471"/>
                  </a:lnTo>
                  <a:lnTo>
                    <a:pt x="1109" y="496"/>
                  </a:lnTo>
                  <a:lnTo>
                    <a:pt x="1083" y="525"/>
                  </a:lnTo>
                  <a:lnTo>
                    <a:pt x="1061" y="558"/>
                  </a:lnTo>
                  <a:lnTo>
                    <a:pt x="1043" y="593"/>
                  </a:lnTo>
                  <a:lnTo>
                    <a:pt x="1030" y="632"/>
                  </a:lnTo>
                  <a:lnTo>
                    <a:pt x="1022" y="671"/>
                  </a:lnTo>
                  <a:lnTo>
                    <a:pt x="1019" y="712"/>
                  </a:lnTo>
                  <a:lnTo>
                    <a:pt x="1022" y="754"/>
                  </a:lnTo>
                  <a:lnTo>
                    <a:pt x="1030" y="793"/>
                  </a:lnTo>
                  <a:lnTo>
                    <a:pt x="1043" y="831"/>
                  </a:lnTo>
                  <a:lnTo>
                    <a:pt x="1061" y="866"/>
                  </a:lnTo>
                  <a:lnTo>
                    <a:pt x="1083" y="899"/>
                  </a:lnTo>
                  <a:lnTo>
                    <a:pt x="1109" y="928"/>
                  </a:lnTo>
                  <a:lnTo>
                    <a:pt x="1138" y="954"/>
                  </a:lnTo>
                  <a:lnTo>
                    <a:pt x="1170" y="976"/>
                  </a:lnTo>
                  <a:lnTo>
                    <a:pt x="1205" y="993"/>
                  </a:lnTo>
                  <a:lnTo>
                    <a:pt x="1244" y="1006"/>
                  </a:lnTo>
                  <a:lnTo>
                    <a:pt x="1284" y="1014"/>
                  </a:lnTo>
                  <a:lnTo>
                    <a:pt x="1325" y="1017"/>
                  </a:lnTo>
                  <a:lnTo>
                    <a:pt x="1366" y="1014"/>
                  </a:lnTo>
                  <a:lnTo>
                    <a:pt x="1406" y="1006"/>
                  </a:lnTo>
                  <a:lnTo>
                    <a:pt x="1444" y="993"/>
                  </a:lnTo>
                  <a:lnTo>
                    <a:pt x="1479" y="976"/>
                  </a:lnTo>
                  <a:lnTo>
                    <a:pt x="1511" y="954"/>
                  </a:lnTo>
                  <a:lnTo>
                    <a:pt x="1542" y="928"/>
                  </a:lnTo>
                  <a:lnTo>
                    <a:pt x="1567" y="899"/>
                  </a:lnTo>
                  <a:lnTo>
                    <a:pt x="1589" y="866"/>
                  </a:lnTo>
                  <a:lnTo>
                    <a:pt x="1607" y="831"/>
                  </a:lnTo>
                  <a:lnTo>
                    <a:pt x="1620" y="793"/>
                  </a:lnTo>
                  <a:lnTo>
                    <a:pt x="1628" y="754"/>
                  </a:lnTo>
                  <a:lnTo>
                    <a:pt x="1631" y="712"/>
                  </a:lnTo>
                  <a:lnTo>
                    <a:pt x="1628" y="671"/>
                  </a:lnTo>
                  <a:lnTo>
                    <a:pt x="1620" y="632"/>
                  </a:lnTo>
                  <a:lnTo>
                    <a:pt x="1607" y="593"/>
                  </a:lnTo>
                  <a:lnTo>
                    <a:pt x="1589" y="558"/>
                  </a:lnTo>
                  <a:lnTo>
                    <a:pt x="1567" y="525"/>
                  </a:lnTo>
                  <a:lnTo>
                    <a:pt x="1542" y="496"/>
                  </a:lnTo>
                  <a:lnTo>
                    <a:pt x="1511" y="471"/>
                  </a:lnTo>
                  <a:lnTo>
                    <a:pt x="1479" y="449"/>
                  </a:lnTo>
                  <a:lnTo>
                    <a:pt x="1444" y="431"/>
                  </a:lnTo>
                  <a:lnTo>
                    <a:pt x="1406" y="418"/>
                  </a:lnTo>
                  <a:lnTo>
                    <a:pt x="1366" y="410"/>
                  </a:lnTo>
                  <a:lnTo>
                    <a:pt x="1325" y="407"/>
                  </a:lnTo>
                  <a:close/>
                  <a:moveTo>
                    <a:pt x="1631" y="0"/>
                  </a:moveTo>
                  <a:lnTo>
                    <a:pt x="1733" y="3"/>
                  </a:lnTo>
                  <a:lnTo>
                    <a:pt x="1835" y="11"/>
                  </a:lnTo>
                  <a:lnTo>
                    <a:pt x="1835" y="407"/>
                  </a:lnTo>
                  <a:lnTo>
                    <a:pt x="2772" y="407"/>
                  </a:lnTo>
                  <a:lnTo>
                    <a:pt x="2846" y="471"/>
                  </a:lnTo>
                  <a:lnTo>
                    <a:pt x="2917" y="538"/>
                  </a:lnTo>
                  <a:lnTo>
                    <a:pt x="2984" y="610"/>
                  </a:lnTo>
                  <a:lnTo>
                    <a:pt x="3048" y="685"/>
                  </a:lnTo>
                  <a:lnTo>
                    <a:pt x="3107" y="764"/>
                  </a:lnTo>
                  <a:lnTo>
                    <a:pt x="3162" y="845"/>
                  </a:lnTo>
                  <a:lnTo>
                    <a:pt x="3214" y="930"/>
                  </a:lnTo>
                  <a:lnTo>
                    <a:pt x="3261" y="1017"/>
                  </a:lnTo>
                  <a:lnTo>
                    <a:pt x="3214" y="1106"/>
                  </a:lnTo>
                  <a:lnTo>
                    <a:pt x="3161" y="1192"/>
                  </a:lnTo>
                  <a:lnTo>
                    <a:pt x="3104" y="1276"/>
                  </a:lnTo>
                  <a:lnTo>
                    <a:pt x="3043" y="1355"/>
                  </a:lnTo>
                  <a:lnTo>
                    <a:pt x="2979" y="1431"/>
                  </a:lnTo>
                  <a:lnTo>
                    <a:pt x="2910" y="1503"/>
                  </a:lnTo>
                  <a:lnTo>
                    <a:pt x="2837" y="1572"/>
                  </a:lnTo>
                  <a:lnTo>
                    <a:pt x="2761" y="1636"/>
                  </a:lnTo>
                  <a:lnTo>
                    <a:pt x="2682" y="1696"/>
                  </a:lnTo>
                  <a:lnTo>
                    <a:pt x="2599" y="1752"/>
                  </a:lnTo>
                  <a:lnTo>
                    <a:pt x="2513" y="1803"/>
                  </a:lnTo>
                  <a:lnTo>
                    <a:pt x="2425" y="1851"/>
                  </a:lnTo>
                  <a:lnTo>
                    <a:pt x="2333" y="1892"/>
                  </a:lnTo>
                  <a:lnTo>
                    <a:pt x="2239" y="1929"/>
                  </a:lnTo>
                  <a:lnTo>
                    <a:pt x="2143" y="1961"/>
                  </a:lnTo>
                  <a:lnTo>
                    <a:pt x="2044" y="1987"/>
                  </a:lnTo>
                  <a:lnTo>
                    <a:pt x="1943" y="2007"/>
                  </a:lnTo>
                  <a:lnTo>
                    <a:pt x="1841" y="2022"/>
                  </a:lnTo>
                  <a:lnTo>
                    <a:pt x="1736" y="2031"/>
                  </a:lnTo>
                  <a:lnTo>
                    <a:pt x="1631" y="2035"/>
                  </a:lnTo>
                  <a:lnTo>
                    <a:pt x="1525" y="2031"/>
                  </a:lnTo>
                  <a:lnTo>
                    <a:pt x="1420" y="2022"/>
                  </a:lnTo>
                  <a:lnTo>
                    <a:pt x="1318" y="2007"/>
                  </a:lnTo>
                  <a:lnTo>
                    <a:pt x="1217" y="1987"/>
                  </a:lnTo>
                  <a:lnTo>
                    <a:pt x="1118" y="1961"/>
                  </a:lnTo>
                  <a:lnTo>
                    <a:pt x="1022" y="1929"/>
                  </a:lnTo>
                  <a:lnTo>
                    <a:pt x="928" y="1892"/>
                  </a:lnTo>
                  <a:lnTo>
                    <a:pt x="837" y="1851"/>
                  </a:lnTo>
                  <a:lnTo>
                    <a:pt x="748" y="1803"/>
                  </a:lnTo>
                  <a:lnTo>
                    <a:pt x="662" y="1752"/>
                  </a:lnTo>
                  <a:lnTo>
                    <a:pt x="579" y="1696"/>
                  </a:lnTo>
                  <a:lnTo>
                    <a:pt x="500" y="1636"/>
                  </a:lnTo>
                  <a:lnTo>
                    <a:pt x="424" y="1572"/>
                  </a:lnTo>
                  <a:lnTo>
                    <a:pt x="351" y="1503"/>
                  </a:lnTo>
                  <a:lnTo>
                    <a:pt x="283" y="1431"/>
                  </a:lnTo>
                  <a:lnTo>
                    <a:pt x="218" y="1355"/>
                  </a:lnTo>
                  <a:lnTo>
                    <a:pt x="157" y="1276"/>
                  </a:lnTo>
                  <a:lnTo>
                    <a:pt x="100" y="1192"/>
                  </a:lnTo>
                  <a:lnTo>
                    <a:pt x="48" y="1106"/>
                  </a:lnTo>
                  <a:lnTo>
                    <a:pt x="0" y="1017"/>
                  </a:lnTo>
                  <a:lnTo>
                    <a:pt x="48" y="928"/>
                  </a:lnTo>
                  <a:lnTo>
                    <a:pt x="100" y="842"/>
                  </a:lnTo>
                  <a:lnTo>
                    <a:pt x="157" y="760"/>
                  </a:lnTo>
                  <a:lnTo>
                    <a:pt x="218" y="680"/>
                  </a:lnTo>
                  <a:lnTo>
                    <a:pt x="283" y="603"/>
                  </a:lnTo>
                  <a:lnTo>
                    <a:pt x="351" y="531"/>
                  </a:lnTo>
                  <a:lnTo>
                    <a:pt x="424" y="463"/>
                  </a:lnTo>
                  <a:lnTo>
                    <a:pt x="500" y="398"/>
                  </a:lnTo>
                  <a:lnTo>
                    <a:pt x="579" y="338"/>
                  </a:lnTo>
                  <a:lnTo>
                    <a:pt x="662" y="282"/>
                  </a:lnTo>
                  <a:lnTo>
                    <a:pt x="748" y="231"/>
                  </a:lnTo>
                  <a:lnTo>
                    <a:pt x="837" y="185"/>
                  </a:lnTo>
                  <a:lnTo>
                    <a:pt x="928" y="143"/>
                  </a:lnTo>
                  <a:lnTo>
                    <a:pt x="1022" y="106"/>
                  </a:lnTo>
                  <a:lnTo>
                    <a:pt x="1118" y="75"/>
                  </a:lnTo>
                  <a:lnTo>
                    <a:pt x="1217" y="48"/>
                  </a:lnTo>
                  <a:lnTo>
                    <a:pt x="1318" y="27"/>
                  </a:lnTo>
                  <a:lnTo>
                    <a:pt x="1420" y="12"/>
                  </a:lnTo>
                  <a:lnTo>
                    <a:pt x="1525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327"/>
          <p:cNvGrpSpPr>
            <a:grpSpLocks noChangeAspect="1"/>
          </p:cNvGrpSpPr>
          <p:nvPr/>
        </p:nvGrpSpPr>
        <p:grpSpPr bwMode="auto">
          <a:xfrm>
            <a:off x="7458866" y="465454"/>
            <a:ext cx="469415" cy="439500"/>
            <a:chOff x="15803" y="6556"/>
            <a:chExt cx="408" cy="382"/>
          </a:xfrm>
          <a:solidFill>
            <a:srgbClr val="FFFFFF"/>
          </a:solidFill>
        </p:grpSpPr>
        <p:sp>
          <p:nvSpPr>
            <p:cNvPr id="21" name="Freeform 329"/>
            <p:cNvSpPr>
              <a:spLocks noEditPoints="1"/>
            </p:cNvSpPr>
            <p:nvPr/>
          </p:nvSpPr>
          <p:spPr bwMode="auto">
            <a:xfrm>
              <a:off x="15803" y="6556"/>
              <a:ext cx="382" cy="382"/>
            </a:xfrm>
            <a:custGeom>
              <a:avLst/>
              <a:gdLst>
                <a:gd name="T0" fmla="*/ 756 w 3057"/>
                <a:gd name="T1" fmla="*/ 1199 h 3057"/>
                <a:gd name="T2" fmla="*/ 562 w 3057"/>
                <a:gd name="T3" fmla="*/ 1364 h 3057"/>
                <a:gd name="T4" fmla="*/ 398 w 3057"/>
                <a:gd name="T5" fmla="*/ 1560 h 3057"/>
                <a:gd name="T6" fmla="*/ 399 w 3057"/>
                <a:gd name="T7" fmla="*/ 1703 h 3057"/>
                <a:gd name="T8" fmla="*/ 569 w 3057"/>
                <a:gd name="T9" fmla="*/ 1903 h 3057"/>
                <a:gd name="T10" fmla="*/ 770 w 3057"/>
                <a:gd name="T11" fmla="*/ 2071 h 3057"/>
                <a:gd name="T12" fmla="*/ 901 w 3057"/>
                <a:gd name="T13" fmla="*/ 1772 h 3057"/>
                <a:gd name="T14" fmla="*/ 838 w 3057"/>
                <a:gd name="T15" fmla="*/ 1598 h 3057"/>
                <a:gd name="T16" fmla="*/ 815 w 3057"/>
                <a:gd name="T17" fmla="*/ 1407 h 3057"/>
                <a:gd name="T18" fmla="*/ 833 w 3057"/>
                <a:gd name="T19" fmla="*/ 1236 h 3057"/>
                <a:gd name="T20" fmla="*/ 1325 w 3057"/>
                <a:gd name="T21" fmla="*/ 1019 h 3057"/>
                <a:gd name="T22" fmla="*/ 1205 w 3057"/>
                <a:gd name="T23" fmla="*/ 1043 h 3057"/>
                <a:gd name="T24" fmla="*/ 1109 w 3057"/>
                <a:gd name="T25" fmla="*/ 1108 h 3057"/>
                <a:gd name="T26" fmla="*/ 1043 w 3057"/>
                <a:gd name="T27" fmla="*/ 1205 h 3057"/>
                <a:gd name="T28" fmla="*/ 1019 w 3057"/>
                <a:gd name="T29" fmla="*/ 1325 h 3057"/>
                <a:gd name="T30" fmla="*/ 1046 w 3057"/>
                <a:gd name="T31" fmla="*/ 1450 h 3057"/>
                <a:gd name="T32" fmla="*/ 1119 w 3057"/>
                <a:gd name="T33" fmla="*/ 1551 h 3057"/>
                <a:gd name="T34" fmla="*/ 1226 w 3057"/>
                <a:gd name="T35" fmla="*/ 1614 h 3057"/>
                <a:gd name="T36" fmla="*/ 1577 w 3057"/>
                <a:gd name="T37" fmla="*/ 1151 h 3057"/>
                <a:gd name="T38" fmla="*/ 1487 w 3057"/>
                <a:gd name="T39" fmla="*/ 1066 h 3057"/>
                <a:gd name="T40" fmla="*/ 1369 w 3057"/>
                <a:gd name="T41" fmla="*/ 1022 h 3057"/>
                <a:gd name="T42" fmla="*/ 2943 w 3057"/>
                <a:gd name="T43" fmla="*/ 5 h 3057"/>
                <a:gd name="T44" fmla="*/ 3013 w 3057"/>
                <a:gd name="T45" fmla="*/ 44 h 3057"/>
                <a:gd name="T46" fmla="*/ 3052 w 3057"/>
                <a:gd name="T47" fmla="*/ 114 h 3057"/>
                <a:gd name="T48" fmla="*/ 3052 w 3057"/>
                <a:gd name="T49" fmla="*/ 192 h 3057"/>
                <a:gd name="T50" fmla="*/ 3013 w 3057"/>
                <a:gd name="T51" fmla="*/ 261 h 3057"/>
                <a:gd name="T52" fmla="*/ 222 w 3057"/>
                <a:gd name="T53" fmla="*/ 3041 h 3057"/>
                <a:gd name="T54" fmla="*/ 153 w 3057"/>
                <a:gd name="T55" fmla="*/ 3057 h 3057"/>
                <a:gd name="T56" fmla="*/ 84 w 3057"/>
                <a:gd name="T57" fmla="*/ 3041 h 3057"/>
                <a:gd name="T58" fmla="*/ 27 w 3057"/>
                <a:gd name="T59" fmla="*/ 2991 h 3057"/>
                <a:gd name="T60" fmla="*/ 1 w 3057"/>
                <a:gd name="T61" fmla="*/ 2917 h 3057"/>
                <a:gd name="T62" fmla="*/ 14 w 3057"/>
                <a:gd name="T63" fmla="*/ 2840 h 3057"/>
                <a:gd name="T64" fmla="*/ 551 w 3057"/>
                <a:gd name="T65" fmla="*/ 2289 h 3057"/>
                <a:gd name="T66" fmla="*/ 335 w 3057"/>
                <a:gd name="T67" fmla="*/ 2101 h 3057"/>
                <a:gd name="T68" fmla="*/ 150 w 3057"/>
                <a:gd name="T69" fmla="*/ 1879 h 3057"/>
                <a:gd name="T70" fmla="*/ 0 w 3057"/>
                <a:gd name="T71" fmla="*/ 1630 h 3057"/>
                <a:gd name="T72" fmla="*/ 157 w 3057"/>
                <a:gd name="T73" fmla="*/ 1371 h 3057"/>
                <a:gd name="T74" fmla="*/ 351 w 3057"/>
                <a:gd name="T75" fmla="*/ 1143 h 3057"/>
                <a:gd name="T76" fmla="*/ 579 w 3057"/>
                <a:gd name="T77" fmla="*/ 950 h 3057"/>
                <a:gd name="T78" fmla="*/ 837 w 3057"/>
                <a:gd name="T79" fmla="*/ 796 h 3057"/>
                <a:gd name="T80" fmla="*/ 1118 w 3057"/>
                <a:gd name="T81" fmla="*/ 686 h 3057"/>
                <a:gd name="T82" fmla="*/ 1420 w 3057"/>
                <a:gd name="T83" fmla="*/ 623 h 3057"/>
                <a:gd name="T84" fmla="*/ 1738 w 3057"/>
                <a:gd name="T85" fmla="*/ 614 h 3057"/>
                <a:gd name="T86" fmla="*/ 2052 w 3057"/>
                <a:gd name="T87" fmla="*/ 662 h 3057"/>
                <a:gd name="T88" fmla="*/ 2817 w 3057"/>
                <a:gd name="T89" fmla="*/ 27 h 3057"/>
                <a:gd name="T90" fmla="*/ 2891 w 3057"/>
                <a:gd name="T91" fmla="*/ 0 h 3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57" h="3057">
                  <a:moveTo>
                    <a:pt x="864" y="1128"/>
                  </a:moveTo>
                  <a:lnTo>
                    <a:pt x="827" y="1151"/>
                  </a:lnTo>
                  <a:lnTo>
                    <a:pt x="756" y="1199"/>
                  </a:lnTo>
                  <a:lnTo>
                    <a:pt x="688" y="1251"/>
                  </a:lnTo>
                  <a:lnTo>
                    <a:pt x="624" y="1306"/>
                  </a:lnTo>
                  <a:lnTo>
                    <a:pt x="562" y="1364"/>
                  </a:lnTo>
                  <a:lnTo>
                    <a:pt x="505" y="1426"/>
                  </a:lnTo>
                  <a:lnTo>
                    <a:pt x="450" y="1491"/>
                  </a:lnTo>
                  <a:lnTo>
                    <a:pt x="398" y="1560"/>
                  </a:lnTo>
                  <a:lnTo>
                    <a:pt x="350" y="1630"/>
                  </a:lnTo>
                  <a:lnTo>
                    <a:pt x="350" y="1630"/>
                  </a:lnTo>
                  <a:lnTo>
                    <a:pt x="399" y="1703"/>
                  </a:lnTo>
                  <a:lnTo>
                    <a:pt x="453" y="1772"/>
                  </a:lnTo>
                  <a:lnTo>
                    <a:pt x="509" y="1840"/>
                  </a:lnTo>
                  <a:lnTo>
                    <a:pt x="569" y="1903"/>
                  </a:lnTo>
                  <a:lnTo>
                    <a:pt x="633" y="1962"/>
                  </a:lnTo>
                  <a:lnTo>
                    <a:pt x="700" y="2018"/>
                  </a:lnTo>
                  <a:lnTo>
                    <a:pt x="770" y="2071"/>
                  </a:lnTo>
                  <a:lnTo>
                    <a:pt x="964" y="1877"/>
                  </a:lnTo>
                  <a:lnTo>
                    <a:pt x="930" y="1826"/>
                  </a:lnTo>
                  <a:lnTo>
                    <a:pt x="901" y="1772"/>
                  </a:lnTo>
                  <a:lnTo>
                    <a:pt x="876" y="1716"/>
                  </a:lnTo>
                  <a:lnTo>
                    <a:pt x="854" y="1658"/>
                  </a:lnTo>
                  <a:lnTo>
                    <a:pt x="838" y="1598"/>
                  </a:lnTo>
                  <a:lnTo>
                    <a:pt x="825" y="1536"/>
                  </a:lnTo>
                  <a:lnTo>
                    <a:pt x="818" y="1472"/>
                  </a:lnTo>
                  <a:lnTo>
                    <a:pt x="815" y="1407"/>
                  </a:lnTo>
                  <a:lnTo>
                    <a:pt x="817" y="1349"/>
                  </a:lnTo>
                  <a:lnTo>
                    <a:pt x="823" y="1292"/>
                  </a:lnTo>
                  <a:lnTo>
                    <a:pt x="833" y="1236"/>
                  </a:lnTo>
                  <a:lnTo>
                    <a:pt x="847" y="1181"/>
                  </a:lnTo>
                  <a:lnTo>
                    <a:pt x="864" y="1128"/>
                  </a:lnTo>
                  <a:close/>
                  <a:moveTo>
                    <a:pt x="1325" y="1019"/>
                  </a:moveTo>
                  <a:lnTo>
                    <a:pt x="1284" y="1022"/>
                  </a:lnTo>
                  <a:lnTo>
                    <a:pt x="1244" y="1030"/>
                  </a:lnTo>
                  <a:lnTo>
                    <a:pt x="1205" y="1043"/>
                  </a:lnTo>
                  <a:lnTo>
                    <a:pt x="1170" y="1061"/>
                  </a:lnTo>
                  <a:lnTo>
                    <a:pt x="1138" y="1082"/>
                  </a:lnTo>
                  <a:lnTo>
                    <a:pt x="1109" y="1108"/>
                  </a:lnTo>
                  <a:lnTo>
                    <a:pt x="1083" y="1137"/>
                  </a:lnTo>
                  <a:lnTo>
                    <a:pt x="1061" y="1170"/>
                  </a:lnTo>
                  <a:lnTo>
                    <a:pt x="1043" y="1205"/>
                  </a:lnTo>
                  <a:lnTo>
                    <a:pt x="1030" y="1244"/>
                  </a:lnTo>
                  <a:lnTo>
                    <a:pt x="1022" y="1283"/>
                  </a:lnTo>
                  <a:lnTo>
                    <a:pt x="1019" y="1325"/>
                  </a:lnTo>
                  <a:lnTo>
                    <a:pt x="1023" y="1369"/>
                  </a:lnTo>
                  <a:lnTo>
                    <a:pt x="1032" y="1410"/>
                  </a:lnTo>
                  <a:lnTo>
                    <a:pt x="1046" y="1450"/>
                  </a:lnTo>
                  <a:lnTo>
                    <a:pt x="1066" y="1487"/>
                  </a:lnTo>
                  <a:lnTo>
                    <a:pt x="1090" y="1521"/>
                  </a:lnTo>
                  <a:lnTo>
                    <a:pt x="1119" y="1551"/>
                  </a:lnTo>
                  <a:lnTo>
                    <a:pt x="1152" y="1577"/>
                  </a:lnTo>
                  <a:lnTo>
                    <a:pt x="1188" y="1598"/>
                  </a:lnTo>
                  <a:lnTo>
                    <a:pt x="1226" y="1614"/>
                  </a:lnTo>
                  <a:lnTo>
                    <a:pt x="1615" y="1227"/>
                  </a:lnTo>
                  <a:lnTo>
                    <a:pt x="1598" y="1187"/>
                  </a:lnTo>
                  <a:lnTo>
                    <a:pt x="1577" y="1151"/>
                  </a:lnTo>
                  <a:lnTo>
                    <a:pt x="1551" y="1119"/>
                  </a:lnTo>
                  <a:lnTo>
                    <a:pt x="1522" y="1090"/>
                  </a:lnTo>
                  <a:lnTo>
                    <a:pt x="1487" y="1066"/>
                  </a:lnTo>
                  <a:lnTo>
                    <a:pt x="1450" y="1046"/>
                  </a:lnTo>
                  <a:lnTo>
                    <a:pt x="1411" y="1031"/>
                  </a:lnTo>
                  <a:lnTo>
                    <a:pt x="1369" y="1022"/>
                  </a:lnTo>
                  <a:lnTo>
                    <a:pt x="1325" y="1019"/>
                  </a:lnTo>
                  <a:close/>
                  <a:moveTo>
                    <a:pt x="2918" y="0"/>
                  </a:moveTo>
                  <a:lnTo>
                    <a:pt x="2943" y="5"/>
                  </a:lnTo>
                  <a:lnTo>
                    <a:pt x="2968" y="13"/>
                  </a:lnTo>
                  <a:lnTo>
                    <a:pt x="2991" y="27"/>
                  </a:lnTo>
                  <a:lnTo>
                    <a:pt x="3013" y="44"/>
                  </a:lnTo>
                  <a:lnTo>
                    <a:pt x="3030" y="65"/>
                  </a:lnTo>
                  <a:lnTo>
                    <a:pt x="3043" y="90"/>
                  </a:lnTo>
                  <a:lnTo>
                    <a:pt x="3052" y="114"/>
                  </a:lnTo>
                  <a:lnTo>
                    <a:pt x="3057" y="140"/>
                  </a:lnTo>
                  <a:lnTo>
                    <a:pt x="3057" y="166"/>
                  </a:lnTo>
                  <a:lnTo>
                    <a:pt x="3052" y="192"/>
                  </a:lnTo>
                  <a:lnTo>
                    <a:pt x="3043" y="216"/>
                  </a:lnTo>
                  <a:lnTo>
                    <a:pt x="3030" y="240"/>
                  </a:lnTo>
                  <a:lnTo>
                    <a:pt x="3013" y="261"/>
                  </a:lnTo>
                  <a:lnTo>
                    <a:pt x="261" y="3012"/>
                  </a:lnTo>
                  <a:lnTo>
                    <a:pt x="242" y="3028"/>
                  </a:lnTo>
                  <a:lnTo>
                    <a:pt x="222" y="3041"/>
                  </a:lnTo>
                  <a:lnTo>
                    <a:pt x="200" y="3050"/>
                  </a:lnTo>
                  <a:lnTo>
                    <a:pt x="177" y="3055"/>
                  </a:lnTo>
                  <a:lnTo>
                    <a:pt x="153" y="3057"/>
                  </a:lnTo>
                  <a:lnTo>
                    <a:pt x="129" y="3055"/>
                  </a:lnTo>
                  <a:lnTo>
                    <a:pt x="106" y="3050"/>
                  </a:lnTo>
                  <a:lnTo>
                    <a:pt x="84" y="3041"/>
                  </a:lnTo>
                  <a:lnTo>
                    <a:pt x="63" y="3028"/>
                  </a:lnTo>
                  <a:lnTo>
                    <a:pt x="45" y="3012"/>
                  </a:lnTo>
                  <a:lnTo>
                    <a:pt x="27" y="2991"/>
                  </a:lnTo>
                  <a:lnTo>
                    <a:pt x="14" y="2968"/>
                  </a:lnTo>
                  <a:lnTo>
                    <a:pt x="5" y="2943"/>
                  </a:lnTo>
                  <a:lnTo>
                    <a:pt x="1" y="2917"/>
                  </a:lnTo>
                  <a:lnTo>
                    <a:pt x="1" y="2890"/>
                  </a:lnTo>
                  <a:lnTo>
                    <a:pt x="5" y="2865"/>
                  </a:lnTo>
                  <a:lnTo>
                    <a:pt x="14" y="2840"/>
                  </a:lnTo>
                  <a:lnTo>
                    <a:pt x="27" y="2817"/>
                  </a:lnTo>
                  <a:lnTo>
                    <a:pt x="45" y="2796"/>
                  </a:lnTo>
                  <a:lnTo>
                    <a:pt x="551" y="2289"/>
                  </a:lnTo>
                  <a:lnTo>
                    <a:pt x="476" y="2230"/>
                  </a:lnTo>
                  <a:lnTo>
                    <a:pt x="403" y="2167"/>
                  </a:lnTo>
                  <a:lnTo>
                    <a:pt x="335" y="2101"/>
                  </a:lnTo>
                  <a:lnTo>
                    <a:pt x="269" y="2030"/>
                  </a:lnTo>
                  <a:lnTo>
                    <a:pt x="208" y="1956"/>
                  </a:lnTo>
                  <a:lnTo>
                    <a:pt x="150" y="1879"/>
                  </a:lnTo>
                  <a:lnTo>
                    <a:pt x="95" y="1799"/>
                  </a:lnTo>
                  <a:lnTo>
                    <a:pt x="46" y="1716"/>
                  </a:lnTo>
                  <a:lnTo>
                    <a:pt x="0" y="1630"/>
                  </a:lnTo>
                  <a:lnTo>
                    <a:pt x="48" y="1541"/>
                  </a:lnTo>
                  <a:lnTo>
                    <a:pt x="100" y="1454"/>
                  </a:lnTo>
                  <a:lnTo>
                    <a:pt x="157" y="1371"/>
                  </a:lnTo>
                  <a:lnTo>
                    <a:pt x="218" y="1292"/>
                  </a:lnTo>
                  <a:lnTo>
                    <a:pt x="283" y="1216"/>
                  </a:lnTo>
                  <a:lnTo>
                    <a:pt x="351" y="1143"/>
                  </a:lnTo>
                  <a:lnTo>
                    <a:pt x="424" y="1075"/>
                  </a:lnTo>
                  <a:lnTo>
                    <a:pt x="500" y="1010"/>
                  </a:lnTo>
                  <a:lnTo>
                    <a:pt x="579" y="950"/>
                  </a:lnTo>
                  <a:lnTo>
                    <a:pt x="662" y="893"/>
                  </a:lnTo>
                  <a:lnTo>
                    <a:pt x="748" y="842"/>
                  </a:lnTo>
                  <a:lnTo>
                    <a:pt x="837" y="796"/>
                  </a:lnTo>
                  <a:lnTo>
                    <a:pt x="928" y="754"/>
                  </a:lnTo>
                  <a:lnTo>
                    <a:pt x="1022" y="717"/>
                  </a:lnTo>
                  <a:lnTo>
                    <a:pt x="1118" y="686"/>
                  </a:lnTo>
                  <a:lnTo>
                    <a:pt x="1217" y="659"/>
                  </a:lnTo>
                  <a:lnTo>
                    <a:pt x="1318" y="638"/>
                  </a:lnTo>
                  <a:lnTo>
                    <a:pt x="1420" y="623"/>
                  </a:lnTo>
                  <a:lnTo>
                    <a:pt x="1525" y="614"/>
                  </a:lnTo>
                  <a:lnTo>
                    <a:pt x="1631" y="611"/>
                  </a:lnTo>
                  <a:lnTo>
                    <a:pt x="1738" y="614"/>
                  </a:lnTo>
                  <a:lnTo>
                    <a:pt x="1845" y="623"/>
                  </a:lnTo>
                  <a:lnTo>
                    <a:pt x="1949" y="639"/>
                  </a:lnTo>
                  <a:lnTo>
                    <a:pt x="2052" y="662"/>
                  </a:lnTo>
                  <a:lnTo>
                    <a:pt x="2153" y="689"/>
                  </a:lnTo>
                  <a:lnTo>
                    <a:pt x="2796" y="44"/>
                  </a:lnTo>
                  <a:lnTo>
                    <a:pt x="2817" y="27"/>
                  </a:lnTo>
                  <a:lnTo>
                    <a:pt x="2840" y="13"/>
                  </a:lnTo>
                  <a:lnTo>
                    <a:pt x="2865" y="5"/>
                  </a:lnTo>
                  <a:lnTo>
                    <a:pt x="2891" y="0"/>
                  </a:lnTo>
                  <a:lnTo>
                    <a:pt x="2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30"/>
            <p:cNvSpPr/>
            <p:nvPr/>
          </p:nvSpPr>
          <p:spPr bwMode="auto">
            <a:xfrm>
              <a:off x="15976" y="6701"/>
              <a:ext cx="133" cy="133"/>
            </a:xfrm>
            <a:custGeom>
              <a:avLst/>
              <a:gdLst>
                <a:gd name="T0" fmla="*/ 1026 w 1064"/>
                <a:gd name="T1" fmla="*/ 0 h 1063"/>
                <a:gd name="T2" fmla="*/ 1042 w 1064"/>
                <a:gd name="T3" fmla="*/ 60 h 1063"/>
                <a:gd name="T4" fmla="*/ 1054 w 1064"/>
                <a:gd name="T5" fmla="*/ 121 h 1063"/>
                <a:gd name="T6" fmla="*/ 1061 w 1064"/>
                <a:gd name="T7" fmla="*/ 184 h 1063"/>
                <a:gd name="T8" fmla="*/ 1064 w 1064"/>
                <a:gd name="T9" fmla="*/ 248 h 1063"/>
                <a:gd name="T10" fmla="*/ 1061 w 1064"/>
                <a:gd name="T11" fmla="*/ 318 h 1063"/>
                <a:gd name="T12" fmla="*/ 1052 w 1064"/>
                <a:gd name="T13" fmla="*/ 388 h 1063"/>
                <a:gd name="T14" fmla="*/ 1038 w 1064"/>
                <a:gd name="T15" fmla="*/ 454 h 1063"/>
                <a:gd name="T16" fmla="*/ 1018 w 1064"/>
                <a:gd name="T17" fmla="*/ 518 h 1063"/>
                <a:gd name="T18" fmla="*/ 993 w 1064"/>
                <a:gd name="T19" fmla="*/ 580 h 1063"/>
                <a:gd name="T20" fmla="*/ 963 w 1064"/>
                <a:gd name="T21" fmla="*/ 641 h 1063"/>
                <a:gd name="T22" fmla="*/ 929 w 1064"/>
                <a:gd name="T23" fmla="*/ 697 h 1063"/>
                <a:gd name="T24" fmla="*/ 890 w 1064"/>
                <a:gd name="T25" fmla="*/ 751 h 1063"/>
                <a:gd name="T26" fmla="*/ 848 w 1064"/>
                <a:gd name="T27" fmla="*/ 801 h 1063"/>
                <a:gd name="T28" fmla="*/ 801 w 1064"/>
                <a:gd name="T29" fmla="*/ 847 h 1063"/>
                <a:gd name="T30" fmla="*/ 751 w 1064"/>
                <a:gd name="T31" fmla="*/ 890 h 1063"/>
                <a:gd name="T32" fmla="*/ 698 w 1064"/>
                <a:gd name="T33" fmla="*/ 929 h 1063"/>
                <a:gd name="T34" fmla="*/ 640 w 1064"/>
                <a:gd name="T35" fmla="*/ 963 h 1063"/>
                <a:gd name="T36" fmla="*/ 581 w 1064"/>
                <a:gd name="T37" fmla="*/ 993 h 1063"/>
                <a:gd name="T38" fmla="*/ 519 w 1064"/>
                <a:gd name="T39" fmla="*/ 1018 h 1063"/>
                <a:gd name="T40" fmla="*/ 455 w 1064"/>
                <a:gd name="T41" fmla="*/ 1037 h 1063"/>
                <a:gd name="T42" fmla="*/ 387 w 1064"/>
                <a:gd name="T43" fmla="*/ 1052 h 1063"/>
                <a:gd name="T44" fmla="*/ 319 w 1064"/>
                <a:gd name="T45" fmla="*/ 1060 h 1063"/>
                <a:gd name="T46" fmla="*/ 249 w 1064"/>
                <a:gd name="T47" fmla="*/ 1063 h 1063"/>
                <a:gd name="T48" fmla="*/ 185 w 1064"/>
                <a:gd name="T49" fmla="*/ 1061 h 1063"/>
                <a:gd name="T50" fmla="*/ 121 w 1064"/>
                <a:gd name="T51" fmla="*/ 1054 h 1063"/>
                <a:gd name="T52" fmla="*/ 60 w 1064"/>
                <a:gd name="T53" fmla="*/ 1041 h 1063"/>
                <a:gd name="T54" fmla="*/ 0 w 1064"/>
                <a:gd name="T55" fmla="*/ 1025 h 1063"/>
                <a:gd name="T56" fmla="*/ 1026 w 1064"/>
                <a:gd name="T57" fmla="*/ 0 h 1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4" h="1063">
                  <a:moveTo>
                    <a:pt x="1026" y="0"/>
                  </a:moveTo>
                  <a:lnTo>
                    <a:pt x="1042" y="60"/>
                  </a:lnTo>
                  <a:lnTo>
                    <a:pt x="1054" y="121"/>
                  </a:lnTo>
                  <a:lnTo>
                    <a:pt x="1061" y="184"/>
                  </a:lnTo>
                  <a:lnTo>
                    <a:pt x="1064" y="248"/>
                  </a:lnTo>
                  <a:lnTo>
                    <a:pt x="1061" y="318"/>
                  </a:lnTo>
                  <a:lnTo>
                    <a:pt x="1052" y="388"/>
                  </a:lnTo>
                  <a:lnTo>
                    <a:pt x="1038" y="454"/>
                  </a:lnTo>
                  <a:lnTo>
                    <a:pt x="1018" y="518"/>
                  </a:lnTo>
                  <a:lnTo>
                    <a:pt x="993" y="580"/>
                  </a:lnTo>
                  <a:lnTo>
                    <a:pt x="963" y="641"/>
                  </a:lnTo>
                  <a:lnTo>
                    <a:pt x="929" y="697"/>
                  </a:lnTo>
                  <a:lnTo>
                    <a:pt x="890" y="751"/>
                  </a:lnTo>
                  <a:lnTo>
                    <a:pt x="848" y="801"/>
                  </a:lnTo>
                  <a:lnTo>
                    <a:pt x="801" y="847"/>
                  </a:lnTo>
                  <a:lnTo>
                    <a:pt x="751" y="890"/>
                  </a:lnTo>
                  <a:lnTo>
                    <a:pt x="698" y="929"/>
                  </a:lnTo>
                  <a:lnTo>
                    <a:pt x="640" y="963"/>
                  </a:lnTo>
                  <a:lnTo>
                    <a:pt x="581" y="993"/>
                  </a:lnTo>
                  <a:lnTo>
                    <a:pt x="519" y="1018"/>
                  </a:lnTo>
                  <a:lnTo>
                    <a:pt x="455" y="1037"/>
                  </a:lnTo>
                  <a:lnTo>
                    <a:pt x="387" y="1052"/>
                  </a:lnTo>
                  <a:lnTo>
                    <a:pt x="319" y="1060"/>
                  </a:lnTo>
                  <a:lnTo>
                    <a:pt x="249" y="1063"/>
                  </a:lnTo>
                  <a:lnTo>
                    <a:pt x="185" y="1061"/>
                  </a:lnTo>
                  <a:lnTo>
                    <a:pt x="121" y="1054"/>
                  </a:lnTo>
                  <a:lnTo>
                    <a:pt x="60" y="1041"/>
                  </a:lnTo>
                  <a:lnTo>
                    <a:pt x="0" y="1025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31"/>
            <p:cNvSpPr/>
            <p:nvPr/>
          </p:nvSpPr>
          <p:spPr bwMode="auto">
            <a:xfrm>
              <a:off x="15931" y="6671"/>
              <a:ext cx="280" cy="216"/>
            </a:xfrm>
            <a:custGeom>
              <a:avLst/>
              <a:gdLst>
                <a:gd name="T0" fmla="*/ 1697 w 2238"/>
                <a:gd name="T1" fmla="*/ 56 h 1726"/>
                <a:gd name="T2" fmla="*/ 1841 w 2238"/>
                <a:gd name="T3" fmla="*/ 177 h 1726"/>
                <a:gd name="T4" fmla="*/ 1973 w 2238"/>
                <a:gd name="T5" fmla="*/ 313 h 1726"/>
                <a:gd name="T6" fmla="*/ 2090 w 2238"/>
                <a:gd name="T7" fmla="*/ 461 h 1726"/>
                <a:gd name="T8" fmla="*/ 2193 w 2238"/>
                <a:gd name="T9" fmla="*/ 623 h 1726"/>
                <a:gd name="T10" fmla="*/ 2191 w 2238"/>
                <a:gd name="T11" fmla="*/ 796 h 1726"/>
                <a:gd name="T12" fmla="*/ 2081 w 2238"/>
                <a:gd name="T13" fmla="*/ 966 h 1726"/>
                <a:gd name="T14" fmla="*/ 1956 w 2238"/>
                <a:gd name="T15" fmla="*/ 1121 h 1726"/>
                <a:gd name="T16" fmla="*/ 1814 w 2238"/>
                <a:gd name="T17" fmla="*/ 1263 h 1726"/>
                <a:gd name="T18" fmla="*/ 1659 w 2238"/>
                <a:gd name="T19" fmla="*/ 1387 h 1726"/>
                <a:gd name="T20" fmla="*/ 1490 w 2238"/>
                <a:gd name="T21" fmla="*/ 1495 h 1726"/>
                <a:gd name="T22" fmla="*/ 1310 w 2238"/>
                <a:gd name="T23" fmla="*/ 1583 h 1726"/>
                <a:gd name="T24" fmla="*/ 1120 w 2238"/>
                <a:gd name="T25" fmla="*/ 1652 h 1726"/>
                <a:gd name="T26" fmla="*/ 920 w 2238"/>
                <a:gd name="T27" fmla="*/ 1698 h 1726"/>
                <a:gd name="T28" fmla="*/ 713 w 2238"/>
                <a:gd name="T29" fmla="*/ 1723 h 1726"/>
                <a:gd name="T30" fmla="*/ 502 w 2238"/>
                <a:gd name="T31" fmla="*/ 1723 h 1726"/>
                <a:gd name="T32" fmla="*/ 295 w 2238"/>
                <a:gd name="T33" fmla="*/ 1698 h 1726"/>
                <a:gd name="T34" fmla="*/ 96 w 2238"/>
                <a:gd name="T35" fmla="*/ 1652 h 1726"/>
                <a:gd name="T36" fmla="*/ 245 w 2238"/>
                <a:gd name="T37" fmla="*/ 1375 h 1726"/>
                <a:gd name="T38" fmla="*/ 424 w 2238"/>
                <a:gd name="T39" fmla="*/ 1409 h 1726"/>
                <a:gd name="T40" fmla="*/ 608 w 2238"/>
                <a:gd name="T41" fmla="*/ 1420 h 1726"/>
                <a:gd name="T42" fmla="*/ 778 w 2238"/>
                <a:gd name="T43" fmla="*/ 1410 h 1726"/>
                <a:gd name="T44" fmla="*/ 944 w 2238"/>
                <a:gd name="T45" fmla="*/ 1382 h 1726"/>
                <a:gd name="T46" fmla="*/ 1107 w 2238"/>
                <a:gd name="T47" fmla="*/ 1334 h 1726"/>
                <a:gd name="T48" fmla="*/ 1262 w 2238"/>
                <a:gd name="T49" fmla="*/ 1269 h 1726"/>
                <a:gd name="T50" fmla="*/ 1412 w 2238"/>
                <a:gd name="T51" fmla="*/ 1186 h 1726"/>
                <a:gd name="T52" fmla="*/ 1549 w 2238"/>
                <a:gd name="T53" fmla="*/ 1086 h 1726"/>
                <a:gd name="T54" fmla="*/ 1676 w 2238"/>
                <a:gd name="T55" fmla="*/ 973 h 1726"/>
                <a:gd name="T56" fmla="*/ 1788 w 2238"/>
                <a:gd name="T57" fmla="*/ 846 h 1726"/>
                <a:gd name="T58" fmla="*/ 1888 w 2238"/>
                <a:gd name="T59" fmla="*/ 707 h 1726"/>
                <a:gd name="T60" fmla="*/ 1788 w 2238"/>
                <a:gd name="T61" fmla="*/ 568 h 1726"/>
                <a:gd name="T62" fmla="*/ 1676 w 2238"/>
                <a:gd name="T63" fmla="*/ 441 h 1726"/>
                <a:gd name="T64" fmla="*/ 1549 w 2238"/>
                <a:gd name="T65" fmla="*/ 328 h 1726"/>
                <a:gd name="T66" fmla="*/ 1412 w 2238"/>
                <a:gd name="T67" fmla="*/ 228 h 1726"/>
                <a:gd name="T68" fmla="*/ 1621 w 2238"/>
                <a:gd name="T69" fmla="*/ 0 h 1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38" h="1726">
                  <a:moveTo>
                    <a:pt x="1621" y="0"/>
                  </a:moveTo>
                  <a:lnTo>
                    <a:pt x="1697" y="56"/>
                  </a:lnTo>
                  <a:lnTo>
                    <a:pt x="1771" y="114"/>
                  </a:lnTo>
                  <a:lnTo>
                    <a:pt x="1841" y="177"/>
                  </a:lnTo>
                  <a:lnTo>
                    <a:pt x="1909" y="243"/>
                  </a:lnTo>
                  <a:lnTo>
                    <a:pt x="1973" y="313"/>
                  </a:lnTo>
                  <a:lnTo>
                    <a:pt x="2034" y="386"/>
                  </a:lnTo>
                  <a:lnTo>
                    <a:pt x="2090" y="461"/>
                  </a:lnTo>
                  <a:lnTo>
                    <a:pt x="2143" y="540"/>
                  </a:lnTo>
                  <a:lnTo>
                    <a:pt x="2193" y="623"/>
                  </a:lnTo>
                  <a:lnTo>
                    <a:pt x="2238" y="707"/>
                  </a:lnTo>
                  <a:lnTo>
                    <a:pt x="2191" y="796"/>
                  </a:lnTo>
                  <a:lnTo>
                    <a:pt x="2138" y="883"/>
                  </a:lnTo>
                  <a:lnTo>
                    <a:pt x="2081" y="966"/>
                  </a:lnTo>
                  <a:lnTo>
                    <a:pt x="2020" y="1045"/>
                  </a:lnTo>
                  <a:lnTo>
                    <a:pt x="1956" y="1121"/>
                  </a:lnTo>
                  <a:lnTo>
                    <a:pt x="1887" y="1194"/>
                  </a:lnTo>
                  <a:lnTo>
                    <a:pt x="1814" y="1263"/>
                  </a:lnTo>
                  <a:lnTo>
                    <a:pt x="1738" y="1327"/>
                  </a:lnTo>
                  <a:lnTo>
                    <a:pt x="1659" y="1387"/>
                  </a:lnTo>
                  <a:lnTo>
                    <a:pt x="1576" y="1444"/>
                  </a:lnTo>
                  <a:lnTo>
                    <a:pt x="1490" y="1495"/>
                  </a:lnTo>
                  <a:lnTo>
                    <a:pt x="1402" y="1542"/>
                  </a:lnTo>
                  <a:lnTo>
                    <a:pt x="1310" y="1583"/>
                  </a:lnTo>
                  <a:lnTo>
                    <a:pt x="1216" y="1620"/>
                  </a:lnTo>
                  <a:lnTo>
                    <a:pt x="1120" y="1652"/>
                  </a:lnTo>
                  <a:lnTo>
                    <a:pt x="1021" y="1678"/>
                  </a:lnTo>
                  <a:lnTo>
                    <a:pt x="920" y="1698"/>
                  </a:lnTo>
                  <a:lnTo>
                    <a:pt x="818" y="1714"/>
                  </a:lnTo>
                  <a:lnTo>
                    <a:pt x="713" y="1723"/>
                  </a:lnTo>
                  <a:lnTo>
                    <a:pt x="608" y="1726"/>
                  </a:lnTo>
                  <a:lnTo>
                    <a:pt x="502" y="1723"/>
                  </a:lnTo>
                  <a:lnTo>
                    <a:pt x="397" y="1714"/>
                  </a:lnTo>
                  <a:lnTo>
                    <a:pt x="295" y="1698"/>
                  </a:lnTo>
                  <a:lnTo>
                    <a:pt x="194" y="1678"/>
                  </a:lnTo>
                  <a:lnTo>
                    <a:pt x="96" y="1652"/>
                  </a:lnTo>
                  <a:lnTo>
                    <a:pt x="0" y="1620"/>
                  </a:lnTo>
                  <a:lnTo>
                    <a:pt x="245" y="1375"/>
                  </a:lnTo>
                  <a:lnTo>
                    <a:pt x="334" y="1395"/>
                  </a:lnTo>
                  <a:lnTo>
                    <a:pt x="424" y="1409"/>
                  </a:lnTo>
                  <a:lnTo>
                    <a:pt x="516" y="1417"/>
                  </a:lnTo>
                  <a:lnTo>
                    <a:pt x="608" y="1420"/>
                  </a:lnTo>
                  <a:lnTo>
                    <a:pt x="693" y="1417"/>
                  </a:lnTo>
                  <a:lnTo>
                    <a:pt x="778" y="1410"/>
                  </a:lnTo>
                  <a:lnTo>
                    <a:pt x="862" y="1398"/>
                  </a:lnTo>
                  <a:lnTo>
                    <a:pt x="944" y="1382"/>
                  </a:lnTo>
                  <a:lnTo>
                    <a:pt x="1026" y="1360"/>
                  </a:lnTo>
                  <a:lnTo>
                    <a:pt x="1107" y="1334"/>
                  </a:lnTo>
                  <a:lnTo>
                    <a:pt x="1186" y="1304"/>
                  </a:lnTo>
                  <a:lnTo>
                    <a:pt x="1262" y="1269"/>
                  </a:lnTo>
                  <a:lnTo>
                    <a:pt x="1339" y="1230"/>
                  </a:lnTo>
                  <a:lnTo>
                    <a:pt x="1412" y="1186"/>
                  </a:lnTo>
                  <a:lnTo>
                    <a:pt x="1482" y="1137"/>
                  </a:lnTo>
                  <a:lnTo>
                    <a:pt x="1549" y="1086"/>
                  </a:lnTo>
                  <a:lnTo>
                    <a:pt x="1615" y="1031"/>
                  </a:lnTo>
                  <a:lnTo>
                    <a:pt x="1676" y="973"/>
                  </a:lnTo>
                  <a:lnTo>
                    <a:pt x="1734" y="911"/>
                  </a:lnTo>
                  <a:lnTo>
                    <a:pt x="1788" y="846"/>
                  </a:lnTo>
                  <a:lnTo>
                    <a:pt x="1839" y="778"/>
                  </a:lnTo>
                  <a:lnTo>
                    <a:pt x="1888" y="707"/>
                  </a:lnTo>
                  <a:lnTo>
                    <a:pt x="1839" y="637"/>
                  </a:lnTo>
                  <a:lnTo>
                    <a:pt x="1788" y="568"/>
                  </a:lnTo>
                  <a:lnTo>
                    <a:pt x="1734" y="503"/>
                  </a:lnTo>
                  <a:lnTo>
                    <a:pt x="1676" y="441"/>
                  </a:lnTo>
                  <a:lnTo>
                    <a:pt x="1615" y="383"/>
                  </a:lnTo>
                  <a:lnTo>
                    <a:pt x="1549" y="328"/>
                  </a:lnTo>
                  <a:lnTo>
                    <a:pt x="1482" y="276"/>
                  </a:lnTo>
                  <a:lnTo>
                    <a:pt x="1412" y="228"/>
                  </a:lnTo>
                  <a:lnTo>
                    <a:pt x="1400" y="221"/>
                  </a:lnTo>
                  <a:lnTo>
                    <a:pt x="16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Freeform 336"/>
          <p:cNvSpPr/>
          <p:nvPr/>
        </p:nvSpPr>
        <p:spPr bwMode="auto">
          <a:xfrm>
            <a:off x="8206917" y="453503"/>
            <a:ext cx="296835" cy="474015"/>
          </a:xfrm>
          <a:custGeom>
            <a:avLst/>
            <a:gdLst>
              <a:gd name="T0" fmla="*/ 0 w 2064"/>
              <a:gd name="T1" fmla="*/ 0 h 3292"/>
              <a:gd name="T2" fmla="*/ 2064 w 2064"/>
              <a:gd name="T3" fmla="*/ 0 h 3292"/>
              <a:gd name="T4" fmla="*/ 2064 w 2064"/>
              <a:gd name="T5" fmla="*/ 3292 h 3292"/>
              <a:gd name="T6" fmla="*/ 1032 w 2064"/>
              <a:gd name="T7" fmla="*/ 2262 h 3292"/>
              <a:gd name="T8" fmla="*/ 0 w 2064"/>
              <a:gd name="T9" fmla="*/ 3292 h 3292"/>
              <a:gd name="T10" fmla="*/ 0 w 2064"/>
              <a:gd name="T1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4" h="3292">
                <a:moveTo>
                  <a:pt x="0" y="0"/>
                </a:moveTo>
                <a:lnTo>
                  <a:pt x="2064" y="0"/>
                </a:lnTo>
                <a:lnTo>
                  <a:pt x="2064" y="3292"/>
                </a:lnTo>
                <a:lnTo>
                  <a:pt x="1032" y="226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41"/>
          <p:cNvSpPr>
            <a:spLocks noEditPoints="1"/>
          </p:cNvSpPr>
          <p:nvPr/>
        </p:nvSpPr>
        <p:spPr bwMode="auto">
          <a:xfrm>
            <a:off x="8729309" y="453503"/>
            <a:ext cx="353211" cy="474015"/>
          </a:xfrm>
          <a:custGeom>
            <a:avLst/>
            <a:gdLst>
              <a:gd name="T0" fmla="*/ 409 w 2458"/>
              <a:gd name="T1" fmla="*/ 411 h 3292"/>
              <a:gd name="T2" fmla="*/ 2458 w 2458"/>
              <a:gd name="T3" fmla="*/ 411 h 3292"/>
              <a:gd name="T4" fmla="*/ 2458 w 2458"/>
              <a:gd name="T5" fmla="*/ 3292 h 3292"/>
              <a:gd name="T6" fmla="*/ 1433 w 2458"/>
              <a:gd name="T7" fmla="*/ 2262 h 3292"/>
              <a:gd name="T8" fmla="*/ 409 w 2458"/>
              <a:gd name="T9" fmla="*/ 3292 h 3292"/>
              <a:gd name="T10" fmla="*/ 409 w 2458"/>
              <a:gd name="T11" fmla="*/ 411 h 3292"/>
              <a:gd name="T12" fmla="*/ 0 w 2458"/>
              <a:gd name="T13" fmla="*/ 0 h 3292"/>
              <a:gd name="T14" fmla="*/ 2048 w 2458"/>
              <a:gd name="T15" fmla="*/ 0 h 3292"/>
              <a:gd name="T16" fmla="*/ 2048 w 2458"/>
              <a:gd name="T17" fmla="*/ 205 h 3292"/>
              <a:gd name="T18" fmla="*/ 205 w 2458"/>
              <a:gd name="T19" fmla="*/ 205 h 3292"/>
              <a:gd name="T20" fmla="*/ 205 w 2458"/>
              <a:gd name="T21" fmla="*/ 2674 h 3292"/>
              <a:gd name="T22" fmla="*/ 0 w 2458"/>
              <a:gd name="T23" fmla="*/ 2880 h 3292"/>
              <a:gd name="T24" fmla="*/ 0 w 2458"/>
              <a:gd name="T2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58" h="3292">
                <a:moveTo>
                  <a:pt x="409" y="411"/>
                </a:moveTo>
                <a:lnTo>
                  <a:pt x="2458" y="411"/>
                </a:lnTo>
                <a:lnTo>
                  <a:pt x="2458" y="3292"/>
                </a:lnTo>
                <a:lnTo>
                  <a:pt x="1433" y="2262"/>
                </a:lnTo>
                <a:lnTo>
                  <a:pt x="409" y="3292"/>
                </a:lnTo>
                <a:lnTo>
                  <a:pt x="409" y="411"/>
                </a:lnTo>
                <a:close/>
                <a:moveTo>
                  <a:pt x="0" y="0"/>
                </a:moveTo>
                <a:lnTo>
                  <a:pt x="2048" y="0"/>
                </a:lnTo>
                <a:lnTo>
                  <a:pt x="2048" y="205"/>
                </a:lnTo>
                <a:lnTo>
                  <a:pt x="205" y="205"/>
                </a:lnTo>
                <a:lnTo>
                  <a:pt x="205" y="2674"/>
                </a:lnTo>
                <a:lnTo>
                  <a:pt x="0" y="288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" name="Group 344"/>
          <p:cNvGrpSpPr>
            <a:grpSpLocks noChangeAspect="1"/>
          </p:cNvGrpSpPr>
          <p:nvPr/>
        </p:nvGrpSpPr>
        <p:grpSpPr bwMode="auto">
          <a:xfrm>
            <a:off x="9325415" y="453503"/>
            <a:ext cx="469413" cy="474015"/>
            <a:chOff x="16715" y="6554"/>
            <a:chExt cx="408" cy="412"/>
          </a:xfrm>
          <a:solidFill>
            <a:srgbClr val="FFFFFF"/>
          </a:solidFill>
        </p:grpSpPr>
        <p:sp>
          <p:nvSpPr>
            <p:cNvPr id="27" name="Freeform 346"/>
            <p:cNvSpPr>
              <a:spLocks noEditPoints="1"/>
            </p:cNvSpPr>
            <p:nvPr/>
          </p:nvSpPr>
          <p:spPr bwMode="auto">
            <a:xfrm>
              <a:off x="16715" y="6554"/>
              <a:ext cx="408" cy="412"/>
            </a:xfrm>
            <a:custGeom>
              <a:avLst/>
              <a:gdLst>
                <a:gd name="T0" fmla="*/ 1775 w 3262"/>
                <a:gd name="T1" fmla="*/ 2734 h 3292"/>
                <a:gd name="T2" fmla="*/ 1835 w 3262"/>
                <a:gd name="T3" fmla="*/ 3085 h 3292"/>
                <a:gd name="T4" fmla="*/ 1752 w 3262"/>
                <a:gd name="T5" fmla="*/ 3252 h 3292"/>
                <a:gd name="T6" fmla="*/ 1566 w 3262"/>
                <a:gd name="T7" fmla="*/ 3282 h 3292"/>
                <a:gd name="T8" fmla="*/ 1438 w 3262"/>
                <a:gd name="T9" fmla="*/ 3150 h 3292"/>
                <a:gd name="T10" fmla="*/ 1450 w 3262"/>
                <a:gd name="T11" fmla="*/ 2786 h 3292"/>
                <a:gd name="T12" fmla="*/ 1598 w 3262"/>
                <a:gd name="T13" fmla="*/ 2677 h 3292"/>
                <a:gd name="T14" fmla="*/ 2615 w 3262"/>
                <a:gd name="T15" fmla="*/ 2351 h 3292"/>
                <a:gd name="T16" fmla="*/ 2841 w 3262"/>
                <a:gd name="T17" fmla="*/ 2632 h 3292"/>
                <a:gd name="T18" fmla="*/ 2784 w 3262"/>
                <a:gd name="T19" fmla="*/ 2810 h 3292"/>
                <a:gd name="T20" fmla="*/ 2609 w 3262"/>
                <a:gd name="T21" fmla="*/ 2868 h 3292"/>
                <a:gd name="T22" fmla="*/ 2331 w 3262"/>
                <a:gd name="T23" fmla="*/ 2638 h 3292"/>
                <a:gd name="T24" fmla="*/ 2302 w 3262"/>
                <a:gd name="T25" fmla="*/ 2456 h 3292"/>
                <a:gd name="T26" fmla="*/ 2434 w 3262"/>
                <a:gd name="T27" fmla="*/ 2322 h 3292"/>
                <a:gd name="T28" fmla="*/ 857 w 3262"/>
                <a:gd name="T29" fmla="*/ 2335 h 3292"/>
                <a:gd name="T30" fmla="*/ 968 w 3262"/>
                <a:gd name="T31" fmla="*/ 2487 h 3292"/>
                <a:gd name="T32" fmla="*/ 911 w 3262"/>
                <a:gd name="T33" fmla="*/ 2664 h 3292"/>
                <a:gd name="T34" fmla="*/ 622 w 3262"/>
                <a:gd name="T35" fmla="*/ 2870 h 3292"/>
                <a:gd name="T36" fmla="*/ 456 w 3262"/>
                <a:gd name="T37" fmla="*/ 2784 h 3292"/>
                <a:gd name="T38" fmla="*/ 428 w 3262"/>
                <a:gd name="T39" fmla="*/ 2602 h 3292"/>
                <a:gd name="T40" fmla="*/ 675 w 3262"/>
                <a:gd name="T41" fmla="*/ 2335 h 3292"/>
                <a:gd name="T42" fmla="*/ 3091 w 3262"/>
                <a:gd name="T43" fmla="*/ 1442 h 3292"/>
                <a:gd name="T44" fmla="*/ 3239 w 3262"/>
                <a:gd name="T45" fmla="*/ 1551 h 3292"/>
                <a:gd name="T46" fmla="*/ 3239 w 3262"/>
                <a:gd name="T47" fmla="*/ 1740 h 3292"/>
                <a:gd name="T48" fmla="*/ 3091 w 3262"/>
                <a:gd name="T49" fmla="*/ 1848 h 3292"/>
                <a:gd name="T50" fmla="*/ 2734 w 3262"/>
                <a:gd name="T51" fmla="*/ 1812 h 3292"/>
                <a:gd name="T52" fmla="*/ 2650 w 3262"/>
                <a:gd name="T53" fmla="*/ 1646 h 3292"/>
                <a:gd name="T54" fmla="*/ 2734 w 3262"/>
                <a:gd name="T55" fmla="*/ 1480 h 3292"/>
                <a:gd name="T56" fmla="*/ 407 w 3262"/>
                <a:gd name="T57" fmla="*/ 1439 h 3292"/>
                <a:gd name="T58" fmla="*/ 573 w 3262"/>
                <a:gd name="T59" fmla="*/ 1524 h 3292"/>
                <a:gd name="T60" fmla="*/ 602 w 3262"/>
                <a:gd name="T61" fmla="*/ 1711 h 3292"/>
                <a:gd name="T62" fmla="*/ 473 w 3262"/>
                <a:gd name="T63" fmla="*/ 1841 h 3292"/>
                <a:gd name="T64" fmla="*/ 110 w 3262"/>
                <a:gd name="T65" fmla="*/ 1829 h 3292"/>
                <a:gd name="T66" fmla="*/ 3 w 3262"/>
                <a:gd name="T67" fmla="*/ 1679 h 3292"/>
                <a:gd name="T68" fmla="*/ 60 w 3262"/>
                <a:gd name="T69" fmla="*/ 1500 h 3292"/>
                <a:gd name="T70" fmla="*/ 2640 w 3262"/>
                <a:gd name="T71" fmla="*/ 421 h 3292"/>
                <a:gd name="T72" fmla="*/ 2806 w 3262"/>
                <a:gd name="T73" fmla="*/ 507 h 3292"/>
                <a:gd name="T74" fmla="*/ 2834 w 3262"/>
                <a:gd name="T75" fmla="*/ 689 h 3292"/>
                <a:gd name="T76" fmla="*/ 2588 w 3262"/>
                <a:gd name="T77" fmla="*/ 957 h 3292"/>
                <a:gd name="T78" fmla="*/ 2404 w 3262"/>
                <a:gd name="T79" fmla="*/ 957 h 3292"/>
                <a:gd name="T80" fmla="*/ 2295 w 3262"/>
                <a:gd name="T81" fmla="*/ 804 h 3292"/>
                <a:gd name="T82" fmla="*/ 2352 w 3262"/>
                <a:gd name="T83" fmla="*/ 628 h 3292"/>
                <a:gd name="T84" fmla="*/ 2640 w 3262"/>
                <a:gd name="T85" fmla="*/ 421 h 3292"/>
                <a:gd name="T86" fmla="*/ 766 w 3262"/>
                <a:gd name="T87" fmla="*/ 482 h 3292"/>
                <a:gd name="T88" fmla="*/ 970 w 3262"/>
                <a:gd name="T89" fmla="*/ 772 h 3292"/>
                <a:gd name="T90" fmla="*/ 885 w 3262"/>
                <a:gd name="T91" fmla="*/ 939 h 3292"/>
                <a:gd name="T92" fmla="*/ 704 w 3262"/>
                <a:gd name="T93" fmla="*/ 968 h 3292"/>
                <a:gd name="T94" fmla="*/ 440 w 3262"/>
                <a:gd name="T95" fmla="*/ 719 h 3292"/>
                <a:gd name="T96" fmla="*/ 440 w 3262"/>
                <a:gd name="T97" fmla="*/ 535 h 3292"/>
                <a:gd name="T98" fmla="*/ 590 w 3262"/>
                <a:gd name="T99" fmla="*/ 424 h 3292"/>
                <a:gd name="T100" fmla="*/ 1725 w 3262"/>
                <a:gd name="T101" fmla="*/ 22 h 3292"/>
                <a:gd name="T102" fmla="*/ 1832 w 3262"/>
                <a:gd name="T103" fmla="*/ 172 h 3292"/>
                <a:gd name="T104" fmla="*/ 1796 w 3262"/>
                <a:gd name="T105" fmla="*/ 533 h 3292"/>
                <a:gd name="T106" fmla="*/ 1631 w 3262"/>
                <a:gd name="T107" fmla="*/ 617 h 3292"/>
                <a:gd name="T108" fmla="*/ 1466 w 3262"/>
                <a:gd name="T109" fmla="*/ 533 h 3292"/>
                <a:gd name="T110" fmla="*/ 1429 w 3262"/>
                <a:gd name="T111" fmla="*/ 172 h 3292"/>
                <a:gd name="T112" fmla="*/ 1538 w 3262"/>
                <a:gd name="T113" fmla="*/ 22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2" h="3292">
                  <a:moveTo>
                    <a:pt x="1631" y="2674"/>
                  </a:moveTo>
                  <a:lnTo>
                    <a:pt x="1665" y="2677"/>
                  </a:lnTo>
                  <a:lnTo>
                    <a:pt x="1695" y="2685"/>
                  </a:lnTo>
                  <a:lnTo>
                    <a:pt x="1725" y="2697"/>
                  </a:lnTo>
                  <a:lnTo>
                    <a:pt x="1752" y="2714"/>
                  </a:lnTo>
                  <a:lnTo>
                    <a:pt x="1775" y="2734"/>
                  </a:lnTo>
                  <a:lnTo>
                    <a:pt x="1796" y="2759"/>
                  </a:lnTo>
                  <a:lnTo>
                    <a:pt x="1812" y="2786"/>
                  </a:lnTo>
                  <a:lnTo>
                    <a:pt x="1824" y="2815"/>
                  </a:lnTo>
                  <a:lnTo>
                    <a:pt x="1832" y="2847"/>
                  </a:lnTo>
                  <a:lnTo>
                    <a:pt x="1835" y="2880"/>
                  </a:lnTo>
                  <a:lnTo>
                    <a:pt x="1835" y="3085"/>
                  </a:lnTo>
                  <a:lnTo>
                    <a:pt x="1832" y="3120"/>
                  </a:lnTo>
                  <a:lnTo>
                    <a:pt x="1824" y="3150"/>
                  </a:lnTo>
                  <a:lnTo>
                    <a:pt x="1812" y="3180"/>
                  </a:lnTo>
                  <a:lnTo>
                    <a:pt x="1796" y="3207"/>
                  </a:lnTo>
                  <a:lnTo>
                    <a:pt x="1775" y="3231"/>
                  </a:lnTo>
                  <a:lnTo>
                    <a:pt x="1752" y="3252"/>
                  </a:lnTo>
                  <a:lnTo>
                    <a:pt x="1725" y="3268"/>
                  </a:lnTo>
                  <a:lnTo>
                    <a:pt x="1695" y="3282"/>
                  </a:lnTo>
                  <a:lnTo>
                    <a:pt x="1665" y="3289"/>
                  </a:lnTo>
                  <a:lnTo>
                    <a:pt x="1631" y="3292"/>
                  </a:lnTo>
                  <a:lnTo>
                    <a:pt x="1598" y="3289"/>
                  </a:lnTo>
                  <a:lnTo>
                    <a:pt x="1566" y="3282"/>
                  </a:lnTo>
                  <a:lnTo>
                    <a:pt x="1538" y="3268"/>
                  </a:lnTo>
                  <a:lnTo>
                    <a:pt x="1510" y="3252"/>
                  </a:lnTo>
                  <a:lnTo>
                    <a:pt x="1487" y="3231"/>
                  </a:lnTo>
                  <a:lnTo>
                    <a:pt x="1466" y="3207"/>
                  </a:lnTo>
                  <a:lnTo>
                    <a:pt x="1450" y="3180"/>
                  </a:lnTo>
                  <a:lnTo>
                    <a:pt x="1438" y="3150"/>
                  </a:lnTo>
                  <a:lnTo>
                    <a:pt x="1429" y="3120"/>
                  </a:lnTo>
                  <a:lnTo>
                    <a:pt x="1427" y="3085"/>
                  </a:lnTo>
                  <a:lnTo>
                    <a:pt x="1427" y="2880"/>
                  </a:lnTo>
                  <a:lnTo>
                    <a:pt x="1429" y="2847"/>
                  </a:lnTo>
                  <a:lnTo>
                    <a:pt x="1438" y="2815"/>
                  </a:lnTo>
                  <a:lnTo>
                    <a:pt x="1450" y="2786"/>
                  </a:lnTo>
                  <a:lnTo>
                    <a:pt x="1466" y="2759"/>
                  </a:lnTo>
                  <a:lnTo>
                    <a:pt x="1487" y="2734"/>
                  </a:lnTo>
                  <a:lnTo>
                    <a:pt x="1510" y="2714"/>
                  </a:lnTo>
                  <a:lnTo>
                    <a:pt x="1538" y="2697"/>
                  </a:lnTo>
                  <a:lnTo>
                    <a:pt x="1566" y="2685"/>
                  </a:lnTo>
                  <a:lnTo>
                    <a:pt x="1598" y="2677"/>
                  </a:lnTo>
                  <a:lnTo>
                    <a:pt x="1631" y="2674"/>
                  </a:lnTo>
                  <a:close/>
                  <a:moveTo>
                    <a:pt x="2495" y="2313"/>
                  </a:moveTo>
                  <a:lnTo>
                    <a:pt x="2527" y="2315"/>
                  </a:lnTo>
                  <a:lnTo>
                    <a:pt x="2558" y="2322"/>
                  </a:lnTo>
                  <a:lnTo>
                    <a:pt x="2588" y="2335"/>
                  </a:lnTo>
                  <a:lnTo>
                    <a:pt x="2615" y="2351"/>
                  </a:lnTo>
                  <a:lnTo>
                    <a:pt x="2640" y="2373"/>
                  </a:lnTo>
                  <a:lnTo>
                    <a:pt x="2784" y="2518"/>
                  </a:lnTo>
                  <a:lnTo>
                    <a:pt x="2806" y="2544"/>
                  </a:lnTo>
                  <a:lnTo>
                    <a:pt x="2823" y="2572"/>
                  </a:lnTo>
                  <a:lnTo>
                    <a:pt x="2834" y="2602"/>
                  </a:lnTo>
                  <a:lnTo>
                    <a:pt x="2841" y="2632"/>
                  </a:lnTo>
                  <a:lnTo>
                    <a:pt x="2844" y="2664"/>
                  </a:lnTo>
                  <a:lnTo>
                    <a:pt x="2841" y="2696"/>
                  </a:lnTo>
                  <a:lnTo>
                    <a:pt x="2834" y="2726"/>
                  </a:lnTo>
                  <a:lnTo>
                    <a:pt x="2823" y="2756"/>
                  </a:lnTo>
                  <a:lnTo>
                    <a:pt x="2806" y="2784"/>
                  </a:lnTo>
                  <a:lnTo>
                    <a:pt x="2784" y="2810"/>
                  </a:lnTo>
                  <a:lnTo>
                    <a:pt x="2759" y="2831"/>
                  </a:lnTo>
                  <a:lnTo>
                    <a:pt x="2732" y="2848"/>
                  </a:lnTo>
                  <a:lnTo>
                    <a:pt x="2702" y="2860"/>
                  </a:lnTo>
                  <a:lnTo>
                    <a:pt x="2671" y="2868"/>
                  </a:lnTo>
                  <a:lnTo>
                    <a:pt x="2640" y="2870"/>
                  </a:lnTo>
                  <a:lnTo>
                    <a:pt x="2609" y="2868"/>
                  </a:lnTo>
                  <a:lnTo>
                    <a:pt x="2578" y="2860"/>
                  </a:lnTo>
                  <a:lnTo>
                    <a:pt x="2549" y="2848"/>
                  </a:lnTo>
                  <a:lnTo>
                    <a:pt x="2521" y="2831"/>
                  </a:lnTo>
                  <a:lnTo>
                    <a:pt x="2495" y="2810"/>
                  </a:lnTo>
                  <a:lnTo>
                    <a:pt x="2352" y="2664"/>
                  </a:lnTo>
                  <a:lnTo>
                    <a:pt x="2331" y="2638"/>
                  </a:lnTo>
                  <a:lnTo>
                    <a:pt x="2313" y="2610"/>
                  </a:lnTo>
                  <a:lnTo>
                    <a:pt x="2302" y="2581"/>
                  </a:lnTo>
                  <a:lnTo>
                    <a:pt x="2295" y="2550"/>
                  </a:lnTo>
                  <a:lnTo>
                    <a:pt x="2292" y="2518"/>
                  </a:lnTo>
                  <a:lnTo>
                    <a:pt x="2295" y="2487"/>
                  </a:lnTo>
                  <a:lnTo>
                    <a:pt x="2302" y="2456"/>
                  </a:lnTo>
                  <a:lnTo>
                    <a:pt x="2313" y="2427"/>
                  </a:lnTo>
                  <a:lnTo>
                    <a:pt x="2331" y="2399"/>
                  </a:lnTo>
                  <a:lnTo>
                    <a:pt x="2352" y="2373"/>
                  </a:lnTo>
                  <a:lnTo>
                    <a:pt x="2377" y="2351"/>
                  </a:lnTo>
                  <a:lnTo>
                    <a:pt x="2404" y="2335"/>
                  </a:lnTo>
                  <a:lnTo>
                    <a:pt x="2434" y="2322"/>
                  </a:lnTo>
                  <a:lnTo>
                    <a:pt x="2465" y="2315"/>
                  </a:lnTo>
                  <a:lnTo>
                    <a:pt x="2495" y="2313"/>
                  </a:lnTo>
                  <a:close/>
                  <a:moveTo>
                    <a:pt x="766" y="2313"/>
                  </a:moveTo>
                  <a:lnTo>
                    <a:pt x="797" y="2315"/>
                  </a:lnTo>
                  <a:lnTo>
                    <a:pt x="828" y="2322"/>
                  </a:lnTo>
                  <a:lnTo>
                    <a:pt x="857" y="2335"/>
                  </a:lnTo>
                  <a:lnTo>
                    <a:pt x="885" y="2351"/>
                  </a:lnTo>
                  <a:lnTo>
                    <a:pt x="911" y="2373"/>
                  </a:lnTo>
                  <a:lnTo>
                    <a:pt x="932" y="2399"/>
                  </a:lnTo>
                  <a:lnTo>
                    <a:pt x="948" y="2427"/>
                  </a:lnTo>
                  <a:lnTo>
                    <a:pt x="961" y="2456"/>
                  </a:lnTo>
                  <a:lnTo>
                    <a:pt x="968" y="2487"/>
                  </a:lnTo>
                  <a:lnTo>
                    <a:pt x="970" y="2518"/>
                  </a:lnTo>
                  <a:lnTo>
                    <a:pt x="968" y="2550"/>
                  </a:lnTo>
                  <a:lnTo>
                    <a:pt x="961" y="2581"/>
                  </a:lnTo>
                  <a:lnTo>
                    <a:pt x="948" y="2610"/>
                  </a:lnTo>
                  <a:lnTo>
                    <a:pt x="932" y="2638"/>
                  </a:lnTo>
                  <a:lnTo>
                    <a:pt x="911" y="2664"/>
                  </a:lnTo>
                  <a:lnTo>
                    <a:pt x="766" y="2810"/>
                  </a:lnTo>
                  <a:lnTo>
                    <a:pt x="741" y="2831"/>
                  </a:lnTo>
                  <a:lnTo>
                    <a:pt x="713" y="2848"/>
                  </a:lnTo>
                  <a:lnTo>
                    <a:pt x="683" y="2860"/>
                  </a:lnTo>
                  <a:lnTo>
                    <a:pt x="653" y="2868"/>
                  </a:lnTo>
                  <a:lnTo>
                    <a:pt x="622" y="2870"/>
                  </a:lnTo>
                  <a:lnTo>
                    <a:pt x="590" y="2868"/>
                  </a:lnTo>
                  <a:lnTo>
                    <a:pt x="560" y="2860"/>
                  </a:lnTo>
                  <a:lnTo>
                    <a:pt x="531" y="2848"/>
                  </a:lnTo>
                  <a:lnTo>
                    <a:pt x="503" y="2831"/>
                  </a:lnTo>
                  <a:lnTo>
                    <a:pt x="478" y="2810"/>
                  </a:lnTo>
                  <a:lnTo>
                    <a:pt x="456" y="2784"/>
                  </a:lnTo>
                  <a:lnTo>
                    <a:pt x="440" y="2756"/>
                  </a:lnTo>
                  <a:lnTo>
                    <a:pt x="428" y="2726"/>
                  </a:lnTo>
                  <a:lnTo>
                    <a:pt x="420" y="2696"/>
                  </a:lnTo>
                  <a:lnTo>
                    <a:pt x="418" y="2664"/>
                  </a:lnTo>
                  <a:lnTo>
                    <a:pt x="420" y="2632"/>
                  </a:lnTo>
                  <a:lnTo>
                    <a:pt x="428" y="2602"/>
                  </a:lnTo>
                  <a:lnTo>
                    <a:pt x="440" y="2572"/>
                  </a:lnTo>
                  <a:lnTo>
                    <a:pt x="456" y="2544"/>
                  </a:lnTo>
                  <a:lnTo>
                    <a:pt x="478" y="2518"/>
                  </a:lnTo>
                  <a:lnTo>
                    <a:pt x="622" y="2373"/>
                  </a:lnTo>
                  <a:lnTo>
                    <a:pt x="648" y="2351"/>
                  </a:lnTo>
                  <a:lnTo>
                    <a:pt x="675" y="2335"/>
                  </a:lnTo>
                  <a:lnTo>
                    <a:pt x="704" y="2322"/>
                  </a:lnTo>
                  <a:lnTo>
                    <a:pt x="735" y="2315"/>
                  </a:lnTo>
                  <a:lnTo>
                    <a:pt x="766" y="2313"/>
                  </a:lnTo>
                  <a:close/>
                  <a:moveTo>
                    <a:pt x="2855" y="1439"/>
                  </a:moveTo>
                  <a:lnTo>
                    <a:pt x="3058" y="1439"/>
                  </a:lnTo>
                  <a:lnTo>
                    <a:pt x="3091" y="1442"/>
                  </a:lnTo>
                  <a:lnTo>
                    <a:pt x="3123" y="1451"/>
                  </a:lnTo>
                  <a:lnTo>
                    <a:pt x="3151" y="1463"/>
                  </a:lnTo>
                  <a:lnTo>
                    <a:pt x="3178" y="1480"/>
                  </a:lnTo>
                  <a:lnTo>
                    <a:pt x="3202" y="1500"/>
                  </a:lnTo>
                  <a:lnTo>
                    <a:pt x="3223" y="1524"/>
                  </a:lnTo>
                  <a:lnTo>
                    <a:pt x="3239" y="1551"/>
                  </a:lnTo>
                  <a:lnTo>
                    <a:pt x="3252" y="1581"/>
                  </a:lnTo>
                  <a:lnTo>
                    <a:pt x="3259" y="1613"/>
                  </a:lnTo>
                  <a:lnTo>
                    <a:pt x="3262" y="1646"/>
                  </a:lnTo>
                  <a:lnTo>
                    <a:pt x="3259" y="1679"/>
                  </a:lnTo>
                  <a:lnTo>
                    <a:pt x="3252" y="1711"/>
                  </a:lnTo>
                  <a:lnTo>
                    <a:pt x="3239" y="1740"/>
                  </a:lnTo>
                  <a:lnTo>
                    <a:pt x="3223" y="1767"/>
                  </a:lnTo>
                  <a:lnTo>
                    <a:pt x="3202" y="1791"/>
                  </a:lnTo>
                  <a:lnTo>
                    <a:pt x="3178" y="1812"/>
                  </a:lnTo>
                  <a:lnTo>
                    <a:pt x="3151" y="1829"/>
                  </a:lnTo>
                  <a:lnTo>
                    <a:pt x="3123" y="1841"/>
                  </a:lnTo>
                  <a:lnTo>
                    <a:pt x="3091" y="1848"/>
                  </a:lnTo>
                  <a:lnTo>
                    <a:pt x="3058" y="1851"/>
                  </a:lnTo>
                  <a:lnTo>
                    <a:pt x="2855" y="1851"/>
                  </a:lnTo>
                  <a:lnTo>
                    <a:pt x="2821" y="1848"/>
                  </a:lnTo>
                  <a:lnTo>
                    <a:pt x="2790" y="1841"/>
                  </a:lnTo>
                  <a:lnTo>
                    <a:pt x="2760" y="1829"/>
                  </a:lnTo>
                  <a:lnTo>
                    <a:pt x="2734" y="1812"/>
                  </a:lnTo>
                  <a:lnTo>
                    <a:pt x="2710" y="1791"/>
                  </a:lnTo>
                  <a:lnTo>
                    <a:pt x="2690" y="1767"/>
                  </a:lnTo>
                  <a:lnTo>
                    <a:pt x="2674" y="1740"/>
                  </a:lnTo>
                  <a:lnTo>
                    <a:pt x="2661" y="1711"/>
                  </a:lnTo>
                  <a:lnTo>
                    <a:pt x="2653" y="1679"/>
                  </a:lnTo>
                  <a:lnTo>
                    <a:pt x="2650" y="1646"/>
                  </a:lnTo>
                  <a:lnTo>
                    <a:pt x="2653" y="1613"/>
                  </a:lnTo>
                  <a:lnTo>
                    <a:pt x="2661" y="1581"/>
                  </a:lnTo>
                  <a:lnTo>
                    <a:pt x="2674" y="1551"/>
                  </a:lnTo>
                  <a:lnTo>
                    <a:pt x="2690" y="1524"/>
                  </a:lnTo>
                  <a:lnTo>
                    <a:pt x="2710" y="1500"/>
                  </a:lnTo>
                  <a:lnTo>
                    <a:pt x="2734" y="1480"/>
                  </a:lnTo>
                  <a:lnTo>
                    <a:pt x="2760" y="1463"/>
                  </a:lnTo>
                  <a:lnTo>
                    <a:pt x="2790" y="1451"/>
                  </a:lnTo>
                  <a:lnTo>
                    <a:pt x="2821" y="1442"/>
                  </a:lnTo>
                  <a:lnTo>
                    <a:pt x="2855" y="1439"/>
                  </a:lnTo>
                  <a:close/>
                  <a:moveTo>
                    <a:pt x="204" y="1439"/>
                  </a:moveTo>
                  <a:lnTo>
                    <a:pt x="407" y="1439"/>
                  </a:lnTo>
                  <a:lnTo>
                    <a:pt x="441" y="1442"/>
                  </a:lnTo>
                  <a:lnTo>
                    <a:pt x="473" y="1451"/>
                  </a:lnTo>
                  <a:lnTo>
                    <a:pt x="501" y="1463"/>
                  </a:lnTo>
                  <a:lnTo>
                    <a:pt x="528" y="1480"/>
                  </a:lnTo>
                  <a:lnTo>
                    <a:pt x="552" y="1500"/>
                  </a:lnTo>
                  <a:lnTo>
                    <a:pt x="573" y="1524"/>
                  </a:lnTo>
                  <a:lnTo>
                    <a:pt x="589" y="1551"/>
                  </a:lnTo>
                  <a:lnTo>
                    <a:pt x="602" y="1581"/>
                  </a:lnTo>
                  <a:lnTo>
                    <a:pt x="609" y="1613"/>
                  </a:lnTo>
                  <a:lnTo>
                    <a:pt x="612" y="1646"/>
                  </a:lnTo>
                  <a:lnTo>
                    <a:pt x="609" y="1679"/>
                  </a:lnTo>
                  <a:lnTo>
                    <a:pt x="602" y="1711"/>
                  </a:lnTo>
                  <a:lnTo>
                    <a:pt x="589" y="1740"/>
                  </a:lnTo>
                  <a:lnTo>
                    <a:pt x="573" y="1767"/>
                  </a:lnTo>
                  <a:lnTo>
                    <a:pt x="552" y="1791"/>
                  </a:lnTo>
                  <a:lnTo>
                    <a:pt x="528" y="1812"/>
                  </a:lnTo>
                  <a:lnTo>
                    <a:pt x="501" y="1829"/>
                  </a:lnTo>
                  <a:lnTo>
                    <a:pt x="473" y="1841"/>
                  </a:lnTo>
                  <a:lnTo>
                    <a:pt x="441" y="1848"/>
                  </a:lnTo>
                  <a:lnTo>
                    <a:pt x="407" y="1851"/>
                  </a:lnTo>
                  <a:lnTo>
                    <a:pt x="204" y="1851"/>
                  </a:lnTo>
                  <a:lnTo>
                    <a:pt x="171" y="1848"/>
                  </a:lnTo>
                  <a:lnTo>
                    <a:pt x="139" y="1841"/>
                  </a:lnTo>
                  <a:lnTo>
                    <a:pt x="110" y="1829"/>
                  </a:lnTo>
                  <a:lnTo>
                    <a:pt x="84" y="1812"/>
                  </a:lnTo>
                  <a:lnTo>
                    <a:pt x="60" y="1791"/>
                  </a:lnTo>
                  <a:lnTo>
                    <a:pt x="40" y="1767"/>
                  </a:lnTo>
                  <a:lnTo>
                    <a:pt x="22" y="1740"/>
                  </a:lnTo>
                  <a:lnTo>
                    <a:pt x="10" y="1711"/>
                  </a:lnTo>
                  <a:lnTo>
                    <a:pt x="3" y="1679"/>
                  </a:lnTo>
                  <a:lnTo>
                    <a:pt x="0" y="1646"/>
                  </a:lnTo>
                  <a:lnTo>
                    <a:pt x="3" y="1613"/>
                  </a:lnTo>
                  <a:lnTo>
                    <a:pt x="10" y="1581"/>
                  </a:lnTo>
                  <a:lnTo>
                    <a:pt x="22" y="1551"/>
                  </a:lnTo>
                  <a:lnTo>
                    <a:pt x="40" y="1524"/>
                  </a:lnTo>
                  <a:lnTo>
                    <a:pt x="60" y="1500"/>
                  </a:lnTo>
                  <a:lnTo>
                    <a:pt x="84" y="1480"/>
                  </a:lnTo>
                  <a:lnTo>
                    <a:pt x="110" y="1463"/>
                  </a:lnTo>
                  <a:lnTo>
                    <a:pt x="139" y="1451"/>
                  </a:lnTo>
                  <a:lnTo>
                    <a:pt x="171" y="1442"/>
                  </a:lnTo>
                  <a:lnTo>
                    <a:pt x="204" y="1439"/>
                  </a:lnTo>
                  <a:close/>
                  <a:moveTo>
                    <a:pt x="2640" y="421"/>
                  </a:moveTo>
                  <a:lnTo>
                    <a:pt x="2671" y="424"/>
                  </a:lnTo>
                  <a:lnTo>
                    <a:pt x="2702" y="431"/>
                  </a:lnTo>
                  <a:lnTo>
                    <a:pt x="2732" y="443"/>
                  </a:lnTo>
                  <a:lnTo>
                    <a:pt x="2759" y="460"/>
                  </a:lnTo>
                  <a:lnTo>
                    <a:pt x="2784" y="482"/>
                  </a:lnTo>
                  <a:lnTo>
                    <a:pt x="2806" y="507"/>
                  </a:lnTo>
                  <a:lnTo>
                    <a:pt x="2823" y="535"/>
                  </a:lnTo>
                  <a:lnTo>
                    <a:pt x="2834" y="565"/>
                  </a:lnTo>
                  <a:lnTo>
                    <a:pt x="2841" y="596"/>
                  </a:lnTo>
                  <a:lnTo>
                    <a:pt x="2844" y="628"/>
                  </a:lnTo>
                  <a:lnTo>
                    <a:pt x="2841" y="659"/>
                  </a:lnTo>
                  <a:lnTo>
                    <a:pt x="2834" y="689"/>
                  </a:lnTo>
                  <a:lnTo>
                    <a:pt x="2823" y="719"/>
                  </a:lnTo>
                  <a:lnTo>
                    <a:pt x="2806" y="747"/>
                  </a:lnTo>
                  <a:lnTo>
                    <a:pt x="2784" y="772"/>
                  </a:lnTo>
                  <a:lnTo>
                    <a:pt x="2640" y="918"/>
                  </a:lnTo>
                  <a:lnTo>
                    <a:pt x="2615" y="939"/>
                  </a:lnTo>
                  <a:lnTo>
                    <a:pt x="2588" y="957"/>
                  </a:lnTo>
                  <a:lnTo>
                    <a:pt x="2558" y="968"/>
                  </a:lnTo>
                  <a:lnTo>
                    <a:pt x="2527" y="976"/>
                  </a:lnTo>
                  <a:lnTo>
                    <a:pt x="2495" y="979"/>
                  </a:lnTo>
                  <a:lnTo>
                    <a:pt x="2465" y="976"/>
                  </a:lnTo>
                  <a:lnTo>
                    <a:pt x="2434" y="968"/>
                  </a:lnTo>
                  <a:lnTo>
                    <a:pt x="2404" y="957"/>
                  </a:lnTo>
                  <a:lnTo>
                    <a:pt x="2377" y="939"/>
                  </a:lnTo>
                  <a:lnTo>
                    <a:pt x="2352" y="918"/>
                  </a:lnTo>
                  <a:lnTo>
                    <a:pt x="2331" y="893"/>
                  </a:lnTo>
                  <a:lnTo>
                    <a:pt x="2313" y="865"/>
                  </a:lnTo>
                  <a:lnTo>
                    <a:pt x="2302" y="835"/>
                  </a:lnTo>
                  <a:lnTo>
                    <a:pt x="2295" y="804"/>
                  </a:lnTo>
                  <a:lnTo>
                    <a:pt x="2292" y="772"/>
                  </a:lnTo>
                  <a:lnTo>
                    <a:pt x="2295" y="741"/>
                  </a:lnTo>
                  <a:lnTo>
                    <a:pt x="2302" y="710"/>
                  </a:lnTo>
                  <a:lnTo>
                    <a:pt x="2313" y="680"/>
                  </a:lnTo>
                  <a:lnTo>
                    <a:pt x="2331" y="652"/>
                  </a:lnTo>
                  <a:lnTo>
                    <a:pt x="2352" y="628"/>
                  </a:lnTo>
                  <a:lnTo>
                    <a:pt x="2495" y="482"/>
                  </a:lnTo>
                  <a:lnTo>
                    <a:pt x="2521" y="460"/>
                  </a:lnTo>
                  <a:lnTo>
                    <a:pt x="2549" y="443"/>
                  </a:lnTo>
                  <a:lnTo>
                    <a:pt x="2578" y="431"/>
                  </a:lnTo>
                  <a:lnTo>
                    <a:pt x="2609" y="424"/>
                  </a:lnTo>
                  <a:lnTo>
                    <a:pt x="2640" y="421"/>
                  </a:lnTo>
                  <a:close/>
                  <a:moveTo>
                    <a:pt x="622" y="421"/>
                  </a:moveTo>
                  <a:lnTo>
                    <a:pt x="653" y="424"/>
                  </a:lnTo>
                  <a:lnTo>
                    <a:pt x="683" y="431"/>
                  </a:lnTo>
                  <a:lnTo>
                    <a:pt x="713" y="443"/>
                  </a:lnTo>
                  <a:lnTo>
                    <a:pt x="741" y="460"/>
                  </a:lnTo>
                  <a:lnTo>
                    <a:pt x="766" y="482"/>
                  </a:lnTo>
                  <a:lnTo>
                    <a:pt x="911" y="628"/>
                  </a:lnTo>
                  <a:lnTo>
                    <a:pt x="932" y="652"/>
                  </a:lnTo>
                  <a:lnTo>
                    <a:pt x="948" y="680"/>
                  </a:lnTo>
                  <a:lnTo>
                    <a:pt x="961" y="710"/>
                  </a:lnTo>
                  <a:lnTo>
                    <a:pt x="968" y="741"/>
                  </a:lnTo>
                  <a:lnTo>
                    <a:pt x="970" y="772"/>
                  </a:lnTo>
                  <a:lnTo>
                    <a:pt x="968" y="804"/>
                  </a:lnTo>
                  <a:lnTo>
                    <a:pt x="961" y="835"/>
                  </a:lnTo>
                  <a:lnTo>
                    <a:pt x="948" y="865"/>
                  </a:lnTo>
                  <a:lnTo>
                    <a:pt x="932" y="893"/>
                  </a:lnTo>
                  <a:lnTo>
                    <a:pt x="911" y="918"/>
                  </a:lnTo>
                  <a:lnTo>
                    <a:pt x="885" y="939"/>
                  </a:lnTo>
                  <a:lnTo>
                    <a:pt x="857" y="957"/>
                  </a:lnTo>
                  <a:lnTo>
                    <a:pt x="828" y="968"/>
                  </a:lnTo>
                  <a:lnTo>
                    <a:pt x="797" y="976"/>
                  </a:lnTo>
                  <a:lnTo>
                    <a:pt x="766" y="979"/>
                  </a:lnTo>
                  <a:lnTo>
                    <a:pt x="735" y="976"/>
                  </a:lnTo>
                  <a:lnTo>
                    <a:pt x="704" y="968"/>
                  </a:lnTo>
                  <a:lnTo>
                    <a:pt x="675" y="957"/>
                  </a:lnTo>
                  <a:lnTo>
                    <a:pt x="648" y="939"/>
                  </a:lnTo>
                  <a:lnTo>
                    <a:pt x="622" y="918"/>
                  </a:lnTo>
                  <a:lnTo>
                    <a:pt x="478" y="772"/>
                  </a:lnTo>
                  <a:lnTo>
                    <a:pt x="456" y="747"/>
                  </a:lnTo>
                  <a:lnTo>
                    <a:pt x="440" y="719"/>
                  </a:lnTo>
                  <a:lnTo>
                    <a:pt x="428" y="689"/>
                  </a:lnTo>
                  <a:lnTo>
                    <a:pt x="420" y="659"/>
                  </a:lnTo>
                  <a:lnTo>
                    <a:pt x="417" y="627"/>
                  </a:lnTo>
                  <a:lnTo>
                    <a:pt x="420" y="596"/>
                  </a:lnTo>
                  <a:lnTo>
                    <a:pt x="428" y="565"/>
                  </a:lnTo>
                  <a:lnTo>
                    <a:pt x="440" y="535"/>
                  </a:lnTo>
                  <a:lnTo>
                    <a:pt x="456" y="507"/>
                  </a:lnTo>
                  <a:lnTo>
                    <a:pt x="478" y="482"/>
                  </a:lnTo>
                  <a:lnTo>
                    <a:pt x="503" y="460"/>
                  </a:lnTo>
                  <a:lnTo>
                    <a:pt x="531" y="443"/>
                  </a:lnTo>
                  <a:lnTo>
                    <a:pt x="560" y="431"/>
                  </a:lnTo>
                  <a:lnTo>
                    <a:pt x="590" y="424"/>
                  </a:lnTo>
                  <a:lnTo>
                    <a:pt x="622" y="421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665" y="2"/>
                  </a:lnTo>
                  <a:lnTo>
                    <a:pt x="1695" y="10"/>
                  </a:lnTo>
                  <a:lnTo>
                    <a:pt x="1725" y="22"/>
                  </a:lnTo>
                  <a:lnTo>
                    <a:pt x="1752" y="39"/>
                  </a:lnTo>
                  <a:lnTo>
                    <a:pt x="1775" y="60"/>
                  </a:lnTo>
                  <a:lnTo>
                    <a:pt x="1796" y="83"/>
                  </a:lnTo>
                  <a:lnTo>
                    <a:pt x="1812" y="111"/>
                  </a:lnTo>
                  <a:lnTo>
                    <a:pt x="1824" y="140"/>
                  </a:lnTo>
                  <a:lnTo>
                    <a:pt x="1832" y="172"/>
                  </a:lnTo>
                  <a:lnTo>
                    <a:pt x="1835" y="205"/>
                  </a:lnTo>
                  <a:lnTo>
                    <a:pt x="1835" y="411"/>
                  </a:lnTo>
                  <a:lnTo>
                    <a:pt x="1832" y="445"/>
                  </a:lnTo>
                  <a:lnTo>
                    <a:pt x="1824" y="476"/>
                  </a:lnTo>
                  <a:lnTo>
                    <a:pt x="1812" y="506"/>
                  </a:lnTo>
                  <a:lnTo>
                    <a:pt x="1796" y="533"/>
                  </a:lnTo>
                  <a:lnTo>
                    <a:pt x="1775" y="556"/>
                  </a:lnTo>
                  <a:lnTo>
                    <a:pt x="1752" y="577"/>
                  </a:lnTo>
                  <a:lnTo>
                    <a:pt x="1725" y="593"/>
                  </a:lnTo>
                  <a:lnTo>
                    <a:pt x="1695" y="607"/>
                  </a:lnTo>
                  <a:lnTo>
                    <a:pt x="1665" y="614"/>
                  </a:lnTo>
                  <a:lnTo>
                    <a:pt x="1631" y="617"/>
                  </a:lnTo>
                  <a:lnTo>
                    <a:pt x="1598" y="614"/>
                  </a:lnTo>
                  <a:lnTo>
                    <a:pt x="1566" y="607"/>
                  </a:lnTo>
                  <a:lnTo>
                    <a:pt x="1538" y="593"/>
                  </a:lnTo>
                  <a:lnTo>
                    <a:pt x="1510" y="577"/>
                  </a:lnTo>
                  <a:lnTo>
                    <a:pt x="1487" y="556"/>
                  </a:lnTo>
                  <a:lnTo>
                    <a:pt x="1466" y="533"/>
                  </a:lnTo>
                  <a:lnTo>
                    <a:pt x="1450" y="506"/>
                  </a:lnTo>
                  <a:lnTo>
                    <a:pt x="1438" y="476"/>
                  </a:lnTo>
                  <a:lnTo>
                    <a:pt x="1429" y="445"/>
                  </a:lnTo>
                  <a:lnTo>
                    <a:pt x="1427" y="411"/>
                  </a:lnTo>
                  <a:lnTo>
                    <a:pt x="1427" y="205"/>
                  </a:lnTo>
                  <a:lnTo>
                    <a:pt x="1429" y="172"/>
                  </a:lnTo>
                  <a:lnTo>
                    <a:pt x="1438" y="140"/>
                  </a:lnTo>
                  <a:lnTo>
                    <a:pt x="1450" y="111"/>
                  </a:lnTo>
                  <a:lnTo>
                    <a:pt x="1466" y="83"/>
                  </a:lnTo>
                  <a:lnTo>
                    <a:pt x="1487" y="60"/>
                  </a:lnTo>
                  <a:lnTo>
                    <a:pt x="1510" y="39"/>
                  </a:lnTo>
                  <a:lnTo>
                    <a:pt x="1538" y="22"/>
                  </a:lnTo>
                  <a:lnTo>
                    <a:pt x="1566" y="10"/>
                  </a:lnTo>
                  <a:lnTo>
                    <a:pt x="1598" y="2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47"/>
            <p:cNvSpPr>
              <a:spLocks noEditPoints="1"/>
            </p:cNvSpPr>
            <p:nvPr/>
          </p:nvSpPr>
          <p:spPr bwMode="auto">
            <a:xfrm>
              <a:off x="16817" y="6657"/>
              <a:ext cx="204" cy="206"/>
            </a:xfrm>
            <a:custGeom>
              <a:avLst/>
              <a:gdLst>
                <a:gd name="T0" fmla="*/ 706 w 1631"/>
                <a:gd name="T1" fmla="*/ 320 h 1646"/>
                <a:gd name="T2" fmla="*/ 559 w 1631"/>
                <a:gd name="T3" fmla="*/ 379 h 1646"/>
                <a:gd name="T4" fmla="*/ 437 w 1631"/>
                <a:gd name="T5" fmla="*/ 478 h 1646"/>
                <a:gd name="T6" fmla="*/ 351 w 1631"/>
                <a:gd name="T7" fmla="*/ 610 h 1646"/>
                <a:gd name="T8" fmla="*/ 309 w 1631"/>
                <a:gd name="T9" fmla="*/ 767 h 1646"/>
                <a:gd name="T10" fmla="*/ 319 w 1631"/>
                <a:gd name="T11" fmla="*/ 933 h 1646"/>
                <a:gd name="T12" fmla="*/ 376 w 1631"/>
                <a:gd name="T13" fmla="*/ 1082 h 1646"/>
                <a:gd name="T14" fmla="*/ 474 w 1631"/>
                <a:gd name="T15" fmla="*/ 1205 h 1646"/>
                <a:gd name="T16" fmla="*/ 605 w 1631"/>
                <a:gd name="T17" fmla="*/ 1292 h 1646"/>
                <a:gd name="T18" fmla="*/ 761 w 1631"/>
                <a:gd name="T19" fmla="*/ 1334 h 1646"/>
                <a:gd name="T20" fmla="*/ 925 w 1631"/>
                <a:gd name="T21" fmla="*/ 1326 h 1646"/>
                <a:gd name="T22" fmla="*/ 1074 w 1631"/>
                <a:gd name="T23" fmla="*/ 1267 h 1646"/>
                <a:gd name="T24" fmla="*/ 1194 w 1631"/>
                <a:gd name="T25" fmla="*/ 1168 h 1646"/>
                <a:gd name="T26" fmla="*/ 1280 w 1631"/>
                <a:gd name="T27" fmla="*/ 1036 h 1646"/>
                <a:gd name="T28" fmla="*/ 1322 w 1631"/>
                <a:gd name="T29" fmla="*/ 879 h 1646"/>
                <a:gd name="T30" fmla="*/ 1314 w 1631"/>
                <a:gd name="T31" fmla="*/ 712 h 1646"/>
                <a:gd name="T32" fmla="*/ 1256 w 1631"/>
                <a:gd name="T33" fmla="*/ 563 h 1646"/>
                <a:gd name="T34" fmla="*/ 1158 w 1631"/>
                <a:gd name="T35" fmla="*/ 441 h 1646"/>
                <a:gd name="T36" fmla="*/ 1027 w 1631"/>
                <a:gd name="T37" fmla="*/ 354 h 1646"/>
                <a:gd name="T38" fmla="*/ 871 w 1631"/>
                <a:gd name="T39" fmla="*/ 312 h 1646"/>
                <a:gd name="T40" fmla="*/ 887 w 1631"/>
                <a:gd name="T41" fmla="*/ 3 h 1646"/>
                <a:gd name="T42" fmla="*/ 1086 w 1631"/>
                <a:gd name="T43" fmla="*/ 46 h 1646"/>
                <a:gd name="T44" fmla="*/ 1265 w 1631"/>
                <a:gd name="T45" fmla="*/ 135 h 1646"/>
                <a:gd name="T46" fmla="*/ 1415 w 1631"/>
                <a:gd name="T47" fmla="*/ 265 h 1646"/>
                <a:gd name="T48" fmla="*/ 1531 w 1631"/>
                <a:gd name="T49" fmla="*/ 426 h 1646"/>
                <a:gd name="T50" fmla="*/ 1605 w 1631"/>
                <a:gd name="T51" fmla="*/ 615 h 1646"/>
                <a:gd name="T52" fmla="*/ 1631 w 1631"/>
                <a:gd name="T53" fmla="*/ 823 h 1646"/>
                <a:gd name="T54" fmla="*/ 1605 w 1631"/>
                <a:gd name="T55" fmla="*/ 1030 h 1646"/>
                <a:gd name="T56" fmla="*/ 1531 w 1631"/>
                <a:gd name="T57" fmla="*/ 1218 h 1646"/>
                <a:gd name="T58" fmla="*/ 1415 w 1631"/>
                <a:gd name="T59" fmla="*/ 1380 h 1646"/>
                <a:gd name="T60" fmla="*/ 1265 w 1631"/>
                <a:gd name="T61" fmla="*/ 1510 h 1646"/>
                <a:gd name="T62" fmla="*/ 1086 w 1631"/>
                <a:gd name="T63" fmla="*/ 1599 h 1646"/>
                <a:gd name="T64" fmla="*/ 887 w 1631"/>
                <a:gd name="T65" fmla="*/ 1643 h 1646"/>
                <a:gd name="T66" fmla="*/ 677 w 1631"/>
                <a:gd name="T67" fmla="*/ 1633 h 1646"/>
                <a:gd name="T68" fmla="*/ 483 w 1631"/>
                <a:gd name="T69" fmla="*/ 1574 h 1646"/>
                <a:gd name="T70" fmla="*/ 314 w 1631"/>
                <a:gd name="T71" fmla="*/ 1470 h 1646"/>
                <a:gd name="T72" fmla="*/ 174 w 1631"/>
                <a:gd name="T73" fmla="*/ 1330 h 1646"/>
                <a:gd name="T74" fmla="*/ 71 w 1631"/>
                <a:gd name="T75" fmla="*/ 1158 h 1646"/>
                <a:gd name="T76" fmla="*/ 13 w 1631"/>
                <a:gd name="T77" fmla="*/ 963 h 1646"/>
                <a:gd name="T78" fmla="*/ 4 w 1631"/>
                <a:gd name="T79" fmla="*/ 752 h 1646"/>
                <a:gd name="T80" fmla="*/ 46 w 1631"/>
                <a:gd name="T81" fmla="*/ 549 h 1646"/>
                <a:gd name="T82" fmla="*/ 136 w 1631"/>
                <a:gd name="T83" fmla="*/ 369 h 1646"/>
                <a:gd name="T84" fmla="*/ 263 w 1631"/>
                <a:gd name="T85" fmla="*/ 218 h 1646"/>
                <a:gd name="T86" fmla="*/ 424 w 1631"/>
                <a:gd name="T87" fmla="*/ 101 h 1646"/>
                <a:gd name="T88" fmla="*/ 610 w 1631"/>
                <a:gd name="T89" fmla="*/ 26 h 1646"/>
                <a:gd name="T90" fmla="*/ 816 w 1631"/>
                <a:gd name="T91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631" h="1646">
                  <a:moveTo>
                    <a:pt x="816" y="309"/>
                  </a:moveTo>
                  <a:lnTo>
                    <a:pt x="761" y="312"/>
                  </a:lnTo>
                  <a:lnTo>
                    <a:pt x="706" y="320"/>
                  </a:lnTo>
                  <a:lnTo>
                    <a:pt x="655" y="334"/>
                  </a:lnTo>
                  <a:lnTo>
                    <a:pt x="605" y="354"/>
                  </a:lnTo>
                  <a:lnTo>
                    <a:pt x="559" y="379"/>
                  </a:lnTo>
                  <a:lnTo>
                    <a:pt x="515" y="408"/>
                  </a:lnTo>
                  <a:lnTo>
                    <a:pt x="474" y="441"/>
                  </a:lnTo>
                  <a:lnTo>
                    <a:pt x="437" y="478"/>
                  </a:lnTo>
                  <a:lnTo>
                    <a:pt x="405" y="519"/>
                  </a:lnTo>
                  <a:lnTo>
                    <a:pt x="376" y="563"/>
                  </a:lnTo>
                  <a:lnTo>
                    <a:pt x="351" y="610"/>
                  </a:lnTo>
                  <a:lnTo>
                    <a:pt x="332" y="660"/>
                  </a:lnTo>
                  <a:lnTo>
                    <a:pt x="319" y="712"/>
                  </a:lnTo>
                  <a:lnTo>
                    <a:pt x="309" y="767"/>
                  </a:lnTo>
                  <a:lnTo>
                    <a:pt x="306" y="823"/>
                  </a:lnTo>
                  <a:lnTo>
                    <a:pt x="309" y="879"/>
                  </a:lnTo>
                  <a:lnTo>
                    <a:pt x="319" y="933"/>
                  </a:lnTo>
                  <a:lnTo>
                    <a:pt x="332" y="985"/>
                  </a:lnTo>
                  <a:lnTo>
                    <a:pt x="351" y="1036"/>
                  </a:lnTo>
                  <a:lnTo>
                    <a:pt x="376" y="1082"/>
                  </a:lnTo>
                  <a:lnTo>
                    <a:pt x="405" y="1126"/>
                  </a:lnTo>
                  <a:lnTo>
                    <a:pt x="437" y="1168"/>
                  </a:lnTo>
                  <a:lnTo>
                    <a:pt x="474" y="1205"/>
                  </a:lnTo>
                  <a:lnTo>
                    <a:pt x="515" y="1238"/>
                  </a:lnTo>
                  <a:lnTo>
                    <a:pt x="559" y="1267"/>
                  </a:lnTo>
                  <a:lnTo>
                    <a:pt x="605" y="1292"/>
                  </a:lnTo>
                  <a:lnTo>
                    <a:pt x="655" y="1311"/>
                  </a:lnTo>
                  <a:lnTo>
                    <a:pt x="706" y="1326"/>
                  </a:lnTo>
                  <a:lnTo>
                    <a:pt x="761" y="1334"/>
                  </a:lnTo>
                  <a:lnTo>
                    <a:pt x="816" y="1337"/>
                  </a:lnTo>
                  <a:lnTo>
                    <a:pt x="871" y="1334"/>
                  </a:lnTo>
                  <a:lnTo>
                    <a:pt x="925" y="1326"/>
                  </a:lnTo>
                  <a:lnTo>
                    <a:pt x="978" y="1311"/>
                  </a:lnTo>
                  <a:lnTo>
                    <a:pt x="1027" y="1292"/>
                  </a:lnTo>
                  <a:lnTo>
                    <a:pt x="1074" y="1267"/>
                  </a:lnTo>
                  <a:lnTo>
                    <a:pt x="1117" y="1238"/>
                  </a:lnTo>
                  <a:lnTo>
                    <a:pt x="1158" y="1205"/>
                  </a:lnTo>
                  <a:lnTo>
                    <a:pt x="1194" y="1168"/>
                  </a:lnTo>
                  <a:lnTo>
                    <a:pt x="1227" y="1126"/>
                  </a:lnTo>
                  <a:lnTo>
                    <a:pt x="1256" y="1082"/>
                  </a:lnTo>
                  <a:lnTo>
                    <a:pt x="1280" y="1036"/>
                  </a:lnTo>
                  <a:lnTo>
                    <a:pt x="1300" y="985"/>
                  </a:lnTo>
                  <a:lnTo>
                    <a:pt x="1314" y="933"/>
                  </a:lnTo>
                  <a:lnTo>
                    <a:pt x="1322" y="879"/>
                  </a:lnTo>
                  <a:lnTo>
                    <a:pt x="1325" y="823"/>
                  </a:lnTo>
                  <a:lnTo>
                    <a:pt x="1322" y="767"/>
                  </a:lnTo>
                  <a:lnTo>
                    <a:pt x="1314" y="712"/>
                  </a:lnTo>
                  <a:lnTo>
                    <a:pt x="1300" y="660"/>
                  </a:lnTo>
                  <a:lnTo>
                    <a:pt x="1280" y="610"/>
                  </a:lnTo>
                  <a:lnTo>
                    <a:pt x="1256" y="563"/>
                  </a:lnTo>
                  <a:lnTo>
                    <a:pt x="1227" y="519"/>
                  </a:lnTo>
                  <a:lnTo>
                    <a:pt x="1194" y="478"/>
                  </a:lnTo>
                  <a:lnTo>
                    <a:pt x="1158" y="441"/>
                  </a:lnTo>
                  <a:lnTo>
                    <a:pt x="1117" y="408"/>
                  </a:lnTo>
                  <a:lnTo>
                    <a:pt x="1074" y="379"/>
                  </a:lnTo>
                  <a:lnTo>
                    <a:pt x="1027" y="354"/>
                  </a:lnTo>
                  <a:lnTo>
                    <a:pt x="978" y="334"/>
                  </a:lnTo>
                  <a:lnTo>
                    <a:pt x="925" y="320"/>
                  </a:lnTo>
                  <a:lnTo>
                    <a:pt x="871" y="312"/>
                  </a:lnTo>
                  <a:lnTo>
                    <a:pt x="816" y="309"/>
                  </a:lnTo>
                  <a:close/>
                  <a:moveTo>
                    <a:pt x="816" y="0"/>
                  </a:moveTo>
                  <a:lnTo>
                    <a:pt x="887" y="3"/>
                  </a:lnTo>
                  <a:lnTo>
                    <a:pt x="955" y="11"/>
                  </a:lnTo>
                  <a:lnTo>
                    <a:pt x="1022" y="26"/>
                  </a:lnTo>
                  <a:lnTo>
                    <a:pt x="1086" y="46"/>
                  </a:lnTo>
                  <a:lnTo>
                    <a:pt x="1148" y="71"/>
                  </a:lnTo>
                  <a:lnTo>
                    <a:pt x="1209" y="101"/>
                  </a:lnTo>
                  <a:lnTo>
                    <a:pt x="1265" y="135"/>
                  </a:lnTo>
                  <a:lnTo>
                    <a:pt x="1318" y="174"/>
                  </a:lnTo>
                  <a:lnTo>
                    <a:pt x="1368" y="218"/>
                  </a:lnTo>
                  <a:lnTo>
                    <a:pt x="1415" y="265"/>
                  </a:lnTo>
                  <a:lnTo>
                    <a:pt x="1458" y="316"/>
                  </a:lnTo>
                  <a:lnTo>
                    <a:pt x="1496" y="369"/>
                  </a:lnTo>
                  <a:lnTo>
                    <a:pt x="1531" y="426"/>
                  </a:lnTo>
                  <a:lnTo>
                    <a:pt x="1561" y="487"/>
                  </a:lnTo>
                  <a:lnTo>
                    <a:pt x="1585" y="549"/>
                  </a:lnTo>
                  <a:lnTo>
                    <a:pt x="1605" y="615"/>
                  </a:lnTo>
                  <a:lnTo>
                    <a:pt x="1619" y="682"/>
                  </a:lnTo>
                  <a:lnTo>
                    <a:pt x="1628" y="752"/>
                  </a:lnTo>
                  <a:lnTo>
                    <a:pt x="1631" y="823"/>
                  </a:lnTo>
                  <a:lnTo>
                    <a:pt x="1628" y="894"/>
                  </a:lnTo>
                  <a:lnTo>
                    <a:pt x="1619" y="963"/>
                  </a:lnTo>
                  <a:lnTo>
                    <a:pt x="1605" y="1030"/>
                  </a:lnTo>
                  <a:lnTo>
                    <a:pt x="1585" y="1095"/>
                  </a:lnTo>
                  <a:lnTo>
                    <a:pt x="1561" y="1158"/>
                  </a:lnTo>
                  <a:lnTo>
                    <a:pt x="1531" y="1218"/>
                  </a:lnTo>
                  <a:lnTo>
                    <a:pt x="1496" y="1276"/>
                  </a:lnTo>
                  <a:lnTo>
                    <a:pt x="1458" y="1330"/>
                  </a:lnTo>
                  <a:lnTo>
                    <a:pt x="1415" y="1380"/>
                  </a:lnTo>
                  <a:lnTo>
                    <a:pt x="1368" y="1428"/>
                  </a:lnTo>
                  <a:lnTo>
                    <a:pt x="1318" y="1470"/>
                  </a:lnTo>
                  <a:lnTo>
                    <a:pt x="1265" y="1510"/>
                  </a:lnTo>
                  <a:lnTo>
                    <a:pt x="1209" y="1545"/>
                  </a:lnTo>
                  <a:lnTo>
                    <a:pt x="1148" y="1574"/>
                  </a:lnTo>
                  <a:lnTo>
                    <a:pt x="1086" y="1599"/>
                  </a:lnTo>
                  <a:lnTo>
                    <a:pt x="1022" y="1619"/>
                  </a:lnTo>
                  <a:lnTo>
                    <a:pt x="955" y="1633"/>
                  </a:lnTo>
                  <a:lnTo>
                    <a:pt x="887" y="1643"/>
                  </a:lnTo>
                  <a:lnTo>
                    <a:pt x="816" y="1646"/>
                  </a:lnTo>
                  <a:lnTo>
                    <a:pt x="745" y="1643"/>
                  </a:lnTo>
                  <a:lnTo>
                    <a:pt x="677" y="1633"/>
                  </a:lnTo>
                  <a:lnTo>
                    <a:pt x="610" y="1619"/>
                  </a:lnTo>
                  <a:lnTo>
                    <a:pt x="546" y="1599"/>
                  </a:lnTo>
                  <a:lnTo>
                    <a:pt x="483" y="1574"/>
                  </a:lnTo>
                  <a:lnTo>
                    <a:pt x="424" y="1545"/>
                  </a:lnTo>
                  <a:lnTo>
                    <a:pt x="367" y="1510"/>
                  </a:lnTo>
                  <a:lnTo>
                    <a:pt x="314" y="1470"/>
                  </a:lnTo>
                  <a:lnTo>
                    <a:pt x="263" y="1428"/>
                  </a:lnTo>
                  <a:lnTo>
                    <a:pt x="216" y="1380"/>
                  </a:lnTo>
                  <a:lnTo>
                    <a:pt x="174" y="1330"/>
                  </a:lnTo>
                  <a:lnTo>
                    <a:pt x="136" y="1276"/>
                  </a:lnTo>
                  <a:lnTo>
                    <a:pt x="101" y="1218"/>
                  </a:lnTo>
                  <a:lnTo>
                    <a:pt x="71" y="1158"/>
                  </a:lnTo>
                  <a:lnTo>
                    <a:pt x="46" y="1095"/>
                  </a:lnTo>
                  <a:lnTo>
                    <a:pt x="27" y="1030"/>
                  </a:lnTo>
                  <a:lnTo>
                    <a:pt x="13" y="963"/>
                  </a:lnTo>
                  <a:lnTo>
                    <a:pt x="4" y="894"/>
                  </a:lnTo>
                  <a:lnTo>
                    <a:pt x="0" y="823"/>
                  </a:lnTo>
                  <a:lnTo>
                    <a:pt x="4" y="752"/>
                  </a:lnTo>
                  <a:lnTo>
                    <a:pt x="13" y="682"/>
                  </a:lnTo>
                  <a:lnTo>
                    <a:pt x="27" y="615"/>
                  </a:lnTo>
                  <a:lnTo>
                    <a:pt x="46" y="549"/>
                  </a:lnTo>
                  <a:lnTo>
                    <a:pt x="71" y="487"/>
                  </a:lnTo>
                  <a:lnTo>
                    <a:pt x="101" y="426"/>
                  </a:lnTo>
                  <a:lnTo>
                    <a:pt x="136" y="369"/>
                  </a:lnTo>
                  <a:lnTo>
                    <a:pt x="174" y="316"/>
                  </a:lnTo>
                  <a:lnTo>
                    <a:pt x="216" y="265"/>
                  </a:lnTo>
                  <a:lnTo>
                    <a:pt x="263" y="218"/>
                  </a:lnTo>
                  <a:lnTo>
                    <a:pt x="314" y="174"/>
                  </a:lnTo>
                  <a:lnTo>
                    <a:pt x="367" y="135"/>
                  </a:lnTo>
                  <a:lnTo>
                    <a:pt x="424" y="101"/>
                  </a:lnTo>
                  <a:lnTo>
                    <a:pt x="483" y="71"/>
                  </a:lnTo>
                  <a:lnTo>
                    <a:pt x="546" y="46"/>
                  </a:lnTo>
                  <a:lnTo>
                    <a:pt x="610" y="26"/>
                  </a:lnTo>
                  <a:lnTo>
                    <a:pt x="677" y="11"/>
                  </a:lnTo>
                  <a:lnTo>
                    <a:pt x="745" y="3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9" name="Freeform 352"/>
          <p:cNvSpPr>
            <a:spLocks noEditPoints="1"/>
          </p:cNvSpPr>
          <p:nvPr/>
        </p:nvSpPr>
        <p:spPr bwMode="auto">
          <a:xfrm>
            <a:off x="10073467" y="453503"/>
            <a:ext cx="469413" cy="474015"/>
          </a:xfrm>
          <a:custGeom>
            <a:avLst/>
            <a:gdLst>
              <a:gd name="T0" fmla="*/ 1458 w 3262"/>
              <a:gd name="T1" fmla="*/ 423 h 3292"/>
              <a:gd name="T2" fmla="*/ 1212 w 3262"/>
              <a:gd name="T3" fmla="*/ 485 h 3292"/>
              <a:gd name="T4" fmla="*/ 990 w 3262"/>
              <a:gd name="T5" fmla="*/ 593 h 3292"/>
              <a:gd name="T6" fmla="*/ 795 w 3262"/>
              <a:gd name="T7" fmla="*/ 744 h 3292"/>
              <a:gd name="T8" fmla="*/ 634 w 3262"/>
              <a:gd name="T9" fmla="*/ 930 h 3292"/>
              <a:gd name="T10" fmla="*/ 513 w 3262"/>
              <a:gd name="T11" fmla="*/ 1146 h 3292"/>
              <a:gd name="T12" fmla="*/ 435 w 3262"/>
              <a:gd name="T13" fmla="*/ 1387 h 3292"/>
              <a:gd name="T14" fmla="*/ 407 w 3262"/>
              <a:gd name="T15" fmla="*/ 1646 h 3292"/>
              <a:gd name="T16" fmla="*/ 435 w 3262"/>
              <a:gd name="T17" fmla="*/ 1905 h 3292"/>
              <a:gd name="T18" fmla="*/ 513 w 3262"/>
              <a:gd name="T19" fmla="*/ 2146 h 3292"/>
              <a:gd name="T20" fmla="*/ 634 w 3262"/>
              <a:gd name="T21" fmla="*/ 2361 h 3292"/>
              <a:gd name="T22" fmla="*/ 795 w 3262"/>
              <a:gd name="T23" fmla="*/ 2547 h 3292"/>
              <a:gd name="T24" fmla="*/ 990 w 3262"/>
              <a:gd name="T25" fmla="*/ 2697 h 3292"/>
              <a:gd name="T26" fmla="*/ 1212 w 3262"/>
              <a:gd name="T27" fmla="*/ 2807 h 3292"/>
              <a:gd name="T28" fmla="*/ 1458 w 3262"/>
              <a:gd name="T29" fmla="*/ 2868 h 3292"/>
              <a:gd name="T30" fmla="*/ 1631 w 3262"/>
              <a:gd name="T31" fmla="*/ 411 h 3292"/>
              <a:gd name="T32" fmla="*/ 1734 w 3262"/>
              <a:gd name="T33" fmla="*/ 3 h 3292"/>
              <a:gd name="T34" fmla="*/ 2033 w 3262"/>
              <a:gd name="T35" fmla="*/ 49 h 3292"/>
              <a:gd name="T36" fmla="*/ 2310 w 3262"/>
              <a:gd name="T37" fmla="*/ 148 h 3292"/>
              <a:gd name="T38" fmla="*/ 2563 w 3262"/>
              <a:gd name="T39" fmla="*/ 294 h 3292"/>
              <a:gd name="T40" fmla="*/ 2784 w 3262"/>
              <a:gd name="T41" fmla="*/ 482 h 3292"/>
              <a:gd name="T42" fmla="*/ 2969 w 3262"/>
              <a:gd name="T43" fmla="*/ 705 h 3292"/>
              <a:gd name="T44" fmla="*/ 3113 w 3262"/>
              <a:gd name="T45" fmla="*/ 960 h 3292"/>
              <a:gd name="T46" fmla="*/ 3212 w 3262"/>
              <a:gd name="T47" fmla="*/ 1240 h 3292"/>
              <a:gd name="T48" fmla="*/ 3259 w 3262"/>
              <a:gd name="T49" fmla="*/ 1541 h 3292"/>
              <a:gd name="T50" fmla="*/ 3250 w 3262"/>
              <a:gd name="T51" fmla="*/ 1852 h 3292"/>
              <a:gd name="T52" fmla="*/ 3185 w 3262"/>
              <a:gd name="T53" fmla="*/ 2147 h 3292"/>
              <a:gd name="T54" fmla="*/ 3071 w 3262"/>
              <a:gd name="T55" fmla="*/ 2419 h 3292"/>
              <a:gd name="T56" fmla="*/ 2912 w 3262"/>
              <a:gd name="T57" fmla="*/ 2664 h 3292"/>
              <a:gd name="T58" fmla="*/ 2714 w 3262"/>
              <a:gd name="T59" fmla="*/ 2876 h 3292"/>
              <a:gd name="T60" fmla="*/ 2482 w 3262"/>
              <a:gd name="T61" fmla="*/ 3050 h 3292"/>
              <a:gd name="T62" fmla="*/ 2220 w 3262"/>
              <a:gd name="T63" fmla="*/ 3180 h 3292"/>
              <a:gd name="T64" fmla="*/ 1935 w 3262"/>
              <a:gd name="T65" fmla="*/ 3263 h 3292"/>
              <a:gd name="T66" fmla="*/ 1631 w 3262"/>
              <a:gd name="T67" fmla="*/ 3292 h 3292"/>
              <a:gd name="T68" fmla="*/ 1327 w 3262"/>
              <a:gd name="T69" fmla="*/ 3263 h 3292"/>
              <a:gd name="T70" fmla="*/ 1042 w 3262"/>
              <a:gd name="T71" fmla="*/ 3180 h 3292"/>
              <a:gd name="T72" fmla="*/ 781 w 3262"/>
              <a:gd name="T73" fmla="*/ 3050 h 3292"/>
              <a:gd name="T74" fmla="*/ 547 w 3262"/>
              <a:gd name="T75" fmla="*/ 2876 h 3292"/>
              <a:gd name="T76" fmla="*/ 350 w 3262"/>
              <a:gd name="T77" fmla="*/ 2664 h 3292"/>
              <a:gd name="T78" fmla="*/ 191 w 3262"/>
              <a:gd name="T79" fmla="*/ 2419 h 3292"/>
              <a:gd name="T80" fmla="*/ 77 w 3262"/>
              <a:gd name="T81" fmla="*/ 2147 h 3292"/>
              <a:gd name="T82" fmla="*/ 13 w 3262"/>
              <a:gd name="T83" fmla="*/ 1852 h 3292"/>
              <a:gd name="T84" fmla="*/ 3 w 3262"/>
              <a:gd name="T85" fmla="*/ 1541 h 3292"/>
              <a:gd name="T86" fmla="*/ 50 w 3262"/>
              <a:gd name="T87" fmla="*/ 1240 h 3292"/>
              <a:gd name="T88" fmla="*/ 148 w 3262"/>
              <a:gd name="T89" fmla="*/ 960 h 3292"/>
              <a:gd name="T90" fmla="*/ 293 w 3262"/>
              <a:gd name="T91" fmla="*/ 705 h 3292"/>
              <a:gd name="T92" fmla="*/ 478 w 3262"/>
              <a:gd name="T93" fmla="*/ 482 h 3292"/>
              <a:gd name="T94" fmla="*/ 699 w 3262"/>
              <a:gd name="T95" fmla="*/ 294 h 3292"/>
              <a:gd name="T96" fmla="*/ 952 w 3262"/>
              <a:gd name="T97" fmla="*/ 148 h 3292"/>
              <a:gd name="T98" fmla="*/ 1230 w 3262"/>
              <a:gd name="T99" fmla="*/ 49 h 3292"/>
              <a:gd name="T100" fmla="*/ 1528 w 3262"/>
              <a:gd name="T10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1631" y="411"/>
                </a:moveTo>
                <a:lnTo>
                  <a:pt x="1544" y="414"/>
                </a:lnTo>
                <a:lnTo>
                  <a:pt x="1458" y="423"/>
                </a:lnTo>
                <a:lnTo>
                  <a:pt x="1374" y="439"/>
                </a:lnTo>
                <a:lnTo>
                  <a:pt x="1292" y="459"/>
                </a:lnTo>
                <a:lnTo>
                  <a:pt x="1212" y="485"/>
                </a:lnTo>
                <a:lnTo>
                  <a:pt x="1136" y="516"/>
                </a:lnTo>
                <a:lnTo>
                  <a:pt x="1062" y="552"/>
                </a:lnTo>
                <a:lnTo>
                  <a:pt x="990" y="593"/>
                </a:lnTo>
                <a:lnTo>
                  <a:pt x="922" y="640"/>
                </a:lnTo>
                <a:lnTo>
                  <a:pt x="856" y="689"/>
                </a:lnTo>
                <a:lnTo>
                  <a:pt x="795" y="744"/>
                </a:lnTo>
                <a:lnTo>
                  <a:pt x="738" y="802"/>
                </a:lnTo>
                <a:lnTo>
                  <a:pt x="683" y="864"/>
                </a:lnTo>
                <a:lnTo>
                  <a:pt x="634" y="930"/>
                </a:lnTo>
                <a:lnTo>
                  <a:pt x="589" y="998"/>
                </a:lnTo>
                <a:lnTo>
                  <a:pt x="548" y="1071"/>
                </a:lnTo>
                <a:lnTo>
                  <a:pt x="513" y="1146"/>
                </a:lnTo>
                <a:lnTo>
                  <a:pt x="481" y="1223"/>
                </a:lnTo>
                <a:lnTo>
                  <a:pt x="455" y="1304"/>
                </a:lnTo>
                <a:lnTo>
                  <a:pt x="435" y="1387"/>
                </a:lnTo>
                <a:lnTo>
                  <a:pt x="419" y="1471"/>
                </a:lnTo>
                <a:lnTo>
                  <a:pt x="411" y="1558"/>
                </a:lnTo>
                <a:lnTo>
                  <a:pt x="407" y="1646"/>
                </a:lnTo>
                <a:lnTo>
                  <a:pt x="411" y="1734"/>
                </a:lnTo>
                <a:lnTo>
                  <a:pt x="419" y="1820"/>
                </a:lnTo>
                <a:lnTo>
                  <a:pt x="435" y="1905"/>
                </a:lnTo>
                <a:lnTo>
                  <a:pt x="455" y="1988"/>
                </a:lnTo>
                <a:lnTo>
                  <a:pt x="481" y="2067"/>
                </a:lnTo>
                <a:lnTo>
                  <a:pt x="513" y="2146"/>
                </a:lnTo>
                <a:lnTo>
                  <a:pt x="548" y="2220"/>
                </a:lnTo>
                <a:lnTo>
                  <a:pt x="589" y="2292"/>
                </a:lnTo>
                <a:lnTo>
                  <a:pt x="634" y="2361"/>
                </a:lnTo>
                <a:lnTo>
                  <a:pt x="683" y="2427"/>
                </a:lnTo>
                <a:lnTo>
                  <a:pt x="738" y="2489"/>
                </a:lnTo>
                <a:lnTo>
                  <a:pt x="795" y="2547"/>
                </a:lnTo>
                <a:lnTo>
                  <a:pt x="856" y="2601"/>
                </a:lnTo>
                <a:lnTo>
                  <a:pt x="922" y="2652"/>
                </a:lnTo>
                <a:lnTo>
                  <a:pt x="990" y="2697"/>
                </a:lnTo>
                <a:lnTo>
                  <a:pt x="1062" y="2738"/>
                </a:lnTo>
                <a:lnTo>
                  <a:pt x="1136" y="2775"/>
                </a:lnTo>
                <a:lnTo>
                  <a:pt x="1212" y="2807"/>
                </a:lnTo>
                <a:lnTo>
                  <a:pt x="1292" y="2832"/>
                </a:lnTo>
                <a:lnTo>
                  <a:pt x="1374" y="2853"/>
                </a:lnTo>
                <a:lnTo>
                  <a:pt x="1458" y="2868"/>
                </a:lnTo>
                <a:lnTo>
                  <a:pt x="1544" y="2877"/>
                </a:lnTo>
                <a:lnTo>
                  <a:pt x="1631" y="2880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57"/>
          <p:cNvSpPr>
            <a:spLocks noEditPoints="1"/>
          </p:cNvSpPr>
          <p:nvPr/>
        </p:nvSpPr>
        <p:spPr bwMode="auto">
          <a:xfrm>
            <a:off x="10821519" y="453503"/>
            <a:ext cx="469413" cy="474015"/>
          </a:xfrm>
          <a:custGeom>
            <a:avLst/>
            <a:gdLst>
              <a:gd name="T0" fmla="*/ 1812 w 3262"/>
              <a:gd name="T1" fmla="*/ 2786 h 3292"/>
              <a:gd name="T2" fmla="*/ 1796 w 3262"/>
              <a:gd name="T3" fmla="*/ 3207 h 3292"/>
              <a:gd name="T4" fmla="*/ 1566 w 3262"/>
              <a:gd name="T5" fmla="*/ 3282 h 3292"/>
              <a:gd name="T6" fmla="*/ 1427 w 3262"/>
              <a:gd name="T7" fmla="*/ 3085 h 3292"/>
              <a:gd name="T8" fmla="*/ 1538 w 3262"/>
              <a:gd name="T9" fmla="*/ 2697 h 3292"/>
              <a:gd name="T10" fmla="*/ 2615 w 3262"/>
              <a:gd name="T11" fmla="*/ 2351 h 3292"/>
              <a:gd name="T12" fmla="*/ 2841 w 3262"/>
              <a:gd name="T13" fmla="*/ 2696 h 3292"/>
              <a:gd name="T14" fmla="*/ 2671 w 3262"/>
              <a:gd name="T15" fmla="*/ 2868 h 3292"/>
              <a:gd name="T16" fmla="*/ 2331 w 3262"/>
              <a:gd name="T17" fmla="*/ 2638 h 3292"/>
              <a:gd name="T18" fmla="*/ 2331 w 3262"/>
              <a:gd name="T19" fmla="*/ 2399 h 3292"/>
              <a:gd name="T20" fmla="*/ 797 w 3262"/>
              <a:gd name="T21" fmla="*/ 2315 h 3292"/>
              <a:gd name="T22" fmla="*/ 968 w 3262"/>
              <a:gd name="T23" fmla="*/ 2487 h 3292"/>
              <a:gd name="T24" fmla="*/ 741 w 3262"/>
              <a:gd name="T25" fmla="*/ 2831 h 3292"/>
              <a:gd name="T26" fmla="*/ 503 w 3262"/>
              <a:gd name="T27" fmla="*/ 2831 h 3292"/>
              <a:gd name="T28" fmla="*/ 428 w 3262"/>
              <a:gd name="T29" fmla="*/ 2602 h 3292"/>
              <a:gd name="T30" fmla="*/ 735 w 3262"/>
              <a:gd name="T31" fmla="*/ 2315 h 3292"/>
              <a:gd name="T32" fmla="*/ 3202 w 3262"/>
              <a:gd name="T33" fmla="*/ 1500 h 3292"/>
              <a:gd name="T34" fmla="*/ 3239 w 3262"/>
              <a:gd name="T35" fmla="*/ 1740 h 3292"/>
              <a:gd name="T36" fmla="*/ 2855 w 3262"/>
              <a:gd name="T37" fmla="*/ 1851 h 3292"/>
              <a:gd name="T38" fmla="*/ 2661 w 3262"/>
              <a:gd name="T39" fmla="*/ 1711 h 3292"/>
              <a:gd name="T40" fmla="*/ 2734 w 3262"/>
              <a:gd name="T41" fmla="*/ 1480 h 3292"/>
              <a:gd name="T42" fmla="*/ 473 w 3262"/>
              <a:gd name="T43" fmla="*/ 1451 h 3292"/>
              <a:gd name="T44" fmla="*/ 612 w 3262"/>
              <a:gd name="T45" fmla="*/ 1646 h 3292"/>
              <a:gd name="T46" fmla="*/ 473 w 3262"/>
              <a:gd name="T47" fmla="*/ 1841 h 3292"/>
              <a:gd name="T48" fmla="*/ 60 w 3262"/>
              <a:gd name="T49" fmla="*/ 1791 h 3292"/>
              <a:gd name="T50" fmla="*/ 22 w 3262"/>
              <a:gd name="T51" fmla="*/ 1551 h 3292"/>
              <a:gd name="T52" fmla="*/ 1631 w 3262"/>
              <a:gd name="T53" fmla="*/ 1132 h 3292"/>
              <a:gd name="T54" fmla="*/ 1973 w 3262"/>
              <a:gd name="T55" fmla="*/ 2028 h 3292"/>
              <a:gd name="T56" fmla="*/ 2140 w 3262"/>
              <a:gd name="T57" fmla="*/ 1646 h 3292"/>
              <a:gd name="T58" fmla="*/ 1973 w 3262"/>
              <a:gd name="T59" fmla="*/ 1264 h 3292"/>
              <a:gd name="T60" fmla="*/ 1631 w 3262"/>
              <a:gd name="T61" fmla="*/ 823 h 3292"/>
              <a:gd name="T62" fmla="*/ 2133 w 3262"/>
              <a:gd name="T63" fmla="*/ 997 h 3292"/>
              <a:gd name="T64" fmla="*/ 2420 w 3262"/>
              <a:gd name="T65" fmla="*/ 1438 h 3292"/>
              <a:gd name="T66" fmla="*/ 2376 w 3262"/>
              <a:gd name="T67" fmla="*/ 1981 h 3292"/>
              <a:gd name="T68" fmla="*/ 2024 w 3262"/>
              <a:gd name="T69" fmla="*/ 2368 h 3292"/>
              <a:gd name="T70" fmla="*/ 1492 w 3262"/>
              <a:gd name="T71" fmla="*/ 2456 h 3292"/>
              <a:gd name="T72" fmla="*/ 1031 w 3262"/>
              <a:gd name="T73" fmla="*/ 2203 h 3292"/>
              <a:gd name="T74" fmla="*/ 819 w 3262"/>
              <a:gd name="T75" fmla="*/ 1717 h 3292"/>
              <a:gd name="T76" fmla="*/ 951 w 3262"/>
              <a:gd name="T77" fmla="*/ 1192 h 3292"/>
              <a:gd name="T78" fmla="*/ 1361 w 3262"/>
              <a:gd name="T79" fmla="*/ 869 h 3292"/>
              <a:gd name="T80" fmla="*/ 2732 w 3262"/>
              <a:gd name="T81" fmla="*/ 443 h 3292"/>
              <a:gd name="T82" fmla="*/ 2841 w 3262"/>
              <a:gd name="T83" fmla="*/ 659 h 3292"/>
              <a:gd name="T84" fmla="*/ 2558 w 3262"/>
              <a:gd name="T85" fmla="*/ 968 h 3292"/>
              <a:gd name="T86" fmla="*/ 2331 w 3262"/>
              <a:gd name="T87" fmla="*/ 893 h 3292"/>
              <a:gd name="T88" fmla="*/ 2331 w 3262"/>
              <a:gd name="T89" fmla="*/ 652 h 3292"/>
              <a:gd name="T90" fmla="*/ 622 w 3262"/>
              <a:gd name="T91" fmla="*/ 421 h 3292"/>
              <a:gd name="T92" fmla="*/ 948 w 3262"/>
              <a:gd name="T93" fmla="*/ 680 h 3292"/>
              <a:gd name="T94" fmla="*/ 911 w 3262"/>
              <a:gd name="T95" fmla="*/ 918 h 3292"/>
              <a:gd name="T96" fmla="*/ 675 w 3262"/>
              <a:gd name="T97" fmla="*/ 957 h 3292"/>
              <a:gd name="T98" fmla="*/ 417 w 3262"/>
              <a:gd name="T99" fmla="*/ 627 h 3292"/>
              <a:gd name="T100" fmla="*/ 560 w 3262"/>
              <a:gd name="T101" fmla="*/ 431 h 3292"/>
              <a:gd name="T102" fmla="*/ 1752 w 3262"/>
              <a:gd name="T103" fmla="*/ 39 h 3292"/>
              <a:gd name="T104" fmla="*/ 1832 w 3262"/>
              <a:gd name="T105" fmla="*/ 445 h 3292"/>
              <a:gd name="T106" fmla="*/ 1665 w 3262"/>
              <a:gd name="T107" fmla="*/ 614 h 3292"/>
              <a:gd name="T108" fmla="*/ 1450 w 3262"/>
              <a:gd name="T109" fmla="*/ 506 h 3292"/>
              <a:gd name="T110" fmla="*/ 1466 w 3262"/>
              <a:gd name="T111" fmla="*/ 8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2674"/>
                </a:moveTo>
                <a:lnTo>
                  <a:pt x="1665" y="2677"/>
                </a:lnTo>
                <a:lnTo>
                  <a:pt x="1695" y="2685"/>
                </a:lnTo>
                <a:lnTo>
                  <a:pt x="1725" y="2697"/>
                </a:lnTo>
                <a:lnTo>
                  <a:pt x="1752" y="2714"/>
                </a:lnTo>
                <a:lnTo>
                  <a:pt x="1775" y="2734"/>
                </a:lnTo>
                <a:lnTo>
                  <a:pt x="1796" y="2759"/>
                </a:lnTo>
                <a:lnTo>
                  <a:pt x="1812" y="2786"/>
                </a:lnTo>
                <a:lnTo>
                  <a:pt x="1824" y="2815"/>
                </a:lnTo>
                <a:lnTo>
                  <a:pt x="1832" y="2847"/>
                </a:lnTo>
                <a:lnTo>
                  <a:pt x="1835" y="2880"/>
                </a:lnTo>
                <a:lnTo>
                  <a:pt x="1835" y="3085"/>
                </a:lnTo>
                <a:lnTo>
                  <a:pt x="1832" y="3120"/>
                </a:lnTo>
                <a:lnTo>
                  <a:pt x="1824" y="3150"/>
                </a:lnTo>
                <a:lnTo>
                  <a:pt x="1812" y="3180"/>
                </a:lnTo>
                <a:lnTo>
                  <a:pt x="1796" y="3207"/>
                </a:lnTo>
                <a:lnTo>
                  <a:pt x="1775" y="3231"/>
                </a:lnTo>
                <a:lnTo>
                  <a:pt x="1752" y="3252"/>
                </a:lnTo>
                <a:lnTo>
                  <a:pt x="1725" y="3268"/>
                </a:lnTo>
                <a:lnTo>
                  <a:pt x="1695" y="3282"/>
                </a:lnTo>
                <a:lnTo>
                  <a:pt x="1665" y="3289"/>
                </a:lnTo>
                <a:lnTo>
                  <a:pt x="1631" y="3292"/>
                </a:lnTo>
                <a:lnTo>
                  <a:pt x="1598" y="3289"/>
                </a:lnTo>
                <a:lnTo>
                  <a:pt x="1566" y="3282"/>
                </a:lnTo>
                <a:lnTo>
                  <a:pt x="1538" y="3268"/>
                </a:lnTo>
                <a:lnTo>
                  <a:pt x="1510" y="3252"/>
                </a:lnTo>
                <a:lnTo>
                  <a:pt x="1487" y="3231"/>
                </a:lnTo>
                <a:lnTo>
                  <a:pt x="1466" y="3207"/>
                </a:lnTo>
                <a:lnTo>
                  <a:pt x="1450" y="3180"/>
                </a:lnTo>
                <a:lnTo>
                  <a:pt x="1438" y="3150"/>
                </a:lnTo>
                <a:lnTo>
                  <a:pt x="1429" y="3120"/>
                </a:lnTo>
                <a:lnTo>
                  <a:pt x="1427" y="3085"/>
                </a:lnTo>
                <a:lnTo>
                  <a:pt x="1427" y="2880"/>
                </a:lnTo>
                <a:lnTo>
                  <a:pt x="1429" y="2847"/>
                </a:lnTo>
                <a:lnTo>
                  <a:pt x="1438" y="2815"/>
                </a:lnTo>
                <a:lnTo>
                  <a:pt x="1450" y="2786"/>
                </a:lnTo>
                <a:lnTo>
                  <a:pt x="1466" y="2759"/>
                </a:lnTo>
                <a:lnTo>
                  <a:pt x="1487" y="2734"/>
                </a:lnTo>
                <a:lnTo>
                  <a:pt x="1510" y="2714"/>
                </a:lnTo>
                <a:lnTo>
                  <a:pt x="1538" y="2697"/>
                </a:lnTo>
                <a:lnTo>
                  <a:pt x="1566" y="2685"/>
                </a:lnTo>
                <a:lnTo>
                  <a:pt x="1598" y="2677"/>
                </a:lnTo>
                <a:lnTo>
                  <a:pt x="1631" y="2674"/>
                </a:lnTo>
                <a:close/>
                <a:moveTo>
                  <a:pt x="2495" y="2313"/>
                </a:moveTo>
                <a:lnTo>
                  <a:pt x="2527" y="2315"/>
                </a:lnTo>
                <a:lnTo>
                  <a:pt x="2558" y="2322"/>
                </a:lnTo>
                <a:lnTo>
                  <a:pt x="2588" y="2335"/>
                </a:lnTo>
                <a:lnTo>
                  <a:pt x="2615" y="2351"/>
                </a:lnTo>
                <a:lnTo>
                  <a:pt x="2640" y="2373"/>
                </a:lnTo>
                <a:lnTo>
                  <a:pt x="2784" y="2518"/>
                </a:lnTo>
                <a:lnTo>
                  <a:pt x="2806" y="2544"/>
                </a:lnTo>
                <a:lnTo>
                  <a:pt x="2823" y="2572"/>
                </a:lnTo>
                <a:lnTo>
                  <a:pt x="2834" y="2602"/>
                </a:lnTo>
                <a:lnTo>
                  <a:pt x="2841" y="2632"/>
                </a:lnTo>
                <a:lnTo>
                  <a:pt x="2844" y="2664"/>
                </a:lnTo>
                <a:lnTo>
                  <a:pt x="2841" y="2696"/>
                </a:lnTo>
                <a:lnTo>
                  <a:pt x="2834" y="2726"/>
                </a:lnTo>
                <a:lnTo>
                  <a:pt x="2823" y="2756"/>
                </a:lnTo>
                <a:lnTo>
                  <a:pt x="2806" y="2784"/>
                </a:lnTo>
                <a:lnTo>
                  <a:pt x="2784" y="2810"/>
                </a:lnTo>
                <a:lnTo>
                  <a:pt x="2759" y="2831"/>
                </a:lnTo>
                <a:lnTo>
                  <a:pt x="2732" y="2848"/>
                </a:lnTo>
                <a:lnTo>
                  <a:pt x="2702" y="2860"/>
                </a:lnTo>
                <a:lnTo>
                  <a:pt x="2671" y="2868"/>
                </a:lnTo>
                <a:lnTo>
                  <a:pt x="2640" y="2870"/>
                </a:lnTo>
                <a:lnTo>
                  <a:pt x="2609" y="2868"/>
                </a:lnTo>
                <a:lnTo>
                  <a:pt x="2578" y="2860"/>
                </a:lnTo>
                <a:lnTo>
                  <a:pt x="2549" y="2848"/>
                </a:lnTo>
                <a:lnTo>
                  <a:pt x="2521" y="2831"/>
                </a:lnTo>
                <a:lnTo>
                  <a:pt x="2495" y="2810"/>
                </a:lnTo>
                <a:lnTo>
                  <a:pt x="2352" y="2664"/>
                </a:lnTo>
                <a:lnTo>
                  <a:pt x="2331" y="2638"/>
                </a:lnTo>
                <a:lnTo>
                  <a:pt x="2313" y="2610"/>
                </a:lnTo>
                <a:lnTo>
                  <a:pt x="2302" y="2581"/>
                </a:lnTo>
                <a:lnTo>
                  <a:pt x="2295" y="2550"/>
                </a:lnTo>
                <a:lnTo>
                  <a:pt x="2292" y="2518"/>
                </a:lnTo>
                <a:lnTo>
                  <a:pt x="2295" y="2487"/>
                </a:lnTo>
                <a:lnTo>
                  <a:pt x="2302" y="2456"/>
                </a:lnTo>
                <a:lnTo>
                  <a:pt x="2313" y="2427"/>
                </a:lnTo>
                <a:lnTo>
                  <a:pt x="2331" y="2399"/>
                </a:lnTo>
                <a:lnTo>
                  <a:pt x="2352" y="2373"/>
                </a:lnTo>
                <a:lnTo>
                  <a:pt x="2377" y="2351"/>
                </a:lnTo>
                <a:lnTo>
                  <a:pt x="2404" y="2335"/>
                </a:lnTo>
                <a:lnTo>
                  <a:pt x="2434" y="2322"/>
                </a:lnTo>
                <a:lnTo>
                  <a:pt x="2465" y="2315"/>
                </a:lnTo>
                <a:lnTo>
                  <a:pt x="2495" y="2313"/>
                </a:lnTo>
                <a:close/>
                <a:moveTo>
                  <a:pt x="766" y="2313"/>
                </a:moveTo>
                <a:lnTo>
                  <a:pt x="797" y="2315"/>
                </a:lnTo>
                <a:lnTo>
                  <a:pt x="828" y="2322"/>
                </a:lnTo>
                <a:lnTo>
                  <a:pt x="857" y="2335"/>
                </a:lnTo>
                <a:lnTo>
                  <a:pt x="885" y="2351"/>
                </a:lnTo>
                <a:lnTo>
                  <a:pt x="911" y="2373"/>
                </a:lnTo>
                <a:lnTo>
                  <a:pt x="932" y="2399"/>
                </a:lnTo>
                <a:lnTo>
                  <a:pt x="948" y="2427"/>
                </a:lnTo>
                <a:lnTo>
                  <a:pt x="961" y="2456"/>
                </a:lnTo>
                <a:lnTo>
                  <a:pt x="968" y="2487"/>
                </a:lnTo>
                <a:lnTo>
                  <a:pt x="970" y="2518"/>
                </a:lnTo>
                <a:lnTo>
                  <a:pt x="968" y="2550"/>
                </a:lnTo>
                <a:lnTo>
                  <a:pt x="961" y="2581"/>
                </a:lnTo>
                <a:lnTo>
                  <a:pt x="948" y="2610"/>
                </a:lnTo>
                <a:lnTo>
                  <a:pt x="932" y="2638"/>
                </a:lnTo>
                <a:lnTo>
                  <a:pt x="911" y="2664"/>
                </a:lnTo>
                <a:lnTo>
                  <a:pt x="766" y="2810"/>
                </a:lnTo>
                <a:lnTo>
                  <a:pt x="741" y="2831"/>
                </a:lnTo>
                <a:lnTo>
                  <a:pt x="713" y="2848"/>
                </a:lnTo>
                <a:lnTo>
                  <a:pt x="683" y="2860"/>
                </a:lnTo>
                <a:lnTo>
                  <a:pt x="653" y="2868"/>
                </a:lnTo>
                <a:lnTo>
                  <a:pt x="622" y="2870"/>
                </a:lnTo>
                <a:lnTo>
                  <a:pt x="590" y="2868"/>
                </a:lnTo>
                <a:lnTo>
                  <a:pt x="560" y="2860"/>
                </a:lnTo>
                <a:lnTo>
                  <a:pt x="531" y="2848"/>
                </a:lnTo>
                <a:lnTo>
                  <a:pt x="503" y="2831"/>
                </a:lnTo>
                <a:lnTo>
                  <a:pt x="478" y="2810"/>
                </a:lnTo>
                <a:lnTo>
                  <a:pt x="456" y="2784"/>
                </a:lnTo>
                <a:lnTo>
                  <a:pt x="440" y="2756"/>
                </a:lnTo>
                <a:lnTo>
                  <a:pt x="428" y="2726"/>
                </a:lnTo>
                <a:lnTo>
                  <a:pt x="420" y="2696"/>
                </a:lnTo>
                <a:lnTo>
                  <a:pt x="418" y="2664"/>
                </a:lnTo>
                <a:lnTo>
                  <a:pt x="420" y="2632"/>
                </a:lnTo>
                <a:lnTo>
                  <a:pt x="428" y="2602"/>
                </a:lnTo>
                <a:lnTo>
                  <a:pt x="440" y="2572"/>
                </a:lnTo>
                <a:lnTo>
                  <a:pt x="456" y="2544"/>
                </a:lnTo>
                <a:lnTo>
                  <a:pt x="478" y="2518"/>
                </a:lnTo>
                <a:lnTo>
                  <a:pt x="622" y="2373"/>
                </a:lnTo>
                <a:lnTo>
                  <a:pt x="648" y="2351"/>
                </a:lnTo>
                <a:lnTo>
                  <a:pt x="675" y="2335"/>
                </a:lnTo>
                <a:lnTo>
                  <a:pt x="704" y="2322"/>
                </a:lnTo>
                <a:lnTo>
                  <a:pt x="735" y="2315"/>
                </a:lnTo>
                <a:lnTo>
                  <a:pt x="766" y="2313"/>
                </a:lnTo>
                <a:close/>
                <a:moveTo>
                  <a:pt x="2855" y="1439"/>
                </a:moveTo>
                <a:lnTo>
                  <a:pt x="3058" y="1439"/>
                </a:lnTo>
                <a:lnTo>
                  <a:pt x="3091" y="1442"/>
                </a:lnTo>
                <a:lnTo>
                  <a:pt x="3123" y="1451"/>
                </a:lnTo>
                <a:lnTo>
                  <a:pt x="3151" y="1463"/>
                </a:lnTo>
                <a:lnTo>
                  <a:pt x="3178" y="1480"/>
                </a:lnTo>
                <a:lnTo>
                  <a:pt x="3202" y="1500"/>
                </a:lnTo>
                <a:lnTo>
                  <a:pt x="3223" y="1524"/>
                </a:lnTo>
                <a:lnTo>
                  <a:pt x="3239" y="1551"/>
                </a:lnTo>
                <a:lnTo>
                  <a:pt x="3252" y="1581"/>
                </a:lnTo>
                <a:lnTo>
                  <a:pt x="3259" y="1613"/>
                </a:lnTo>
                <a:lnTo>
                  <a:pt x="3262" y="1646"/>
                </a:lnTo>
                <a:lnTo>
                  <a:pt x="3259" y="1679"/>
                </a:lnTo>
                <a:lnTo>
                  <a:pt x="3252" y="1711"/>
                </a:lnTo>
                <a:lnTo>
                  <a:pt x="3239" y="1740"/>
                </a:lnTo>
                <a:lnTo>
                  <a:pt x="3223" y="1767"/>
                </a:lnTo>
                <a:lnTo>
                  <a:pt x="3202" y="1791"/>
                </a:lnTo>
                <a:lnTo>
                  <a:pt x="3178" y="1812"/>
                </a:lnTo>
                <a:lnTo>
                  <a:pt x="3151" y="1829"/>
                </a:lnTo>
                <a:lnTo>
                  <a:pt x="3123" y="1841"/>
                </a:lnTo>
                <a:lnTo>
                  <a:pt x="3091" y="1848"/>
                </a:lnTo>
                <a:lnTo>
                  <a:pt x="3058" y="1851"/>
                </a:lnTo>
                <a:lnTo>
                  <a:pt x="2855" y="1851"/>
                </a:lnTo>
                <a:lnTo>
                  <a:pt x="2821" y="1848"/>
                </a:lnTo>
                <a:lnTo>
                  <a:pt x="2790" y="1841"/>
                </a:lnTo>
                <a:lnTo>
                  <a:pt x="2760" y="1829"/>
                </a:lnTo>
                <a:lnTo>
                  <a:pt x="2734" y="1812"/>
                </a:lnTo>
                <a:lnTo>
                  <a:pt x="2710" y="1791"/>
                </a:lnTo>
                <a:lnTo>
                  <a:pt x="2690" y="1767"/>
                </a:lnTo>
                <a:lnTo>
                  <a:pt x="2674" y="1740"/>
                </a:lnTo>
                <a:lnTo>
                  <a:pt x="2661" y="1711"/>
                </a:lnTo>
                <a:lnTo>
                  <a:pt x="2653" y="1679"/>
                </a:lnTo>
                <a:lnTo>
                  <a:pt x="2650" y="1646"/>
                </a:lnTo>
                <a:lnTo>
                  <a:pt x="2653" y="1613"/>
                </a:lnTo>
                <a:lnTo>
                  <a:pt x="2661" y="1581"/>
                </a:lnTo>
                <a:lnTo>
                  <a:pt x="2674" y="1551"/>
                </a:lnTo>
                <a:lnTo>
                  <a:pt x="2690" y="1524"/>
                </a:lnTo>
                <a:lnTo>
                  <a:pt x="2710" y="1500"/>
                </a:lnTo>
                <a:lnTo>
                  <a:pt x="2734" y="1480"/>
                </a:lnTo>
                <a:lnTo>
                  <a:pt x="2760" y="1463"/>
                </a:lnTo>
                <a:lnTo>
                  <a:pt x="2790" y="1451"/>
                </a:lnTo>
                <a:lnTo>
                  <a:pt x="2821" y="1442"/>
                </a:lnTo>
                <a:lnTo>
                  <a:pt x="2855" y="1439"/>
                </a:lnTo>
                <a:close/>
                <a:moveTo>
                  <a:pt x="204" y="1439"/>
                </a:moveTo>
                <a:lnTo>
                  <a:pt x="407" y="1439"/>
                </a:lnTo>
                <a:lnTo>
                  <a:pt x="441" y="1442"/>
                </a:lnTo>
                <a:lnTo>
                  <a:pt x="473" y="1451"/>
                </a:lnTo>
                <a:lnTo>
                  <a:pt x="501" y="1463"/>
                </a:lnTo>
                <a:lnTo>
                  <a:pt x="528" y="1480"/>
                </a:lnTo>
                <a:lnTo>
                  <a:pt x="552" y="1500"/>
                </a:lnTo>
                <a:lnTo>
                  <a:pt x="573" y="1524"/>
                </a:lnTo>
                <a:lnTo>
                  <a:pt x="589" y="1551"/>
                </a:lnTo>
                <a:lnTo>
                  <a:pt x="602" y="1581"/>
                </a:lnTo>
                <a:lnTo>
                  <a:pt x="609" y="1613"/>
                </a:lnTo>
                <a:lnTo>
                  <a:pt x="612" y="1646"/>
                </a:lnTo>
                <a:lnTo>
                  <a:pt x="609" y="1679"/>
                </a:lnTo>
                <a:lnTo>
                  <a:pt x="602" y="1711"/>
                </a:lnTo>
                <a:lnTo>
                  <a:pt x="589" y="1740"/>
                </a:lnTo>
                <a:lnTo>
                  <a:pt x="573" y="1767"/>
                </a:lnTo>
                <a:lnTo>
                  <a:pt x="552" y="1791"/>
                </a:lnTo>
                <a:lnTo>
                  <a:pt x="528" y="1812"/>
                </a:lnTo>
                <a:lnTo>
                  <a:pt x="501" y="1829"/>
                </a:lnTo>
                <a:lnTo>
                  <a:pt x="473" y="1841"/>
                </a:lnTo>
                <a:lnTo>
                  <a:pt x="441" y="1848"/>
                </a:lnTo>
                <a:lnTo>
                  <a:pt x="407" y="1851"/>
                </a:lnTo>
                <a:lnTo>
                  <a:pt x="204" y="1851"/>
                </a:lnTo>
                <a:lnTo>
                  <a:pt x="171" y="1848"/>
                </a:lnTo>
                <a:lnTo>
                  <a:pt x="139" y="1841"/>
                </a:lnTo>
                <a:lnTo>
                  <a:pt x="110" y="1829"/>
                </a:lnTo>
                <a:lnTo>
                  <a:pt x="84" y="1812"/>
                </a:lnTo>
                <a:lnTo>
                  <a:pt x="60" y="1791"/>
                </a:lnTo>
                <a:lnTo>
                  <a:pt x="40" y="1767"/>
                </a:lnTo>
                <a:lnTo>
                  <a:pt x="22" y="1740"/>
                </a:lnTo>
                <a:lnTo>
                  <a:pt x="10" y="1711"/>
                </a:lnTo>
                <a:lnTo>
                  <a:pt x="3" y="1679"/>
                </a:lnTo>
                <a:lnTo>
                  <a:pt x="0" y="1646"/>
                </a:lnTo>
                <a:lnTo>
                  <a:pt x="3" y="1613"/>
                </a:lnTo>
                <a:lnTo>
                  <a:pt x="10" y="1581"/>
                </a:lnTo>
                <a:lnTo>
                  <a:pt x="22" y="1551"/>
                </a:lnTo>
                <a:lnTo>
                  <a:pt x="40" y="1524"/>
                </a:lnTo>
                <a:lnTo>
                  <a:pt x="60" y="1500"/>
                </a:lnTo>
                <a:lnTo>
                  <a:pt x="84" y="1480"/>
                </a:lnTo>
                <a:lnTo>
                  <a:pt x="110" y="1463"/>
                </a:lnTo>
                <a:lnTo>
                  <a:pt x="139" y="1451"/>
                </a:lnTo>
                <a:lnTo>
                  <a:pt x="171" y="1442"/>
                </a:lnTo>
                <a:lnTo>
                  <a:pt x="204" y="1439"/>
                </a:lnTo>
                <a:close/>
                <a:moveTo>
                  <a:pt x="1631" y="1132"/>
                </a:moveTo>
                <a:lnTo>
                  <a:pt x="1631" y="2160"/>
                </a:lnTo>
                <a:lnTo>
                  <a:pt x="1686" y="2157"/>
                </a:lnTo>
                <a:lnTo>
                  <a:pt x="1740" y="2148"/>
                </a:lnTo>
                <a:lnTo>
                  <a:pt x="1792" y="2134"/>
                </a:lnTo>
                <a:lnTo>
                  <a:pt x="1842" y="2115"/>
                </a:lnTo>
                <a:lnTo>
                  <a:pt x="1888" y="2090"/>
                </a:lnTo>
                <a:lnTo>
                  <a:pt x="1932" y="2061"/>
                </a:lnTo>
                <a:lnTo>
                  <a:pt x="1973" y="2028"/>
                </a:lnTo>
                <a:lnTo>
                  <a:pt x="2009" y="1990"/>
                </a:lnTo>
                <a:lnTo>
                  <a:pt x="2042" y="1949"/>
                </a:lnTo>
                <a:lnTo>
                  <a:pt x="2071" y="1905"/>
                </a:lnTo>
                <a:lnTo>
                  <a:pt x="2095" y="1858"/>
                </a:lnTo>
                <a:lnTo>
                  <a:pt x="2115" y="1808"/>
                </a:lnTo>
                <a:lnTo>
                  <a:pt x="2129" y="1756"/>
                </a:lnTo>
                <a:lnTo>
                  <a:pt x="2137" y="1702"/>
                </a:lnTo>
                <a:lnTo>
                  <a:pt x="2140" y="1646"/>
                </a:lnTo>
                <a:lnTo>
                  <a:pt x="2137" y="1590"/>
                </a:lnTo>
                <a:lnTo>
                  <a:pt x="2129" y="1535"/>
                </a:lnTo>
                <a:lnTo>
                  <a:pt x="2115" y="1484"/>
                </a:lnTo>
                <a:lnTo>
                  <a:pt x="2095" y="1433"/>
                </a:lnTo>
                <a:lnTo>
                  <a:pt x="2071" y="1387"/>
                </a:lnTo>
                <a:lnTo>
                  <a:pt x="2042" y="1342"/>
                </a:lnTo>
                <a:lnTo>
                  <a:pt x="2009" y="1301"/>
                </a:lnTo>
                <a:lnTo>
                  <a:pt x="1973" y="1264"/>
                </a:lnTo>
                <a:lnTo>
                  <a:pt x="1932" y="1231"/>
                </a:lnTo>
                <a:lnTo>
                  <a:pt x="1888" y="1202"/>
                </a:lnTo>
                <a:lnTo>
                  <a:pt x="1842" y="1177"/>
                </a:lnTo>
                <a:lnTo>
                  <a:pt x="1792" y="1157"/>
                </a:lnTo>
                <a:lnTo>
                  <a:pt x="1740" y="1143"/>
                </a:lnTo>
                <a:lnTo>
                  <a:pt x="1686" y="1135"/>
                </a:lnTo>
                <a:lnTo>
                  <a:pt x="1631" y="1132"/>
                </a:lnTo>
                <a:close/>
                <a:moveTo>
                  <a:pt x="1631" y="823"/>
                </a:moveTo>
                <a:lnTo>
                  <a:pt x="1702" y="826"/>
                </a:lnTo>
                <a:lnTo>
                  <a:pt x="1770" y="834"/>
                </a:lnTo>
                <a:lnTo>
                  <a:pt x="1837" y="849"/>
                </a:lnTo>
                <a:lnTo>
                  <a:pt x="1901" y="869"/>
                </a:lnTo>
                <a:lnTo>
                  <a:pt x="1963" y="894"/>
                </a:lnTo>
                <a:lnTo>
                  <a:pt x="2024" y="924"/>
                </a:lnTo>
                <a:lnTo>
                  <a:pt x="2080" y="958"/>
                </a:lnTo>
                <a:lnTo>
                  <a:pt x="2133" y="997"/>
                </a:lnTo>
                <a:lnTo>
                  <a:pt x="2183" y="1041"/>
                </a:lnTo>
                <a:lnTo>
                  <a:pt x="2230" y="1088"/>
                </a:lnTo>
                <a:lnTo>
                  <a:pt x="2273" y="1139"/>
                </a:lnTo>
                <a:lnTo>
                  <a:pt x="2311" y="1192"/>
                </a:lnTo>
                <a:lnTo>
                  <a:pt x="2346" y="1249"/>
                </a:lnTo>
                <a:lnTo>
                  <a:pt x="2376" y="1310"/>
                </a:lnTo>
                <a:lnTo>
                  <a:pt x="2400" y="1372"/>
                </a:lnTo>
                <a:lnTo>
                  <a:pt x="2420" y="1438"/>
                </a:lnTo>
                <a:lnTo>
                  <a:pt x="2434" y="1505"/>
                </a:lnTo>
                <a:lnTo>
                  <a:pt x="2443" y="1575"/>
                </a:lnTo>
                <a:lnTo>
                  <a:pt x="2446" y="1646"/>
                </a:lnTo>
                <a:lnTo>
                  <a:pt x="2443" y="1717"/>
                </a:lnTo>
                <a:lnTo>
                  <a:pt x="2434" y="1786"/>
                </a:lnTo>
                <a:lnTo>
                  <a:pt x="2420" y="1853"/>
                </a:lnTo>
                <a:lnTo>
                  <a:pt x="2400" y="1918"/>
                </a:lnTo>
                <a:lnTo>
                  <a:pt x="2376" y="1981"/>
                </a:lnTo>
                <a:lnTo>
                  <a:pt x="2346" y="2041"/>
                </a:lnTo>
                <a:lnTo>
                  <a:pt x="2311" y="2099"/>
                </a:lnTo>
                <a:lnTo>
                  <a:pt x="2273" y="2153"/>
                </a:lnTo>
                <a:lnTo>
                  <a:pt x="2230" y="2203"/>
                </a:lnTo>
                <a:lnTo>
                  <a:pt x="2183" y="2251"/>
                </a:lnTo>
                <a:lnTo>
                  <a:pt x="2133" y="2293"/>
                </a:lnTo>
                <a:lnTo>
                  <a:pt x="2080" y="2333"/>
                </a:lnTo>
                <a:lnTo>
                  <a:pt x="2024" y="2368"/>
                </a:lnTo>
                <a:lnTo>
                  <a:pt x="1963" y="2397"/>
                </a:lnTo>
                <a:lnTo>
                  <a:pt x="1901" y="2422"/>
                </a:lnTo>
                <a:lnTo>
                  <a:pt x="1837" y="2442"/>
                </a:lnTo>
                <a:lnTo>
                  <a:pt x="1770" y="2456"/>
                </a:lnTo>
                <a:lnTo>
                  <a:pt x="1702" y="2466"/>
                </a:lnTo>
                <a:lnTo>
                  <a:pt x="1631" y="2469"/>
                </a:lnTo>
                <a:lnTo>
                  <a:pt x="1560" y="2466"/>
                </a:lnTo>
                <a:lnTo>
                  <a:pt x="1492" y="2456"/>
                </a:lnTo>
                <a:lnTo>
                  <a:pt x="1425" y="2442"/>
                </a:lnTo>
                <a:lnTo>
                  <a:pt x="1361" y="2422"/>
                </a:lnTo>
                <a:lnTo>
                  <a:pt x="1298" y="2397"/>
                </a:lnTo>
                <a:lnTo>
                  <a:pt x="1239" y="2368"/>
                </a:lnTo>
                <a:lnTo>
                  <a:pt x="1182" y="2333"/>
                </a:lnTo>
                <a:lnTo>
                  <a:pt x="1129" y="2293"/>
                </a:lnTo>
                <a:lnTo>
                  <a:pt x="1078" y="2251"/>
                </a:lnTo>
                <a:lnTo>
                  <a:pt x="1031" y="2203"/>
                </a:lnTo>
                <a:lnTo>
                  <a:pt x="989" y="2153"/>
                </a:lnTo>
                <a:lnTo>
                  <a:pt x="951" y="2099"/>
                </a:lnTo>
                <a:lnTo>
                  <a:pt x="916" y="2041"/>
                </a:lnTo>
                <a:lnTo>
                  <a:pt x="886" y="1981"/>
                </a:lnTo>
                <a:lnTo>
                  <a:pt x="861" y="1918"/>
                </a:lnTo>
                <a:lnTo>
                  <a:pt x="842" y="1853"/>
                </a:lnTo>
                <a:lnTo>
                  <a:pt x="828" y="1786"/>
                </a:lnTo>
                <a:lnTo>
                  <a:pt x="819" y="1717"/>
                </a:lnTo>
                <a:lnTo>
                  <a:pt x="815" y="1646"/>
                </a:lnTo>
                <a:lnTo>
                  <a:pt x="819" y="1575"/>
                </a:lnTo>
                <a:lnTo>
                  <a:pt x="828" y="1505"/>
                </a:lnTo>
                <a:lnTo>
                  <a:pt x="842" y="1438"/>
                </a:lnTo>
                <a:lnTo>
                  <a:pt x="861" y="1372"/>
                </a:lnTo>
                <a:lnTo>
                  <a:pt x="886" y="1310"/>
                </a:lnTo>
                <a:lnTo>
                  <a:pt x="916" y="1249"/>
                </a:lnTo>
                <a:lnTo>
                  <a:pt x="951" y="1192"/>
                </a:lnTo>
                <a:lnTo>
                  <a:pt x="989" y="1139"/>
                </a:lnTo>
                <a:lnTo>
                  <a:pt x="1031" y="1088"/>
                </a:lnTo>
                <a:lnTo>
                  <a:pt x="1078" y="1041"/>
                </a:lnTo>
                <a:lnTo>
                  <a:pt x="1129" y="997"/>
                </a:lnTo>
                <a:lnTo>
                  <a:pt x="1182" y="958"/>
                </a:lnTo>
                <a:lnTo>
                  <a:pt x="1239" y="924"/>
                </a:lnTo>
                <a:lnTo>
                  <a:pt x="1298" y="894"/>
                </a:lnTo>
                <a:lnTo>
                  <a:pt x="1361" y="869"/>
                </a:lnTo>
                <a:lnTo>
                  <a:pt x="1425" y="849"/>
                </a:lnTo>
                <a:lnTo>
                  <a:pt x="1492" y="834"/>
                </a:lnTo>
                <a:lnTo>
                  <a:pt x="1560" y="826"/>
                </a:lnTo>
                <a:lnTo>
                  <a:pt x="1631" y="823"/>
                </a:lnTo>
                <a:close/>
                <a:moveTo>
                  <a:pt x="2640" y="421"/>
                </a:moveTo>
                <a:lnTo>
                  <a:pt x="2671" y="424"/>
                </a:lnTo>
                <a:lnTo>
                  <a:pt x="2702" y="431"/>
                </a:lnTo>
                <a:lnTo>
                  <a:pt x="2732" y="443"/>
                </a:lnTo>
                <a:lnTo>
                  <a:pt x="2759" y="460"/>
                </a:lnTo>
                <a:lnTo>
                  <a:pt x="2784" y="482"/>
                </a:lnTo>
                <a:lnTo>
                  <a:pt x="2806" y="507"/>
                </a:lnTo>
                <a:lnTo>
                  <a:pt x="2823" y="535"/>
                </a:lnTo>
                <a:lnTo>
                  <a:pt x="2834" y="565"/>
                </a:lnTo>
                <a:lnTo>
                  <a:pt x="2841" y="596"/>
                </a:lnTo>
                <a:lnTo>
                  <a:pt x="2844" y="628"/>
                </a:lnTo>
                <a:lnTo>
                  <a:pt x="2841" y="659"/>
                </a:lnTo>
                <a:lnTo>
                  <a:pt x="2834" y="689"/>
                </a:lnTo>
                <a:lnTo>
                  <a:pt x="2823" y="719"/>
                </a:lnTo>
                <a:lnTo>
                  <a:pt x="2806" y="747"/>
                </a:lnTo>
                <a:lnTo>
                  <a:pt x="2784" y="772"/>
                </a:lnTo>
                <a:lnTo>
                  <a:pt x="2640" y="918"/>
                </a:lnTo>
                <a:lnTo>
                  <a:pt x="2615" y="939"/>
                </a:lnTo>
                <a:lnTo>
                  <a:pt x="2588" y="957"/>
                </a:lnTo>
                <a:lnTo>
                  <a:pt x="2558" y="968"/>
                </a:lnTo>
                <a:lnTo>
                  <a:pt x="2527" y="976"/>
                </a:lnTo>
                <a:lnTo>
                  <a:pt x="2495" y="979"/>
                </a:lnTo>
                <a:lnTo>
                  <a:pt x="2465" y="976"/>
                </a:lnTo>
                <a:lnTo>
                  <a:pt x="2434" y="968"/>
                </a:lnTo>
                <a:lnTo>
                  <a:pt x="2404" y="957"/>
                </a:lnTo>
                <a:lnTo>
                  <a:pt x="2377" y="939"/>
                </a:lnTo>
                <a:lnTo>
                  <a:pt x="2352" y="918"/>
                </a:lnTo>
                <a:lnTo>
                  <a:pt x="2331" y="893"/>
                </a:lnTo>
                <a:lnTo>
                  <a:pt x="2313" y="865"/>
                </a:lnTo>
                <a:lnTo>
                  <a:pt x="2302" y="835"/>
                </a:lnTo>
                <a:lnTo>
                  <a:pt x="2295" y="804"/>
                </a:lnTo>
                <a:lnTo>
                  <a:pt x="2292" y="772"/>
                </a:lnTo>
                <a:lnTo>
                  <a:pt x="2295" y="741"/>
                </a:lnTo>
                <a:lnTo>
                  <a:pt x="2302" y="710"/>
                </a:lnTo>
                <a:lnTo>
                  <a:pt x="2313" y="680"/>
                </a:lnTo>
                <a:lnTo>
                  <a:pt x="2331" y="652"/>
                </a:lnTo>
                <a:lnTo>
                  <a:pt x="2352" y="628"/>
                </a:lnTo>
                <a:lnTo>
                  <a:pt x="2495" y="482"/>
                </a:lnTo>
                <a:lnTo>
                  <a:pt x="2521" y="460"/>
                </a:lnTo>
                <a:lnTo>
                  <a:pt x="2549" y="443"/>
                </a:lnTo>
                <a:lnTo>
                  <a:pt x="2578" y="431"/>
                </a:lnTo>
                <a:lnTo>
                  <a:pt x="2609" y="424"/>
                </a:lnTo>
                <a:lnTo>
                  <a:pt x="2640" y="421"/>
                </a:lnTo>
                <a:close/>
                <a:moveTo>
                  <a:pt x="622" y="421"/>
                </a:moveTo>
                <a:lnTo>
                  <a:pt x="653" y="424"/>
                </a:lnTo>
                <a:lnTo>
                  <a:pt x="683" y="431"/>
                </a:lnTo>
                <a:lnTo>
                  <a:pt x="713" y="443"/>
                </a:lnTo>
                <a:lnTo>
                  <a:pt x="741" y="460"/>
                </a:lnTo>
                <a:lnTo>
                  <a:pt x="766" y="482"/>
                </a:lnTo>
                <a:lnTo>
                  <a:pt x="911" y="628"/>
                </a:lnTo>
                <a:lnTo>
                  <a:pt x="932" y="652"/>
                </a:lnTo>
                <a:lnTo>
                  <a:pt x="948" y="680"/>
                </a:lnTo>
                <a:lnTo>
                  <a:pt x="961" y="710"/>
                </a:lnTo>
                <a:lnTo>
                  <a:pt x="968" y="741"/>
                </a:lnTo>
                <a:lnTo>
                  <a:pt x="970" y="772"/>
                </a:lnTo>
                <a:lnTo>
                  <a:pt x="968" y="804"/>
                </a:lnTo>
                <a:lnTo>
                  <a:pt x="961" y="835"/>
                </a:lnTo>
                <a:lnTo>
                  <a:pt x="948" y="865"/>
                </a:lnTo>
                <a:lnTo>
                  <a:pt x="932" y="893"/>
                </a:lnTo>
                <a:lnTo>
                  <a:pt x="911" y="918"/>
                </a:lnTo>
                <a:lnTo>
                  <a:pt x="885" y="939"/>
                </a:lnTo>
                <a:lnTo>
                  <a:pt x="857" y="957"/>
                </a:lnTo>
                <a:lnTo>
                  <a:pt x="828" y="968"/>
                </a:lnTo>
                <a:lnTo>
                  <a:pt x="797" y="976"/>
                </a:lnTo>
                <a:lnTo>
                  <a:pt x="766" y="979"/>
                </a:lnTo>
                <a:lnTo>
                  <a:pt x="735" y="976"/>
                </a:lnTo>
                <a:lnTo>
                  <a:pt x="704" y="968"/>
                </a:lnTo>
                <a:lnTo>
                  <a:pt x="675" y="957"/>
                </a:lnTo>
                <a:lnTo>
                  <a:pt x="648" y="939"/>
                </a:lnTo>
                <a:lnTo>
                  <a:pt x="622" y="918"/>
                </a:lnTo>
                <a:lnTo>
                  <a:pt x="478" y="772"/>
                </a:lnTo>
                <a:lnTo>
                  <a:pt x="456" y="747"/>
                </a:lnTo>
                <a:lnTo>
                  <a:pt x="440" y="719"/>
                </a:lnTo>
                <a:lnTo>
                  <a:pt x="428" y="689"/>
                </a:lnTo>
                <a:lnTo>
                  <a:pt x="420" y="659"/>
                </a:lnTo>
                <a:lnTo>
                  <a:pt x="417" y="627"/>
                </a:lnTo>
                <a:lnTo>
                  <a:pt x="420" y="596"/>
                </a:lnTo>
                <a:lnTo>
                  <a:pt x="428" y="565"/>
                </a:lnTo>
                <a:lnTo>
                  <a:pt x="440" y="535"/>
                </a:lnTo>
                <a:lnTo>
                  <a:pt x="456" y="507"/>
                </a:lnTo>
                <a:lnTo>
                  <a:pt x="478" y="482"/>
                </a:lnTo>
                <a:lnTo>
                  <a:pt x="503" y="460"/>
                </a:lnTo>
                <a:lnTo>
                  <a:pt x="531" y="443"/>
                </a:lnTo>
                <a:lnTo>
                  <a:pt x="560" y="431"/>
                </a:lnTo>
                <a:lnTo>
                  <a:pt x="590" y="424"/>
                </a:lnTo>
                <a:lnTo>
                  <a:pt x="622" y="42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665" y="2"/>
                </a:lnTo>
                <a:lnTo>
                  <a:pt x="1695" y="10"/>
                </a:lnTo>
                <a:lnTo>
                  <a:pt x="1725" y="22"/>
                </a:lnTo>
                <a:lnTo>
                  <a:pt x="1752" y="39"/>
                </a:lnTo>
                <a:lnTo>
                  <a:pt x="1775" y="60"/>
                </a:lnTo>
                <a:lnTo>
                  <a:pt x="1796" y="83"/>
                </a:lnTo>
                <a:lnTo>
                  <a:pt x="1812" y="111"/>
                </a:lnTo>
                <a:lnTo>
                  <a:pt x="1824" y="140"/>
                </a:lnTo>
                <a:lnTo>
                  <a:pt x="1832" y="172"/>
                </a:lnTo>
                <a:lnTo>
                  <a:pt x="1835" y="205"/>
                </a:lnTo>
                <a:lnTo>
                  <a:pt x="1835" y="411"/>
                </a:lnTo>
                <a:lnTo>
                  <a:pt x="1832" y="445"/>
                </a:lnTo>
                <a:lnTo>
                  <a:pt x="1824" y="476"/>
                </a:lnTo>
                <a:lnTo>
                  <a:pt x="1812" y="506"/>
                </a:lnTo>
                <a:lnTo>
                  <a:pt x="1796" y="533"/>
                </a:lnTo>
                <a:lnTo>
                  <a:pt x="1775" y="556"/>
                </a:lnTo>
                <a:lnTo>
                  <a:pt x="1752" y="577"/>
                </a:lnTo>
                <a:lnTo>
                  <a:pt x="1725" y="593"/>
                </a:lnTo>
                <a:lnTo>
                  <a:pt x="1695" y="607"/>
                </a:lnTo>
                <a:lnTo>
                  <a:pt x="1665" y="614"/>
                </a:lnTo>
                <a:lnTo>
                  <a:pt x="1631" y="617"/>
                </a:lnTo>
                <a:lnTo>
                  <a:pt x="1598" y="614"/>
                </a:lnTo>
                <a:lnTo>
                  <a:pt x="1566" y="607"/>
                </a:lnTo>
                <a:lnTo>
                  <a:pt x="1538" y="593"/>
                </a:lnTo>
                <a:lnTo>
                  <a:pt x="1510" y="577"/>
                </a:lnTo>
                <a:lnTo>
                  <a:pt x="1487" y="556"/>
                </a:lnTo>
                <a:lnTo>
                  <a:pt x="1466" y="533"/>
                </a:lnTo>
                <a:lnTo>
                  <a:pt x="1450" y="506"/>
                </a:lnTo>
                <a:lnTo>
                  <a:pt x="1438" y="476"/>
                </a:lnTo>
                <a:lnTo>
                  <a:pt x="1429" y="445"/>
                </a:lnTo>
                <a:lnTo>
                  <a:pt x="1427" y="411"/>
                </a:lnTo>
                <a:lnTo>
                  <a:pt x="1427" y="205"/>
                </a:lnTo>
                <a:lnTo>
                  <a:pt x="1429" y="172"/>
                </a:lnTo>
                <a:lnTo>
                  <a:pt x="1438" y="140"/>
                </a:lnTo>
                <a:lnTo>
                  <a:pt x="1450" y="111"/>
                </a:lnTo>
                <a:lnTo>
                  <a:pt x="1466" y="83"/>
                </a:lnTo>
                <a:lnTo>
                  <a:pt x="1487" y="60"/>
                </a:lnTo>
                <a:lnTo>
                  <a:pt x="1510" y="39"/>
                </a:lnTo>
                <a:lnTo>
                  <a:pt x="1538" y="22"/>
                </a:lnTo>
                <a:lnTo>
                  <a:pt x="1566" y="10"/>
                </a:lnTo>
                <a:lnTo>
                  <a:pt x="1598" y="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62"/>
          <p:cNvSpPr>
            <a:spLocks noEditPoints="1"/>
          </p:cNvSpPr>
          <p:nvPr/>
        </p:nvSpPr>
        <p:spPr bwMode="auto">
          <a:xfrm>
            <a:off x="882858" y="1381820"/>
            <a:ext cx="469415" cy="451005"/>
          </a:xfrm>
          <a:custGeom>
            <a:avLst/>
            <a:gdLst>
              <a:gd name="T0" fmla="*/ 1631 w 3261"/>
              <a:gd name="T1" fmla="*/ 509 h 3132"/>
              <a:gd name="T2" fmla="*/ 1275 w 3261"/>
              <a:gd name="T3" fmla="*/ 1237 h 3132"/>
              <a:gd name="T4" fmla="*/ 479 w 3261"/>
              <a:gd name="T5" fmla="*/ 1353 h 3132"/>
              <a:gd name="T6" fmla="*/ 1055 w 3261"/>
              <a:gd name="T7" fmla="*/ 1921 h 3132"/>
              <a:gd name="T8" fmla="*/ 918 w 3261"/>
              <a:gd name="T9" fmla="*/ 2721 h 3132"/>
              <a:gd name="T10" fmla="*/ 1631 w 3261"/>
              <a:gd name="T11" fmla="*/ 2343 h 3132"/>
              <a:gd name="T12" fmla="*/ 2342 w 3261"/>
              <a:gd name="T13" fmla="*/ 2721 h 3132"/>
              <a:gd name="T14" fmla="*/ 2206 w 3261"/>
              <a:gd name="T15" fmla="*/ 1921 h 3132"/>
              <a:gd name="T16" fmla="*/ 2782 w 3261"/>
              <a:gd name="T17" fmla="*/ 1353 h 3132"/>
              <a:gd name="T18" fmla="*/ 1986 w 3261"/>
              <a:gd name="T19" fmla="*/ 1237 h 3132"/>
              <a:gd name="T20" fmla="*/ 1631 w 3261"/>
              <a:gd name="T21" fmla="*/ 509 h 3132"/>
              <a:gd name="T22" fmla="*/ 1631 w 3261"/>
              <a:gd name="T23" fmla="*/ 0 h 3132"/>
              <a:gd name="T24" fmla="*/ 2135 w 3261"/>
              <a:gd name="T25" fmla="*/ 1031 h 3132"/>
              <a:gd name="T26" fmla="*/ 3261 w 3261"/>
              <a:gd name="T27" fmla="*/ 1196 h 3132"/>
              <a:gd name="T28" fmla="*/ 2446 w 3261"/>
              <a:gd name="T29" fmla="*/ 1999 h 3132"/>
              <a:gd name="T30" fmla="*/ 2639 w 3261"/>
              <a:gd name="T31" fmla="*/ 3132 h 3132"/>
              <a:gd name="T32" fmla="*/ 1631 w 3261"/>
              <a:gd name="T33" fmla="*/ 2597 h 3132"/>
              <a:gd name="T34" fmla="*/ 622 w 3261"/>
              <a:gd name="T35" fmla="*/ 3132 h 3132"/>
              <a:gd name="T36" fmla="*/ 815 w 3261"/>
              <a:gd name="T37" fmla="*/ 1999 h 3132"/>
              <a:gd name="T38" fmla="*/ 0 w 3261"/>
              <a:gd name="T39" fmla="*/ 1196 h 3132"/>
              <a:gd name="T40" fmla="*/ 1127 w 3261"/>
              <a:gd name="T41" fmla="*/ 1031 h 3132"/>
              <a:gd name="T42" fmla="*/ 1631 w 3261"/>
              <a:gd name="T43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261" h="3132">
                <a:moveTo>
                  <a:pt x="1631" y="509"/>
                </a:moveTo>
                <a:lnTo>
                  <a:pt x="1275" y="1237"/>
                </a:lnTo>
                <a:lnTo>
                  <a:pt x="479" y="1353"/>
                </a:lnTo>
                <a:lnTo>
                  <a:pt x="1055" y="1921"/>
                </a:lnTo>
                <a:lnTo>
                  <a:pt x="918" y="2721"/>
                </a:lnTo>
                <a:lnTo>
                  <a:pt x="1631" y="2343"/>
                </a:lnTo>
                <a:lnTo>
                  <a:pt x="2342" y="2721"/>
                </a:lnTo>
                <a:lnTo>
                  <a:pt x="2206" y="1921"/>
                </a:lnTo>
                <a:lnTo>
                  <a:pt x="2782" y="1353"/>
                </a:lnTo>
                <a:lnTo>
                  <a:pt x="1986" y="1237"/>
                </a:lnTo>
                <a:lnTo>
                  <a:pt x="1631" y="509"/>
                </a:lnTo>
                <a:close/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67"/>
          <p:cNvSpPr>
            <a:spLocks noEditPoints="1"/>
          </p:cNvSpPr>
          <p:nvPr/>
        </p:nvSpPr>
        <p:spPr bwMode="auto">
          <a:xfrm>
            <a:off x="1643267" y="1381820"/>
            <a:ext cx="469415" cy="451005"/>
          </a:xfrm>
          <a:custGeom>
            <a:avLst/>
            <a:gdLst>
              <a:gd name="T0" fmla="*/ 1631 w 3261"/>
              <a:gd name="T1" fmla="*/ 509 h 3132"/>
              <a:gd name="T2" fmla="*/ 1628 w 3261"/>
              <a:gd name="T3" fmla="*/ 2345 h 3132"/>
              <a:gd name="T4" fmla="*/ 1631 w 3261"/>
              <a:gd name="T5" fmla="*/ 2343 h 3132"/>
              <a:gd name="T6" fmla="*/ 2342 w 3261"/>
              <a:gd name="T7" fmla="*/ 2721 h 3132"/>
              <a:gd name="T8" fmla="*/ 2206 w 3261"/>
              <a:gd name="T9" fmla="*/ 1921 h 3132"/>
              <a:gd name="T10" fmla="*/ 2782 w 3261"/>
              <a:gd name="T11" fmla="*/ 1353 h 3132"/>
              <a:gd name="T12" fmla="*/ 1986 w 3261"/>
              <a:gd name="T13" fmla="*/ 1237 h 3132"/>
              <a:gd name="T14" fmla="*/ 1631 w 3261"/>
              <a:gd name="T15" fmla="*/ 509 h 3132"/>
              <a:gd name="T16" fmla="*/ 1631 w 3261"/>
              <a:gd name="T17" fmla="*/ 0 h 3132"/>
              <a:gd name="T18" fmla="*/ 2135 w 3261"/>
              <a:gd name="T19" fmla="*/ 1031 h 3132"/>
              <a:gd name="T20" fmla="*/ 3261 w 3261"/>
              <a:gd name="T21" fmla="*/ 1196 h 3132"/>
              <a:gd name="T22" fmla="*/ 2446 w 3261"/>
              <a:gd name="T23" fmla="*/ 1999 h 3132"/>
              <a:gd name="T24" fmla="*/ 2639 w 3261"/>
              <a:gd name="T25" fmla="*/ 3132 h 3132"/>
              <a:gd name="T26" fmla="*/ 1631 w 3261"/>
              <a:gd name="T27" fmla="*/ 2597 h 3132"/>
              <a:gd name="T28" fmla="*/ 622 w 3261"/>
              <a:gd name="T29" fmla="*/ 3132 h 3132"/>
              <a:gd name="T30" fmla="*/ 815 w 3261"/>
              <a:gd name="T31" fmla="*/ 1999 h 3132"/>
              <a:gd name="T32" fmla="*/ 0 w 3261"/>
              <a:gd name="T33" fmla="*/ 1196 h 3132"/>
              <a:gd name="T34" fmla="*/ 1127 w 3261"/>
              <a:gd name="T35" fmla="*/ 1031 h 3132"/>
              <a:gd name="T36" fmla="*/ 1631 w 3261"/>
              <a:gd name="T37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1" h="3132">
                <a:moveTo>
                  <a:pt x="1631" y="509"/>
                </a:moveTo>
                <a:lnTo>
                  <a:pt x="1628" y="2345"/>
                </a:lnTo>
                <a:lnTo>
                  <a:pt x="1631" y="2343"/>
                </a:lnTo>
                <a:lnTo>
                  <a:pt x="2342" y="2721"/>
                </a:lnTo>
                <a:lnTo>
                  <a:pt x="2206" y="1921"/>
                </a:lnTo>
                <a:lnTo>
                  <a:pt x="2782" y="1353"/>
                </a:lnTo>
                <a:lnTo>
                  <a:pt x="1986" y="1237"/>
                </a:lnTo>
                <a:lnTo>
                  <a:pt x="1631" y="509"/>
                </a:lnTo>
                <a:close/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72"/>
          <p:cNvSpPr/>
          <p:nvPr/>
        </p:nvSpPr>
        <p:spPr bwMode="auto">
          <a:xfrm>
            <a:off x="2403677" y="1381820"/>
            <a:ext cx="469415" cy="451005"/>
          </a:xfrm>
          <a:custGeom>
            <a:avLst/>
            <a:gdLst>
              <a:gd name="T0" fmla="*/ 1631 w 3261"/>
              <a:gd name="T1" fmla="*/ 0 h 3132"/>
              <a:gd name="T2" fmla="*/ 2135 w 3261"/>
              <a:gd name="T3" fmla="*/ 1031 h 3132"/>
              <a:gd name="T4" fmla="*/ 3261 w 3261"/>
              <a:gd name="T5" fmla="*/ 1196 h 3132"/>
              <a:gd name="T6" fmla="*/ 2446 w 3261"/>
              <a:gd name="T7" fmla="*/ 1999 h 3132"/>
              <a:gd name="T8" fmla="*/ 2639 w 3261"/>
              <a:gd name="T9" fmla="*/ 3132 h 3132"/>
              <a:gd name="T10" fmla="*/ 1631 w 3261"/>
              <a:gd name="T11" fmla="*/ 2597 h 3132"/>
              <a:gd name="T12" fmla="*/ 622 w 3261"/>
              <a:gd name="T13" fmla="*/ 3132 h 3132"/>
              <a:gd name="T14" fmla="*/ 815 w 3261"/>
              <a:gd name="T15" fmla="*/ 1999 h 3132"/>
              <a:gd name="T16" fmla="*/ 0 w 3261"/>
              <a:gd name="T17" fmla="*/ 1196 h 3132"/>
              <a:gd name="T18" fmla="*/ 1127 w 3261"/>
              <a:gd name="T19" fmla="*/ 1031 h 3132"/>
              <a:gd name="T20" fmla="*/ 1631 w 3261"/>
              <a:gd name="T21" fmla="*/ 0 h 3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61" h="3132">
                <a:moveTo>
                  <a:pt x="1631" y="0"/>
                </a:moveTo>
                <a:lnTo>
                  <a:pt x="2135" y="1031"/>
                </a:lnTo>
                <a:lnTo>
                  <a:pt x="3261" y="1196"/>
                </a:lnTo>
                <a:lnTo>
                  <a:pt x="2446" y="1999"/>
                </a:lnTo>
                <a:lnTo>
                  <a:pt x="2639" y="3132"/>
                </a:lnTo>
                <a:lnTo>
                  <a:pt x="1631" y="2597"/>
                </a:lnTo>
                <a:lnTo>
                  <a:pt x="622" y="3132"/>
                </a:lnTo>
                <a:lnTo>
                  <a:pt x="815" y="1999"/>
                </a:lnTo>
                <a:lnTo>
                  <a:pt x="0" y="1196"/>
                </a:lnTo>
                <a:lnTo>
                  <a:pt x="1127" y="1031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377"/>
          <p:cNvSpPr/>
          <p:nvPr/>
        </p:nvSpPr>
        <p:spPr bwMode="auto">
          <a:xfrm>
            <a:off x="3164086" y="1387796"/>
            <a:ext cx="469413" cy="433747"/>
          </a:xfrm>
          <a:custGeom>
            <a:avLst/>
            <a:gdLst>
              <a:gd name="T0" fmla="*/ 919 w 3261"/>
              <a:gd name="T1" fmla="*/ 4 h 3020"/>
              <a:gd name="T2" fmla="*/ 1102 w 3261"/>
              <a:gd name="T3" fmla="*/ 48 h 3020"/>
              <a:gd name="T4" fmla="*/ 1270 w 3261"/>
              <a:gd name="T5" fmla="*/ 139 h 3020"/>
              <a:gd name="T6" fmla="*/ 1416 w 3261"/>
              <a:gd name="T7" fmla="*/ 262 h 3020"/>
              <a:gd name="T8" fmla="*/ 1538 w 3261"/>
              <a:gd name="T9" fmla="*/ 410 h 3020"/>
              <a:gd name="T10" fmla="*/ 1631 w 3261"/>
              <a:gd name="T11" fmla="*/ 570 h 3020"/>
              <a:gd name="T12" fmla="*/ 1723 w 3261"/>
              <a:gd name="T13" fmla="*/ 410 h 3020"/>
              <a:gd name="T14" fmla="*/ 1846 w 3261"/>
              <a:gd name="T15" fmla="*/ 262 h 3020"/>
              <a:gd name="T16" fmla="*/ 1992 w 3261"/>
              <a:gd name="T17" fmla="*/ 139 h 3020"/>
              <a:gd name="T18" fmla="*/ 2159 w 3261"/>
              <a:gd name="T19" fmla="*/ 48 h 3020"/>
              <a:gd name="T20" fmla="*/ 2341 w 3261"/>
              <a:gd name="T21" fmla="*/ 4 h 3020"/>
              <a:gd name="T22" fmla="*/ 2479 w 3261"/>
              <a:gd name="T23" fmla="*/ 4 h 3020"/>
              <a:gd name="T24" fmla="*/ 2689 w 3261"/>
              <a:gd name="T25" fmla="*/ 49 h 3020"/>
              <a:gd name="T26" fmla="*/ 2876 w 3261"/>
              <a:gd name="T27" fmla="*/ 142 h 3020"/>
              <a:gd name="T28" fmla="*/ 3034 w 3261"/>
              <a:gd name="T29" fmla="*/ 276 h 3020"/>
              <a:gd name="T30" fmla="*/ 3155 w 3261"/>
              <a:gd name="T31" fmla="*/ 445 h 3020"/>
              <a:gd name="T32" fmla="*/ 3234 w 3261"/>
              <a:gd name="T33" fmla="*/ 640 h 3020"/>
              <a:gd name="T34" fmla="*/ 3261 w 3261"/>
              <a:gd name="T35" fmla="*/ 856 h 3020"/>
              <a:gd name="T36" fmla="*/ 3241 w 3261"/>
              <a:gd name="T37" fmla="*/ 1077 h 3020"/>
              <a:gd name="T38" fmla="*/ 3184 w 3261"/>
              <a:gd name="T39" fmla="*/ 1275 h 3020"/>
              <a:gd name="T40" fmla="*/ 3094 w 3261"/>
              <a:gd name="T41" fmla="*/ 1454 h 3020"/>
              <a:gd name="T42" fmla="*/ 2977 w 3261"/>
              <a:gd name="T43" fmla="*/ 1621 h 3020"/>
              <a:gd name="T44" fmla="*/ 2837 w 3261"/>
              <a:gd name="T45" fmla="*/ 1779 h 3020"/>
              <a:gd name="T46" fmla="*/ 2680 w 3261"/>
              <a:gd name="T47" fmla="*/ 1933 h 3020"/>
              <a:gd name="T48" fmla="*/ 2510 w 3261"/>
              <a:gd name="T49" fmla="*/ 2087 h 3020"/>
              <a:gd name="T50" fmla="*/ 2331 w 3261"/>
              <a:gd name="T51" fmla="*/ 2246 h 3020"/>
              <a:gd name="T52" fmla="*/ 2149 w 3261"/>
              <a:gd name="T53" fmla="*/ 2415 h 3020"/>
              <a:gd name="T54" fmla="*/ 1968 w 3261"/>
              <a:gd name="T55" fmla="*/ 2596 h 3020"/>
              <a:gd name="T56" fmla="*/ 1793 w 3261"/>
              <a:gd name="T57" fmla="*/ 2797 h 3020"/>
              <a:gd name="T58" fmla="*/ 1631 w 3261"/>
              <a:gd name="T59" fmla="*/ 3020 h 3020"/>
              <a:gd name="T60" fmla="*/ 1459 w 3261"/>
              <a:gd name="T61" fmla="*/ 2796 h 3020"/>
              <a:gd name="T62" fmla="*/ 1281 w 3261"/>
              <a:gd name="T63" fmla="*/ 2596 h 3020"/>
              <a:gd name="T64" fmla="*/ 1097 w 3261"/>
              <a:gd name="T65" fmla="*/ 2417 h 3020"/>
              <a:gd name="T66" fmla="*/ 914 w 3261"/>
              <a:gd name="T67" fmla="*/ 2250 h 3020"/>
              <a:gd name="T68" fmla="*/ 737 w 3261"/>
              <a:gd name="T69" fmla="*/ 2095 h 3020"/>
              <a:gd name="T70" fmla="*/ 567 w 3261"/>
              <a:gd name="T71" fmla="*/ 1943 h 3020"/>
              <a:gd name="T72" fmla="*/ 412 w 3261"/>
              <a:gd name="T73" fmla="*/ 1790 h 3020"/>
              <a:gd name="T74" fmla="*/ 276 w 3261"/>
              <a:gd name="T75" fmla="*/ 1634 h 3020"/>
              <a:gd name="T76" fmla="*/ 162 w 3261"/>
              <a:gd name="T77" fmla="*/ 1466 h 3020"/>
              <a:gd name="T78" fmla="*/ 75 w 3261"/>
              <a:gd name="T79" fmla="*/ 1285 h 3020"/>
              <a:gd name="T80" fmla="*/ 19 w 3261"/>
              <a:gd name="T81" fmla="*/ 1083 h 3020"/>
              <a:gd name="T82" fmla="*/ 0 w 3261"/>
              <a:gd name="T83" fmla="*/ 856 h 3020"/>
              <a:gd name="T84" fmla="*/ 27 w 3261"/>
              <a:gd name="T85" fmla="*/ 640 h 3020"/>
              <a:gd name="T86" fmla="*/ 105 w 3261"/>
              <a:gd name="T87" fmla="*/ 445 h 3020"/>
              <a:gd name="T88" fmla="*/ 227 w 3261"/>
              <a:gd name="T89" fmla="*/ 276 h 3020"/>
              <a:gd name="T90" fmla="*/ 384 w 3261"/>
              <a:gd name="T91" fmla="*/ 142 h 3020"/>
              <a:gd name="T92" fmla="*/ 572 w 3261"/>
              <a:gd name="T93" fmla="*/ 49 h 3020"/>
              <a:gd name="T94" fmla="*/ 782 w 3261"/>
              <a:gd name="T95" fmla="*/ 4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1" h="3020">
                <a:moveTo>
                  <a:pt x="856" y="0"/>
                </a:moveTo>
                <a:lnTo>
                  <a:pt x="856" y="0"/>
                </a:lnTo>
                <a:lnTo>
                  <a:pt x="919" y="4"/>
                </a:lnTo>
                <a:lnTo>
                  <a:pt x="983" y="13"/>
                </a:lnTo>
                <a:lnTo>
                  <a:pt x="1043" y="28"/>
                </a:lnTo>
                <a:lnTo>
                  <a:pt x="1102" y="48"/>
                </a:lnTo>
                <a:lnTo>
                  <a:pt x="1160" y="74"/>
                </a:lnTo>
                <a:lnTo>
                  <a:pt x="1215" y="104"/>
                </a:lnTo>
                <a:lnTo>
                  <a:pt x="1270" y="139"/>
                </a:lnTo>
                <a:lnTo>
                  <a:pt x="1321" y="177"/>
                </a:lnTo>
                <a:lnTo>
                  <a:pt x="1369" y="218"/>
                </a:lnTo>
                <a:lnTo>
                  <a:pt x="1416" y="262"/>
                </a:lnTo>
                <a:lnTo>
                  <a:pt x="1459" y="309"/>
                </a:lnTo>
                <a:lnTo>
                  <a:pt x="1500" y="358"/>
                </a:lnTo>
                <a:lnTo>
                  <a:pt x="1538" y="410"/>
                </a:lnTo>
                <a:lnTo>
                  <a:pt x="1572" y="463"/>
                </a:lnTo>
                <a:lnTo>
                  <a:pt x="1603" y="516"/>
                </a:lnTo>
                <a:lnTo>
                  <a:pt x="1631" y="570"/>
                </a:lnTo>
                <a:lnTo>
                  <a:pt x="1658" y="516"/>
                </a:lnTo>
                <a:lnTo>
                  <a:pt x="1689" y="463"/>
                </a:lnTo>
                <a:lnTo>
                  <a:pt x="1723" y="410"/>
                </a:lnTo>
                <a:lnTo>
                  <a:pt x="1761" y="358"/>
                </a:lnTo>
                <a:lnTo>
                  <a:pt x="1802" y="309"/>
                </a:lnTo>
                <a:lnTo>
                  <a:pt x="1846" y="262"/>
                </a:lnTo>
                <a:lnTo>
                  <a:pt x="1892" y="218"/>
                </a:lnTo>
                <a:lnTo>
                  <a:pt x="1940" y="177"/>
                </a:lnTo>
                <a:lnTo>
                  <a:pt x="1992" y="139"/>
                </a:lnTo>
                <a:lnTo>
                  <a:pt x="2045" y="104"/>
                </a:lnTo>
                <a:lnTo>
                  <a:pt x="2101" y="74"/>
                </a:lnTo>
                <a:lnTo>
                  <a:pt x="2159" y="48"/>
                </a:lnTo>
                <a:lnTo>
                  <a:pt x="2218" y="28"/>
                </a:lnTo>
                <a:lnTo>
                  <a:pt x="2279" y="13"/>
                </a:lnTo>
                <a:lnTo>
                  <a:pt x="2341" y="4"/>
                </a:lnTo>
                <a:lnTo>
                  <a:pt x="2405" y="0"/>
                </a:lnTo>
                <a:lnTo>
                  <a:pt x="2405" y="0"/>
                </a:lnTo>
                <a:lnTo>
                  <a:pt x="2479" y="4"/>
                </a:lnTo>
                <a:lnTo>
                  <a:pt x="2551" y="13"/>
                </a:lnTo>
                <a:lnTo>
                  <a:pt x="2620" y="28"/>
                </a:lnTo>
                <a:lnTo>
                  <a:pt x="2689" y="49"/>
                </a:lnTo>
                <a:lnTo>
                  <a:pt x="2754" y="75"/>
                </a:lnTo>
                <a:lnTo>
                  <a:pt x="2817" y="107"/>
                </a:lnTo>
                <a:lnTo>
                  <a:pt x="2876" y="142"/>
                </a:lnTo>
                <a:lnTo>
                  <a:pt x="2933" y="183"/>
                </a:lnTo>
                <a:lnTo>
                  <a:pt x="2985" y="228"/>
                </a:lnTo>
                <a:lnTo>
                  <a:pt x="3034" y="276"/>
                </a:lnTo>
                <a:lnTo>
                  <a:pt x="3079" y="329"/>
                </a:lnTo>
                <a:lnTo>
                  <a:pt x="3119" y="385"/>
                </a:lnTo>
                <a:lnTo>
                  <a:pt x="3155" y="445"/>
                </a:lnTo>
                <a:lnTo>
                  <a:pt x="3187" y="508"/>
                </a:lnTo>
                <a:lnTo>
                  <a:pt x="3213" y="573"/>
                </a:lnTo>
                <a:lnTo>
                  <a:pt x="3234" y="640"/>
                </a:lnTo>
                <a:lnTo>
                  <a:pt x="3249" y="711"/>
                </a:lnTo>
                <a:lnTo>
                  <a:pt x="3258" y="783"/>
                </a:lnTo>
                <a:lnTo>
                  <a:pt x="3261" y="856"/>
                </a:lnTo>
                <a:lnTo>
                  <a:pt x="3259" y="932"/>
                </a:lnTo>
                <a:lnTo>
                  <a:pt x="3252" y="1006"/>
                </a:lnTo>
                <a:lnTo>
                  <a:pt x="3241" y="1077"/>
                </a:lnTo>
                <a:lnTo>
                  <a:pt x="3226" y="1145"/>
                </a:lnTo>
                <a:lnTo>
                  <a:pt x="3207" y="1210"/>
                </a:lnTo>
                <a:lnTo>
                  <a:pt x="3184" y="1275"/>
                </a:lnTo>
                <a:lnTo>
                  <a:pt x="3157" y="1336"/>
                </a:lnTo>
                <a:lnTo>
                  <a:pt x="3127" y="1396"/>
                </a:lnTo>
                <a:lnTo>
                  <a:pt x="3094" y="1454"/>
                </a:lnTo>
                <a:lnTo>
                  <a:pt x="3058" y="1511"/>
                </a:lnTo>
                <a:lnTo>
                  <a:pt x="3019" y="1567"/>
                </a:lnTo>
                <a:lnTo>
                  <a:pt x="2977" y="1621"/>
                </a:lnTo>
                <a:lnTo>
                  <a:pt x="2933" y="1675"/>
                </a:lnTo>
                <a:lnTo>
                  <a:pt x="2886" y="1727"/>
                </a:lnTo>
                <a:lnTo>
                  <a:pt x="2837" y="1779"/>
                </a:lnTo>
                <a:lnTo>
                  <a:pt x="2787" y="1831"/>
                </a:lnTo>
                <a:lnTo>
                  <a:pt x="2734" y="1882"/>
                </a:lnTo>
                <a:lnTo>
                  <a:pt x="2680" y="1933"/>
                </a:lnTo>
                <a:lnTo>
                  <a:pt x="2625" y="1984"/>
                </a:lnTo>
                <a:lnTo>
                  <a:pt x="2567" y="2035"/>
                </a:lnTo>
                <a:lnTo>
                  <a:pt x="2510" y="2087"/>
                </a:lnTo>
                <a:lnTo>
                  <a:pt x="2451" y="2140"/>
                </a:lnTo>
                <a:lnTo>
                  <a:pt x="2391" y="2193"/>
                </a:lnTo>
                <a:lnTo>
                  <a:pt x="2331" y="2246"/>
                </a:lnTo>
                <a:lnTo>
                  <a:pt x="2270" y="2301"/>
                </a:lnTo>
                <a:lnTo>
                  <a:pt x="2210" y="2357"/>
                </a:lnTo>
                <a:lnTo>
                  <a:pt x="2149" y="2415"/>
                </a:lnTo>
                <a:lnTo>
                  <a:pt x="2089" y="2474"/>
                </a:lnTo>
                <a:lnTo>
                  <a:pt x="2028" y="2534"/>
                </a:lnTo>
                <a:lnTo>
                  <a:pt x="1968" y="2596"/>
                </a:lnTo>
                <a:lnTo>
                  <a:pt x="1909" y="2662"/>
                </a:lnTo>
                <a:lnTo>
                  <a:pt x="1851" y="2728"/>
                </a:lnTo>
                <a:lnTo>
                  <a:pt x="1793" y="2797"/>
                </a:lnTo>
                <a:lnTo>
                  <a:pt x="1738" y="2868"/>
                </a:lnTo>
                <a:lnTo>
                  <a:pt x="1683" y="2943"/>
                </a:lnTo>
                <a:lnTo>
                  <a:pt x="1631" y="3020"/>
                </a:lnTo>
                <a:lnTo>
                  <a:pt x="1575" y="2943"/>
                </a:lnTo>
                <a:lnTo>
                  <a:pt x="1517" y="2868"/>
                </a:lnTo>
                <a:lnTo>
                  <a:pt x="1459" y="2796"/>
                </a:lnTo>
                <a:lnTo>
                  <a:pt x="1401" y="2728"/>
                </a:lnTo>
                <a:lnTo>
                  <a:pt x="1341" y="2661"/>
                </a:lnTo>
                <a:lnTo>
                  <a:pt x="1281" y="2596"/>
                </a:lnTo>
                <a:lnTo>
                  <a:pt x="1219" y="2535"/>
                </a:lnTo>
                <a:lnTo>
                  <a:pt x="1158" y="2475"/>
                </a:lnTo>
                <a:lnTo>
                  <a:pt x="1097" y="2417"/>
                </a:lnTo>
                <a:lnTo>
                  <a:pt x="1036" y="2359"/>
                </a:lnTo>
                <a:lnTo>
                  <a:pt x="975" y="2304"/>
                </a:lnTo>
                <a:lnTo>
                  <a:pt x="914" y="2250"/>
                </a:lnTo>
                <a:lnTo>
                  <a:pt x="854" y="2198"/>
                </a:lnTo>
                <a:lnTo>
                  <a:pt x="795" y="2146"/>
                </a:lnTo>
                <a:lnTo>
                  <a:pt x="737" y="2095"/>
                </a:lnTo>
                <a:lnTo>
                  <a:pt x="678" y="2043"/>
                </a:lnTo>
                <a:lnTo>
                  <a:pt x="622" y="1993"/>
                </a:lnTo>
                <a:lnTo>
                  <a:pt x="567" y="1943"/>
                </a:lnTo>
                <a:lnTo>
                  <a:pt x="514" y="1892"/>
                </a:lnTo>
                <a:lnTo>
                  <a:pt x="463" y="1842"/>
                </a:lnTo>
                <a:lnTo>
                  <a:pt x="412" y="1790"/>
                </a:lnTo>
                <a:lnTo>
                  <a:pt x="364" y="1739"/>
                </a:lnTo>
                <a:lnTo>
                  <a:pt x="319" y="1687"/>
                </a:lnTo>
                <a:lnTo>
                  <a:pt x="276" y="1634"/>
                </a:lnTo>
                <a:lnTo>
                  <a:pt x="235" y="1580"/>
                </a:lnTo>
                <a:lnTo>
                  <a:pt x="197" y="1523"/>
                </a:lnTo>
                <a:lnTo>
                  <a:pt x="162" y="1466"/>
                </a:lnTo>
                <a:lnTo>
                  <a:pt x="129" y="1408"/>
                </a:lnTo>
                <a:lnTo>
                  <a:pt x="100" y="1347"/>
                </a:lnTo>
                <a:lnTo>
                  <a:pt x="75" y="1285"/>
                </a:lnTo>
                <a:lnTo>
                  <a:pt x="53" y="1219"/>
                </a:lnTo>
                <a:lnTo>
                  <a:pt x="34" y="1153"/>
                </a:lnTo>
                <a:lnTo>
                  <a:pt x="19" y="1083"/>
                </a:lnTo>
                <a:lnTo>
                  <a:pt x="9" y="1011"/>
                </a:lnTo>
                <a:lnTo>
                  <a:pt x="2" y="935"/>
                </a:lnTo>
                <a:lnTo>
                  <a:pt x="0" y="856"/>
                </a:lnTo>
                <a:lnTo>
                  <a:pt x="3" y="783"/>
                </a:lnTo>
                <a:lnTo>
                  <a:pt x="12" y="711"/>
                </a:lnTo>
                <a:lnTo>
                  <a:pt x="27" y="640"/>
                </a:lnTo>
                <a:lnTo>
                  <a:pt x="48" y="573"/>
                </a:lnTo>
                <a:lnTo>
                  <a:pt x="74" y="508"/>
                </a:lnTo>
                <a:lnTo>
                  <a:pt x="105" y="445"/>
                </a:lnTo>
                <a:lnTo>
                  <a:pt x="142" y="385"/>
                </a:lnTo>
                <a:lnTo>
                  <a:pt x="182" y="329"/>
                </a:lnTo>
                <a:lnTo>
                  <a:pt x="227" y="276"/>
                </a:lnTo>
                <a:lnTo>
                  <a:pt x="276" y="228"/>
                </a:lnTo>
                <a:lnTo>
                  <a:pt x="328" y="183"/>
                </a:lnTo>
                <a:lnTo>
                  <a:pt x="384" y="142"/>
                </a:lnTo>
                <a:lnTo>
                  <a:pt x="445" y="107"/>
                </a:lnTo>
                <a:lnTo>
                  <a:pt x="507" y="75"/>
                </a:lnTo>
                <a:lnTo>
                  <a:pt x="572" y="49"/>
                </a:lnTo>
                <a:lnTo>
                  <a:pt x="640" y="28"/>
                </a:lnTo>
                <a:lnTo>
                  <a:pt x="711" y="13"/>
                </a:lnTo>
                <a:lnTo>
                  <a:pt x="782" y="4"/>
                </a:lnTo>
                <a:lnTo>
                  <a:pt x="85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82"/>
          <p:cNvSpPr/>
          <p:nvPr/>
        </p:nvSpPr>
        <p:spPr bwMode="auto">
          <a:xfrm>
            <a:off x="3924495" y="1387796"/>
            <a:ext cx="469413" cy="433747"/>
          </a:xfrm>
          <a:custGeom>
            <a:avLst/>
            <a:gdLst>
              <a:gd name="T0" fmla="*/ 919 w 3261"/>
              <a:gd name="T1" fmla="*/ 4 h 3020"/>
              <a:gd name="T2" fmla="*/ 1102 w 3261"/>
              <a:gd name="T3" fmla="*/ 48 h 3020"/>
              <a:gd name="T4" fmla="*/ 1268 w 3261"/>
              <a:gd name="T5" fmla="*/ 138 h 3020"/>
              <a:gd name="T6" fmla="*/ 1121 w 3261"/>
              <a:gd name="T7" fmla="*/ 612 h 3020"/>
              <a:gd name="T8" fmla="*/ 2547 w 3261"/>
              <a:gd name="T9" fmla="*/ 816 h 3020"/>
              <a:gd name="T10" fmla="*/ 2081 w 3261"/>
              <a:gd name="T11" fmla="*/ 84 h 3020"/>
              <a:gd name="T12" fmla="*/ 2237 w 3261"/>
              <a:gd name="T13" fmla="*/ 23 h 3020"/>
              <a:gd name="T14" fmla="*/ 2405 w 3261"/>
              <a:gd name="T15" fmla="*/ 0 h 3020"/>
              <a:gd name="T16" fmla="*/ 2551 w 3261"/>
              <a:gd name="T17" fmla="*/ 13 h 3020"/>
              <a:gd name="T18" fmla="*/ 2754 w 3261"/>
              <a:gd name="T19" fmla="*/ 75 h 3020"/>
              <a:gd name="T20" fmla="*/ 2933 w 3261"/>
              <a:gd name="T21" fmla="*/ 183 h 3020"/>
              <a:gd name="T22" fmla="*/ 3079 w 3261"/>
              <a:gd name="T23" fmla="*/ 329 h 3020"/>
              <a:gd name="T24" fmla="*/ 3187 w 3261"/>
              <a:gd name="T25" fmla="*/ 508 h 3020"/>
              <a:gd name="T26" fmla="*/ 3249 w 3261"/>
              <a:gd name="T27" fmla="*/ 711 h 3020"/>
              <a:gd name="T28" fmla="*/ 3259 w 3261"/>
              <a:gd name="T29" fmla="*/ 932 h 3020"/>
              <a:gd name="T30" fmla="*/ 3226 w 3261"/>
              <a:gd name="T31" fmla="*/ 1145 h 3020"/>
              <a:gd name="T32" fmla="*/ 3157 w 3261"/>
              <a:gd name="T33" fmla="*/ 1336 h 3020"/>
              <a:gd name="T34" fmla="*/ 3058 w 3261"/>
              <a:gd name="T35" fmla="*/ 1511 h 3020"/>
              <a:gd name="T36" fmla="*/ 2933 w 3261"/>
              <a:gd name="T37" fmla="*/ 1675 h 3020"/>
              <a:gd name="T38" fmla="*/ 2787 w 3261"/>
              <a:gd name="T39" fmla="*/ 1831 h 3020"/>
              <a:gd name="T40" fmla="*/ 2625 w 3261"/>
              <a:gd name="T41" fmla="*/ 1984 h 3020"/>
              <a:gd name="T42" fmla="*/ 2451 w 3261"/>
              <a:gd name="T43" fmla="*/ 2140 h 3020"/>
              <a:gd name="T44" fmla="*/ 2270 w 3261"/>
              <a:gd name="T45" fmla="*/ 2301 h 3020"/>
              <a:gd name="T46" fmla="*/ 2089 w 3261"/>
              <a:gd name="T47" fmla="*/ 2474 h 3020"/>
              <a:gd name="T48" fmla="*/ 1909 w 3261"/>
              <a:gd name="T49" fmla="*/ 2662 h 3020"/>
              <a:gd name="T50" fmla="*/ 1738 w 3261"/>
              <a:gd name="T51" fmla="*/ 2868 h 3020"/>
              <a:gd name="T52" fmla="*/ 1575 w 3261"/>
              <a:gd name="T53" fmla="*/ 2943 h 3020"/>
              <a:gd name="T54" fmla="*/ 1401 w 3261"/>
              <a:gd name="T55" fmla="*/ 2728 h 3020"/>
              <a:gd name="T56" fmla="*/ 1219 w 3261"/>
              <a:gd name="T57" fmla="*/ 2535 h 3020"/>
              <a:gd name="T58" fmla="*/ 1036 w 3261"/>
              <a:gd name="T59" fmla="*/ 2359 h 3020"/>
              <a:gd name="T60" fmla="*/ 854 w 3261"/>
              <a:gd name="T61" fmla="*/ 2198 h 3020"/>
              <a:gd name="T62" fmla="*/ 678 w 3261"/>
              <a:gd name="T63" fmla="*/ 2043 h 3020"/>
              <a:gd name="T64" fmla="*/ 514 w 3261"/>
              <a:gd name="T65" fmla="*/ 1892 h 3020"/>
              <a:gd name="T66" fmla="*/ 364 w 3261"/>
              <a:gd name="T67" fmla="*/ 1739 h 3020"/>
              <a:gd name="T68" fmla="*/ 235 w 3261"/>
              <a:gd name="T69" fmla="*/ 1580 h 3020"/>
              <a:gd name="T70" fmla="*/ 129 w 3261"/>
              <a:gd name="T71" fmla="*/ 1408 h 3020"/>
              <a:gd name="T72" fmla="*/ 53 w 3261"/>
              <a:gd name="T73" fmla="*/ 1219 h 3020"/>
              <a:gd name="T74" fmla="*/ 9 w 3261"/>
              <a:gd name="T75" fmla="*/ 1011 h 3020"/>
              <a:gd name="T76" fmla="*/ 3 w 3261"/>
              <a:gd name="T77" fmla="*/ 783 h 3020"/>
              <a:gd name="T78" fmla="*/ 48 w 3261"/>
              <a:gd name="T79" fmla="*/ 573 h 3020"/>
              <a:gd name="T80" fmla="*/ 142 w 3261"/>
              <a:gd name="T81" fmla="*/ 385 h 3020"/>
              <a:gd name="T82" fmla="*/ 276 w 3261"/>
              <a:gd name="T83" fmla="*/ 228 h 3020"/>
              <a:gd name="T84" fmla="*/ 445 w 3261"/>
              <a:gd name="T85" fmla="*/ 107 h 3020"/>
              <a:gd name="T86" fmla="*/ 640 w 3261"/>
              <a:gd name="T87" fmla="*/ 28 h 3020"/>
              <a:gd name="T88" fmla="*/ 856 w 3261"/>
              <a:gd name="T89" fmla="*/ 0 h 3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1" h="3020">
                <a:moveTo>
                  <a:pt x="856" y="0"/>
                </a:moveTo>
                <a:lnTo>
                  <a:pt x="856" y="0"/>
                </a:lnTo>
                <a:lnTo>
                  <a:pt x="919" y="4"/>
                </a:lnTo>
                <a:lnTo>
                  <a:pt x="982" y="13"/>
                </a:lnTo>
                <a:lnTo>
                  <a:pt x="1043" y="28"/>
                </a:lnTo>
                <a:lnTo>
                  <a:pt x="1102" y="48"/>
                </a:lnTo>
                <a:lnTo>
                  <a:pt x="1159" y="73"/>
                </a:lnTo>
                <a:lnTo>
                  <a:pt x="1214" y="103"/>
                </a:lnTo>
                <a:lnTo>
                  <a:pt x="1268" y="138"/>
                </a:lnTo>
                <a:lnTo>
                  <a:pt x="1319" y="176"/>
                </a:lnTo>
                <a:lnTo>
                  <a:pt x="1368" y="217"/>
                </a:lnTo>
                <a:lnTo>
                  <a:pt x="1121" y="612"/>
                </a:lnTo>
                <a:lnTo>
                  <a:pt x="1835" y="1020"/>
                </a:lnTo>
                <a:lnTo>
                  <a:pt x="1426" y="2038"/>
                </a:lnTo>
                <a:lnTo>
                  <a:pt x="2547" y="816"/>
                </a:lnTo>
                <a:lnTo>
                  <a:pt x="1835" y="409"/>
                </a:lnTo>
                <a:lnTo>
                  <a:pt x="2031" y="113"/>
                </a:lnTo>
                <a:lnTo>
                  <a:pt x="2081" y="84"/>
                </a:lnTo>
                <a:lnTo>
                  <a:pt x="2132" y="60"/>
                </a:lnTo>
                <a:lnTo>
                  <a:pt x="2184" y="39"/>
                </a:lnTo>
                <a:lnTo>
                  <a:pt x="2237" y="23"/>
                </a:lnTo>
                <a:lnTo>
                  <a:pt x="2292" y="10"/>
                </a:lnTo>
                <a:lnTo>
                  <a:pt x="2348" y="3"/>
                </a:lnTo>
                <a:lnTo>
                  <a:pt x="2405" y="0"/>
                </a:lnTo>
                <a:lnTo>
                  <a:pt x="2405" y="0"/>
                </a:lnTo>
                <a:lnTo>
                  <a:pt x="2479" y="4"/>
                </a:lnTo>
                <a:lnTo>
                  <a:pt x="2551" y="13"/>
                </a:lnTo>
                <a:lnTo>
                  <a:pt x="2620" y="28"/>
                </a:lnTo>
                <a:lnTo>
                  <a:pt x="2689" y="49"/>
                </a:lnTo>
                <a:lnTo>
                  <a:pt x="2754" y="75"/>
                </a:lnTo>
                <a:lnTo>
                  <a:pt x="2817" y="107"/>
                </a:lnTo>
                <a:lnTo>
                  <a:pt x="2876" y="142"/>
                </a:lnTo>
                <a:lnTo>
                  <a:pt x="2933" y="183"/>
                </a:lnTo>
                <a:lnTo>
                  <a:pt x="2985" y="228"/>
                </a:lnTo>
                <a:lnTo>
                  <a:pt x="3034" y="276"/>
                </a:lnTo>
                <a:lnTo>
                  <a:pt x="3079" y="329"/>
                </a:lnTo>
                <a:lnTo>
                  <a:pt x="3119" y="385"/>
                </a:lnTo>
                <a:lnTo>
                  <a:pt x="3155" y="445"/>
                </a:lnTo>
                <a:lnTo>
                  <a:pt x="3187" y="508"/>
                </a:lnTo>
                <a:lnTo>
                  <a:pt x="3213" y="573"/>
                </a:lnTo>
                <a:lnTo>
                  <a:pt x="3234" y="640"/>
                </a:lnTo>
                <a:lnTo>
                  <a:pt x="3249" y="711"/>
                </a:lnTo>
                <a:lnTo>
                  <a:pt x="3258" y="783"/>
                </a:lnTo>
                <a:lnTo>
                  <a:pt x="3261" y="856"/>
                </a:lnTo>
                <a:lnTo>
                  <a:pt x="3259" y="932"/>
                </a:lnTo>
                <a:lnTo>
                  <a:pt x="3252" y="1006"/>
                </a:lnTo>
                <a:lnTo>
                  <a:pt x="3241" y="1077"/>
                </a:lnTo>
                <a:lnTo>
                  <a:pt x="3226" y="1145"/>
                </a:lnTo>
                <a:lnTo>
                  <a:pt x="3207" y="1210"/>
                </a:lnTo>
                <a:lnTo>
                  <a:pt x="3184" y="1275"/>
                </a:lnTo>
                <a:lnTo>
                  <a:pt x="3157" y="1336"/>
                </a:lnTo>
                <a:lnTo>
                  <a:pt x="3127" y="1396"/>
                </a:lnTo>
                <a:lnTo>
                  <a:pt x="3094" y="1454"/>
                </a:lnTo>
                <a:lnTo>
                  <a:pt x="3058" y="1511"/>
                </a:lnTo>
                <a:lnTo>
                  <a:pt x="3019" y="1567"/>
                </a:lnTo>
                <a:lnTo>
                  <a:pt x="2977" y="1621"/>
                </a:lnTo>
                <a:lnTo>
                  <a:pt x="2933" y="1675"/>
                </a:lnTo>
                <a:lnTo>
                  <a:pt x="2886" y="1727"/>
                </a:lnTo>
                <a:lnTo>
                  <a:pt x="2837" y="1779"/>
                </a:lnTo>
                <a:lnTo>
                  <a:pt x="2787" y="1831"/>
                </a:lnTo>
                <a:lnTo>
                  <a:pt x="2734" y="1882"/>
                </a:lnTo>
                <a:lnTo>
                  <a:pt x="2680" y="1933"/>
                </a:lnTo>
                <a:lnTo>
                  <a:pt x="2625" y="1984"/>
                </a:lnTo>
                <a:lnTo>
                  <a:pt x="2567" y="2035"/>
                </a:lnTo>
                <a:lnTo>
                  <a:pt x="2510" y="2087"/>
                </a:lnTo>
                <a:lnTo>
                  <a:pt x="2451" y="2140"/>
                </a:lnTo>
                <a:lnTo>
                  <a:pt x="2391" y="2193"/>
                </a:lnTo>
                <a:lnTo>
                  <a:pt x="2331" y="2246"/>
                </a:lnTo>
                <a:lnTo>
                  <a:pt x="2270" y="2301"/>
                </a:lnTo>
                <a:lnTo>
                  <a:pt x="2210" y="2357"/>
                </a:lnTo>
                <a:lnTo>
                  <a:pt x="2149" y="2415"/>
                </a:lnTo>
                <a:lnTo>
                  <a:pt x="2089" y="2474"/>
                </a:lnTo>
                <a:lnTo>
                  <a:pt x="2028" y="2534"/>
                </a:lnTo>
                <a:lnTo>
                  <a:pt x="1968" y="2596"/>
                </a:lnTo>
                <a:lnTo>
                  <a:pt x="1909" y="2662"/>
                </a:lnTo>
                <a:lnTo>
                  <a:pt x="1851" y="2728"/>
                </a:lnTo>
                <a:lnTo>
                  <a:pt x="1793" y="2797"/>
                </a:lnTo>
                <a:lnTo>
                  <a:pt x="1738" y="2868"/>
                </a:lnTo>
                <a:lnTo>
                  <a:pt x="1683" y="2943"/>
                </a:lnTo>
                <a:lnTo>
                  <a:pt x="1631" y="3020"/>
                </a:lnTo>
                <a:lnTo>
                  <a:pt x="1575" y="2943"/>
                </a:lnTo>
                <a:lnTo>
                  <a:pt x="1517" y="2868"/>
                </a:lnTo>
                <a:lnTo>
                  <a:pt x="1459" y="2796"/>
                </a:lnTo>
                <a:lnTo>
                  <a:pt x="1401" y="2728"/>
                </a:lnTo>
                <a:lnTo>
                  <a:pt x="1341" y="2661"/>
                </a:lnTo>
                <a:lnTo>
                  <a:pt x="1281" y="2596"/>
                </a:lnTo>
                <a:lnTo>
                  <a:pt x="1219" y="2535"/>
                </a:lnTo>
                <a:lnTo>
                  <a:pt x="1158" y="2475"/>
                </a:lnTo>
                <a:lnTo>
                  <a:pt x="1097" y="2417"/>
                </a:lnTo>
                <a:lnTo>
                  <a:pt x="1036" y="2359"/>
                </a:lnTo>
                <a:lnTo>
                  <a:pt x="975" y="2304"/>
                </a:lnTo>
                <a:lnTo>
                  <a:pt x="914" y="2250"/>
                </a:lnTo>
                <a:lnTo>
                  <a:pt x="854" y="2198"/>
                </a:lnTo>
                <a:lnTo>
                  <a:pt x="795" y="2146"/>
                </a:lnTo>
                <a:lnTo>
                  <a:pt x="737" y="2095"/>
                </a:lnTo>
                <a:lnTo>
                  <a:pt x="678" y="2043"/>
                </a:lnTo>
                <a:lnTo>
                  <a:pt x="622" y="1993"/>
                </a:lnTo>
                <a:lnTo>
                  <a:pt x="567" y="1943"/>
                </a:lnTo>
                <a:lnTo>
                  <a:pt x="514" y="1892"/>
                </a:lnTo>
                <a:lnTo>
                  <a:pt x="463" y="1842"/>
                </a:lnTo>
                <a:lnTo>
                  <a:pt x="412" y="1790"/>
                </a:lnTo>
                <a:lnTo>
                  <a:pt x="364" y="1739"/>
                </a:lnTo>
                <a:lnTo>
                  <a:pt x="319" y="1687"/>
                </a:lnTo>
                <a:lnTo>
                  <a:pt x="276" y="1634"/>
                </a:lnTo>
                <a:lnTo>
                  <a:pt x="235" y="1580"/>
                </a:lnTo>
                <a:lnTo>
                  <a:pt x="197" y="1523"/>
                </a:lnTo>
                <a:lnTo>
                  <a:pt x="162" y="1466"/>
                </a:lnTo>
                <a:lnTo>
                  <a:pt x="129" y="1408"/>
                </a:lnTo>
                <a:lnTo>
                  <a:pt x="100" y="1347"/>
                </a:lnTo>
                <a:lnTo>
                  <a:pt x="75" y="1285"/>
                </a:lnTo>
                <a:lnTo>
                  <a:pt x="53" y="1219"/>
                </a:lnTo>
                <a:lnTo>
                  <a:pt x="34" y="1153"/>
                </a:lnTo>
                <a:lnTo>
                  <a:pt x="19" y="1083"/>
                </a:lnTo>
                <a:lnTo>
                  <a:pt x="9" y="1011"/>
                </a:lnTo>
                <a:lnTo>
                  <a:pt x="2" y="935"/>
                </a:lnTo>
                <a:lnTo>
                  <a:pt x="0" y="856"/>
                </a:lnTo>
                <a:lnTo>
                  <a:pt x="3" y="783"/>
                </a:lnTo>
                <a:lnTo>
                  <a:pt x="12" y="711"/>
                </a:lnTo>
                <a:lnTo>
                  <a:pt x="27" y="640"/>
                </a:lnTo>
                <a:lnTo>
                  <a:pt x="48" y="573"/>
                </a:lnTo>
                <a:lnTo>
                  <a:pt x="74" y="508"/>
                </a:lnTo>
                <a:lnTo>
                  <a:pt x="105" y="445"/>
                </a:lnTo>
                <a:lnTo>
                  <a:pt x="142" y="385"/>
                </a:lnTo>
                <a:lnTo>
                  <a:pt x="182" y="329"/>
                </a:lnTo>
                <a:lnTo>
                  <a:pt x="227" y="276"/>
                </a:lnTo>
                <a:lnTo>
                  <a:pt x="276" y="228"/>
                </a:lnTo>
                <a:lnTo>
                  <a:pt x="328" y="183"/>
                </a:lnTo>
                <a:lnTo>
                  <a:pt x="384" y="142"/>
                </a:lnTo>
                <a:lnTo>
                  <a:pt x="445" y="107"/>
                </a:lnTo>
                <a:lnTo>
                  <a:pt x="507" y="75"/>
                </a:lnTo>
                <a:lnTo>
                  <a:pt x="572" y="49"/>
                </a:lnTo>
                <a:lnTo>
                  <a:pt x="640" y="28"/>
                </a:lnTo>
                <a:lnTo>
                  <a:pt x="711" y="13"/>
                </a:lnTo>
                <a:lnTo>
                  <a:pt x="782" y="4"/>
                </a:lnTo>
                <a:lnTo>
                  <a:pt x="85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6" name="Group 385"/>
          <p:cNvGrpSpPr>
            <a:grpSpLocks noChangeAspect="1"/>
          </p:cNvGrpSpPr>
          <p:nvPr/>
        </p:nvGrpSpPr>
        <p:grpSpPr bwMode="auto">
          <a:xfrm>
            <a:off x="5021070" y="1373855"/>
            <a:ext cx="266921" cy="474015"/>
            <a:chOff x="19937" y="6554"/>
            <a:chExt cx="232" cy="412"/>
          </a:xfrm>
          <a:solidFill>
            <a:srgbClr val="FFFFFF"/>
          </a:solidFill>
        </p:grpSpPr>
        <p:sp>
          <p:nvSpPr>
            <p:cNvPr id="37" name="Freeform 387"/>
            <p:cNvSpPr/>
            <p:nvPr/>
          </p:nvSpPr>
          <p:spPr bwMode="auto">
            <a:xfrm>
              <a:off x="20014" y="6554"/>
              <a:ext cx="78" cy="78"/>
            </a:xfrm>
            <a:custGeom>
              <a:avLst/>
              <a:gdLst>
                <a:gd name="T0" fmla="*/ 310 w 620"/>
                <a:gd name="T1" fmla="*/ 0 h 617"/>
                <a:gd name="T2" fmla="*/ 310 w 620"/>
                <a:gd name="T3" fmla="*/ 0 h 617"/>
                <a:gd name="T4" fmla="*/ 352 w 620"/>
                <a:gd name="T5" fmla="*/ 3 h 617"/>
                <a:gd name="T6" fmla="*/ 392 w 620"/>
                <a:gd name="T7" fmla="*/ 10 h 617"/>
                <a:gd name="T8" fmla="*/ 431 w 620"/>
                <a:gd name="T9" fmla="*/ 23 h 617"/>
                <a:gd name="T10" fmla="*/ 467 w 620"/>
                <a:gd name="T11" fmla="*/ 42 h 617"/>
                <a:gd name="T12" fmla="*/ 499 w 620"/>
                <a:gd name="T13" fmla="*/ 64 h 617"/>
                <a:gd name="T14" fmla="*/ 529 w 620"/>
                <a:gd name="T15" fmla="*/ 89 h 617"/>
                <a:gd name="T16" fmla="*/ 555 w 620"/>
                <a:gd name="T17" fmla="*/ 119 h 617"/>
                <a:gd name="T18" fmla="*/ 578 w 620"/>
                <a:gd name="T19" fmla="*/ 152 h 617"/>
                <a:gd name="T20" fmla="*/ 595 w 620"/>
                <a:gd name="T21" fmla="*/ 188 h 617"/>
                <a:gd name="T22" fmla="*/ 609 w 620"/>
                <a:gd name="T23" fmla="*/ 226 h 617"/>
                <a:gd name="T24" fmla="*/ 617 w 620"/>
                <a:gd name="T25" fmla="*/ 266 h 617"/>
                <a:gd name="T26" fmla="*/ 620 w 620"/>
                <a:gd name="T27" fmla="*/ 308 h 617"/>
                <a:gd name="T28" fmla="*/ 617 w 620"/>
                <a:gd name="T29" fmla="*/ 350 h 617"/>
                <a:gd name="T30" fmla="*/ 609 w 620"/>
                <a:gd name="T31" fmla="*/ 390 h 617"/>
                <a:gd name="T32" fmla="*/ 595 w 620"/>
                <a:gd name="T33" fmla="*/ 428 h 617"/>
                <a:gd name="T34" fmla="*/ 578 w 620"/>
                <a:gd name="T35" fmla="*/ 464 h 617"/>
                <a:gd name="T36" fmla="*/ 555 w 620"/>
                <a:gd name="T37" fmla="*/ 496 h 617"/>
                <a:gd name="T38" fmla="*/ 529 w 620"/>
                <a:gd name="T39" fmla="*/ 526 h 617"/>
                <a:gd name="T40" fmla="*/ 499 w 620"/>
                <a:gd name="T41" fmla="*/ 552 h 617"/>
                <a:gd name="T42" fmla="*/ 467 w 620"/>
                <a:gd name="T43" fmla="*/ 575 h 617"/>
                <a:gd name="T44" fmla="*/ 431 w 620"/>
                <a:gd name="T45" fmla="*/ 592 h 617"/>
                <a:gd name="T46" fmla="*/ 392 w 620"/>
                <a:gd name="T47" fmla="*/ 606 h 617"/>
                <a:gd name="T48" fmla="*/ 352 w 620"/>
                <a:gd name="T49" fmla="*/ 614 h 617"/>
                <a:gd name="T50" fmla="*/ 310 w 620"/>
                <a:gd name="T51" fmla="*/ 617 h 617"/>
                <a:gd name="T52" fmla="*/ 268 w 620"/>
                <a:gd name="T53" fmla="*/ 614 h 617"/>
                <a:gd name="T54" fmla="*/ 227 w 620"/>
                <a:gd name="T55" fmla="*/ 606 h 617"/>
                <a:gd name="T56" fmla="*/ 189 w 620"/>
                <a:gd name="T57" fmla="*/ 592 h 617"/>
                <a:gd name="T58" fmla="*/ 154 w 620"/>
                <a:gd name="T59" fmla="*/ 575 h 617"/>
                <a:gd name="T60" fmla="*/ 120 w 620"/>
                <a:gd name="T61" fmla="*/ 552 h 617"/>
                <a:gd name="T62" fmla="*/ 90 w 620"/>
                <a:gd name="T63" fmla="*/ 526 h 617"/>
                <a:gd name="T64" fmla="*/ 64 w 620"/>
                <a:gd name="T65" fmla="*/ 496 h 617"/>
                <a:gd name="T66" fmla="*/ 43 w 620"/>
                <a:gd name="T67" fmla="*/ 464 h 617"/>
                <a:gd name="T68" fmla="*/ 24 w 620"/>
                <a:gd name="T69" fmla="*/ 428 h 617"/>
                <a:gd name="T70" fmla="*/ 11 w 620"/>
                <a:gd name="T71" fmla="*/ 390 h 617"/>
                <a:gd name="T72" fmla="*/ 3 w 620"/>
                <a:gd name="T73" fmla="*/ 350 h 617"/>
                <a:gd name="T74" fmla="*/ 0 w 620"/>
                <a:gd name="T75" fmla="*/ 308 h 617"/>
                <a:gd name="T76" fmla="*/ 3 w 620"/>
                <a:gd name="T77" fmla="*/ 266 h 617"/>
                <a:gd name="T78" fmla="*/ 11 w 620"/>
                <a:gd name="T79" fmla="*/ 226 h 617"/>
                <a:gd name="T80" fmla="*/ 24 w 620"/>
                <a:gd name="T81" fmla="*/ 188 h 617"/>
                <a:gd name="T82" fmla="*/ 43 w 620"/>
                <a:gd name="T83" fmla="*/ 152 h 617"/>
                <a:gd name="T84" fmla="*/ 64 w 620"/>
                <a:gd name="T85" fmla="*/ 119 h 617"/>
                <a:gd name="T86" fmla="*/ 90 w 620"/>
                <a:gd name="T87" fmla="*/ 89 h 617"/>
                <a:gd name="T88" fmla="*/ 120 w 620"/>
                <a:gd name="T89" fmla="*/ 64 h 617"/>
                <a:gd name="T90" fmla="*/ 154 w 620"/>
                <a:gd name="T91" fmla="*/ 42 h 617"/>
                <a:gd name="T92" fmla="*/ 189 w 620"/>
                <a:gd name="T93" fmla="*/ 23 h 617"/>
                <a:gd name="T94" fmla="*/ 227 w 620"/>
                <a:gd name="T95" fmla="*/ 10 h 617"/>
                <a:gd name="T96" fmla="*/ 268 w 620"/>
                <a:gd name="T97" fmla="*/ 3 h 617"/>
                <a:gd name="T98" fmla="*/ 310 w 620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0" h="617">
                  <a:moveTo>
                    <a:pt x="310" y="0"/>
                  </a:moveTo>
                  <a:lnTo>
                    <a:pt x="310" y="0"/>
                  </a:lnTo>
                  <a:lnTo>
                    <a:pt x="352" y="3"/>
                  </a:lnTo>
                  <a:lnTo>
                    <a:pt x="392" y="10"/>
                  </a:lnTo>
                  <a:lnTo>
                    <a:pt x="431" y="23"/>
                  </a:lnTo>
                  <a:lnTo>
                    <a:pt x="467" y="42"/>
                  </a:lnTo>
                  <a:lnTo>
                    <a:pt x="499" y="64"/>
                  </a:lnTo>
                  <a:lnTo>
                    <a:pt x="529" y="89"/>
                  </a:lnTo>
                  <a:lnTo>
                    <a:pt x="555" y="119"/>
                  </a:lnTo>
                  <a:lnTo>
                    <a:pt x="578" y="152"/>
                  </a:lnTo>
                  <a:lnTo>
                    <a:pt x="595" y="188"/>
                  </a:lnTo>
                  <a:lnTo>
                    <a:pt x="609" y="226"/>
                  </a:lnTo>
                  <a:lnTo>
                    <a:pt x="617" y="266"/>
                  </a:lnTo>
                  <a:lnTo>
                    <a:pt x="620" y="308"/>
                  </a:lnTo>
                  <a:lnTo>
                    <a:pt x="617" y="350"/>
                  </a:lnTo>
                  <a:lnTo>
                    <a:pt x="609" y="390"/>
                  </a:lnTo>
                  <a:lnTo>
                    <a:pt x="595" y="428"/>
                  </a:lnTo>
                  <a:lnTo>
                    <a:pt x="578" y="464"/>
                  </a:lnTo>
                  <a:lnTo>
                    <a:pt x="555" y="496"/>
                  </a:lnTo>
                  <a:lnTo>
                    <a:pt x="529" y="526"/>
                  </a:lnTo>
                  <a:lnTo>
                    <a:pt x="499" y="552"/>
                  </a:lnTo>
                  <a:lnTo>
                    <a:pt x="467" y="575"/>
                  </a:lnTo>
                  <a:lnTo>
                    <a:pt x="431" y="592"/>
                  </a:lnTo>
                  <a:lnTo>
                    <a:pt x="392" y="606"/>
                  </a:lnTo>
                  <a:lnTo>
                    <a:pt x="352" y="614"/>
                  </a:lnTo>
                  <a:lnTo>
                    <a:pt x="310" y="617"/>
                  </a:lnTo>
                  <a:lnTo>
                    <a:pt x="268" y="614"/>
                  </a:lnTo>
                  <a:lnTo>
                    <a:pt x="227" y="606"/>
                  </a:lnTo>
                  <a:lnTo>
                    <a:pt x="189" y="592"/>
                  </a:lnTo>
                  <a:lnTo>
                    <a:pt x="154" y="575"/>
                  </a:lnTo>
                  <a:lnTo>
                    <a:pt x="120" y="552"/>
                  </a:lnTo>
                  <a:lnTo>
                    <a:pt x="90" y="526"/>
                  </a:lnTo>
                  <a:lnTo>
                    <a:pt x="64" y="496"/>
                  </a:lnTo>
                  <a:lnTo>
                    <a:pt x="43" y="464"/>
                  </a:lnTo>
                  <a:lnTo>
                    <a:pt x="24" y="428"/>
                  </a:lnTo>
                  <a:lnTo>
                    <a:pt x="11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4" y="188"/>
                  </a:lnTo>
                  <a:lnTo>
                    <a:pt x="43" y="152"/>
                  </a:lnTo>
                  <a:lnTo>
                    <a:pt x="64" y="119"/>
                  </a:lnTo>
                  <a:lnTo>
                    <a:pt x="90" y="89"/>
                  </a:lnTo>
                  <a:lnTo>
                    <a:pt x="120" y="64"/>
                  </a:lnTo>
                  <a:lnTo>
                    <a:pt x="154" y="42"/>
                  </a:lnTo>
                  <a:lnTo>
                    <a:pt x="189" y="23"/>
                  </a:lnTo>
                  <a:lnTo>
                    <a:pt x="227" y="10"/>
                  </a:lnTo>
                  <a:lnTo>
                    <a:pt x="268" y="3"/>
                  </a:lnTo>
                  <a:lnTo>
                    <a:pt x="3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8"/>
            <p:cNvSpPr>
              <a:spLocks noEditPoints="1"/>
            </p:cNvSpPr>
            <p:nvPr/>
          </p:nvSpPr>
          <p:spPr bwMode="auto">
            <a:xfrm>
              <a:off x="19937" y="6657"/>
              <a:ext cx="232" cy="309"/>
            </a:xfrm>
            <a:custGeom>
              <a:avLst/>
              <a:gdLst>
                <a:gd name="T0" fmla="*/ 1702 w 1860"/>
                <a:gd name="T1" fmla="*/ 823 h 2469"/>
                <a:gd name="T2" fmla="*/ 1702 w 1860"/>
                <a:gd name="T3" fmla="*/ 823 h 2469"/>
                <a:gd name="T4" fmla="*/ 1702 w 1860"/>
                <a:gd name="T5" fmla="*/ 823 h 2469"/>
                <a:gd name="T6" fmla="*/ 1702 w 1860"/>
                <a:gd name="T7" fmla="*/ 823 h 2469"/>
                <a:gd name="T8" fmla="*/ 516 w 1860"/>
                <a:gd name="T9" fmla="*/ 0 h 2469"/>
                <a:gd name="T10" fmla="*/ 1343 w 1860"/>
                <a:gd name="T11" fmla="*/ 0 h 2469"/>
                <a:gd name="T12" fmla="*/ 1364 w 1860"/>
                <a:gd name="T13" fmla="*/ 2 h 2469"/>
                <a:gd name="T14" fmla="*/ 1383 w 1860"/>
                <a:gd name="T15" fmla="*/ 8 h 2469"/>
                <a:gd name="T16" fmla="*/ 1401 w 1860"/>
                <a:gd name="T17" fmla="*/ 17 h 2469"/>
                <a:gd name="T18" fmla="*/ 1417 w 1860"/>
                <a:gd name="T19" fmla="*/ 30 h 2469"/>
                <a:gd name="T20" fmla="*/ 1430 w 1860"/>
                <a:gd name="T21" fmla="*/ 46 h 2469"/>
                <a:gd name="T22" fmla="*/ 1860 w 1860"/>
                <a:gd name="T23" fmla="*/ 708 h 2469"/>
                <a:gd name="T24" fmla="*/ 1702 w 1860"/>
                <a:gd name="T25" fmla="*/ 823 h 2469"/>
                <a:gd name="T26" fmla="*/ 1345 w 1860"/>
                <a:gd name="T27" fmla="*/ 361 h 2469"/>
                <a:gd name="T28" fmla="*/ 1221 w 1860"/>
                <a:gd name="T29" fmla="*/ 649 h 2469"/>
                <a:gd name="T30" fmla="*/ 1653 w 1860"/>
                <a:gd name="T31" fmla="*/ 1439 h 2469"/>
                <a:gd name="T32" fmla="*/ 1257 w 1860"/>
                <a:gd name="T33" fmla="*/ 1439 h 2469"/>
                <a:gd name="T34" fmla="*/ 1189 w 1860"/>
                <a:gd name="T35" fmla="*/ 2469 h 2469"/>
                <a:gd name="T36" fmla="*/ 982 w 1860"/>
                <a:gd name="T37" fmla="*/ 2469 h 2469"/>
                <a:gd name="T38" fmla="*/ 982 w 1860"/>
                <a:gd name="T39" fmla="*/ 1439 h 2469"/>
                <a:gd name="T40" fmla="*/ 878 w 1860"/>
                <a:gd name="T41" fmla="*/ 1439 h 2469"/>
                <a:gd name="T42" fmla="*/ 878 w 1860"/>
                <a:gd name="T43" fmla="*/ 2469 h 2469"/>
                <a:gd name="T44" fmla="*/ 672 w 1860"/>
                <a:gd name="T45" fmla="*/ 2469 h 2469"/>
                <a:gd name="T46" fmla="*/ 603 w 1860"/>
                <a:gd name="T47" fmla="*/ 1439 h 2469"/>
                <a:gd name="T48" fmla="*/ 206 w 1860"/>
                <a:gd name="T49" fmla="*/ 1439 h 2469"/>
                <a:gd name="T50" fmla="*/ 640 w 1860"/>
                <a:gd name="T51" fmla="*/ 649 h 2469"/>
                <a:gd name="T52" fmla="*/ 515 w 1860"/>
                <a:gd name="T53" fmla="*/ 361 h 2469"/>
                <a:gd name="T54" fmla="*/ 159 w 1860"/>
                <a:gd name="T55" fmla="*/ 823 h 2469"/>
                <a:gd name="T56" fmla="*/ 0 w 1860"/>
                <a:gd name="T57" fmla="*/ 708 h 2469"/>
                <a:gd name="T58" fmla="*/ 430 w 1860"/>
                <a:gd name="T59" fmla="*/ 46 h 2469"/>
                <a:gd name="T60" fmla="*/ 444 w 1860"/>
                <a:gd name="T61" fmla="*/ 30 h 2469"/>
                <a:gd name="T62" fmla="*/ 459 w 1860"/>
                <a:gd name="T63" fmla="*/ 17 h 2469"/>
                <a:gd name="T64" fmla="*/ 477 w 1860"/>
                <a:gd name="T65" fmla="*/ 8 h 2469"/>
                <a:gd name="T66" fmla="*/ 497 w 1860"/>
                <a:gd name="T67" fmla="*/ 2 h 2469"/>
                <a:gd name="T68" fmla="*/ 516 w 1860"/>
                <a:gd name="T69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0" h="2469">
                  <a:moveTo>
                    <a:pt x="1702" y="823"/>
                  </a:moveTo>
                  <a:lnTo>
                    <a:pt x="1702" y="823"/>
                  </a:lnTo>
                  <a:lnTo>
                    <a:pt x="1702" y="823"/>
                  </a:lnTo>
                  <a:lnTo>
                    <a:pt x="1702" y="823"/>
                  </a:lnTo>
                  <a:close/>
                  <a:moveTo>
                    <a:pt x="516" y="0"/>
                  </a:moveTo>
                  <a:lnTo>
                    <a:pt x="1343" y="0"/>
                  </a:lnTo>
                  <a:lnTo>
                    <a:pt x="1364" y="2"/>
                  </a:lnTo>
                  <a:lnTo>
                    <a:pt x="1383" y="8"/>
                  </a:lnTo>
                  <a:lnTo>
                    <a:pt x="1401" y="17"/>
                  </a:lnTo>
                  <a:lnTo>
                    <a:pt x="1417" y="30"/>
                  </a:lnTo>
                  <a:lnTo>
                    <a:pt x="1430" y="46"/>
                  </a:lnTo>
                  <a:lnTo>
                    <a:pt x="1860" y="708"/>
                  </a:lnTo>
                  <a:lnTo>
                    <a:pt x="1702" y="823"/>
                  </a:lnTo>
                  <a:lnTo>
                    <a:pt x="1345" y="361"/>
                  </a:lnTo>
                  <a:lnTo>
                    <a:pt x="1221" y="649"/>
                  </a:lnTo>
                  <a:lnTo>
                    <a:pt x="1653" y="1439"/>
                  </a:lnTo>
                  <a:lnTo>
                    <a:pt x="1257" y="1439"/>
                  </a:lnTo>
                  <a:lnTo>
                    <a:pt x="1189" y="2469"/>
                  </a:lnTo>
                  <a:lnTo>
                    <a:pt x="982" y="2469"/>
                  </a:lnTo>
                  <a:lnTo>
                    <a:pt x="982" y="1439"/>
                  </a:lnTo>
                  <a:lnTo>
                    <a:pt x="878" y="1439"/>
                  </a:lnTo>
                  <a:lnTo>
                    <a:pt x="878" y="2469"/>
                  </a:lnTo>
                  <a:lnTo>
                    <a:pt x="672" y="2469"/>
                  </a:lnTo>
                  <a:lnTo>
                    <a:pt x="603" y="1439"/>
                  </a:lnTo>
                  <a:lnTo>
                    <a:pt x="206" y="1439"/>
                  </a:lnTo>
                  <a:lnTo>
                    <a:pt x="640" y="649"/>
                  </a:lnTo>
                  <a:lnTo>
                    <a:pt x="515" y="361"/>
                  </a:lnTo>
                  <a:lnTo>
                    <a:pt x="159" y="823"/>
                  </a:lnTo>
                  <a:lnTo>
                    <a:pt x="0" y="708"/>
                  </a:lnTo>
                  <a:lnTo>
                    <a:pt x="430" y="46"/>
                  </a:lnTo>
                  <a:lnTo>
                    <a:pt x="444" y="30"/>
                  </a:lnTo>
                  <a:lnTo>
                    <a:pt x="459" y="17"/>
                  </a:lnTo>
                  <a:lnTo>
                    <a:pt x="477" y="8"/>
                  </a:lnTo>
                  <a:lnTo>
                    <a:pt x="497" y="2"/>
                  </a:lnTo>
                  <a:lnTo>
                    <a:pt x="5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Group 391"/>
          <p:cNvGrpSpPr>
            <a:grpSpLocks noChangeAspect="1"/>
          </p:cNvGrpSpPr>
          <p:nvPr/>
        </p:nvGrpSpPr>
        <p:grpSpPr bwMode="auto">
          <a:xfrm>
            <a:off x="4684905" y="1373855"/>
            <a:ext cx="144967" cy="474015"/>
            <a:chOff x="19835" y="6554"/>
            <a:chExt cx="126" cy="412"/>
          </a:xfrm>
          <a:solidFill>
            <a:srgbClr val="FFFFFF"/>
          </a:solidFill>
        </p:grpSpPr>
        <p:sp>
          <p:nvSpPr>
            <p:cNvPr id="40" name="Freeform 393"/>
            <p:cNvSpPr/>
            <p:nvPr/>
          </p:nvSpPr>
          <p:spPr bwMode="auto">
            <a:xfrm>
              <a:off x="19860" y="6554"/>
              <a:ext cx="76" cy="78"/>
            </a:xfrm>
            <a:custGeom>
              <a:avLst/>
              <a:gdLst>
                <a:gd name="T0" fmla="*/ 302 w 606"/>
                <a:gd name="T1" fmla="*/ 0 h 617"/>
                <a:gd name="T2" fmla="*/ 303 w 606"/>
                <a:gd name="T3" fmla="*/ 0 h 617"/>
                <a:gd name="T4" fmla="*/ 344 w 606"/>
                <a:gd name="T5" fmla="*/ 3 h 617"/>
                <a:gd name="T6" fmla="*/ 383 w 606"/>
                <a:gd name="T7" fmla="*/ 10 h 617"/>
                <a:gd name="T8" fmla="*/ 420 w 606"/>
                <a:gd name="T9" fmla="*/ 23 h 617"/>
                <a:gd name="T10" fmla="*/ 456 w 606"/>
                <a:gd name="T11" fmla="*/ 42 h 617"/>
                <a:gd name="T12" fmla="*/ 488 w 606"/>
                <a:gd name="T13" fmla="*/ 64 h 617"/>
                <a:gd name="T14" fmla="*/ 517 w 606"/>
                <a:gd name="T15" fmla="*/ 89 h 617"/>
                <a:gd name="T16" fmla="*/ 543 w 606"/>
                <a:gd name="T17" fmla="*/ 119 h 617"/>
                <a:gd name="T18" fmla="*/ 564 w 606"/>
                <a:gd name="T19" fmla="*/ 152 h 617"/>
                <a:gd name="T20" fmla="*/ 581 w 606"/>
                <a:gd name="T21" fmla="*/ 188 h 617"/>
                <a:gd name="T22" fmla="*/ 594 w 606"/>
                <a:gd name="T23" fmla="*/ 226 h 617"/>
                <a:gd name="T24" fmla="*/ 603 w 606"/>
                <a:gd name="T25" fmla="*/ 266 h 617"/>
                <a:gd name="T26" fmla="*/ 606 w 606"/>
                <a:gd name="T27" fmla="*/ 308 h 617"/>
                <a:gd name="T28" fmla="*/ 603 w 606"/>
                <a:gd name="T29" fmla="*/ 350 h 617"/>
                <a:gd name="T30" fmla="*/ 594 w 606"/>
                <a:gd name="T31" fmla="*/ 390 h 617"/>
                <a:gd name="T32" fmla="*/ 581 w 606"/>
                <a:gd name="T33" fmla="*/ 428 h 617"/>
                <a:gd name="T34" fmla="*/ 564 w 606"/>
                <a:gd name="T35" fmla="*/ 464 h 617"/>
                <a:gd name="T36" fmla="*/ 543 w 606"/>
                <a:gd name="T37" fmla="*/ 496 h 617"/>
                <a:gd name="T38" fmla="*/ 517 w 606"/>
                <a:gd name="T39" fmla="*/ 526 h 617"/>
                <a:gd name="T40" fmla="*/ 488 w 606"/>
                <a:gd name="T41" fmla="*/ 552 h 617"/>
                <a:gd name="T42" fmla="*/ 456 w 606"/>
                <a:gd name="T43" fmla="*/ 575 h 617"/>
                <a:gd name="T44" fmla="*/ 420 w 606"/>
                <a:gd name="T45" fmla="*/ 592 h 617"/>
                <a:gd name="T46" fmla="*/ 383 w 606"/>
                <a:gd name="T47" fmla="*/ 606 h 617"/>
                <a:gd name="T48" fmla="*/ 344 w 606"/>
                <a:gd name="T49" fmla="*/ 614 h 617"/>
                <a:gd name="T50" fmla="*/ 303 w 606"/>
                <a:gd name="T51" fmla="*/ 617 h 617"/>
                <a:gd name="T52" fmla="*/ 262 w 606"/>
                <a:gd name="T53" fmla="*/ 614 h 617"/>
                <a:gd name="T54" fmla="*/ 223 w 606"/>
                <a:gd name="T55" fmla="*/ 606 h 617"/>
                <a:gd name="T56" fmla="*/ 186 w 606"/>
                <a:gd name="T57" fmla="*/ 592 h 617"/>
                <a:gd name="T58" fmla="*/ 150 w 606"/>
                <a:gd name="T59" fmla="*/ 575 h 617"/>
                <a:gd name="T60" fmla="*/ 118 w 606"/>
                <a:gd name="T61" fmla="*/ 552 h 617"/>
                <a:gd name="T62" fmla="*/ 89 w 606"/>
                <a:gd name="T63" fmla="*/ 526 h 617"/>
                <a:gd name="T64" fmla="*/ 63 w 606"/>
                <a:gd name="T65" fmla="*/ 496 h 617"/>
                <a:gd name="T66" fmla="*/ 42 w 606"/>
                <a:gd name="T67" fmla="*/ 464 h 617"/>
                <a:gd name="T68" fmla="*/ 25 w 606"/>
                <a:gd name="T69" fmla="*/ 428 h 617"/>
                <a:gd name="T70" fmla="*/ 12 w 606"/>
                <a:gd name="T71" fmla="*/ 390 h 617"/>
                <a:gd name="T72" fmla="*/ 3 w 606"/>
                <a:gd name="T73" fmla="*/ 350 h 617"/>
                <a:gd name="T74" fmla="*/ 0 w 606"/>
                <a:gd name="T75" fmla="*/ 308 h 617"/>
                <a:gd name="T76" fmla="*/ 3 w 606"/>
                <a:gd name="T77" fmla="*/ 266 h 617"/>
                <a:gd name="T78" fmla="*/ 12 w 606"/>
                <a:gd name="T79" fmla="*/ 226 h 617"/>
                <a:gd name="T80" fmla="*/ 25 w 606"/>
                <a:gd name="T81" fmla="*/ 188 h 617"/>
                <a:gd name="T82" fmla="*/ 42 w 606"/>
                <a:gd name="T83" fmla="*/ 152 h 617"/>
                <a:gd name="T84" fmla="*/ 63 w 606"/>
                <a:gd name="T85" fmla="*/ 119 h 617"/>
                <a:gd name="T86" fmla="*/ 89 w 606"/>
                <a:gd name="T87" fmla="*/ 89 h 617"/>
                <a:gd name="T88" fmla="*/ 118 w 606"/>
                <a:gd name="T89" fmla="*/ 64 h 617"/>
                <a:gd name="T90" fmla="*/ 150 w 606"/>
                <a:gd name="T91" fmla="*/ 42 h 617"/>
                <a:gd name="T92" fmla="*/ 186 w 606"/>
                <a:gd name="T93" fmla="*/ 23 h 617"/>
                <a:gd name="T94" fmla="*/ 223 w 606"/>
                <a:gd name="T95" fmla="*/ 10 h 617"/>
                <a:gd name="T96" fmla="*/ 262 w 606"/>
                <a:gd name="T97" fmla="*/ 3 h 617"/>
                <a:gd name="T98" fmla="*/ 302 w 606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6" h="617">
                  <a:moveTo>
                    <a:pt x="302" y="0"/>
                  </a:moveTo>
                  <a:lnTo>
                    <a:pt x="303" y="0"/>
                  </a:lnTo>
                  <a:lnTo>
                    <a:pt x="344" y="3"/>
                  </a:lnTo>
                  <a:lnTo>
                    <a:pt x="383" y="10"/>
                  </a:lnTo>
                  <a:lnTo>
                    <a:pt x="420" y="23"/>
                  </a:lnTo>
                  <a:lnTo>
                    <a:pt x="456" y="42"/>
                  </a:lnTo>
                  <a:lnTo>
                    <a:pt x="488" y="64"/>
                  </a:lnTo>
                  <a:lnTo>
                    <a:pt x="517" y="89"/>
                  </a:lnTo>
                  <a:lnTo>
                    <a:pt x="543" y="119"/>
                  </a:lnTo>
                  <a:lnTo>
                    <a:pt x="564" y="152"/>
                  </a:lnTo>
                  <a:lnTo>
                    <a:pt x="581" y="188"/>
                  </a:lnTo>
                  <a:lnTo>
                    <a:pt x="594" y="226"/>
                  </a:lnTo>
                  <a:lnTo>
                    <a:pt x="603" y="266"/>
                  </a:lnTo>
                  <a:lnTo>
                    <a:pt x="606" y="308"/>
                  </a:lnTo>
                  <a:lnTo>
                    <a:pt x="603" y="350"/>
                  </a:lnTo>
                  <a:lnTo>
                    <a:pt x="594" y="390"/>
                  </a:lnTo>
                  <a:lnTo>
                    <a:pt x="581" y="428"/>
                  </a:lnTo>
                  <a:lnTo>
                    <a:pt x="564" y="464"/>
                  </a:lnTo>
                  <a:lnTo>
                    <a:pt x="543" y="496"/>
                  </a:lnTo>
                  <a:lnTo>
                    <a:pt x="517" y="526"/>
                  </a:lnTo>
                  <a:lnTo>
                    <a:pt x="488" y="552"/>
                  </a:lnTo>
                  <a:lnTo>
                    <a:pt x="456" y="575"/>
                  </a:lnTo>
                  <a:lnTo>
                    <a:pt x="420" y="592"/>
                  </a:lnTo>
                  <a:lnTo>
                    <a:pt x="383" y="606"/>
                  </a:lnTo>
                  <a:lnTo>
                    <a:pt x="344" y="614"/>
                  </a:lnTo>
                  <a:lnTo>
                    <a:pt x="303" y="617"/>
                  </a:lnTo>
                  <a:lnTo>
                    <a:pt x="262" y="614"/>
                  </a:lnTo>
                  <a:lnTo>
                    <a:pt x="223" y="606"/>
                  </a:lnTo>
                  <a:lnTo>
                    <a:pt x="186" y="592"/>
                  </a:lnTo>
                  <a:lnTo>
                    <a:pt x="150" y="575"/>
                  </a:lnTo>
                  <a:lnTo>
                    <a:pt x="118" y="552"/>
                  </a:lnTo>
                  <a:lnTo>
                    <a:pt x="89" y="526"/>
                  </a:lnTo>
                  <a:lnTo>
                    <a:pt x="63" y="496"/>
                  </a:lnTo>
                  <a:lnTo>
                    <a:pt x="42" y="464"/>
                  </a:lnTo>
                  <a:lnTo>
                    <a:pt x="25" y="428"/>
                  </a:lnTo>
                  <a:lnTo>
                    <a:pt x="12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2" y="226"/>
                  </a:lnTo>
                  <a:lnTo>
                    <a:pt x="25" y="188"/>
                  </a:lnTo>
                  <a:lnTo>
                    <a:pt x="42" y="152"/>
                  </a:lnTo>
                  <a:lnTo>
                    <a:pt x="63" y="119"/>
                  </a:lnTo>
                  <a:lnTo>
                    <a:pt x="89" y="89"/>
                  </a:lnTo>
                  <a:lnTo>
                    <a:pt x="118" y="64"/>
                  </a:lnTo>
                  <a:lnTo>
                    <a:pt x="150" y="42"/>
                  </a:lnTo>
                  <a:lnTo>
                    <a:pt x="186" y="23"/>
                  </a:lnTo>
                  <a:lnTo>
                    <a:pt x="223" y="10"/>
                  </a:lnTo>
                  <a:lnTo>
                    <a:pt x="262" y="3"/>
                  </a:lnTo>
                  <a:lnTo>
                    <a:pt x="3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94"/>
            <p:cNvSpPr/>
            <p:nvPr/>
          </p:nvSpPr>
          <p:spPr bwMode="auto">
            <a:xfrm>
              <a:off x="19835" y="6657"/>
              <a:ext cx="126" cy="309"/>
            </a:xfrm>
            <a:custGeom>
              <a:avLst/>
              <a:gdLst>
                <a:gd name="T0" fmla="*/ 201 w 1008"/>
                <a:gd name="T1" fmla="*/ 0 h 2469"/>
                <a:gd name="T2" fmla="*/ 807 w 1008"/>
                <a:gd name="T3" fmla="*/ 0 h 2469"/>
                <a:gd name="T4" fmla="*/ 839 w 1008"/>
                <a:gd name="T5" fmla="*/ 2 h 2469"/>
                <a:gd name="T6" fmla="*/ 870 w 1008"/>
                <a:gd name="T7" fmla="*/ 10 h 2469"/>
                <a:gd name="T8" fmla="*/ 899 w 1008"/>
                <a:gd name="T9" fmla="*/ 22 h 2469"/>
                <a:gd name="T10" fmla="*/ 926 w 1008"/>
                <a:gd name="T11" fmla="*/ 39 h 2469"/>
                <a:gd name="T12" fmla="*/ 949 w 1008"/>
                <a:gd name="T13" fmla="*/ 60 h 2469"/>
                <a:gd name="T14" fmla="*/ 970 w 1008"/>
                <a:gd name="T15" fmla="*/ 83 h 2469"/>
                <a:gd name="T16" fmla="*/ 986 w 1008"/>
                <a:gd name="T17" fmla="*/ 111 h 2469"/>
                <a:gd name="T18" fmla="*/ 998 w 1008"/>
                <a:gd name="T19" fmla="*/ 140 h 2469"/>
                <a:gd name="T20" fmla="*/ 1006 w 1008"/>
                <a:gd name="T21" fmla="*/ 172 h 2469"/>
                <a:gd name="T22" fmla="*/ 1008 w 1008"/>
                <a:gd name="T23" fmla="*/ 205 h 2469"/>
                <a:gd name="T24" fmla="*/ 1008 w 1008"/>
                <a:gd name="T25" fmla="*/ 1234 h 2469"/>
                <a:gd name="T26" fmla="*/ 807 w 1008"/>
                <a:gd name="T27" fmla="*/ 1234 h 2469"/>
                <a:gd name="T28" fmla="*/ 807 w 1008"/>
                <a:gd name="T29" fmla="*/ 2469 h 2469"/>
                <a:gd name="T30" fmla="*/ 555 w 1008"/>
                <a:gd name="T31" fmla="*/ 2469 h 2469"/>
                <a:gd name="T32" fmla="*/ 555 w 1008"/>
                <a:gd name="T33" fmla="*/ 1234 h 2469"/>
                <a:gd name="T34" fmla="*/ 453 w 1008"/>
                <a:gd name="T35" fmla="*/ 1234 h 2469"/>
                <a:gd name="T36" fmla="*/ 453 w 1008"/>
                <a:gd name="T37" fmla="*/ 2469 h 2469"/>
                <a:gd name="T38" fmla="*/ 201 w 1008"/>
                <a:gd name="T39" fmla="*/ 2469 h 2469"/>
                <a:gd name="T40" fmla="*/ 201 w 1008"/>
                <a:gd name="T41" fmla="*/ 1234 h 2469"/>
                <a:gd name="T42" fmla="*/ 0 w 1008"/>
                <a:gd name="T43" fmla="*/ 1234 h 2469"/>
                <a:gd name="T44" fmla="*/ 0 w 1008"/>
                <a:gd name="T45" fmla="*/ 205 h 2469"/>
                <a:gd name="T46" fmla="*/ 2 w 1008"/>
                <a:gd name="T47" fmla="*/ 172 h 2469"/>
                <a:gd name="T48" fmla="*/ 10 w 1008"/>
                <a:gd name="T49" fmla="*/ 140 h 2469"/>
                <a:gd name="T50" fmla="*/ 22 w 1008"/>
                <a:gd name="T51" fmla="*/ 111 h 2469"/>
                <a:gd name="T52" fmla="*/ 38 w 1008"/>
                <a:gd name="T53" fmla="*/ 83 h 2469"/>
                <a:gd name="T54" fmla="*/ 59 w 1008"/>
                <a:gd name="T55" fmla="*/ 60 h 2469"/>
                <a:gd name="T56" fmla="*/ 82 w 1008"/>
                <a:gd name="T57" fmla="*/ 39 h 2469"/>
                <a:gd name="T58" fmla="*/ 109 w 1008"/>
                <a:gd name="T59" fmla="*/ 22 h 2469"/>
                <a:gd name="T60" fmla="*/ 138 w 1008"/>
                <a:gd name="T61" fmla="*/ 10 h 2469"/>
                <a:gd name="T62" fmla="*/ 169 w 1008"/>
                <a:gd name="T63" fmla="*/ 2 h 2469"/>
                <a:gd name="T64" fmla="*/ 201 w 1008"/>
                <a:gd name="T65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08" h="2469">
                  <a:moveTo>
                    <a:pt x="201" y="0"/>
                  </a:moveTo>
                  <a:lnTo>
                    <a:pt x="807" y="0"/>
                  </a:lnTo>
                  <a:lnTo>
                    <a:pt x="839" y="2"/>
                  </a:lnTo>
                  <a:lnTo>
                    <a:pt x="870" y="10"/>
                  </a:lnTo>
                  <a:lnTo>
                    <a:pt x="899" y="22"/>
                  </a:lnTo>
                  <a:lnTo>
                    <a:pt x="926" y="39"/>
                  </a:lnTo>
                  <a:lnTo>
                    <a:pt x="949" y="60"/>
                  </a:lnTo>
                  <a:lnTo>
                    <a:pt x="970" y="83"/>
                  </a:lnTo>
                  <a:lnTo>
                    <a:pt x="986" y="111"/>
                  </a:lnTo>
                  <a:lnTo>
                    <a:pt x="998" y="140"/>
                  </a:lnTo>
                  <a:lnTo>
                    <a:pt x="1006" y="172"/>
                  </a:lnTo>
                  <a:lnTo>
                    <a:pt x="1008" y="205"/>
                  </a:lnTo>
                  <a:lnTo>
                    <a:pt x="1008" y="1234"/>
                  </a:lnTo>
                  <a:lnTo>
                    <a:pt x="807" y="1234"/>
                  </a:lnTo>
                  <a:lnTo>
                    <a:pt x="807" y="2469"/>
                  </a:lnTo>
                  <a:lnTo>
                    <a:pt x="555" y="2469"/>
                  </a:lnTo>
                  <a:lnTo>
                    <a:pt x="555" y="1234"/>
                  </a:lnTo>
                  <a:lnTo>
                    <a:pt x="453" y="1234"/>
                  </a:lnTo>
                  <a:lnTo>
                    <a:pt x="453" y="2469"/>
                  </a:lnTo>
                  <a:lnTo>
                    <a:pt x="201" y="2469"/>
                  </a:lnTo>
                  <a:lnTo>
                    <a:pt x="201" y="1234"/>
                  </a:lnTo>
                  <a:lnTo>
                    <a:pt x="0" y="1234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38" y="83"/>
                  </a:lnTo>
                  <a:lnTo>
                    <a:pt x="59" y="60"/>
                  </a:lnTo>
                  <a:lnTo>
                    <a:pt x="82" y="39"/>
                  </a:lnTo>
                  <a:lnTo>
                    <a:pt x="109" y="22"/>
                  </a:lnTo>
                  <a:lnTo>
                    <a:pt x="138" y="10"/>
                  </a:lnTo>
                  <a:lnTo>
                    <a:pt x="169" y="2"/>
                  </a:lnTo>
                  <a:lnTo>
                    <a:pt x="2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Group 397"/>
          <p:cNvGrpSpPr>
            <a:grpSpLocks noChangeAspect="1"/>
          </p:cNvGrpSpPr>
          <p:nvPr/>
        </p:nvGrpSpPr>
        <p:grpSpPr bwMode="auto">
          <a:xfrm>
            <a:off x="5516703" y="1373855"/>
            <a:ext cx="469413" cy="474015"/>
            <a:chOff x="20147" y="6554"/>
            <a:chExt cx="408" cy="412"/>
          </a:xfrm>
          <a:solidFill>
            <a:srgbClr val="FFFFFF"/>
          </a:solidFill>
        </p:grpSpPr>
        <p:sp>
          <p:nvSpPr>
            <p:cNvPr id="43" name="Freeform 399"/>
            <p:cNvSpPr/>
            <p:nvPr/>
          </p:nvSpPr>
          <p:spPr bwMode="auto">
            <a:xfrm>
              <a:off x="20172" y="6554"/>
              <a:ext cx="77" cy="78"/>
            </a:xfrm>
            <a:custGeom>
              <a:avLst/>
              <a:gdLst>
                <a:gd name="T0" fmla="*/ 306 w 611"/>
                <a:gd name="T1" fmla="*/ 0 h 617"/>
                <a:gd name="T2" fmla="*/ 306 w 611"/>
                <a:gd name="T3" fmla="*/ 0 h 617"/>
                <a:gd name="T4" fmla="*/ 347 w 611"/>
                <a:gd name="T5" fmla="*/ 3 h 617"/>
                <a:gd name="T6" fmla="*/ 387 w 611"/>
                <a:gd name="T7" fmla="*/ 10 h 617"/>
                <a:gd name="T8" fmla="*/ 425 w 611"/>
                <a:gd name="T9" fmla="*/ 23 h 617"/>
                <a:gd name="T10" fmla="*/ 460 w 611"/>
                <a:gd name="T11" fmla="*/ 42 h 617"/>
                <a:gd name="T12" fmla="*/ 493 w 611"/>
                <a:gd name="T13" fmla="*/ 64 h 617"/>
                <a:gd name="T14" fmla="*/ 522 w 611"/>
                <a:gd name="T15" fmla="*/ 89 h 617"/>
                <a:gd name="T16" fmla="*/ 548 w 611"/>
                <a:gd name="T17" fmla="*/ 119 h 617"/>
                <a:gd name="T18" fmla="*/ 569 w 611"/>
                <a:gd name="T19" fmla="*/ 152 h 617"/>
                <a:gd name="T20" fmla="*/ 588 w 611"/>
                <a:gd name="T21" fmla="*/ 188 h 617"/>
                <a:gd name="T22" fmla="*/ 600 w 611"/>
                <a:gd name="T23" fmla="*/ 226 h 617"/>
                <a:gd name="T24" fmla="*/ 608 w 611"/>
                <a:gd name="T25" fmla="*/ 266 h 617"/>
                <a:gd name="T26" fmla="*/ 611 w 611"/>
                <a:gd name="T27" fmla="*/ 308 h 617"/>
                <a:gd name="T28" fmla="*/ 608 w 611"/>
                <a:gd name="T29" fmla="*/ 350 h 617"/>
                <a:gd name="T30" fmla="*/ 600 w 611"/>
                <a:gd name="T31" fmla="*/ 390 h 617"/>
                <a:gd name="T32" fmla="*/ 588 w 611"/>
                <a:gd name="T33" fmla="*/ 428 h 617"/>
                <a:gd name="T34" fmla="*/ 569 w 611"/>
                <a:gd name="T35" fmla="*/ 464 h 617"/>
                <a:gd name="T36" fmla="*/ 548 w 611"/>
                <a:gd name="T37" fmla="*/ 496 h 617"/>
                <a:gd name="T38" fmla="*/ 522 w 611"/>
                <a:gd name="T39" fmla="*/ 526 h 617"/>
                <a:gd name="T40" fmla="*/ 493 w 611"/>
                <a:gd name="T41" fmla="*/ 552 h 617"/>
                <a:gd name="T42" fmla="*/ 460 w 611"/>
                <a:gd name="T43" fmla="*/ 575 h 617"/>
                <a:gd name="T44" fmla="*/ 425 w 611"/>
                <a:gd name="T45" fmla="*/ 592 h 617"/>
                <a:gd name="T46" fmla="*/ 387 w 611"/>
                <a:gd name="T47" fmla="*/ 606 h 617"/>
                <a:gd name="T48" fmla="*/ 347 w 611"/>
                <a:gd name="T49" fmla="*/ 614 h 617"/>
                <a:gd name="T50" fmla="*/ 306 w 611"/>
                <a:gd name="T51" fmla="*/ 617 h 617"/>
                <a:gd name="T52" fmla="*/ 265 w 611"/>
                <a:gd name="T53" fmla="*/ 614 h 617"/>
                <a:gd name="T54" fmla="*/ 225 w 611"/>
                <a:gd name="T55" fmla="*/ 606 h 617"/>
                <a:gd name="T56" fmla="*/ 187 w 611"/>
                <a:gd name="T57" fmla="*/ 592 h 617"/>
                <a:gd name="T58" fmla="*/ 151 w 611"/>
                <a:gd name="T59" fmla="*/ 575 h 617"/>
                <a:gd name="T60" fmla="*/ 119 w 611"/>
                <a:gd name="T61" fmla="*/ 552 h 617"/>
                <a:gd name="T62" fmla="*/ 90 w 611"/>
                <a:gd name="T63" fmla="*/ 526 h 617"/>
                <a:gd name="T64" fmla="*/ 64 w 611"/>
                <a:gd name="T65" fmla="*/ 496 h 617"/>
                <a:gd name="T66" fmla="*/ 42 w 611"/>
                <a:gd name="T67" fmla="*/ 464 h 617"/>
                <a:gd name="T68" fmla="*/ 24 w 611"/>
                <a:gd name="T69" fmla="*/ 428 h 617"/>
                <a:gd name="T70" fmla="*/ 11 w 611"/>
                <a:gd name="T71" fmla="*/ 390 h 617"/>
                <a:gd name="T72" fmla="*/ 3 w 611"/>
                <a:gd name="T73" fmla="*/ 350 h 617"/>
                <a:gd name="T74" fmla="*/ 0 w 611"/>
                <a:gd name="T75" fmla="*/ 308 h 617"/>
                <a:gd name="T76" fmla="*/ 3 w 611"/>
                <a:gd name="T77" fmla="*/ 266 h 617"/>
                <a:gd name="T78" fmla="*/ 11 w 611"/>
                <a:gd name="T79" fmla="*/ 226 h 617"/>
                <a:gd name="T80" fmla="*/ 24 w 611"/>
                <a:gd name="T81" fmla="*/ 188 h 617"/>
                <a:gd name="T82" fmla="*/ 42 w 611"/>
                <a:gd name="T83" fmla="*/ 152 h 617"/>
                <a:gd name="T84" fmla="*/ 64 w 611"/>
                <a:gd name="T85" fmla="*/ 119 h 617"/>
                <a:gd name="T86" fmla="*/ 90 w 611"/>
                <a:gd name="T87" fmla="*/ 89 h 617"/>
                <a:gd name="T88" fmla="*/ 119 w 611"/>
                <a:gd name="T89" fmla="*/ 64 h 617"/>
                <a:gd name="T90" fmla="*/ 151 w 611"/>
                <a:gd name="T91" fmla="*/ 42 h 617"/>
                <a:gd name="T92" fmla="*/ 187 w 611"/>
                <a:gd name="T93" fmla="*/ 23 h 617"/>
                <a:gd name="T94" fmla="*/ 225 w 611"/>
                <a:gd name="T95" fmla="*/ 10 h 617"/>
                <a:gd name="T96" fmla="*/ 265 w 611"/>
                <a:gd name="T97" fmla="*/ 3 h 617"/>
                <a:gd name="T98" fmla="*/ 306 w 611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1" h="617">
                  <a:moveTo>
                    <a:pt x="306" y="0"/>
                  </a:moveTo>
                  <a:lnTo>
                    <a:pt x="306" y="0"/>
                  </a:lnTo>
                  <a:lnTo>
                    <a:pt x="347" y="3"/>
                  </a:lnTo>
                  <a:lnTo>
                    <a:pt x="387" y="10"/>
                  </a:lnTo>
                  <a:lnTo>
                    <a:pt x="425" y="23"/>
                  </a:lnTo>
                  <a:lnTo>
                    <a:pt x="460" y="42"/>
                  </a:lnTo>
                  <a:lnTo>
                    <a:pt x="493" y="64"/>
                  </a:lnTo>
                  <a:lnTo>
                    <a:pt x="522" y="89"/>
                  </a:lnTo>
                  <a:lnTo>
                    <a:pt x="548" y="119"/>
                  </a:lnTo>
                  <a:lnTo>
                    <a:pt x="569" y="152"/>
                  </a:lnTo>
                  <a:lnTo>
                    <a:pt x="588" y="188"/>
                  </a:lnTo>
                  <a:lnTo>
                    <a:pt x="600" y="226"/>
                  </a:lnTo>
                  <a:lnTo>
                    <a:pt x="608" y="266"/>
                  </a:lnTo>
                  <a:lnTo>
                    <a:pt x="611" y="308"/>
                  </a:lnTo>
                  <a:lnTo>
                    <a:pt x="608" y="350"/>
                  </a:lnTo>
                  <a:lnTo>
                    <a:pt x="600" y="390"/>
                  </a:lnTo>
                  <a:lnTo>
                    <a:pt x="588" y="428"/>
                  </a:lnTo>
                  <a:lnTo>
                    <a:pt x="569" y="464"/>
                  </a:lnTo>
                  <a:lnTo>
                    <a:pt x="548" y="496"/>
                  </a:lnTo>
                  <a:lnTo>
                    <a:pt x="522" y="526"/>
                  </a:lnTo>
                  <a:lnTo>
                    <a:pt x="493" y="552"/>
                  </a:lnTo>
                  <a:lnTo>
                    <a:pt x="460" y="575"/>
                  </a:lnTo>
                  <a:lnTo>
                    <a:pt x="425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6" y="617"/>
                  </a:lnTo>
                  <a:lnTo>
                    <a:pt x="265" y="614"/>
                  </a:lnTo>
                  <a:lnTo>
                    <a:pt x="225" y="606"/>
                  </a:lnTo>
                  <a:lnTo>
                    <a:pt x="187" y="592"/>
                  </a:lnTo>
                  <a:lnTo>
                    <a:pt x="151" y="575"/>
                  </a:lnTo>
                  <a:lnTo>
                    <a:pt x="119" y="552"/>
                  </a:lnTo>
                  <a:lnTo>
                    <a:pt x="90" y="526"/>
                  </a:lnTo>
                  <a:lnTo>
                    <a:pt x="64" y="496"/>
                  </a:lnTo>
                  <a:lnTo>
                    <a:pt x="42" y="464"/>
                  </a:lnTo>
                  <a:lnTo>
                    <a:pt x="24" y="428"/>
                  </a:lnTo>
                  <a:lnTo>
                    <a:pt x="11" y="390"/>
                  </a:lnTo>
                  <a:lnTo>
                    <a:pt x="3" y="350"/>
                  </a:lnTo>
                  <a:lnTo>
                    <a:pt x="0" y="308"/>
                  </a:lnTo>
                  <a:lnTo>
                    <a:pt x="3" y="266"/>
                  </a:lnTo>
                  <a:lnTo>
                    <a:pt x="11" y="226"/>
                  </a:lnTo>
                  <a:lnTo>
                    <a:pt x="24" y="188"/>
                  </a:lnTo>
                  <a:lnTo>
                    <a:pt x="42" y="152"/>
                  </a:lnTo>
                  <a:lnTo>
                    <a:pt x="64" y="119"/>
                  </a:lnTo>
                  <a:lnTo>
                    <a:pt x="90" y="89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7" y="23"/>
                  </a:lnTo>
                  <a:lnTo>
                    <a:pt x="225" y="10"/>
                  </a:lnTo>
                  <a:lnTo>
                    <a:pt x="265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0"/>
            <p:cNvSpPr/>
            <p:nvPr/>
          </p:nvSpPr>
          <p:spPr bwMode="auto">
            <a:xfrm>
              <a:off x="20402" y="6554"/>
              <a:ext cx="76" cy="78"/>
            </a:xfrm>
            <a:custGeom>
              <a:avLst/>
              <a:gdLst>
                <a:gd name="T0" fmla="*/ 306 w 611"/>
                <a:gd name="T1" fmla="*/ 0 h 617"/>
                <a:gd name="T2" fmla="*/ 306 w 611"/>
                <a:gd name="T3" fmla="*/ 0 h 617"/>
                <a:gd name="T4" fmla="*/ 347 w 611"/>
                <a:gd name="T5" fmla="*/ 3 h 617"/>
                <a:gd name="T6" fmla="*/ 387 w 611"/>
                <a:gd name="T7" fmla="*/ 10 h 617"/>
                <a:gd name="T8" fmla="*/ 425 w 611"/>
                <a:gd name="T9" fmla="*/ 23 h 617"/>
                <a:gd name="T10" fmla="*/ 460 w 611"/>
                <a:gd name="T11" fmla="*/ 42 h 617"/>
                <a:gd name="T12" fmla="*/ 492 w 611"/>
                <a:gd name="T13" fmla="*/ 64 h 617"/>
                <a:gd name="T14" fmla="*/ 522 w 611"/>
                <a:gd name="T15" fmla="*/ 89 h 617"/>
                <a:gd name="T16" fmla="*/ 548 w 611"/>
                <a:gd name="T17" fmla="*/ 119 h 617"/>
                <a:gd name="T18" fmla="*/ 570 w 611"/>
                <a:gd name="T19" fmla="*/ 152 h 617"/>
                <a:gd name="T20" fmla="*/ 587 w 611"/>
                <a:gd name="T21" fmla="*/ 188 h 617"/>
                <a:gd name="T22" fmla="*/ 601 w 611"/>
                <a:gd name="T23" fmla="*/ 226 h 617"/>
                <a:gd name="T24" fmla="*/ 609 w 611"/>
                <a:gd name="T25" fmla="*/ 266 h 617"/>
                <a:gd name="T26" fmla="*/ 611 w 611"/>
                <a:gd name="T27" fmla="*/ 308 h 617"/>
                <a:gd name="T28" fmla="*/ 609 w 611"/>
                <a:gd name="T29" fmla="*/ 350 h 617"/>
                <a:gd name="T30" fmla="*/ 601 w 611"/>
                <a:gd name="T31" fmla="*/ 390 h 617"/>
                <a:gd name="T32" fmla="*/ 587 w 611"/>
                <a:gd name="T33" fmla="*/ 428 h 617"/>
                <a:gd name="T34" fmla="*/ 570 w 611"/>
                <a:gd name="T35" fmla="*/ 464 h 617"/>
                <a:gd name="T36" fmla="*/ 548 w 611"/>
                <a:gd name="T37" fmla="*/ 496 h 617"/>
                <a:gd name="T38" fmla="*/ 522 w 611"/>
                <a:gd name="T39" fmla="*/ 526 h 617"/>
                <a:gd name="T40" fmla="*/ 492 w 611"/>
                <a:gd name="T41" fmla="*/ 552 h 617"/>
                <a:gd name="T42" fmla="*/ 460 w 611"/>
                <a:gd name="T43" fmla="*/ 575 h 617"/>
                <a:gd name="T44" fmla="*/ 425 w 611"/>
                <a:gd name="T45" fmla="*/ 592 h 617"/>
                <a:gd name="T46" fmla="*/ 387 w 611"/>
                <a:gd name="T47" fmla="*/ 606 h 617"/>
                <a:gd name="T48" fmla="*/ 347 w 611"/>
                <a:gd name="T49" fmla="*/ 614 h 617"/>
                <a:gd name="T50" fmla="*/ 306 w 611"/>
                <a:gd name="T51" fmla="*/ 617 h 617"/>
                <a:gd name="T52" fmla="*/ 264 w 611"/>
                <a:gd name="T53" fmla="*/ 614 h 617"/>
                <a:gd name="T54" fmla="*/ 224 w 611"/>
                <a:gd name="T55" fmla="*/ 606 h 617"/>
                <a:gd name="T56" fmla="*/ 186 w 611"/>
                <a:gd name="T57" fmla="*/ 592 h 617"/>
                <a:gd name="T58" fmla="*/ 152 w 611"/>
                <a:gd name="T59" fmla="*/ 575 h 617"/>
                <a:gd name="T60" fmla="*/ 119 w 611"/>
                <a:gd name="T61" fmla="*/ 552 h 617"/>
                <a:gd name="T62" fmla="*/ 89 w 611"/>
                <a:gd name="T63" fmla="*/ 526 h 617"/>
                <a:gd name="T64" fmla="*/ 64 w 611"/>
                <a:gd name="T65" fmla="*/ 496 h 617"/>
                <a:gd name="T66" fmla="*/ 41 w 611"/>
                <a:gd name="T67" fmla="*/ 464 h 617"/>
                <a:gd name="T68" fmla="*/ 24 w 611"/>
                <a:gd name="T69" fmla="*/ 428 h 617"/>
                <a:gd name="T70" fmla="*/ 10 w 611"/>
                <a:gd name="T71" fmla="*/ 390 h 617"/>
                <a:gd name="T72" fmla="*/ 2 w 611"/>
                <a:gd name="T73" fmla="*/ 350 h 617"/>
                <a:gd name="T74" fmla="*/ 0 w 611"/>
                <a:gd name="T75" fmla="*/ 308 h 617"/>
                <a:gd name="T76" fmla="*/ 2 w 611"/>
                <a:gd name="T77" fmla="*/ 266 h 617"/>
                <a:gd name="T78" fmla="*/ 10 w 611"/>
                <a:gd name="T79" fmla="*/ 226 h 617"/>
                <a:gd name="T80" fmla="*/ 24 w 611"/>
                <a:gd name="T81" fmla="*/ 188 h 617"/>
                <a:gd name="T82" fmla="*/ 41 w 611"/>
                <a:gd name="T83" fmla="*/ 152 h 617"/>
                <a:gd name="T84" fmla="*/ 64 w 611"/>
                <a:gd name="T85" fmla="*/ 119 h 617"/>
                <a:gd name="T86" fmla="*/ 89 w 611"/>
                <a:gd name="T87" fmla="*/ 89 h 617"/>
                <a:gd name="T88" fmla="*/ 119 w 611"/>
                <a:gd name="T89" fmla="*/ 64 h 617"/>
                <a:gd name="T90" fmla="*/ 152 w 611"/>
                <a:gd name="T91" fmla="*/ 42 h 617"/>
                <a:gd name="T92" fmla="*/ 186 w 611"/>
                <a:gd name="T93" fmla="*/ 23 h 617"/>
                <a:gd name="T94" fmla="*/ 224 w 611"/>
                <a:gd name="T95" fmla="*/ 10 h 617"/>
                <a:gd name="T96" fmla="*/ 264 w 611"/>
                <a:gd name="T97" fmla="*/ 3 h 617"/>
                <a:gd name="T98" fmla="*/ 306 w 611"/>
                <a:gd name="T99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11" h="617">
                  <a:moveTo>
                    <a:pt x="306" y="0"/>
                  </a:moveTo>
                  <a:lnTo>
                    <a:pt x="306" y="0"/>
                  </a:lnTo>
                  <a:lnTo>
                    <a:pt x="347" y="3"/>
                  </a:lnTo>
                  <a:lnTo>
                    <a:pt x="387" y="10"/>
                  </a:lnTo>
                  <a:lnTo>
                    <a:pt x="425" y="23"/>
                  </a:lnTo>
                  <a:lnTo>
                    <a:pt x="460" y="42"/>
                  </a:lnTo>
                  <a:lnTo>
                    <a:pt x="492" y="64"/>
                  </a:lnTo>
                  <a:lnTo>
                    <a:pt x="522" y="89"/>
                  </a:lnTo>
                  <a:lnTo>
                    <a:pt x="548" y="119"/>
                  </a:lnTo>
                  <a:lnTo>
                    <a:pt x="570" y="152"/>
                  </a:lnTo>
                  <a:lnTo>
                    <a:pt x="587" y="188"/>
                  </a:lnTo>
                  <a:lnTo>
                    <a:pt x="601" y="226"/>
                  </a:lnTo>
                  <a:lnTo>
                    <a:pt x="609" y="266"/>
                  </a:lnTo>
                  <a:lnTo>
                    <a:pt x="611" y="308"/>
                  </a:lnTo>
                  <a:lnTo>
                    <a:pt x="609" y="350"/>
                  </a:lnTo>
                  <a:lnTo>
                    <a:pt x="601" y="390"/>
                  </a:lnTo>
                  <a:lnTo>
                    <a:pt x="587" y="428"/>
                  </a:lnTo>
                  <a:lnTo>
                    <a:pt x="570" y="464"/>
                  </a:lnTo>
                  <a:lnTo>
                    <a:pt x="548" y="496"/>
                  </a:lnTo>
                  <a:lnTo>
                    <a:pt x="522" y="526"/>
                  </a:lnTo>
                  <a:lnTo>
                    <a:pt x="492" y="552"/>
                  </a:lnTo>
                  <a:lnTo>
                    <a:pt x="460" y="575"/>
                  </a:lnTo>
                  <a:lnTo>
                    <a:pt x="425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6" y="617"/>
                  </a:lnTo>
                  <a:lnTo>
                    <a:pt x="264" y="614"/>
                  </a:lnTo>
                  <a:lnTo>
                    <a:pt x="224" y="606"/>
                  </a:lnTo>
                  <a:lnTo>
                    <a:pt x="186" y="592"/>
                  </a:lnTo>
                  <a:lnTo>
                    <a:pt x="152" y="575"/>
                  </a:lnTo>
                  <a:lnTo>
                    <a:pt x="119" y="552"/>
                  </a:lnTo>
                  <a:lnTo>
                    <a:pt x="89" y="526"/>
                  </a:lnTo>
                  <a:lnTo>
                    <a:pt x="64" y="496"/>
                  </a:lnTo>
                  <a:lnTo>
                    <a:pt x="41" y="464"/>
                  </a:lnTo>
                  <a:lnTo>
                    <a:pt x="24" y="428"/>
                  </a:lnTo>
                  <a:lnTo>
                    <a:pt x="10" y="390"/>
                  </a:lnTo>
                  <a:lnTo>
                    <a:pt x="2" y="350"/>
                  </a:lnTo>
                  <a:lnTo>
                    <a:pt x="0" y="308"/>
                  </a:lnTo>
                  <a:lnTo>
                    <a:pt x="2" y="266"/>
                  </a:lnTo>
                  <a:lnTo>
                    <a:pt x="10" y="226"/>
                  </a:lnTo>
                  <a:lnTo>
                    <a:pt x="24" y="188"/>
                  </a:lnTo>
                  <a:lnTo>
                    <a:pt x="41" y="152"/>
                  </a:lnTo>
                  <a:lnTo>
                    <a:pt x="64" y="119"/>
                  </a:lnTo>
                  <a:lnTo>
                    <a:pt x="89" y="89"/>
                  </a:lnTo>
                  <a:lnTo>
                    <a:pt x="119" y="64"/>
                  </a:lnTo>
                  <a:lnTo>
                    <a:pt x="152" y="42"/>
                  </a:lnTo>
                  <a:lnTo>
                    <a:pt x="186" y="23"/>
                  </a:lnTo>
                  <a:lnTo>
                    <a:pt x="224" y="10"/>
                  </a:lnTo>
                  <a:lnTo>
                    <a:pt x="264" y="3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01"/>
            <p:cNvSpPr/>
            <p:nvPr/>
          </p:nvSpPr>
          <p:spPr bwMode="auto">
            <a:xfrm>
              <a:off x="20147" y="6657"/>
              <a:ext cx="127" cy="309"/>
            </a:xfrm>
            <a:custGeom>
              <a:avLst/>
              <a:gdLst>
                <a:gd name="T0" fmla="*/ 204 w 1019"/>
                <a:gd name="T1" fmla="*/ 0 h 2469"/>
                <a:gd name="T2" fmla="*/ 815 w 1019"/>
                <a:gd name="T3" fmla="*/ 0 h 2469"/>
                <a:gd name="T4" fmla="*/ 848 w 1019"/>
                <a:gd name="T5" fmla="*/ 2 h 2469"/>
                <a:gd name="T6" fmla="*/ 880 w 1019"/>
                <a:gd name="T7" fmla="*/ 10 h 2469"/>
                <a:gd name="T8" fmla="*/ 910 w 1019"/>
                <a:gd name="T9" fmla="*/ 22 h 2469"/>
                <a:gd name="T10" fmla="*/ 936 w 1019"/>
                <a:gd name="T11" fmla="*/ 39 h 2469"/>
                <a:gd name="T12" fmla="*/ 960 w 1019"/>
                <a:gd name="T13" fmla="*/ 60 h 2469"/>
                <a:gd name="T14" fmla="*/ 980 w 1019"/>
                <a:gd name="T15" fmla="*/ 83 h 2469"/>
                <a:gd name="T16" fmla="*/ 997 w 1019"/>
                <a:gd name="T17" fmla="*/ 111 h 2469"/>
                <a:gd name="T18" fmla="*/ 1009 w 1019"/>
                <a:gd name="T19" fmla="*/ 140 h 2469"/>
                <a:gd name="T20" fmla="*/ 1017 w 1019"/>
                <a:gd name="T21" fmla="*/ 172 h 2469"/>
                <a:gd name="T22" fmla="*/ 1019 w 1019"/>
                <a:gd name="T23" fmla="*/ 205 h 2469"/>
                <a:gd name="T24" fmla="*/ 1019 w 1019"/>
                <a:gd name="T25" fmla="*/ 1234 h 2469"/>
                <a:gd name="T26" fmla="*/ 815 w 1019"/>
                <a:gd name="T27" fmla="*/ 1234 h 2469"/>
                <a:gd name="T28" fmla="*/ 815 w 1019"/>
                <a:gd name="T29" fmla="*/ 2469 h 2469"/>
                <a:gd name="T30" fmla="*/ 561 w 1019"/>
                <a:gd name="T31" fmla="*/ 2469 h 2469"/>
                <a:gd name="T32" fmla="*/ 561 w 1019"/>
                <a:gd name="T33" fmla="*/ 1234 h 2469"/>
                <a:gd name="T34" fmla="*/ 458 w 1019"/>
                <a:gd name="T35" fmla="*/ 1234 h 2469"/>
                <a:gd name="T36" fmla="*/ 458 w 1019"/>
                <a:gd name="T37" fmla="*/ 2469 h 2469"/>
                <a:gd name="T38" fmla="*/ 204 w 1019"/>
                <a:gd name="T39" fmla="*/ 2469 h 2469"/>
                <a:gd name="T40" fmla="*/ 204 w 1019"/>
                <a:gd name="T41" fmla="*/ 1234 h 2469"/>
                <a:gd name="T42" fmla="*/ 0 w 1019"/>
                <a:gd name="T43" fmla="*/ 1234 h 2469"/>
                <a:gd name="T44" fmla="*/ 0 w 1019"/>
                <a:gd name="T45" fmla="*/ 205 h 2469"/>
                <a:gd name="T46" fmla="*/ 3 w 1019"/>
                <a:gd name="T47" fmla="*/ 172 h 2469"/>
                <a:gd name="T48" fmla="*/ 10 w 1019"/>
                <a:gd name="T49" fmla="*/ 140 h 2469"/>
                <a:gd name="T50" fmla="*/ 22 w 1019"/>
                <a:gd name="T51" fmla="*/ 111 h 2469"/>
                <a:gd name="T52" fmla="*/ 40 w 1019"/>
                <a:gd name="T53" fmla="*/ 83 h 2469"/>
                <a:gd name="T54" fmla="*/ 60 w 1019"/>
                <a:gd name="T55" fmla="*/ 60 h 2469"/>
                <a:gd name="T56" fmla="*/ 84 w 1019"/>
                <a:gd name="T57" fmla="*/ 39 h 2469"/>
                <a:gd name="T58" fmla="*/ 110 w 1019"/>
                <a:gd name="T59" fmla="*/ 22 h 2469"/>
                <a:gd name="T60" fmla="*/ 139 w 1019"/>
                <a:gd name="T61" fmla="*/ 10 h 2469"/>
                <a:gd name="T62" fmla="*/ 171 w 1019"/>
                <a:gd name="T63" fmla="*/ 2 h 2469"/>
                <a:gd name="T64" fmla="*/ 204 w 1019"/>
                <a:gd name="T65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9" h="2469">
                  <a:moveTo>
                    <a:pt x="204" y="0"/>
                  </a:moveTo>
                  <a:lnTo>
                    <a:pt x="815" y="0"/>
                  </a:lnTo>
                  <a:lnTo>
                    <a:pt x="848" y="2"/>
                  </a:lnTo>
                  <a:lnTo>
                    <a:pt x="880" y="10"/>
                  </a:lnTo>
                  <a:lnTo>
                    <a:pt x="910" y="22"/>
                  </a:lnTo>
                  <a:lnTo>
                    <a:pt x="936" y="39"/>
                  </a:lnTo>
                  <a:lnTo>
                    <a:pt x="960" y="60"/>
                  </a:lnTo>
                  <a:lnTo>
                    <a:pt x="980" y="83"/>
                  </a:lnTo>
                  <a:lnTo>
                    <a:pt x="997" y="111"/>
                  </a:lnTo>
                  <a:lnTo>
                    <a:pt x="1009" y="140"/>
                  </a:lnTo>
                  <a:lnTo>
                    <a:pt x="1017" y="172"/>
                  </a:lnTo>
                  <a:lnTo>
                    <a:pt x="1019" y="205"/>
                  </a:lnTo>
                  <a:lnTo>
                    <a:pt x="1019" y="1234"/>
                  </a:lnTo>
                  <a:lnTo>
                    <a:pt x="815" y="1234"/>
                  </a:lnTo>
                  <a:lnTo>
                    <a:pt x="815" y="2469"/>
                  </a:lnTo>
                  <a:lnTo>
                    <a:pt x="561" y="2469"/>
                  </a:lnTo>
                  <a:lnTo>
                    <a:pt x="561" y="1234"/>
                  </a:lnTo>
                  <a:lnTo>
                    <a:pt x="458" y="1234"/>
                  </a:lnTo>
                  <a:lnTo>
                    <a:pt x="458" y="2469"/>
                  </a:lnTo>
                  <a:lnTo>
                    <a:pt x="204" y="2469"/>
                  </a:lnTo>
                  <a:lnTo>
                    <a:pt x="204" y="1234"/>
                  </a:lnTo>
                  <a:lnTo>
                    <a:pt x="0" y="1234"/>
                  </a:lnTo>
                  <a:lnTo>
                    <a:pt x="0" y="205"/>
                  </a:lnTo>
                  <a:lnTo>
                    <a:pt x="3" y="172"/>
                  </a:lnTo>
                  <a:lnTo>
                    <a:pt x="10" y="140"/>
                  </a:lnTo>
                  <a:lnTo>
                    <a:pt x="22" y="111"/>
                  </a:lnTo>
                  <a:lnTo>
                    <a:pt x="40" y="83"/>
                  </a:lnTo>
                  <a:lnTo>
                    <a:pt x="60" y="60"/>
                  </a:lnTo>
                  <a:lnTo>
                    <a:pt x="84" y="39"/>
                  </a:lnTo>
                  <a:lnTo>
                    <a:pt x="110" y="22"/>
                  </a:lnTo>
                  <a:lnTo>
                    <a:pt x="139" y="10"/>
                  </a:lnTo>
                  <a:lnTo>
                    <a:pt x="171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2"/>
            <p:cNvSpPr/>
            <p:nvPr/>
          </p:nvSpPr>
          <p:spPr bwMode="auto">
            <a:xfrm>
              <a:off x="20325" y="6657"/>
              <a:ext cx="230" cy="309"/>
            </a:xfrm>
            <a:custGeom>
              <a:avLst/>
              <a:gdLst>
                <a:gd name="T0" fmla="*/ 510 w 1835"/>
                <a:gd name="T1" fmla="*/ 0 h 2469"/>
                <a:gd name="T2" fmla="*/ 1325 w 1835"/>
                <a:gd name="T3" fmla="*/ 0 h 2469"/>
                <a:gd name="T4" fmla="*/ 1346 w 1835"/>
                <a:gd name="T5" fmla="*/ 2 h 2469"/>
                <a:gd name="T6" fmla="*/ 1364 w 1835"/>
                <a:gd name="T7" fmla="*/ 8 h 2469"/>
                <a:gd name="T8" fmla="*/ 1383 w 1835"/>
                <a:gd name="T9" fmla="*/ 17 h 2469"/>
                <a:gd name="T10" fmla="*/ 1398 w 1835"/>
                <a:gd name="T11" fmla="*/ 30 h 2469"/>
                <a:gd name="T12" fmla="*/ 1410 w 1835"/>
                <a:gd name="T13" fmla="*/ 46 h 2469"/>
                <a:gd name="T14" fmla="*/ 1835 w 1835"/>
                <a:gd name="T15" fmla="*/ 708 h 2469"/>
                <a:gd name="T16" fmla="*/ 1679 w 1835"/>
                <a:gd name="T17" fmla="*/ 823 h 2469"/>
                <a:gd name="T18" fmla="*/ 1326 w 1835"/>
                <a:gd name="T19" fmla="*/ 361 h 2469"/>
                <a:gd name="T20" fmla="*/ 1204 w 1835"/>
                <a:gd name="T21" fmla="*/ 649 h 2469"/>
                <a:gd name="T22" fmla="*/ 1631 w 1835"/>
                <a:gd name="T23" fmla="*/ 1439 h 2469"/>
                <a:gd name="T24" fmla="*/ 1240 w 1835"/>
                <a:gd name="T25" fmla="*/ 1439 h 2469"/>
                <a:gd name="T26" fmla="*/ 1173 w 1835"/>
                <a:gd name="T27" fmla="*/ 2469 h 2469"/>
                <a:gd name="T28" fmla="*/ 968 w 1835"/>
                <a:gd name="T29" fmla="*/ 2469 h 2469"/>
                <a:gd name="T30" fmla="*/ 968 w 1835"/>
                <a:gd name="T31" fmla="*/ 1439 h 2469"/>
                <a:gd name="T32" fmla="*/ 867 w 1835"/>
                <a:gd name="T33" fmla="*/ 1439 h 2469"/>
                <a:gd name="T34" fmla="*/ 867 w 1835"/>
                <a:gd name="T35" fmla="*/ 2469 h 2469"/>
                <a:gd name="T36" fmla="*/ 662 w 1835"/>
                <a:gd name="T37" fmla="*/ 2469 h 2469"/>
                <a:gd name="T38" fmla="*/ 595 w 1835"/>
                <a:gd name="T39" fmla="*/ 1439 h 2469"/>
                <a:gd name="T40" fmla="*/ 204 w 1835"/>
                <a:gd name="T41" fmla="*/ 1439 h 2469"/>
                <a:gd name="T42" fmla="*/ 632 w 1835"/>
                <a:gd name="T43" fmla="*/ 649 h 2469"/>
                <a:gd name="T44" fmla="*/ 509 w 1835"/>
                <a:gd name="T45" fmla="*/ 361 h 2469"/>
                <a:gd name="T46" fmla="*/ 157 w 1835"/>
                <a:gd name="T47" fmla="*/ 823 h 2469"/>
                <a:gd name="T48" fmla="*/ 0 w 1835"/>
                <a:gd name="T49" fmla="*/ 708 h 2469"/>
                <a:gd name="T50" fmla="*/ 425 w 1835"/>
                <a:gd name="T51" fmla="*/ 46 h 2469"/>
                <a:gd name="T52" fmla="*/ 437 w 1835"/>
                <a:gd name="T53" fmla="*/ 30 h 2469"/>
                <a:gd name="T54" fmla="*/ 453 w 1835"/>
                <a:gd name="T55" fmla="*/ 17 h 2469"/>
                <a:gd name="T56" fmla="*/ 471 w 1835"/>
                <a:gd name="T57" fmla="*/ 8 h 2469"/>
                <a:gd name="T58" fmla="*/ 489 w 1835"/>
                <a:gd name="T59" fmla="*/ 2 h 2469"/>
                <a:gd name="T60" fmla="*/ 510 w 1835"/>
                <a:gd name="T61" fmla="*/ 0 h 2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35" h="2469">
                  <a:moveTo>
                    <a:pt x="510" y="0"/>
                  </a:moveTo>
                  <a:lnTo>
                    <a:pt x="1325" y="0"/>
                  </a:lnTo>
                  <a:lnTo>
                    <a:pt x="1346" y="2"/>
                  </a:lnTo>
                  <a:lnTo>
                    <a:pt x="1364" y="8"/>
                  </a:lnTo>
                  <a:lnTo>
                    <a:pt x="1383" y="17"/>
                  </a:lnTo>
                  <a:lnTo>
                    <a:pt x="1398" y="30"/>
                  </a:lnTo>
                  <a:lnTo>
                    <a:pt x="1410" y="46"/>
                  </a:lnTo>
                  <a:lnTo>
                    <a:pt x="1835" y="708"/>
                  </a:lnTo>
                  <a:lnTo>
                    <a:pt x="1679" y="823"/>
                  </a:lnTo>
                  <a:lnTo>
                    <a:pt x="1326" y="361"/>
                  </a:lnTo>
                  <a:lnTo>
                    <a:pt x="1204" y="649"/>
                  </a:lnTo>
                  <a:lnTo>
                    <a:pt x="1631" y="1439"/>
                  </a:lnTo>
                  <a:lnTo>
                    <a:pt x="1240" y="1439"/>
                  </a:lnTo>
                  <a:lnTo>
                    <a:pt x="1173" y="2469"/>
                  </a:lnTo>
                  <a:lnTo>
                    <a:pt x="968" y="2469"/>
                  </a:lnTo>
                  <a:lnTo>
                    <a:pt x="968" y="1439"/>
                  </a:lnTo>
                  <a:lnTo>
                    <a:pt x="867" y="1439"/>
                  </a:lnTo>
                  <a:lnTo>
                    <a:pt x="867" y="2469"/>
                  </a:lnTo>
                  <a:lnTo>
                    <a:pt x="662" y="2469"/>
                  </a:lnTo>
                  <a:lnTo>
                    <a:pt x="595" y="1439"/>
                  </a:lnTo>
                  <a:lnTo>
                    <a:pt x="204" y="1439"/>
                  </a:lnTo>
                  <a:lnTo>
                    <a:pt x="632" y="649"/>
                  </a:lnTo>
                  <a:lnTo>
                    <a:pt x="509" y="361"/>
                  </a:lnTo>
                  <a:lnTo>
                    <a:pt x="157" y="823"/>
                  </a:lnTo>
                  <a:lnTo>
                    <a:pt x="0" y="708"/>
                  </a:lnTo>
                  <a:lnTo>
                    <a:pt x="425" y="46"/>
                  </a:lnTo>
                  <a:lnTo>
                    <a:pt x="437" y="30"/>
                  </a:lnTo>
                  <a:lnTo>
                    <a:pt x="453" y="17"/>
                  </a:lnTo>
                  <a:lnTo>
                    <a:pt x="471" y="8"/>
                  </a:lnTo>
                  <a:lnTo>
                    <a:pt x="489" y="2"/>
                  </a:lnTo>
                  <a:lnTo>
                    <a:pt x="5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407"/>
          <p:cNvSpPr>
            <a:spLocks noEditPoints="1"/>
          </p:cNvSpPr>
          <p:nvPr/>
        </p:nvSpPr>
        <p:spPr bwMode="auto">
          <a:xfrm>
            <a:off x="6277112" y="1373855"/>
            <a:ext cx="469413" cy="474015"/>
          </a:xfrm>
          <a:custGeom>
            <a:avLst/>
            <a:gdLst>
              <a:gd name="T0" fmla="*/ 1095 w 3262"/>
              <a:gd name="T1" fmla="*/ 1853 h 3292"/>
              <a:gd name="T2" fmla="*/ 1741 w 3262"/>
              <a:gd name="T3" fmla="*/ 1922 h 3292"/>
              <a:gd name="T4" fmla="*/ 2369 w 3262"/>
              <a:gd name="T5" fmla="*/ 1787 h 3292"/>
              <a:gd name="T6" fmla="*/ 2604 w 3262"/>
              <a:gd name="T7" fmla="*/ 1900 h 3292"/>
              <a:gd name="T8" fmla="*/ 2376 w 3262"/>
              <a:gd name="T9" fmla="*/ 2321 h 3292"/>
              <a:gd name="T10" fmla="*/ 2008 w 3262"/>
              <a:gd name="T11" fmla="*/ 2595 h 3292"/>
              <a:gd name="T12" fmla="*/ 1552 w 3262"/>
              <a:gd name="T13" fmla="*/ 2671 h 3292"/>
              <a:gd name="T14" fmla="*/ 1119 w 3262"/>
              <a:gd name="T15" fmla="*/ 2524 h 3292"/>
              <a:gd name="T16" fmla="*/ 793 w 3262"/>
              <a:gd name="T17" fmla="*/ 2194 h 3292"/>
              <a:gd name="T18" fmla="*/ 622 w 3262"/>
              <a:gd name="T19" fmla="*/ 1736 h 3292"/>
              <a:gd name="T20" fmla="*/ 2353 w 3262"/>
              <a:gd name="T21" fmla="*/ 872 h 3292"/>
              <a:gd name="T22" fmla="*/ 2444 w 3262"/>
              <a:gd name="T23" fmla="*/ 1086 h 3292"/>
              <a:gd name="T24" fmla="*/ 2396 w 3262"/>
              <a:gd name="T25" fmla="*/ 1334 h 3292"/>
              <a:gd name="T26" fmla="*/ 2243 w 3262"/>
              <a:gd name="T27" fmla="*/ 1439 h 3292"/>
              <a:gd name="T28" fmla="*/ 2088 w 3262"/>
              <a:gd name="T29" fmla="*/ 1334 h 3292"/>
              <a:gd name="T30" fmla="*/ 2041 w 3262"/>
              <a:gd name="T31" fmla="*/ 1086 h 3292"/>
              <a:gd name="T32" fmla="*/ 2131 w 3262"/>
              <a:gd name="T33" fmla="*/ 872 h 3292"/>
              <a:gd name="T34" fmla="*/ 1050 w 3262"/>
              <a:gd name="T35" fmla="*/ 826 h 3292"/>
              <a:gd name="T36" fmla="*/ 1190 w 3262"/>
              <a:gd name="T37" fmla="*/ 963 h 3292"/>
              <a:gd name="T38" fmla="*/ 1214 w 3262"/>
              <a:gd name="T39" fmla="*/ 1220 h 3292"/>
              <a:gd name="T40" fmla="*/ 1105 w 3262"/>
              <a:gd name="T41" fmla="*/ 1411 h 3292"/>
              <a:gd name="T42" fmla="*/ 933 w 3262"/>
              <a:gd name="T43" fmla="*/ 1411 h 3292"/>
              <a:gd name="T44" fmla="*/ 825 w 3262"/>
              <a:gd name="T45" fmla="*/ 1220 h 3292"/>
              <a:gd name="T46" fmla="*/ 848 w 3262"/>
              <a:gd name="T47" fmla="*/ 963 h 3292"/>
              <a:gd name="T48" fmla="*/ 989 w 3262"/>
              <a:gd name="T49" fmla="*/ 826 h 3292"/>
              <a:gd name="T50" fmla="*/ 1279 w 3262"/>
              <a:gd name="T51" fmla="*/ 356 h 3292"/>
              <a:gd name="T52" fmla="*/ 822 w 3262"/>
              <a:gd name="T53" fmla="*/ 587 h 3292"/>
              <a:gd name="T54" fmla="*/ 487 w 3262"/>
              <a:gd name="T55" fmla="*/ 970 h 3292"/>
              <a:gd name="T56" fmla="*/ 318 w 3262"/>
              <a:gd name="T57" fmla="*/ 1464 h 3292"/>
              <a:gd name="T58" fmla="*/ 353 w 3262"/>
              <a:gd name="T59" fmla="*/ 2001 h 3292"/>
              <a:gd name="T60" fmla="*/ 582 w 3262"/>
              <a:gd name="T61" fmla="*/ 2463 h 3292"/>
              <a:gd name="T62" fmla="*/ 963 w 3262"/>
              <a:gd name="T63" fmla="*/ 2800 h 3292"/>
              <a:gd name="T64" fmla="*/ 1451 w 3262"/>
              <a:gd name="T65" fmla="*/ 2971 h 3292"/>
              <a:gd name="T66" fmla="*/ 1983 w 3262"/>
              <a:gd name="T67" fmla="*/ 2935 h 3292"/>
              <a:gd name="T68" fmla="*/ 2440 w 3262"/>
              <a:gd name="T69" fmla="*/ 2704 h 3292"/>
              <a:gd name="T70" fmla="*/ 2775 w 3262"/>
              <a:gd name="T71" fmla="*/ 2320 h 3292"/>
              <a:gd name="T72" fmla="*/ 2944 w 3262"/>
              <a:gd name="T73" fmla="*/ 1828 h 3292"/>
              <a:gd name="T74" fmla="*/ 2909 w 3262"/>
              <a:gd name="T75" fmla="*/ 1291 h 3292"/>
              <a:gd name="T76" fmla="*/ 2680 w 3262"/>
              <a:gd name="T77" fmla="*/ 828 h 3292"/>
              <a:gd name="T78" fmla="*/ 2300 w 3262"/>
              <a:gd name="T79" fmla="*/ 491 h 3292"/>
              <a:gd name="T80" fmla="*/ 1811 w 3262"/>
              <a:gd name="T81" fmla="*/ 321 h 3292"/>
              <a:gd name="T82" fmla="*/ 1836 w 3262"/>
              <a:gd name="T83" fmla="*/ 12 h 3292"/>
              <a:gd name="T84" fmla="*/ 2397 w 3262"/>
              <a:gd name="T85" fmla="*/ 193 h 3292"/>
              <a:gd name="T86" fmla="*/ 2851 w 3262"/>
              <a:gd name="T87" fmla="*/ 552 h 3292"/>
              <a:gd name="T88" fmla="*/ 3152 w 3262"/>
              <a:gd name="T89" fmla="*/ 1051 h 3292"/>
              <a:gd name="T90" fmla="*/ 3262 w 3262"/>
              <a:gd name="T91" fmla="*/ 1646 h 3292"/>
              <a:gd name="T92" fmla="*/ 3152 w 3262"/>
              <a:gd name="T93" fmla="*/ 2241 h 3292"/>
              <a:gd name="T94" fmla="*/ 2851 w 3262"/>
              <a:gd name="T95" fmla="*/ 2738 h 3292"/>
              <a:gd name="T96" fmla="*/ 2397 w 3262"/>
              <a:gd name="T97" fmla="*/ 3099 h 3292"/>
              <a:gd name="T98" fmla="*/ 1836 w 3262"/>
              <a:gd name="T99" fmla="*/ 3279 h 3292"/>
              <a:gd name="T100" fmla="*/ 1230 w 3262"/>
              <a:gd name="T101" fmla="*/ 3241 h 3292"/>
              <a:gd name="T102" fmla="*/ 699 w 3262"/>
              <a:gd name="T103" fmla="*/ 2997 h 3292"/>
              <a:gd name="T104" fmla="*/ 293 w 3262"/>
              <a:gd name="T105" fmla="*/ 2586 h 3292"/>
              <a:gd name="T106" fmla="*/ 50 w 3262"/>
              <a:gd name="T107" fmla="*/ 2051 h 3292"/>
              <a:gd name="T108" fmla="*/ 13 w 3262"/>
              <a:gd name="T109" fmla="*/ 1439 h 3292"/>
              <a:gd name="T110" fmla="*/ 191 w 3262"/>
              <a:gd name="T111" fmla="*/ 871 h 3292"/>
              <a:gd name="T112" fmla="*/ 547 w 3262"/>
              <a:gd name="T113" fmla="*/ 415 h 3292"/>
              <a:gd name="T114" fmla="*/ 1042 w 3262"/>
              <a:gd name="T115" fmla="*/ 110 h 3292"/>
              <a:gd name="T116" fmla="*/ 1631 w 3262"/>
              <a:gd name="T11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612" y="1651"/>
                </a:moveTo>
                <a:lnTo>
                  <a:pt x="703" y="1701"/>
                </a:lnTo>
                <a:lnTo>
                  <a:pt x="797" y="1746"/>
                </a:lnTo>
                <a:lnTo>
                  <a:pt x="894" y="1787"/>
                </a:lnTo>
                <a:lnTo>
                  <a:pt x="993" y="1822"/>
                </a:lnTo>
                <a:lnTo>
                  <a:pt x="1095" y="1853"/>
                </a:lnTo>
                <a:lnTo>
                  <a:pt x="1199" y="1878"/>
                </a:lnTo>
                <a:lnTo>
                  <a:pt x="1305" y="1898"/>
                </a:lnTo>
                <a:lnTo>
                  <a:pt x="1412" y="1912"/>
                </a:lnTo>
                <a:lnTo>
                  <a:pt x="1520" y="1922"/>
                </a:lnTo>
                <a:lnTo>
                  <a:pt x="1631" y="1925"/>
                </a:lnTo>
                <a:lnTo>
                  <a:pt x="1741" y="1922"/>
                </a:lnTo>
                <a:lnTo>
                  <a:pt x="1850" y="1912"/>
                </a:lnTo>
                <a:lnTo>
                  <a:pt x="1957" y="1899"/>
                </a:lnTo>
                <a:lnTo>
                  <a:pt x="2064" y="1878"/>
                </a:lnTo>
                <a:lnTo>
                  <a:pt x="2167" y="1853"/>
                </a:lnTo>
                <a:lnTo>
                  <a:pt x="2269" y="1822"/>
                </a:lnTo>
                <a:lnTo>
                  <a:pt x="2369" y="1787"/>
                </a:lnTo>
                <a:lnTo>
                  <a:pt x="2465" y="1747"/>
                </a:lnTo>
                <a:lnTo>
                  <a:pt x="2559" y="1702"/>
                </a:lnTo>
                <a:lnTo>
                  <a:pt x="2650" y="1651"/>
                </a:lnTo>
                <a:lnTo>
                  <a:pt x="2641" y="1737"/>
                </a:lnTo>
                <a:lnTo>
                  <a:pt x="2625" y="1819"/>
                </a:lnTo>
                <a:lnTo>
                  <a:pt x="2604" y="1900"/>
                </a:lnTo>
                <a:lnTo>
                  <a:pt x="2577" y="1978"/>
                </a:lnTo>
                <a:lnTo>
                  <a:pt x="2547" y="2054"/>
                </a:lnTo>
                <a:lnTo>
                  <a:pt x="2510" y="2125"/>
                </a:lnTo>
                <a:lnTo>
                  <a:pt x="2470" y="2194"/>
                </a:lnTo>
                <a:lnTo>
                  <a:pt x="2425" y="2259"/>
                </a:lnTo>
                <a:lnTo>
                  <a:pt x="2376" y="2321"/>
                </a:lnTo>
                <a:lnTo>
                  <a:pt x="2323" y="2378"/>
                </a:lnTo>
                <a:lnTo>
                  <a:pt x="2266" y="2431"/>
                </a:lnTo>
                <a:lnTo>
                  <a:pt x="2206" y="2479"/>
                </a:lnTo>
                <a:lnTo>
                  <a:pt x="2142" y="2524"/>
                </a:lnTo>
                <a:lnTo>
                  <a:pt x="2077" y="2562"/>
                </a:lnTo>
                <a:lnTo>
                  <a:pt x="2008" y="2595"/>
                </a:lnTo>
                <a:lnTo>
                  <a:pt x="1937" y="2623"/>
                </a:lnTo>
                <a:lnTo>
                  <a:pt x="1863" y="2645"/>
                </a:lnTo>
                <a:lnTo>
                  <a:pt x="1787" y="2661"/>
                </a:lnTo>
                <a:lnTo>
                  <a:pt x="1710" y="2671"/>
                </a:lnTo>
                <a:lnTo>
                  <a:pt x="1631" y="2674"/>
                </a:lnTo>
                <a:lnTo>
                  <a:pt x="1552" y="2671"/>
                </a:lnTo>
                <a:lnTo>
                  <a:pt x="1474" y="2661"/>
                </a:lnTo>
                <a:lnTo>
                  <a:pt x="1399" y="2645"/>
                </a:lnTo>
                <a:lnTo>
                  <a:pt x="1325" y="2623"/>
                </a:lnTo>
                <a:lnTo>
                  <a:pt x="1254" y="2595"/>
                </a:lnTo>
                <a:lnTo>
                  <a:pt x="1185" y="2562"/>
                </a:lnTo>
                <a:lnTo>
                  <a:pt x="1119" y="2524"/>
                </a:lnTo>
                <a:lnTo>
                  <a:pt x="1056" y="2479"/>
                </a:lnTo>
                <a:lnTo>
                  <a:pt x="997" y="2431"/>
                </a:lnTo>
                <a:lnTo>
                  <a:pt x="939" y="2378"/>
                </a:lnTo>
                <a:lnTo>
                  <a:pt x="887" y="2320"/>
                </a:lnTo>
                <a:lnTo>
                  <a:pt x="838" y="2259"/>
                </a:lnTo>
                <a:lnTo>
                  <a:pt x="793" y="2194"/>
                </a:lnTo>
                <a:lnTo>
                  <a:pt x="752" y="2125"/>
                </a:lnTo>
                <a:lnTo>
                  <a:pt x="716" y="2053"/>
                </a:lnTo>
                <a:lnTo>
                  <a:pt x="684" y="1977"/>
                </a:lnTo>
                <a:lnTo>
                  <a:pt x="658" y="1900"/>
                </a:lnTo>
                <a:lnTo>
                  <a:pt x="637" y="1819"/>
                </a:lnTo>
                <a:lnTo>
                  <a:pt x="622" y="1736"/>
                </a:lnTo>
                <a:lnTo>
                  <a:pt x="612" y="1651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0" y="826"/>
                </a:lnTo>
                <a:lnTo>
                  <a:pt x="1078" y="836"/>
                </a:lnTo>
                <a:lnTo>
                  <a:pt x="1105" y="852"/>
                </a:lnTo>
                <a:lnTo>
                  <a:pt x="1131" y="872"/>
                </a:lnTo>
                <a:lnTo>
                  <a:pt x="1153" y="898"/>
                </a:lnTo>
                <a:lnTo>
                  <a:pt x="1174" y="929"/>
                </a:lnTo>
                <a:lnTo>
                  <a:pt x="1190" y="963"/>
                </a:lnTo>
                <a:lnTo>
                  <a:pt x="1204" y="1001"/>
                </a:lnTo>
                <a:lnTo>
                  <a:pt x="1214" y="1042"/>
                </a:lnTo>
                <a:lnTo>
                  <a:pt x="1221" y="1086"/>
                </a:lnTo>
                <a:lnTo>
                  <a:pt x="1224" y="1132"/>
                </a:lnTo>
                <a:lnTo>
                  <a:pt x="1221" y="1177"/>
                </a:lnTo>
                <a:lnTo>
                  <a:pt x="1214" y="1220"/>
                </a:lnTo>
                <a:lnTo>
                  <a:pt x="1204" y="1262"/>
                </a:lnTo>
                <a:lnTo>
                  <a:pt x="1190" y="1299"/>
                </a:lnTo>
                <a:lnTo>
                  <a:pt x="1174" y="1334"/>
                </a:lnTo>
                <a:lnTo>
                  <a:pt x="1153" y="1364"/>
                </a:lnTo>
                <a:lnTo>
                  <a:pt x="1131" y="1390"/>
                </a:lnTo>
                <a:lnTo>
                  <a:pt x="1105" y="1411"/>
                </a:lnTo>
                <a:lnTo>
                  <a:pt x="1078" y="1427"/>
                </a:lnTo>
                <a:lnTo>
                  <a:pt x="1050" y="1436"/>
                </a:lnTo>
                <a:lnTo>
                  <a:pt x="1019" y="1439"/>
                </a:lnTo>
                <a:lnTo>
                  <a:pt x="989" y="1436"/>
                </a:lnTo>
                <a:lnTo>
                  <a:pt x="961" y="1427"/>
                </a:lnTo>
                <a:lnTo>
                  <a:pt x="933" y="1411"/>
                </a:lnTo>
                <a:lnTo>
                  <a:pt x="909" y="1390"/>
                </a:lnTo>
                <a:lnTo>
                  <a:pt x="886" y="1364"/>
                </a:lnTo>
                <a:lnTo>
                  <a:pt x="866" y="1334"/>
                </a:lnTo>
                <a:lnTo>
                  <a:pt x="848" y="1299"/>
                </a:lnTo>
                <a:lnTo>
                  <a:pt x="835" y="1262"/>
                </a:lnTo>
                <a:lnTo>
                  <a:pt x="825" y="1220"/>
                </a:lnTo>
                <a:lnTo>
                  <a:pt x="817" y="1177"/>
                </a:lnTo>
                <a:lnTo>
                  <a:pt x="815" y="1132"/>
                </a:lnTo>
                <a:lnTo>
                  <a:pt x="817" y="1086"/>
                </a:lnTo>
                <a:lnTo>
                  <a:pt x="825" y="1042"/>
                </a:lnTo>
                <a:lnTo>
                  <a:pt x="835" y="1001"/>
                </a:lnTo>
                <a:lnTo>
                  <a:pt x="848" y="963"/>
                </a:lnTo>
                <a:lnTo>
                  <a:pt x="866" y="929"/>
                </a:lnTo>
                <a:lnTo>
                  <a:pt x="886" y="898"/>
                </a:lnTo>
                <a:lnTo>
                  <a:pt x="909" y="872"/>
                </a:lnTo>
                <a:lnTo>
                  <a:pt x="933" y="852"/>
                </a:lnTo>
                <a:lnTo>
                  <a:pt x="961" y="836"/>
                </a:lnTo>
                <a:lnTo>
                  <a:pt x="989" y="826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12"/>
          <p:cNvSpPr>
            <a:spLocks noEditPoints="1"/>
          </p:cNvSpPr>
          <p:nvPr/>
        </p:nvSpPr>
        <p:spPr bwMode="auto">
          <a:xfrm>
            <a:off x="7037522" y="1373855"/>
            <a:ext cx="469413" cy="474015"/>
          </a:xfrm>
          <a:custGeom>
            <a:avLst/>
            <a:gdLst>
              <a:gd name="T0" fmla="*/ 684 w 3262"/>
              <a:gd name="T1" fmla="*/ 2184 h 3292"/>
              <a:gd name="T2" fmla="*/ 887 w 3262"/>
              <a:gd name="T3" fmla="*/ 2527 h 3292"/>
              <a:gd name="T4" fmla="*/ 1185 w 3262"/>
              <a:gd name="T5" fmla="*/ 2767 h 3292"/>
              <a:gd name="T6" fmla="*/ 1552 w 3262"/>
              <a:gd name="T7" fmla="*/ 2877 h 3292"/>
              <a:gd name="T8" fmla="*/ 1937 w 3262"/>
              <a:gd name="T9" fmla="*/ 2829 h 3292"/>
              <a:gd name="T10" fmla="*/ 2266 w 3262"/>
              <a:gd name="T11" fmla="*/ 2637 h 3292"/>
              <a:gd name="T12" fmla="*/ 2510 w 3262"/>
              <a:gd name="T13" fmla="*/ 2332 h 3292"/>
              <a:gd name="T14" fmla="*/ 2641 w 3262"/>
              <a:gd name="T15" fmla="*/ 1942 h 3292"/>
              <a:gd name="T16" fmla="*/ 2269 w 3262"/>
              <a:gd name="T17" fmla="*/ 2029 h 3292"/>
              <a:gd name="T18" fmla="*/ 1741 w 3262"/>
              <a:gd name="T19" fmla="*/ 2127 h 3292"/>
              <a:gd name="T20" fmla="*/ 1199 w 3262"/>
              <a:gd name="T21" fmla="*/ 2084 h 3292"/>
              <a:gd name="T22" fmla="*/ 703 w 3262"/>
              <a:gd name="T23" fmla="*/ 1907 h 3292"/>
              <a:gd name="T24" fmla="*/ 2157 w 3262"/>
              <a:gd name="T25" fmla="*/ 852 h 3292"/>
              <a:gd name="T26" fmla="*/ 2058 w 3262"/>
              <a:gd name="T27" fmla="*/ 1001 h 3292"/>
              <a:gd name="T28" fmla="*/ 2047 w 3262"/>
              <a:gd name="T29" fmla="*/ 1220 h 3292"/>
              <a:gd name="T30" fmla="*/ 2131 w 3262"/>
              <a:gd name="T31" fmla="*/ 1390 h 3292"/>
              <a:gd name="T32" fmla="*/ 2272 w 3262"/>
              <a:gd name="T33" fmla="*/ 1436 h 3292"/>
              <a:gd name="T34" fmla="*/ 2396 w 3262"/>
              <a:gd name="T35" fmla="*/ 1334 h 3292"/>
              <a:gd name="T36" fmla="*/ 2446 w 3262"/>
              <a:gd name="T37" fmla="*/ 1132 h 3292"/>
              <a:gd name="T38" fmla="*/ 2396 w 3262"/>
              <a:gd name="T39" fmla="*/ 929 h 3292"/>
              <a:gd name="T40" fmla="*/ 2272 w 3262"/>
              <a:gd name="T41" fmla="*/ 826 h 3292"/>
              <a:gd name="T42" fmla="*/ 933 w 3262"/>
              <a:gd name="T43" fmla="*/ 852 h 3292"/>
              <a:gd name="T44" fmla="*/ 835 w 3262"/>
              <a:gd name="T45" fmla="*/ 1001 h 3292"/>
              <a:gd name="T46" fmla="*/ 825 w 3262"/>
              <a:gd name="T47" fmla="*/ 1220 h 3292"/>
              <a:gd name="T48" fmla="*/ 909 w 3262"/>
              <a:gd name="T49" fmla="*/ 1390 h 3292"/>
              <a:gd name="T50" fmla="*/ 1050 w 3262"/>
              <a:gd name="T51" fmla="*/ 1436 h 3292"/>
              <a:gd name="T52" fmla="*/ 1174 w 3262"/>
              <a:gd name="T53" fmla="*/ 1334 h 3292"/>
              <a:gd name="T54" fmla="*/ 1224 w 3262"/>
              <a:gd name="T55" fmla="*/ 1132 h 3292"/>
              <a:gd name="T56" fmla="*/ 1174 w 3262"/>
              <a:gd name="T57" fmla="*/ 929 h 3292"/>
              <a:gd name="T58" fmla="*/ 1050 w 3262"/>
              <a:gd name="T59" fmla="*/ 826 h 3292"/>
              <a:gd name="T60" fmla="*/ 1836 w 3262"/>
              <a:gd name="T61" fmla="*/ 12 h 3292"/>
              <a:gd name="T62" fmla="*/ 2310 w 3262"/>
              <a:gd name="T63" fmla="*/ 148 h 3292"/>
              <a:gd name="T64" fmla="*/ 2714 w 3262"/>
              <a:gd name="T65" fmla="*/ 415 h 3292"/>
              <a:gd name="T66" fmla="*/ 3022 w 3262"/>
              <a:gd name="T67" fmla="*/ 787 h 3292"/>
              <a:gd name="T68" fmla="*/ 3212 w 3262"/>
              <a:gd name="T69" fmla="*/ 1240 h 3292"/>
              <a:gd name="T70" fmla="*/ 3259 w 3262"/>
              <a:gd name="T71" fmla="*/ 1750 h 3292"/>
              <a:gd name="T72" fmla="*/ 3152 w 3262"/>
              <a:gd name="T73" fmla="*/ 2241 h 3292"/>
              <a:gd name="T74" fmla="*/ 2912 w 3262"/>
              <a:gd name="T75" fmla="*/ 2664 h 3292"/>
              <a:gd name="T76" fmla="*/ 2563 w 3262"/>
              <a:gd name="T77" fmla="*/ 2997 h 3292"/>
              <a:gd name="T78" fmla="*/ 2128 w 3262"/>
              <a:gd name="T79" fmla="*/ 3213 h 3292"/>
              <a:gd name="T80" fmla="*/ 1631 w 3262"/>
              <a:gd name="T81" fmla="*/ 3292 h 3292"/>
              <a:gd name="T82" fmla="*/ 1135 w 3262"/>
              <a:gd name="T83" fmla="*/ 3213 h 3292"/>
              <a:gd name="T84" fmla="*/ 699 w 3262"/>
              <a:gd name="T85" fmla="*/ 2997 h 3292"/>
              <a:gd name="T86" fmla="*/ 350 w 3262"/>
              <a:gd name="T87" fmla="*/ 2664 h 3292"/>
              <a:gd name="T88" fmla="*/ 109 w 3262"/>
              <a:gd name="T89" fmla="*/ 2241 h 3292"/>
              <a:gd name="T90" fmla="*/ 3 w 3262"/>
              <a:gd name="T91" fmla="*/ 1750 h 3292"/>
              <a:gd name="T92" fmla="*/ 50 w 3262"/>
              <a:gd name="T93" fmla="*/ 1240 h 3292"/>
              <a:gd name="T94" fmla="*/ 239 w 3262"/>
              <a:gd name="T95" fmla="*/ 787 h 3292"/>
              <a:gd name="T96" fmla="*/ 547 w 3262"/>
              <a:gd name="T97" fmla="*/ 415 h 3292"/>
              <a:gd name="T98" fmla="*/ 952 w 3262"/>
              <a:gd name="T99" fmla="*/ 148 h 3292"/>
              <a:gd name="T100" fmla="*/ 1426 w 3262"/>
              <a:gd name="T10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612" y="1856"/>
                </a:moveTo>
                <a:lnTo>
                  <a:pt x="622" y="1942"/>
                </a:lnTo>
                <a:lnTo>
                  <a:pt x="637" y="2025"/>
                </a:lnTo>
                <a:lnTo>
                  <a:pt x="658" y="2105"/>
                </a:lnTo>
                <a:lnTo>
                  <a:pt x="684" y="2184"/>
                </a:lnTo>
                <a:lnTo>
                  <a:pt x="716" y="2259"/>
                </a:lnTo>
                <a:lnTo>
                  <a:pt x="752" y="2331"/>
                </a:lnTo>
                <a:lnTo>
                  <a:pt x="793" y="2400"/>
                </a:lnTo>
                <a:lnTo>
                  <a:pt x="838" y="2465"/>
                </a:lnTo>
                <a:lnTo>
                  <a:pt x="887" y="2527"/>
                </a:lnTo>
                <a:lnTo>
                  <a:pt x="939" y="2584"/>
                </a:lnTo>
                <a:lnTo>
                  <a:pt x="997" y="2636"/>
                </a:lnTo>
                <a:lnTo>
                  <a:pt x="1056" y="2685"/>
                </a:lnTo>
                <a:lnTo>
                  <a:pt x="1119" y="2729"/>
                </a:lnTo>
                <a:lnTo>
                  <a:pt x="1185" y="2767"/>
                </a:lnTo>
                <a:lnTo>
                  <a:pt x="1254" y="2801"/>
                </a:lnTo>
                <a:lnTo>
                  <a:pt x="1325" y="2829"/>
                </a:lnTo>
                <a:lnTo>
                  <a:pt x="1399" y="2851"/>
                </a:lnTo>
                <a:lnTo>
                  <a:pt x="1474" y="2868"/>
                </a:lnTo>
                <a:lnTo>
                  <a:pt x="1552" y="2877"/>
                </a:lnTo>
                <a:lnTo>
                  <a:pt x="1631" y="2880"/>
                </a:lnTo>
                <a:lnTo>
                  <a:pt x="1710" y="2877"/>
                </a:lnTo>
                <a:lnTo>
                  <a:pt x="1787" y="2868"/>
                </a:lnTo>
                <a:lnTo>
                  <a:pt x="1863" y="2851"/>
                </a:lnTo>
                <a:lnTo>
                  <a:pt x="1937" y="2829"/>
                </a:lnTo>
                <a:lnTo>
                  <a:pt x="2008" y="2801"/>
                </a:lnTo>
                <a:lnTo>
                  <a:pt x="2077" y="2767"/>
                </a:lnTo>
                <a:lnTo>
                  <a:pt x="2142" y="2729"/>
                </a:lnTo>
                <a:lnTo>
                  <a:pt x="2206" y="2686"/>
                </a:lnTo>
                <a:lnTo>
                  <a:pt x="2266" y="2637"/>
                </a:lnTo>
                <a:lnTo>
                  <a:pt x="2323" y="2584"/>
                </a:lnTo>
                <a:lnTo>
                  <a:pt x="2376" y="2527"/>
                </a:lnTo>
                <a:lnTo>
                  <a:pt x="2425" y="2465"/>
                </a:lnTo>
                <a:lnTo>
                  <a:pt x="2470" y="2400"/>
                </a:lnTo>
                <a:lnTo>
                  <a:pt x="2510" y="2332"/>
                </a:lnTo>
                <a:lnTo>
                  <a:pt x="2547" y="2259"/>
                </a:lnTo>
                <a:lnTo>
                  <a:pt x="2577" y="2184"/>
                </a:lnTo>
                <a:lnTo>
                  <a:pt x="2604" y="2105"/>
                </a:lnTo>
                <a:lnTo>
                  <a:pt x="2625" y="2025"/>
                </a:lnTo>
                <a:lnTo>
                  <a:pt x="2641" y="1942"/>
                </a:lnTo>
                <a:lnTo>
                  <a:pt x="2650" y="1858"/>
                </a:lnTo>
                <a:lnTo>
                  <a:pt x="2559" y="1907"/>
                </a:lnTo>
                <a:lnTo>
                  <a:pt x="2465" y="1953"/>
                </a:lnTo>
                <a:lnTo>
                  <a:pt x="2369" y="1993"/>
                </a:lnTo>
                <a:lnTo>
                  <a:pt x="2269" y="2029"/>
                </a:lnTo>
                <a:lnTo>
                  <a:pt x="2167" y="2059"/>
                </a:lnTo>
                <a:lnTo>
                  <a:pt x="2064" y="2085"/>
                </a:lnTo>
                <a:lnTo>
                  <a:pt x="1957" y="2104"/>
                </a:lnTo>
                <a:lnTo>
                  <a:pt x="1850" y="2119"/>
                </a:lnTo>
                <a:lnTo>
                  <a:pt x="1741" y="2127"/>
                </a:lnTo>
                <a:lnTo>
                  <a:pt x="1631" y="2130"/>
                </a:lnTo>
                <a:lnTo>
                  <a:pt x="1520" y="2127"/>
                </a:lnTo>
                <a:lnTo>
                  <a:pt x="1412" y="2119"/>
                </a:lnTo>
                <a:lnTo>
                  <a:pt x="1305" y="2104"/>
                </a:lnTo>
                <a:lnTo>
                  <a:pt x="1199" y="2084"/>
                </a:lnTo>
                <a:lnTo>
                  <a:pt x="1095" y="2059"/>
                </a:lnTo>
                <a:lnTo>
                  <a:pt x="993" y="2028"/>
                </a:lnTo>
                <a:lnTo>
                  <a:pt x="894" y="1993"/>
                </a:lnTo>
                <a:lnTo>
                  <a:pt x="797" y="1953"/>
                </a:lnTo>
                <a:lnTo>
                  <a:pt x="703" y="1907"/>
                </a:lnTo>
                <a:lnTo>
                  <a:pt x="612" y="1856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9" y="826"/>
                </a:lnTo>
                <a:lnTo>
                  <a:pt x="961" y="836"/>
                </a:lnTo>
                <a:lnTo>
                  <a:pt x="933" y="852"/>
                </a:lnTo>
                <a:lnTo>
                  <a:pt x="909" y="872"/>
                </a:lnTo>
                <a:lnTo>
                  <a:pt x="886" y="898"/>
                </a:lnTo>
                <a:lnTo>
                  <a:pt x="866" y="929"/>
                </a:lnTo>
                <a:lnTo>
                  <a:pt x="848" y="963"/>
                </a:lnTo>
                <a:lnTo>
                  <a:pt x="835" y="1001"/>
                </a:lnTo>
                <a:lnTo>
                  <a:pt x="825" y="1042"/>
                </a:lnTo>
                <a:lnTo>
                  <a:pt x="817" y="1086"/>
                </a:lnTo>
                <a:lnTo>
                  <a:pt x="815" y="1132"/>
                </a:lnTo>
                <a:lnTo>
                  <a:pt x="817" y="1177"/>
                </a:lnTo>
                <a:lnTo>
                  <a:pt x="825" y="1220"/>
                </a:lnTo>
                <a:lnTo>
                  <a:pt x="835" y="1262"/>
                </a:lnTo>
                <a:lnTo>
                  <a:pt x="848" y="1299"/>
                </a:lnTo>
                <a:lnTo>
                  <a:pt x="866" y="1334"/>
                </a:lnTo>
                <a:lnTo>
                  <a:pt x="886" y="1364"/>
                </a:lnTo>
                <a:lnTo>
                  <a:pt x="909" y="1390"/>
                </a:lnTo>
                <a:lnTo>
                  <a:pt x="933" y="1411"/>
                </a:lnTo>
                <a:lnTo>
                  <a:pt x="961" y="1427"/>
                </a:lnTo>
                <a:lnTo>
                  <a:pt x="989" y="1436"/>
                </a:lnTo>
                <a:lnTo>
                  <a:pt x="1019" y="1439"/>
                </a:lnTo>
                <a:lnTo>
                  <a:pt x="1050" y="1436"/>
                </a:lnTo>
                <a:lnTo>
                  <a:pt x="1078" y="1427"/>
                </a:lnTo>
                <a:lnTo>
                  <a:pt x="1105" y="1411"/>
                </a:lnTo>
                <a:lnTo>
                  <a:pt x="1131" y="1390"/>
                </a:lnTo>
                <a:lnTo>
                  <a:pt x="1153" y="1364"/>
                </a:lnTo>
                <a:lnTo>
                  <a:pt x="1174" y="1334"/>
                </a:lnTo>
                <a:lnTo>
                  <a:pt x="1190" y="1299"/>
                </a:lnTo>
                <a:lnTo>
                  <a:pt x="1204" y="1262"/>
                </a:lnTo>
                <a:lnTo>
                  <a:pt x="1214" y="1220"/>
                </a:lnTo>
                <a:lnTo>
                  <a:pt x="1221" y="1177"/>
                </a:lnTo>
                <a:lnTo>
                  <a:pt x="1224" y="1132"/>
                </a:lnTo>
                <a:lnTo>
                  <a:pt x="1221" y="1086"/>
                </a:lnTo>
                <a:lnTo>
                  <a:pt x="1214" y="1042"/>
                </a:lnTo>
                <a:lnTo>
                  <a:pt x="1204" y="1001"/>
                </a:lnTo>
                <a:lnTo>
                  <a:pt x="1190" y="963"/>
                </a:lnTo>
                <a:lnTo>
                  <a:pt x="1174" y="929"/>
                </a:lnTo>
                <a:lnTo>
                  <a:pt x="1153" y="898"/>
                </a:lnTo>
                <a:lnTo>
                  <a:pt x="1131" y="872"/>
                </a:lnTo>
                <a:lnTo>
                  <a:pt x="1105" y="852"/>
                </a:lnTo>
                <a:lnTo>
                  <a:pt x="1078" y="836"/>
                </a:lnTo>
                <a:lnTo>
                  <a:pt x="1050" y="826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417"/>
          <p:cNvSpPr>
            <a:spLocks noEditPoints="1"/>
          </p:cNvSpPr>
          <p:nvPr/>
        </p:nvSpPr>
        <p:spPr bwMode="auto">
          <a:xfrm>
            <a:off x="7797931" y="1373855"/>
            <a:ext cx="469413" cy="474015"/>
          </a:xfrm>
          <a:custGeom>
            <a:avLst/>
            <a:gdLst>
              <a:gd name="T0" fmla="*/ 1224 w 3262"/>
              <a:gd name="T1" fmla="*/ 2237 h 3292"/>
              <a:gd name="T2" fmla="*/ 1566 w 3262"/>
              <a:gd name="T3" fmla="*/ 2363 h 3292"/>
              <a:gd name="T4" fmla="*/ 1934 w 3262"/>
              <a:gd name="T5" fmla="*/ 2297 h 3292"/>
              <a:gd name="T6" fmla="*/ 2210 w 3262"/>
              <a:gd name="T7" fmla="*/ 2067 h 3292"/>
              <a:gd name="T8" fmla="*/ 2318 w 3262"/>
              <a:gd name="T9" fmla="*/ 2405 h 3292"/>
              <a:gd name="T10" fmla="*/ 1936 w 3262"/>
              <a:gd name="T11" fmla="*/ 2628 h 3292"/>
              <a:gd name="T12" fmla="*/ 1475 w 3262"/>
              <a:gd name="T13" fmla="*/ 2663 h 3292"/>
              <a:gd name="T14" fmla="*/ 1059 w 3262"/>
              <a:gd name="T15" fmla="*/ 2497 h 3292"/>
              <a:gd name="T16" fmla="*/ 757 w 3262"/>
              <a:gd name="T17" fmla="*/ 2175 h 3292"/>
              <a:gd name="T18" fmla="*/ 2362 w 3262"/>
              <a:gd name="T19" fmla="*/ 862 h 3292"/>
              <a:gd name="T20" fmla="*/ 2446 w 3262"/>
              <a:gd name="T21" fmla="*/ 1028 h 3292"/>
              <a:gd name="T22" fmla="*/ 2362 w 3262"/>
              <a:gd name="T23" fmla="*/ 1195 h 3292"/>
              <a:gd name="T24" fmla="*/ 2178 w 3262"/>
              <a:gd name="T25" fmla="*/ 1223 h 3292"/>
              <a:gd name="T26" fmla="*/ 2049 w 3262"/>
              <a:gd name="T27" fmla="*/ 1093 h 3292"/>
              <a:gd name="T28" fmla="*/ 2078 w 3262"/>
              <a:gd name="T29" fmla="*/ 906 h 3292"/>
              <a:gd name="T30" fmla="*/ 2243 w 3262"/>
              <a:gd name="T31" fmla="*/ 823 h 3292"/>
              <a:gd name="T32" fmla="*/ 1163 w 3262"/>
              <a:gd name="T33" fmla="*/ 883 h 3292"/>
              <a:gd name="T34" fmla="*/ 1221 w 3262"/>
              <a:gd name="T35" fmla="*/ 1061 h 3292"/>
              <a:gd name="T36" fmla="*/ 1113 w 3262"/>
              <a:gd name="T37" fmla="*/ 1211 h 3292"/>
              <a:gd name="T38" fmla="*/ 926 w 3262"/>
              <a:gd name="T39" fmla="*/ 1211 h 3292"/>
              <a:gd name="T40" fmla="*/ 819 w 3262"/>
              <a:gd name="T41" fmla="*/ 1061 h 3292"/>
              <a:gd name="T42" fmla="*/ 876 w 3262"/>
              <a:gd name="T43" fmla="*/ 883 h 3292"/>
              <a:gd name="T44" fmla="*/ 1631 w 3262"/>
              <a:gd name="T45" fmla="*/ 308 h 3292"/>
              <a:gd name="T46" fmla="*/ 1115 w 3262"/>
              <a:gd name="T47" fmla="*/ 414 h 3292"/>
              <a:gd name="T48" fmla="*/ 694 w 3262"/>
              <a:gd name="T49" fmla="*/ 700 h 3292"/>
              <a:gd name="T50" fmla="*/ 410 w 3262"/>
              <a:gd name="T51" fmla="*/ 1125 h 3292"/>
              <a:gd name="T52" fmla="*/ 306 w 3262"/>
              <a:gd name="T53" fmla="*/ 1646 h 3292"/>
              <a:gd name="T54" fmla="*/ 410 w 3262"/>
              <a:gd name="T55" fmla="*/ 2166 h 3292"/>
              <a:gd name="T56" fmla="*/ 694 w 3262"/>
              <a:gd name="T57" fmla="*/ 2591 h 3292"/>
              <a:gd name="T58" fmla="*/ 1115 w 3262"/>
              <a:gd name="T59" fmla="*/ 2878 h 3292"/>
              <a:gd name="T60" fmla="*/ 1631 w 3262"/>
              <a:gd name="T61" fmla="*/ 2983 h 3292"/>
              <a:gd name="T62" fmla="*/ 2147 w 3262"/>
              <a:gd name="T63" fmla="*/ 2878 h 3292"/>
              <a:gd name="T64" fmla="*/ 2568 w 3262"/>
              <a:gd name="T65" fmla="*/ 2591 h 3292"/>
              <a:gd name="T66" fmla="*/ 2852 w 3262"/>
              <a:gd name="T67" fmla="*/ 2166 h 3292"/>
              <a:gd name="T68" fmla="*/ 2956 w 3262"/>
              <a:gd name="T69" fmla="*/ 1646 h 3292"/>
              <a:gd name="T70" fmla="*/ 2852 w 3262"/>
              <a:gd name="T71" fmla="*/ 1125 h 3292"/>
              <a:gd name="T72" fmla="*/ 2568 w 3262"/>
              <a:gd name="T73" fmla="*/ 700 h 3292"/>
              <a:gd name="T74" fmla="*/ 2147 w 3262"/>
              <a:gd name="T75" fmla="*/ 414 h 3292"/>
              <a:gd name="T76" fmla="*/ 1631 w 3262"/>
              <a:gd name="T77" fmla="*/ 308 h 3292"/>
              <a:gd name="T78" fmla="*/ 2033 w 3262"/>
              <a:gd name="T79" fmla="*/ 49 h 3292"/>
              <a:gd name="T80" fmla="*/ 2563 w 3262"/>
              <a:gd name="T81" fmla="*/ 294 h 3292"/>
              <a:gd name="T82" fmla="*/ 2969 w 3262"/>
              <a:gd name="T83" fmla="*/ 705 h 3292"/>
              <a:gd name="T84" fmla="*/ 3212 w 3262"/>
              <a:gd name="T85" fmla="*/ 1240 h 3292"/>
              <a:gd name="T86" fmla="*/ 3250 w 3262"/>
              <a:gd name="T87" fmla="*/ 1852 h 3292"/>
              <a:gd name="T88" fmla="*/ 3071 w 3262"/>
              <a:gd name="T89" fmla="*/ 2419 h 3292"/>
              <a:gd name="T90" fmla="*/ 2714 w 3262"/>
              <a:gd name="T91" fmla="*/ 2876 h 3292"/>
              <a:gd name="T92" fmla="*/ 2220 w 3262"/>
              <a:gd name="T93" fmla="*/ 3180 h 3292"/>
              <a:gd name="T94" fmla="*/ 1631 w 3262"/>
              <a:gd name="T95" fmla="*/ 3292 h 3292"/>
              <a:gd name="T96" fmla="*/ 1042 w 3262"/>
              <a:gd name="T97" fmla="*/ 3180 h 3292"/>
              <a:gd name="T98" fmla="*/ 547 w 3262"/>
              <a:gd name="T99" fmla="*/ 2876 h 3292"/>
              <a:gd name="T100" fmla="*/ 191 w 3262"/>
              <a:gd name="T101" fmla="*/ 2419 h 3292"/>
              <a:gd name="T102" fmla="*/ 13 w 3262"/>
              <a:gd name="T103" fmla="*/ 1852 h 3292"/>
              <a:gd name="T104" fmla="*/ 50 w 3262"/>
              <a:gd name="T105" fmla="*/ 1240 h 3292"/>
              <a:gd name="T106" fmla="*/ 293 w 3262"/>
              <a:gd name="T107" fmla="*/ 705 h 3292"/>
              <a:gd name="T108" fmla="*/ 699 w 3262"/>
              <a:gd name="T109" fmla="*/ 294 h 3292"/>
              <a:gd name="T110" fmla="*/ 1230 w 3262"/>
              <a:gd name="T111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019" y="2017"/>
                </a:moveTo>
                <a:lnTo>
                  <a:pt x="1052" y="2067"/>
                </a:lnTo>
                <a:lnTo>
                  <a:pt x="1090" y="2115"/>
                </a:lnTo>
                <a:lnTo>
                  <a:pt x="1131" y="2159"/>
                </a:lnTo>
                <a:lnTo>
                  <a:pt x="1176" y="2200"/>
                </a:lnTo>
                <a:lnTo>
                  <a:pt x="1224" y="2237"/>
                </a:lnTo>
                <a:lnTo>
                  <a:pt x="1274" y="2270"/>
                </a:lnTo>
                <a:lnTo>
                  <a:pt x="1328" y="2297"/>
                </a:lnTo>
                <a:lnTo>
                  <a:pt x="1384" y="2321"/>
                </a:lnTo>
                <a:lnTo>
                  <a:pt x="1444" y="2341"/>
                </a:lnTo>
                <a:lnTo>
                  <a:pt x="1504" y="2354"/>
                </a:lnTo>
                <a:lnTo>
                  <a:pt x="1566" y="2363"/>
                </a:lnTo>
                <a:lnTo>
                  <a:pt x="1631" y="2366"/>
                </a:lnTo>
                <a:lnTo>
                  <a:pt x="1695" y="2363"/>
                </a:lnTo>
                <a:lnTo>
                  <a:pt x="1758" y="2354"/>
                </a:lnTo>
                <a:lnTo>
                  <a:pt x="1818" y="2341"/>
                </a:lnTo>
                <a:lnTo>
                  <a:pt x="1877" y="2321"/>
                </a:lnTo>
                <a:lnTo>
                  <a:pt x="1934" y="2297"/>
                </a:lnTo>
                <a:lnTo>
                  <a:pt x="1988" y="2270"/>
                </a:lnTo>
                <a:lnTo>
                  <a:pt x="2038" y="2237"/>
                </a:lnTo>
                <a:lnTo>
                  <a:pt x="2086" y="2200"/>
                </a:lnTo>
                <a:lnTo>
                  <a:pt x="2131" y="2159"/>
                </a:lnTo>
                <a:lnTo>
                  <a:pt x="2172" y="2115"/>
                </a:lnTo>
                <a:lnTo>
                  <a:pt x="2210" y="2067"/>
                </a:lnTo>
                <a:lnTo>
                  <a:pt x="2243" y="2017"/>
                </a:lnTo>
                <a:lnTo>
                  <a:pt x="2505" y="2175"/>
                </a:lnTo>
                <a:lnTo>
                  <a:pt x="2465" y="2238"/>
                </a:lnTo>
                <a:lnTo>
                  <a:pt x="2420" y="2296"/>
                </a:lnTo>
                <a:lnTo>
                  <a:pt x="2372" y="2353"/>
                </a:lnTo>
                <a:lnTo>
                  <a:pt x="2318" y="2405"/>
                </a:lnTo>
                <a:lnTo>
                  <a:pt x="2262" y="2453"/>
                </a:lnTo>
                <a:lnTo>
                  <a:pt x="2203" y="2497"/>
                </a:lnTo>
                <a:lnTo>
                  <a:pt x="2140" y="2537"/>
                </a:lnTo>
                <a:lnTo>
                  <a:pt x="2075" y="2572"/>
                </a:lnTo>
                <a:lnTo>
                  <a:pt x="2006" y="2602"/>
                </a:lnTo>
                <a:lnTo>
                  <a:pt x="1936" y="2628"/>
                </a:lnTo>
                <a:lnTo>
                  <a:pt x="1862" y="2648"/>
                </a:lnTo>
                <a:lnTo>
                  <a:pt x="1786" y="2663"/>
                </a:lnTo>
                <a:lnTo>
                  <a:pt x="1710" y="2671"/>
                </a:lnTo>
                <a:lnTo>
                  <a:pt x="1631" y="2674"/>
                </a:lnTo>
                <a:lnTo>
                  <a:pt x="1552" y="2671"/>
                </a:lnTo>
                <a:lnTo>
                  <a:pt x="1475" y="2663"/>
                </a:lnTo>
                <a:lnTo>
                  <a:pt x="1400" y="2648"/>
                </a:lnTo>
                <a:lnTo>
                  <a:pt x="1326" y="2628"/>
                </a:lnTo>
                <a:lnTo>
                  <a:pt x="1255" y="2602"/>
                </a:lnTo>
                <a:lnTo>
                  <a:pt x="1187" y="2572"/>
                </a:lnTo>
                <a:lnTo>
                  <a:pt x="1121" y="2537"/>
                </a:lnTo>
                <a:lnTo>
                  <a:pt x="1059" y="2497"/>
                </a:lnTo>
                <a:lnTo>
                  <a:pt x="1000" y="2453"/>
                </a:lnTo>
                <a:lnTo>
                  <a:pt x="943" y="2405"/>
                </a:lnTo>
                <a:lnTo>
                  <a:pt x="890" y="2353"/>
                </a:lnTo>
                <a:lnTo>
                  <a:pt x="842" y="2296"/>
                </a:lnTo>
                <a:lnTo>
                  <a:pt x="797" y="2238"/>
                </a:lnTo>
                <a:lnTo>
                  <a:pt x="757" y="2175"/>
                </a:lnTo>
                <a:lnTo>
                  <a:pt x="1019" y="2017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422"/>
          <p:cNvSpPr>
            <a:spLocks noEditPoints="1"/>
          </p:cNvSpPr>
          <p:nvPr/>
        </p:nvSpPr>
        <p:spPr bwMode="auto">
          <a:xfrm>
            <a:off x="8558340" y="1373855"/>
            <a:ext cx="469413" cy="474015"/>
          </a:xfrm>
          <a:custGeom>
            <a:avLst/>
            <a:gdLst>
              <a:gd name="T0" fmla="*/ 842 w 3262"/>
              <a:gd name="T1" fmla="*/ 2296 h 3292"/>
              <a:gd name="T2" fmla="*/ 1059 w 3262"/>
              <a:gd name="T3" fmla="*/ 2497 h 3292"/>
              <a:gd name="T4" fmla="*/ 1327 w 3262"/>
              <a:gd name="T5" fmla="*/ 2628 h 3292"/>
              <a:gd name="T6" fmla="*/ 1631 w 3262"/>
              <a:gd name="T7" fmla="*/ 2674 h 3292"/>
              <a:gd name="T8" fmla="*/ 1936 w 3262"/>
              <a:gd name="T9" fmla="*/ 2628 h 3292"/>
              <a:gd name="T10" fmla="*/ 2203 w 3262"/>
              <a:gd name="T11" fmla="*/ 2497 h 3292"/>
              <a:gd name="T12" fmla="*/ 2420 w 3262"/>
              <a:gd name="T13" fmla="*/ 2296 h 3292"/>
              <a:gd name="T14" fmla="*/ 2210 w 3262"/>
              <a:gd name="T15" fmla="*/ 2067 h 3292"/>
              <a:gd name="T16" fmla="*/ 2038 w 3262"/>
              <a:gd name="T17" fmla="*/ 2237 h 3292"/>
              <a:gd name="T18" fmla="*/ 1819 w 3262"/>
              <a:gd name="T19" fmla="*/ 2341 h 3292"/>
              <a:gd name="T20" fmla="*/ 1566 w 3262"/>
              <a:gd name="T21" fmla="*/ 2363 h 3292"/>
              <a:gd name="T22" fmla="*/ 1328 w 3262"/>
              <a:gd name="T23" fmla="*/ 2297 h 3292"/>
              <a:gd name="T24" fmla="*/ 1131 w 3262"/>
              <a:gd name="T25" fmla="*/ 2159 h 3292"/>
              <a:gd name="T26" fmla="*/ 2243 w 3262"/>
              <a:gd name="T27" fmla="*/ 823 h 3292"/>
              <a:gd name="T28" fmla="*/ 2122 w 3262"/>
              <a:gd name="T29" fmla="*/ 862 h 3292"/>
              <a:gd name="T30" fmla="*/ 2049 w 3262"/>
              <a:gd name="T31" fmla="*/ 963 h 3292"/>
              <a:gd name="T32" fmla="*/ 2049 w 3262"/>
              <a:gd name="T33" fmla="*/ 1093 h 3292"/>
              <a:gd name="T34" fmla="*/ 2122 w 3262"/>
              <a:gd name="T35" fmla="*/ 1195 h 3292"/>
              <a:gd name="T36" fmla="*/ 2243 w 3262"/>
              <a:gd name="T37" fmla="*/ 1234 h 3292"/>
              <a:gd name="T38" fmla="*/ 2362 w 3262"/>
              <a:gd name="T39" fmla="*/ 1195 h 3292"/>
              <a:gd name="T40" fmla="*/ 2436 w 3262"/>
              <a:gd name="T41" fmla="*/ 1093 h 3292"/>
              <a:gd name="T42" fmla="*/ 2436 w 3262"/>
              <a:gd name="T43" fmla="*/ 963 h 3292"/>
              <a:gd name="T44" fmla="*/ 2362 w 3262"/>
              <a:gd name="T45" fmla="*/ 862 h 3292"/>
              <a:gd name="T46" fmla="*/ 2243 w 3262"/>
              <a:gd name="T47" fmla="*/ 823 h 3292"/>
              <a:gd name="T48" fmla="*/ 926 w 3262"/>
              <a:gd name="T49" fmla="*/ 845 h 3292"/>
              <a:gd name="T50" fmla="*/ 838 w 3262"/>
              <a:gd name="T51" fmla="*/ 934 h 3292"/>
              <a:gd name="T52" fmla="*/ 819 w 3262"/>
              <a:gd name="T53" fmla="*/ 1061 h 3292"/>
              <a:gd name="T54" fmla="*/ 876 w 3262"/>
              <a:gd name="T55" fmla="*/ 1174 h 3292"/>
              <a:gd name="T56" fmla="*/ 986 w 3262"/>
              <a:gd name="T57" fmla="*/ 1232 h 3292"/>
              <a:gd name="T58" fmla="*/ 1113 w 3262"/>
              <a:gd name="T59" fmla="*/ 1211 h 3292"/>
              <a:gd name="T60" fmla="*/ 1200 w 3262"/>
              <a:gd name="T61" fmla="*/ 1123 h 3292"/>
              <a:gd name="T62" fmla="*/ 1221 w 3262"/>
              <a:gd name="T63" fmla="*/ 995 h 3292"/>
              <a:gd name="T64" fmla="*/ 1163 w 3262"/>
              <a:gd name="T65" fmla="*/ 883 h 3292"/>
              <a:gd name="T66" fmla="*/ 1053 w 3262"/>
              <a:gd name="T67" fmla="*/ 825 h 3292"/>
              <a:gd name="T68" fmla="*/ 1734 w 3262"/>
              <a:gd name="T69" fmla="*/ 3 h 3292"/>
              <a:gd name="T70" fmla="*/ 2128 w 3262"/>
              <a:gd name="T71" fmla="*/ 77 h 3292"/>
              <a:gd name="T72" fmla="*/ 2482 w 3262"/>
              <a:gd name="T73" fmla="*/ 241 h 3292"/>
              <a:gd name="T74" fmla="*/ 2784 w 3262"/>
              <a:gd name="T75" fmla="*/ 482 h 3292"/>
              <a:gd name="T76" fmla="*/ 3022 w 3262"/>
              <a:gd name="T77" fmla="*/ 787 h 3292"/>
              <a:gd name="T78" fmla="*/ 3185 w 3262"/>
              <a:gd name="T79" fmla="*/ 1144 h 3292"/>
              <a:gd name="T80" fmla="*/ 3259 w 3262"/>
              <a:gd name="T81" fmla="*/ 1541 h 3292"/>
              <a:gd name="T82" fmla="*/ 3233 w 3262"/>
              <a:gd name="T83" fmla="*/ 1953 h 3292"/>
              <a:gd name="T84" fmla="*/ 3113 w 3262"/>
              <a:gd name="T85" fmla="*/ 2332 h 3292"/>
              <a:gd name="T86" fmla="*/ 2912 w 3262"/>
              <a:gd name="T87" fmla="*/ 2664 h 3292"/>
              <a:gd name="T88" fmla="*/ 2640 w 3262"/>
              <a:gd name="T89" fmla="*/ 2939 h 3292"/>
              <a:gd name="T90" fmla="*/ 2310 w 3262"/>
              <a:gd name="T91" fmla="*/ 3142 h 3292"/>
              <a:gd name="T92" fmla="*/ 1935 w 3262"/>
              <a:gd name="T93" fmla="*/ 3263 h 3292"/>
              <a:gd name="T94" fmla="*/ 1528 w 3262"/>
              <a:gd name="T95" fmla="*/ 3289 h 3292"/>
              <a:gd name="T96" fmla="*/ 1135 w 3262"/>
              <a:gd name="T97" fmla="*/ 3213 h 3292"/>
              <a:gd name="T98" fmla="*/ 781 w 3262"/>
              <a:gd name="T99" fmla="*/ 3050 h 3292"/>
              <a:gd name="T100" fmla="*/ 478 w 3262"/>
              <a:gd name="T101" fmla="*/ 2810 h 3292"/>
              <a:gd name="T102" fmla="*/ 239 w 3262"/>
              <a:gd name="T103" fmla="*/ 2504 h 3292"/>
              <a:gd name="T104" fmla="*/ 77 w 3262"/>
              <a:gd name="T105" fmla="*/ 2147 h 3292"/>
              <a:gd name="T106" fmla="*/ 3 w 3262"/>
              <a:gd name="T107" fmla="*/ 1750 h 3292"/>
              <a:gd name="T108" fmla="*/ 29 w 3262"/>
              <a:gd name="T109" fmla="*/ 1339 h 3292"/>
              <a:gd name="T110" fmla="*/ 148 w 3262"/>
              <a:gd name="T111" fmla="*/ 960 h 3292"/>
              <a:gd name="T112" fmla="*/ 350 w 3262"/>
              <a:gd name="T113" fmla="*/ 627 h 3292"/>
              <a:gd name="T114" fmla="*/ 622 w 3262"/>
              <a:gd name="T115" fmla="*/ 353 h 3292"/>
              <a:gd name="T116" fmla="*/ 952 w 3262"/>
              <a:gd name="T117" fmla="*/ 148 h 3292"/>
              <a:gd name="T118" fmla="*/ 1327 w 3262"/>
              <a:gd name="T119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2" h="3292">
                <a:moveTo>
                  <a:pt x="1019" y="2017"/>
                </a:moveTo>
                <a:lnTo>
                  <a:pt x="757" y="2175"/>
                </a:lnTo>
                <a:lnTo>
                  <a:pt x="797" y="2238"/>
                </a:lnTo>
                <a:lnTo>
                  <a:pt x="842" y="2296"/>
                </a:lnTo>
                <a:lnTo>
                  <a:pt x="890" y="2353"/>
                </a:lnTo>
                <a:lnTo>
                  <a:pt x="943" y="2405"/>
                </a:lnTo>
                <a:lnTo>
                  <a:pt x="1000" y="2453"/>
                </a:lnTo>
                <a:lnTo>
                  <a:pt x="1059" y="2497"/>
                </a:lnTo>
                <a:lnTo>
                  <a:pt x="1121" y="2537"/>
                </a:lnTo>
                <a:lnTo>
                  <a:pt x="1187" y="2572"/>
                </a:lnTo>
                <a:lnTo>
                  <a:pt x="1255" y="2602"/>
                </a:lnTo>
                <a:lnTo>
                  <a:pt x="1327" y="2628"/>
                </a:lnTo>
                <a:lnTo>
                  <a:pt x="1400" y="2648"/>
                </a:lnTo>
                <a:lnTo>
                  <a:pt x="1475" y="2663"/>
                </a:lnTo>
                <a:lnTo>
                  <a:pt x="1552" y="2671"/>
                </a:lnTo>
                <a:lnTo>
                  <a:pt x="1631" y="2674"/>
                </a:lnTo>
                <a:lnTo>
                  <a:pt x="1710" y="2671"/>
                </a:lnTo>
                <a:lnTo>
                  <a:pt x="1786" y="2663"/>
                </a:lnTo>
                <a:lnTo>
                  <a:pt x="1862" y="2648"/>
                </a:lnTo>
                <a:lnTo>
                  <a:pt x="1936" y="2628"/>
                </a:lnTo>
                <a:lnTo>
                  <a:pt x="2006" y="2602"/>
                </a:lnTo>
                <a:lnTo>
                  <a:pt x="2075" y="2572"/>
                </a:lnTo>
                <a:lnTo>
                  <a:pt x="2140" y="2537"/>
                </a:lnTo>
                <a:lnTo>
                  <a:pt x="2203" y="2497"/>
                </a:lnTo>
                <a:lnTo>
                  <a:pt x="2262" y="2453"/>
                </a:lnTo>
                <a:lnTo>
                  <a:pt x="2318" y="2405"/>
                </a:lnTo>
                <a:lnTo>
                  <a:pt x="2372" y="2353"/>
                </a:lnTo>
                <a:lnTo>
                  <a:pt x="2420" y="2296"/>
                </a:lnTo>
                <a:lnTo>
                  <a:pt x="2465" y="2238"/>
                </a:lnTo>
                <a:lnTo>
                  <a:pt x="2505" y="2175"/>
                </a:lnTo>
                <a:lnTo>
                  <a:pt x="2243" y="2017"/>
                </a:lnTo>
                <a:lnTo>
                  <a:pt x="2210" y="2067"/>
                </a:lnTo>
                <a:lnTo>
                  <a:pt x="2172" y="2115"/>
                </a:lnTo>
                <a:lnTo>
                  <a:pt x="2131" y="2159"/>
                </a:lnTo>
                <a:lnTo>
                  <a:pt x="2086" y="2200"/>
                </a:lnTo>
                <a:lnTo>
                  <a:pt x="2038" y="2237"/>
                </a:lnTo>
                <a:lnTo>
                  <a:pt x="1988" y="2270"/>
                </a:lnTo>
                <a:lnTo>
                  <a:pt x="1934" y="2297"/>
                </a:lnTo>
                <a:lnTo>
                  <a:pt x="1877" y="2321"/>
                </a:lnTo>
                <a:lnTo>
                  <a:pt x="1819" y="2341"/>
                </a:lnTo>
                <a:lnTo>
                  <a:pt x="1758" y="2354"/>
                </a:lnTo>
                <a:lnTo>
                  <a:pt x="1695" y="2363"/>
                </a:lnTo>
                <a:lnTo>
                  <a:pt x="1631" y="2366"/>
                </a:lnTo>
                <a:lnTo>
                  <a:pt x="1566" y="2363"/>
                </a:lnTo>
                <a:lnTo>
                  <a:pt x="1504" y="2354"/>
                </a:lnTo>
                <a:lnTo>
                  <a:pt x="1444" y="2341"/>
                </a:lnTo>
                <a:lnTo>
                  <a:pt x="1384" y="2321"/>
                </a:lnTo>
                <a:lnTo>
                  <a:pt x="1328" y="2297"/>
                </a:lnTo>
                <a:lnTo>
                  <a:pt x="1275" y="2270"/>
                </a:lnTo>
                <a:lnTo>
                  <a:pt x="1224" y="2237"/>
                </a:lnTo>
                <a:lnTo>
                  <a:pt x="1176" y="2200"/>
                </a:lnTo>
                <a:lnTo>
                  <a:pt x="1131" y="2159"/>
                </a:lnTo>
                <a:lnTo>
                  <a:pt x="1090" y="2115"/>
                </a:lnTo>
                <a:lnTo>
                  <a:pt x="1053" y="2067"/>
                </a:lnTo>
                <a:lnTo>
                  <a:pt x="1019" y="2017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427"/>
          <p:cNvSpPr>
            <a:spLocks noEditPoints="1"/>
          </p:cNvSpPr>
          <p:nvPr/>
        </p:nvSpPr>
        <p:spPr bwMode="auto">
          <a:xfrm>
            <a:off x="9318750" y="1373855"/>
            <a:ext cx="469413" cy="474015"/>
          </a:xfrm>
          <a:custGeom>
            <a:avLst/>
            <a:gdLst>
              <a:gd name="T0" fmla="*/ 2243 w 3262"/>
              <a:gd name="T1" fmla="*/ 2366 h 3292"/>
              <a:gd name="T2" fmla="*/ 2179 w 3262"/>
              <a:gd name="T3" fmla="*/ 2555 h 3292"/>
              <a:gd name="T4" fmla="*/ 2018 w 3262"/>
              <a:gd name="T5" fmla="*/ 2663 h 3292"/>
              <a:gd name="T6" fmla="*/ 1818 w 3262"/>
              <a:gd name="T7" fmla="*/ 2651 h 3292"/>
              <a:gd name="T8" fmla="*/ 1673 w 3262"/>
              <a:gd name="T9" fmla="*/ 2522 h 3292"/>
              <a:gd name="T10" fmla="*/ 1631 w 3262"/>
              <a:gd name="T11" fmla="*/ 2057 h 3292"/>
              <a:gd name="T12" fmla="*/ 2307 w 3262"/>
              <a:gd name="T13" fmla="*/ 833 h 3292"/>
              <a:gd name="T14" fmla="*/ 2424 w 3262"/>
              <a:gd name="T15" fmla="*/ 934 h 3292"/>
              <a:gd name="T16" fmla="*/ 2436 w 3262"/>
              <a:gd name="T17" fmla="*/ 1093 h 3292"/>
              <a:gd name="T18" fmla="*/ 2336 w 3262"/>
              <a:gd name="T19" fmla="*/ 1211 h 3292"/>
              <a:gd name="T20" fmla="*/ 2178 w 3262"/>
              <a:gd name="T21" fmla="*/ 1223 h 3292"/>
              <a:gd name="T22" fmla="*/ 2062 w 3262"/>
              <a:gd name="T23" fmla="*/ 1123 h 3292"/>
              <a:gd name="T24" fmla="*/ 2049 w 3262"/>
              <a:gd name="T25" fmla="*/ 963 h 3292"/>
              <a:gd name="T26" fmla="*/ 2149 w 3262"/>
              <a:gd name="T27" fmla="*/ 845 h 3292"/>
              <a:gd name="T28" fmla="*/ 1053 w 3262"/>
              <a:gd name="T29" fmla="*/ 825 h 3292"/>
              <a:gd name="T30" fmla="*/ 1184 w 3262"/>
              <a:gd name="T31" fmla="*/ 906 h 3292"/>
              <a:gd name="T32" fmla="*/ 1221 w 3262"/>
              <a:gd name="T33" fmla="*/ 1061 h 3292"/>
              <a:gd name="T34" fmla="*/ 1140 w 3262"/>
              <a:gd name="T35" fmla="*/ 1195 h 3292"/>
              <a:gd name="T36" fmla="*/ 986 w 3262"/>
              <a:gd name="T37" fmla="*/ 1232 h 3292"/>
              <a:gd name="T38" fmla="*/ 855 w 3262"/>
              <a:gd name="T39" fmla="*/ 1150 h 3292"/>
              <a:gd name="T40" fmla="*/ 819 w 3262"/>
              <a:gd name="T41" fmla="*/ 995 h 3292"/>
              <a:gd name="T42" fmla="*/ 899 w 3262"/>
              <a:gd name="T43" fmla="*/ 862 h 3292"/>
              <a:gd name="T44" fmla="*/ 1631 w 3262"/>
              <a:gd name="T45" fmla="*/ 308 h 3292"/>
              <a:gd name="T46" fmla="*/ 1196 w 3262"/>
              <a:gd name="T47" fmla="*/ 382 h 3292"/>
              <a:gd name="T48" fmla="*/ 822 w 3262"/>
              <a:gd name="T49" fmla="*/ 587 h 3292"/>
              <a:gd name="T50" fmla="*/ 532 w 3262"/>
              <a:gd name="T51" fmla="*/ 898 h 3292"/>
              <a:gd name="T52" fmla="*/ 353 w 3262"/>
              <a:gd name="T53" fmla="*/ 1291 h 3292"/>
              <a:gd name="T54" fmla="*/ 309 w 3262"/>
              <a:gd name="T55" fmla="*/ 1738 h 3292"/>
              <a:gd name="T56" fmla="*/ 410 w 3262"/>
              <a:gd name="T57" fmla="*/ 2166 h 3292"/>
              <a:gd name="T58" fmla="*/ 636 w 3262"/>
              <a:gd name="T59" fmla="*/ 2529 h 3292"/>
              <a:gd name="T60" fmla="*/ 963 w 3262"/>
              <a:gd name="T61" fmla="*/ 2800 h 3292"/>
              <a:gd name="T62" fmla="*/ 1364 w 3262"/>
              <a:gd name="T63" fmla="*/ 2955 h 3292"/>
              <a:gd name="T64" fmla="*/ 1811 w 3262"/>
              <a:gd name="T65" fmla="*/ 2971 h 3292"/>
              <a:gd name="T66" fmla="*/ 2224 w 3262"/>
              <a:gd name="T67" fmla="*/ 2842 h 3292"/>
              <a:gd name="T68" fmla="*/ 2568 w 3262"/>
              <a:gd name="T69" fmla="*/ 2591 h 3292"/>
              <a:gd name="T70" fmla="*/ 2816 w 3262"/>
              <a:gd name="T71" fmla="*/ 2245 h 3292"/>
              <a:gd name="T72" fmla="*/ 2944 w 3262"/>
              <a:gd name="T73" fmla="*/ 1828 h 3292"/>
              <a:gd name="T74" fmla="*/ 2929 w 3262"/>
              <a:gd name="T75" fmla="*/ 1376 h 3292"/>
              <a:gd name="T76" fmla="*/ 2775 w 3262"/>
              <a:gd name="T77" fmla="*/ 970 h 3292"/>
              <a:gd name="T78" fmla="*/ 2506 w 3262"/>
              <a:gd name="T79" fmla="*/ 641 h 3292"/>
              <a:gd name="T80" fmla="*/ 2147 w 3262"/>
              <a:gd name="T81" fmla="*/ 414 h 3292"/>
              <a:gd name="T82" fmla="*/ 1722 w 3262"/>
              <a:gd name="T83" fmla="*/ 312 h 3292"/>
              <a:gd name="T84" fmla="*/ 1836 w 3262"/>
              <a:gd name="T85" fmla="*/ 12 h 3292"/>
              <a:gd name="T86" fmla="*/ 2310 w 3262"/>
              <a:gd name="T87" fmla="*/ 148 h 3292"/>
              <a:gd name="T88" fmla="*/ 2714 w 3262"/>
              <a:gd name="T89" fmla="*/ 415 h 3292"/>
              <a:gd name="T90" fmla="*/ 3022 w 3262"/>
              <a:gd name="T91" fmla="*/ 787 h 3292"/>
              <a:gd name="T92" fmla="*/ 3212 w 3262"/>
              <a:gd name="T93" fmla="*/ 1240 h 3292"/>
              <a:gd name="T94" fmla="*/ 3259 w 3262"/>
              <a:gd name="T95" fmla="*/ 1750 h 3292"/>
              <a:gd name="T96" fmla="*/ 3152 w 3262"/>
              <a:gd name="T97" fmla="*/ 2241 h 3292"/>
              <a:gd name="T98" fmla="*/ 2912 w 3262"/>
              <a:gd name="T99" fmla="*/ 2664 h 3292"/>
              <a:gd name="T100" fmla="*/ 2563 w 3262"/>
              <a:gd name="T101" fmla="*/ 2997 h 3292"/>
              <a:gd name="T102" fmla="*/ 2128 w 3262"/>
              <a:gd name="T103" fmla="*/ 3213 h 3292"/>
              <a:gd name="T104" fmla="*/ 1631 w 3262"/>
              <a:gd name="T105" fmla="*/ 3292 h 3292"/>
              <a:gd name="T106" fmla="*/ 1135 w 3262"/>
              <a:gd name="T107" fmla="*/ 3213 h 3292"/>
              <a:gd name="T108" fmla="*/ 699 w 3262"/>
              <a:gd name="T109" fmla="*/ 2997 h 3292"/>
              <a:gd name="T110" fmla="*/ 350 w 3262"/>
              <a:gd name="T111" fmla="*/ 2664 h 3292"/>
              <a:gd name="T112" fmla="*/ 109 w 3262"/>
              <a:gd name="T113" fmla="*/ 2241 h 3292"/>
              <a:gd name="T114" fmla="*/ 3 w 3262"/>
              <a:gd name="T115" fmla="*/ 1750 h 3292"/>
              <a:gd name="T116" fmla="*/ 50 w 3262"/>
              <a:gd name="T117" fmla="*/ 1240 h 3292"/>
              <a:gd name="T118" fmla="*/ 239 w 3262"/>
              <a:gd name="T119" fmla="*/ 787 h 3292"/>
              <a:gd name="T120" fmla="*/ 547 w 3262"/>
              <a:gd name="T121" fmla="*/ 415 h 3292"/>
              <a:gd name="T122" fmla="*/ 952 w 3262"/>
              <a:gd name="T123" fmla="*/ 148 h 3292"/>
              <a:gd name="T124" fmla="*/ 1426 w 3262"/>
              <a:gd name="T125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2" h="3292">
                <a:moveTo>
                  <a:pt x="815" y="1851"/>
                </a:moveTo>
                <a:lnTo>
                  <a:pt x="2446" y="1851"/>
                </a:lnTo>
                <a:lnTo>
                  <a:pt x="2446" y="2057"/>
                </a:lnTo>
                <a:lnTo>
                  <a:pt x="2243" y="2057"/>
                </a:lnTo>
                <a:lnTo>
                  <a:pt x="2243" y="2366"/>
                </a:lnTo>
                <a:lnTo>
                  <a:pt x="2240" y="2408"/>
                </a:lnTo>
                <a:lnTo>
                  <a:pt x="2232" y="2448"/>
                </a:lnTo>
                <a:lnTo>
                  <a:pt x="2218" y="2486"/>
                </a:lnTo>
                <a:lnTo>
                  <a:pt x="2201" y="2522"/>
                </a:lnTo>
                <a:lnTo>
                  <a:pt x="2179" y="2555"/>
                </a:lnTo>
                <a:lnTo>
                  <a:pt x="2153" y="2585"/>
                </a:lnTo>
                <a:lnTo>
                  <a:pt x="2124" y="2610"/>
                </a:lnTo>
                <a:lnTo>
                  <a:pt x="2091" y="2632"/>
                </a:lnTo>
                <a:lnTo>
                  <a:pt x="2056" y="2651"/>
                </a:lnTo>
                <a:lnTo>
                  <a:pt x="2018" y="2663"/>
                </a:lnTo>
                <a:lnTo>
                  <a:pt x="1978" y="2671"/>
                </a:lnTo>
                <a:lnTo>
                  <a:pt x="1937" y="2674"/>
                </a:lnTo>
                <a:lnTo>
                  <a:pt x="1895" y="2671"/>
                </a:lnTo>
                <a:lnTo>
                  <a:pt x="1855" y="2663"/>
                </a:lnTo>
                <a:lnTo>
                  <a:pt x="1818" y="2651"/>
                </a:lnTo>
                <a:lnTo>
                  <a:pt x="1782" y="2632"/>
                </a:lnTo>
                <a:lnTo>
                  <a:pt x="1750" y="2610"/>
                </a:lnTo>
                <a:lnTo>
                  <a:pt x="1721" y="2585"/>
                </a:lnTo>
                <a:lnTo>
                  <a:pt x="1694" y="2555"/>
                </a:lnTo>
                <a:lnTo>
                  <a:pt x="1673" y="2522"/>
                </a:lnTo>
                <a:lnTo>
                  <a:pt x="1655" y="2486"/>
                </a:lnTo>
                <a:lnTo>
                  <a:pt x="1642" y="2448"/>
                </a:lnTo>
                <a:lnTo>
                  <a:pt x="1634" y="2408"/>
                </a:lnTo>
                <a:lnTo>
                  <a:pt x="1631" y="2366"/>
                </a:lnTo>
                <a:lnTo>
                  <a:pt x="1631" y="2057"/>
                </a:lnTo>
                <a:lnTo>
                  <a:pt x="815" y="2057"/>
                </a:lnTo>
                <a:lnTo>
                  <a:pt x="815" y="1851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432"/>
          <p:cNvSpPr>
            <a:spLocks noEditPoints="1"/>
          </p:cNvSpPr>
          <p:nvPr/>
        </p:nvSpPr>
        <p:spPr bwMode="auto">
          <a:xfrm>
            <a:off x="10079160" y="1373855"/>
            <a:ext cx="469413" cy="474015"/>
          </a:xfrm>
          <a:custGeom>
            <a:avLst/>
            <a:gdLst>
              <a:gd name="T0" fmla="*/ 1631 w 3262"/>
              <a:gd name="T1" fmla="*/ 2366 h 3292"/>
              <a:gd name="T2" fmla="*/ 1673 w 3262"/>
              <a:gd name="T3" fmla="*/ 2522 h 3292"/>
              <a:gd name="T4" fmla="*/ 1782 w 3262"/>
              <a:gd name="T5" fmla="*/ 2632 h 3292"/>
              <a:gd name="T6" fmla="*/ 1937 w 3262"/>
              <a:gd name="T7" fmla="*/ 2674 h 3292"/>
              <a:gd name="T8" fmla="*/ 2091 w 3262"/>
              <a:gd name="T9" fmla="*/ 2632 h 3292"/>
              <a:gd name="T10" fmla="*/ 2201 w 3262"/>
              <a:gd name="T11" fmla="*/ 2522 h 3292"/>
              <a:gd name="T12" fmla="*/ 2243 w 3262"/>
              <a:gd name="T13" fmla="*/ 2366 h 3292"/>
              <a:gd name="T14" fmla="*/ 815 w 3262"/>
              <a:gd name="T15" fmla="*/ 1851 h 3292"/>
              <a:gd name="T16" fmla="*/ 2149 w 3262"/>
              <a:gd name="T17" fmla="*/ 845 h 3292"/>
              <a:gd name="T18" fmla="*/ 2062 w 3262"/>
              <a:gd name="T19" fmla="*/ 934 h 3292"/>
              <a:gd name="T20" fmla="*/ 2041 w 3262"/>
              <a:gd name="T21" fmla="*/ 1061 h 3292"/>
              <a:gd name="T22" fmla="*/ 2098 w 3262"/>
              <a:gd name="T23" fmla="*/ 1174 h 3292"/>
              <a:gd name="T24" fmla="*/ 2209 w 3262"/>
              <a:gd name="T25" fmla="*/ 1232 h 3292"/>
              <a:gd name="T26" fmla="*/ 2336 w 3262"/>
              <a:gd name="T27" fmla="*/ 1211 h 3292"/>
              <a:gd name="T28" fmla="*/ 2424 w 3262"/>
              <a:gd name="T29" fmla="*/ 1123 h 3292"/>
              <a:gd name="T30" fmla="*/ 2443 w 3262"/>
              <a:gd name="T31" fmla="*/ 995 h 3292"/>
              <a:gd name="T32" fmla="*/ 2387 w 3262"/>
              <a:gd name="T33" fmla="*/ 883 h 3292"/>
              <a:gd name="T34" fmla="*/ 2276 w 3262"/>
              <a:gd name="T35" fmla="*/ 825 h 3292"/>
              <a:gd name="T36" fmla="*/ 955 w 3262"/>
              <a:gd name="T37" fmla="*/ 833 h 3292"/>
              <a:gd name="T38" fmla="*/ 855 w 3262"/>
              <a:gd name="T39" fmla="*/ 906 h 3292"/>
              <a:gd name="T40" fmla="*/ 815 w 3262"/>
              <a:gd name="T41" fmla="*/ 1028 h 3292"/>
              <a:gd name="T42" fmla="*/ 855 w 3262"/>
              <a:gd name="T43" fmla="*/ 1150 h 3292"/>
              <a:gd name="T44" fmla="*/ 955 w 3262"/>
              <a:gd name="T45" fmla="*/ 1223 h 3292"/>
              <a:gd name="T46" fmla="*/ 1084 w 3262"/>
              <a:gd name="T47" fmla="*/ 1223 h 3292"/>
              <a:gd name="T48" fmla="*/ 1184 w 3262"/>
              <a:gd name="T49" fmla="*/ 1150 h 3292"/>
              <a:gd name="T50" fmla="*/ 1224 w 3262"/>
              <a:gd name="T51" fmla="*/ 1028 h 3292"/>
              <a:gd name="T52" fmla="*/ 1184 w 3262"/>
              <a:gd name="T53" fmla="*/ 906 h 3292"/>
              <a:gd name="T54" fmla="*/ 1084 w 3262"/>
              <a:gd name="T55" fmla="*/ 833 h 3292"/>
              <a:gd name="T56" fmla="*/ 1631 w 3262"/>
              <a:gd name="T57" fmla="*/ 0 h 3292"/>
              <a:gd name="T58" fmla="*/ 2033 w 3262"/>
              <a:gd name="T59" fmla="*/ 49 h 3292"/>
              <a:gd name="T60" fmla="*/ 2397 w 3262"/>
              <a:gd name="T61" fmla="*/ 193 h 3292"/>
              <a:gd name="T62" fmla="*/ 2714 w 3262"/>
              <a:gd name="T63" fmla="*/ 415 h 3292"/>
              <a:gd name="T64" fmla="*/ 2969 w 3262"/>
              <a:gd name="T65" fmla="*/ 705 h 3292"/>
              <a:gd name="T66" fmla="*/ 3152 w 3262"/>
              <a:gd name="T67" fmla="*/ 1051 h 3292"/>
              <a:gd name="T68" fmla="*/ 3250 w 3262"/>
              <a:gd name="T69" fmla="*/ 1439 h 3292"/>
              <a:gd name="T70" fmla="*/ 3250 w 3262"/>
              <a:gd name="T71" fmla="*/ 1852 h 3292"/>
              <a:gd name="T72" fmla="*/ 3152 w 3262"/>
              <a:gd name="T73" fmla="*/ 2241 h 3292"/>
              <a:gd name="T74" fmla="*/ 2969 w 3262"/>
              <a:gd name="T75" fmla="*/ 2586 h 3292"/>
              <a:gd name="T76" fmla="*/ 2714 w 3262"/>
              <a:gd name="T77" fmla="*/ 2876 h 3292"/>
              <a:gd name="T78" fmla="*/ 2397 w 3262"/>
              <a:gd name="T79" fmla="*/ 3099 h 3292"/>
              <a:gd name="T80" fmla="*/ 2033 w 3262"/>
              <a:gd name="T81" fmla="*/ 3241 h 3292"/>
              <a:gd name="T82" fmla="*/ 1631 w 3262"/>
              <a:gd name="T83" fmla="*/ 3292 h 3292"/>
              <a:gd name="T84" fmla="*/ 1230 w 3262"/>
              <a:gd name="T85" fmla="*/ 3241 h 3292"/>
              <a:gd name="T86" fmla="*/ 865 w 3262"/>
              <a:gd name="T87" fmla="*/ 3099 h 3292"/>
              <a:gd name="T88" fmla="*/ 547 w 3262"/>
              <a:gd name="T89" fmla="*/ 2876 h 3292"/>
              <a:gd name="T90" fmla="*/ 293 w 3262"/>
              <a:gd name="T91" fmla="*/ 2586 h 3292"/>
              <a:gd name="T92" fmla="*/ 109 w 3262"/>
              <a:gd name="T93" fmla="*/ 2241 h 3292"/>
              <a:gd name="T94" fmla="*/ 13 w 3262"/>
              <a:gd name="T95" fmla="*/ 1852 h 3292"/>
              <a:gd name="T96" fmla="*/ 13 w 3262"/>
              <a:gd name="T97" fmla="*/ 1439 h 3292"/>
              <a:gd name="T98" fmla="*/ 109 w 3262"/>
              <a:gd name="T99" fmla="*/ 1051 h 3292"/>
              <a:gd name="T100" fmla="*/ 293 w 3262"/>
              <a:gd name="T101" fmla="*/ 705 h 3292"/>
              <a:gd name="T102" fmla="*/ 547 w 3262"/>
              <a:gd name="T103" fmla="*/ 415 h 3292"/>
              <a:gd name="T104" fmla="*/ 865 w 3262"/>
              <a:gd name="T105" fmla="*/ 193 h 3292"/>
              <a:gd name="T106" fmla="*/ 1230 w 3262"/>
              <a:gd name="T107" fmla="*/ 49 h 3292"/>
              <a:gd name="T108" fmla="*/ 1631 w 3262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815" y="1851"/>
                </a:moveTo>
                <a:lnTo>
                  <a:pt x="815" y="2057"/>
                </a:lnTo>
                <a:lnTo>
                  <a:pt x="1631" y="2057"/>
                </a:lnTo>
                <a:lnTo>
                  <a:pt x="1631" y="2366"/>
                </a:lnTo>
                <a:lnTo>
                  <a:pt x="1634" y="2408"/>
                </a:lnTo>
                <a:lnTo>
                  <a:pt x="1642" y="2448"/>
                </a:lnTo>
                <a:lnTo>
                  <a:pt x="1655" y="2486"/>
                </a:lnTo>
                <a:lnTo>
                  <a:pt x="1673" y="2522"/>
                </a:lnTo>
                <a:lnTo>
                  <a:pt x="1694" y="2555"/>
                </a:lnTo>
                <a:lnTo>
                  <a:pt x="1721" y="2585"/>
                </a:lnTo>
                <a:lnTo>
                  <a:pt x="1750" y="2610"/>
                </a:lnTo>
                <a:lnTo>
                  <a:pt x="1782" y="2632"/>
                </a:lnTo>
                <a:lnTo>
                  <a:pt x="1818" y="2651"/>
                </a:lnTo>
                <a:lnTo>
                  <a:pt x="1855" y="2663"/>
                </a:lnTo>
                <a:lnTo>
                  <a:pt x="1895" y="2671"/>
                </a:lnTo>
                <a:lnTo>
                  <a:pt x="1937" y="2674"/>
                </a:lnTo>
                <a:lnTo>
                  <a:pt x="1978" y="2671"/>
                </a:lnTo>
                <a:lnTo>
                  <a:pt x="2018" y="2663"/>
                </a:lnTo>
                <a:lnTo>
                  <a:pt x="2056" y="2651"/>
                </a:lnTo>
                <a:lnTo>
                  <a:pt x="2091" y="2632"/>
                </a:lnTo>
                <a:lnTo>
                  <a:pt x="2124" y="2610"/>
                </a:lnTo>
                <a:lnTo>
                  <a:pt x="2153" y="2585"/>
                </a:lnTo>
                <a:lnTo>
                  <a:pt x="2179" y="2555"/>
                </a:lnTo>
                <a:lnTo>
                  <a:pt x="2201" y="2522"/>
                </a:lnTo>
                <a:lnTo>
                  <a:pt x="2218" y="2486"/>
                </a:lnTo>
                <a:lnTo>
                  <a:pt x="2232" y="2448"/>
                </a:lnTo>
                <a:lnTo>
                  <a:pt x="2240" y="2408"/>
                </a:lnTo>
                <a:lnTo>
                  <a:pt x="2243" y="2366"/>
                </a:lnTo>
                <a:lnTo>
                  <a:pt x="2243" y="2057"/>
                </a:lnTo>
                <a:lnTo>
                  <a:pt x="2446" y="2057"/>
                </a:lnTo>
                <a:lnTo>
                  <a:pt x="2446" y="1851"/>
                </a:lnTo>
                <a:lnTo>
                  <a:pt x="815" y="1851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437"/>
          <p:cNvSpPr>
            <a:spLocks noEditPoints="1"/>
          </p:cNvSpPr>
          <p:nvPr/>
        </p:nvSpPr>
        <p:spPr bwMode="auto">
          <a:xfrm>
            <a:off x="10839572" y="1373855"/>
            <a:ext cx="469413" cy="474015"/>
          </a:xfrm>
          <a:custGeom>
            <a:avLst/>
            <a:gdLst>
              <a:gd name="T0" fmla="*/ 2006 w 3262"/>
              <a:gd name="T1" fmla="*/ 1924 h 3292"/>
              <a:gd name="T2" fmla="*/ 2372 w 3262"/>
              <a:gd name="T3" fmla="*/ 2174 h 3292"/>
              <a:gd name="T4" fmla="*/ 2172 w 3262"/>
              <a:gd name="T5" fmla="*/ 2411 h 3292"/>
              <a:gd name="T6" fmla="*/ 1877 w 3262"/>
              <a:gd name="T7" fmla="*/ 2205 h 3292"/>
              <a:gd name="T8" fmla="*/ 1504 w 3262"/>
              <a:gd name="T9" fmla="*/ 2171 h 3292"/>
              <a:gd name="T10" fmla="*/ 1176 w 3262"/>
              <a:gd name="T11" fmla="*/ 2325 h 3292"/>
              <a:gd name="T12" fmla="*/ 797 w 3262"/>
              <a:gd name="T13" fmla="*/ 2288 h 3292"/>
              <a:gd name="T14" fmla="*/ 1121 w 3262"/>
              <a:gd name="T15" fmla="*/ 1989 h 3292"/>
              <a:gd name="T16" fmla="*/ 1552 w 3262"/>
              <a:gd name="T17" fmla="*/ 1854 h 3292"/>
              <a:gd name="T18" fmla="*/ 2362 w 3262"/>
              <a:gd name="T19" fmla="*/ 862 h 3292"/>
              <a:gd name="T20" fmla="*/ 2446 w 3262"/>
              <a:gd name="T21" fmla="*/ 1028 h 3292"/>
              <a:gd name="T22" fmla="*/ 2362 w 3262"/>
              <a:gd name="T23" fmla="*/ 1195 h 3292"/>
              <a:gd name="T24" fmla="*/ 2178 w 3262"/>
              <a:gd name="T25" fmla="*/ 1223 h 3292"/>
              <a:gd name="T26" fmla="*/ 2049 w 3262"/>
              <a:gd name="T27" fmla="*/ 1093 h 3292"/>
              <a:gd name="T28" fmla="*/ 2078 w 3262"/>
              <a:gd name="T29" fmla="*/ 906 h 3292"/>
              <a:gd name="T30" fmla="*/ 2243 w 3262"/>
              <a:gd name="T31" fmla="*/ 823 h 3292"/>
              <a:gd name="T32" fmla="*/ 1163 w 3262"/>
              <a:gd name="T33" fmla="*/ 883 h 3292"/>
              <a:gd name="T34" fmla="*/ 1221 w 3262"/>
              <a:gd name="T35" fmla="*/ 1061 h 3292"/>
              <a:gd name="T36" fmla="*/ 1113 w 3262"/>
              <a:gd name="T37" fmla="*/ 1211 h 3292"/>
              <a:gd name="T38" fmla="*/ 926 w 3262"/>
              <a:gd name="T39" fmla="*/ 1211 h 3292"/>
              <a:gd name="T40" fmla="*/ 819 w 3262"/>
              <a:gd name="T41" fmla="*/ 1061 h 3292"/>
              <a:gd name="T42" fmla="*/ 876 w 3262"/>
              <a:gd name="T43" fmla="*/ 883 h 3292"/>
              <a:gd name="T44" fmla="*/ 1631 w 3262"/>
              <a:gd name="T45" fmla="*/ 308 h 3292"/>
              <a:gd name="T46" fmla="*/ 1115 w 3262"/>
              <a:gd name="T47" fmla="*/ 414 h 3292"/>
              <a:gd name="T48" fmla="*/ 694 w 3262"/>
              <a:gd name="T49" fmla="*/ 700 h 3292"/>
              <a:gd name="T50" fmla="*/ 410 w 3262"/>
              <a:gd name="T51" fmla="*/ 1125 h 3292"/>
              <a:gd name="T52" fmla="*/ 306 w 3262"/>
              <a:gd name="T53" fmla="*/ 1646 h 3292"/>
              <a:gd name="T54" fmla="*/ 410 w 3262"/>
              <a:gd name="T55" fmla="*/ 2166 h 3292"/>
              <a:gd name="T56" fmla="*/ 694 w 3262"/>
              <a:gd name="T57" fmla="*/ 2591 h 3292"/>
              <a:gd name="T58" fmla="*/ 1115 w 3262"/>
              <a:gd name="T59" fmla="*/ 2878 h 3292"/>
              <a:gd name="T60" fmla="*/ 1631 w 3262"/>
              <a:gd name="T61" fmla="*/ 2983 h 3292"/>
              <a:gd name="T62" fmla="*/ 2147 w 3262"/>
              <a:gd name="T63" fmla="*/ 2878 h 3292"/>
              <a:gd name="T64" fmla="*/ 2568 w 3262"/>
              <a:gd name="T65" fmla="*/ 2591 h 3292"/>
              <a:gd name="T66" fmla="*/ 2852 w 3262"/>
              <a:gd name="T67" fmla="*/ 2166 h 3292"/>
              <a:gd name="T68" fmla="*/ 2956 w 3262"/>
              <a:gd name="T69" fmla="*/ 1646 h 3292"/>
              <a:gd name="T70" fmla="*/ 2852 w 3262"/>
              <a:gd name="T71" fmla="*/ 1125 h 3292"/>
              <a:gd name="T72" fmla="*/ 2568 w 3262"/>
              <a:gd name="T73" fmla="*/ 700 h 3292"/>
              <a:gd name="T74" fmla="*/ 2147 w 3262"/>
              <a:gd name="T75" fmla="*/ 414 h 3292"/>
              <a:gd name="T76" fmla="*/ 1631 w 3262"/>
              <a:gd name="T77" fmla="*/ 308 h 3292"/>
              <a:gd name="T78" fmla="*/ 2033 w 3262"/>
              <a:gd name="T79" fmla="*/ 49 h 3292"/>
              <a:gd name="T80" fmla="*/ 2563 w 3262"/>
              <a:gd name="T81" fmla="*/ 294 h 3292"/>
              <a:gd name="T82" fmla="*/ 2969 w 3262"/>
              <a:gd name="T83" fmla="*/ 705 h 3292"/>
              <a:gd name="T84" fmla="*/ 3212 w 3262"/>
              <a:gd name="T85" fmla="*/ 1240 h 3292"/>
              <a:gd name="T86" fmla="*/ 3250 w 3262"/>
              <a:gd name="T87" fmla="*/ 1852 h 3292"/>
              <a:gd name="T88" fmla="*/ 3071 w 3262"/>
              <a:gd name="T89" fmla="*/ 2419 h 3292"/>
              <a:gd name="T90" fmla="*/ 2714 w 3262"/>
              <a:gd name="T91" fmla="*/ 2876 h 3292"/>
              <a:gd name="T92" fmla="*/ 2220 w 3262"/>
              <a:gd name="T93" fmla="*/ 3180 h 3292"/>
              <a:gd name="T94" fmla="*/ 1631 w 3262"/>
              <a:gd name="T95" fmla="*/ 3292 h 3292"/>
              <a:gd name="T96" fmla="*/ 1042 w 3262"/>
              <a:gd name="T97" fmla="*/ 3180 h 3292"/>
              <a:gd name="T98" fmla="*/ 547 w 3262"/>
              <a:gd name="T99" fmla="*/ 2876 h 3292"/>
              <a:gd name="T100" fmla="*/ 191 w 3262"/>
              <a:gd name="T101" fmla="*/ 2419 h 3292"/>
              <a:gd name="T102" fmla="*/ 13 w 3262"/>
              <a:gd name="T103" fmla="*/ 1852 h 3292"/>
              <a:gd name="T104" fmla="*/ 50 w 3262"/>
              <a:gd name="T105" fmla="*/ 1240 h 3292"/>
              <a:gd name="T106" fmla="*/ 293 w 3262"/>
              <a:gd name="T107" fmla="*/ 705 h 3292"/>
              <a:gd name="T108" fmla="*/ 699 w 3262"/>
              <a:gd name="T109" fmla="*/ 294 h 3292"/>
              <a:gd name="T110" fmla="*/ 1230 w 3262"/>
              <a:gd name="T111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710" y="1854"/>
                </a:lnTo>
                <a:lnTo>
                  <a:pt x="1787" y="1864"/>
                </a:lnTo>
                <a:lnTo>
                  <a:pt x="1862" y="1878"/>
                </a:lnTo>
                <a:lnTo>
                  <a:pt x="1936" y="1898"/>
                </a:lnTo>
                <a:lnTo>
                  <a:pt x="2006" y="1924"/>
                </a:lnTo>
                <a:lnTo>
                  <a:pt x="2075" y="1954"/>
                </a:lnTo>
                <a:lnTo>
                  <a:pt x="2140" y="1989"/>
                </a:lnTo>
                <a:lnTo>
                  <a:pt x="2203" y="2029"/>
                </a:lnTo>
                <a:lnTo>
                  <a:pt x="2262" y="2072"/>
                </a:lnTo>
                <a:lnTo>
                  <a:pt x="2318" y="2121"/>
                </a:lnTo>
                <a:lnTo>
                  <a:pt x="2372" y="2174"/>
                </a:lnTo>
                <a:lnTo>
                  <a:pt x="2420" y="2229"/>
                </a:lnTo>
                <a:lnTo>
                  <a:pt x="2465" y="2288"/>
                </a:lnTo>
                <a:lnTo>
                  <a:pt x="2505" y="2351"/>
                </a:lnTo>
                <a:lnTo>
                  <a:pt x="2243" y="2509"/>
                </a:lnTo>
                <a:lnTo>
                  <a:pt x="2210" y="2459"/>
                </a:lnTo>
                <a:lnTo>
                  <a:pt x="2172" y="2411"/>
                </a:lnTo>
                <a:lnTo>
                  <a:pt x="2131" y="2367"/>
                </a:lnTo>
                <a:lnTo>
                  <a:pt x="2086" y="2325"/>
                </a:lnTo>
                <a:lnTo>
                  <a:pt x="2039" y="2289"/>
                </a:lnTo>
                <a:lnTo>
                  <a:pt x="1988" y="2256"/>
                </a:lnTo>
                <a:lnTo>
                  <a:pt x="1934" y="2228"/>
                </a:lnTo>
                <a:lnTo>
                  <a:pt x="1877" y="2205"/>
                </a:lnTo>
                <a:lnTo>
                  <a:pt x="1819" y="2185"/>
                </a:lnTo>
                <a:lnTo>
                  <a:pt x="1758" y="2171"/>
                </a:lnTo>
                <a:lnTo>
                  <a:pt x="1695" y="2163"/>
                </a:lnTo>
                <a:lnTo>
                  <a:pt x="1631" y="2160"/>
                </a:lnTo>
                <a:lnTo>
                  <a:pt x="1566" y="2163"/>
                </a:lnTo>
                <a:lnTo>
                  <a:pt x="1504" y="2171"/>
                </a:lnTo>
                <a:lnTo>
                  <a:pt x="1444" y="2185"/>
                </a:lnTo>
                <a:lnTo>
                  <a:pt x="1384" y="2205"/>
                </a:lnTo>
                <a:lnTo>
                  <a:pt x="1328" y="2228"/>
                </a:lnTo>
                <a:lnTo>
                  <a:pt x="1275" y="2256"/>
                </a:lnTo>
                <a:lnTo>
                  <a:pt x="1224" y="2289"/>
                </a:lnTo>
                <a:lnTo>
                  <a:pt x="1176" y="2325"/>
                </a:lnTo>
                <a:lnTo>
                  <a:pt x="1131" y="2367"/>
                </a:lnTo>
                <a:lnTo>
                  <a:pt x="1090" y="2411"/>
                </a:lnTo>
                <a:lnTo>
                  <a:pt x="1053" y="2459"/>
                </a:lnTo>
                <a:lnTo>
                  <a:pt x="1019" y="2509"/>
                </a:lnTo>
                <a:lnTo>
                  <a:pt x="757" y="2351"/>
                </a:lnTo>
                <a:lnTo>
                  <a:pt x="797" y="2288"/>
                </a:lnTo>
                <a:lnTo>
                  <a:pt x="842" y="2229"/>
                </a:lnTo>
                <a:lnTo>
                  <a:pt x="890" y="2174"/>
                </a:lnTo>
                <a:lnTo>
                  <a:pt x="943" y="2121"/>
                </a:lnTo>
                <a:lnTo>
                  <a:pt x="1000" y="2072"/>
                </a:lnTo>
                <a:lnTo>
                  <a:pt x="1059" y="2029"/>
                </a:lnTo>
                <a:lnTo>
                  <a:pt x="1121" y="1989"/>
                </a:lnTo>
                <a:lnTo>
                  <a:pt x="1187" y="1954"/>
                </a:lnTo>
                <a:lnTo>
                  <a:pt x="1255" y="1924"/>
                </a:lnTo>
                <a:lnTo>
                  <a:pt x="1327" y="1898"/>
                </a:lnTo>
                <a:lnTo>
                  <a:pt x="1400" y="1878"/>
                </a:lnTo>
                <a:lnTo>
                  <a:pt x="1475" y="1864"/>
                </a:lnTo>
                <a:lnTo>
                  <a:pt x="1552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442"/>
          <p:cNvSpPr>
            <a:spLocks noEditPoints="1"/>
          </p:cNvSpPr>
          <p:nvPr/>
        </p:nvSpPr>
        <p:spPr bwMode="auto">
          <a:xfrm>
            <a:off x="882856" y="2313013"/>
            <a:ext cx="469413" cy="474015"/>
          </a:xfrm>
          <a:custGeom>
            <a:avLst/>
            <a:gdLst>
              <a:gd name="T0" fmla="*/ 1400 w 3262"/>
              <a:gd name="T1" fmla="*/ 1878 h 3292"/>
              <a:gd name="T2" fmla="*/ 1121 w 3262"/>
              <a:gd name="T3" fmla="*/ 1989 h 3292"/>
              <a:gd name="T4" fmla="*/ 890 w 3262"/>
              <a:gd name="T5" fmla="*/ 2174 h 3292"/>
              <a:gd name="T6" fmla="*/ 1019 w 3262"/>
              <a:gd name="T7" fmla="*/ 2509 h 3292"/>
              <a:gd name="T8" fmla="*/ 1176 w 3262"/>
              <a:gd name="T9" fmla="*/ 2325 h 3292"/>
              <a:gd name="T10" fmla="*/ 1384 w 3262"/>
              <a:gd name="T11" fmla="*/ 2205 h 3292"/>
              <a:gd name="T12" fmla="*/ 1631 w 3262"/>
              <a:gd name="T13" fmla="*/ 2160 h 3292"/>
              <a:gd name="T14" fmla="*/ 1877 w 3262"/>
              <a:gd name="T15" fmla="*/ 2205 h 3292"/>
              <a:gd name="T16" fmla="*/ 2086 w 3262"/>
              <a:gd name="T17" fmla="*/ 2325 h 3292"/>
              <a:gd name="T18" fmla="*/ 2243 w 3262"/>
              <a:gd name="T19" fmla="*/ 2509 h 3292"/>
              <a:gd name="T20" fmla="*/ 2420 w 3262"/>
              <a:gd name="T21" fmla="*/ 2229 h 3292"/>
              <a:gd name="T22" fmla="*/ 2203 w 3262"/>
              <a:gd name="T23" fmla="*/ 2029 h 3292"/>
              <a:gd name="T24" fmla="*/ 1936 w 3262"/>
              <a:gd name="T25" fmla="*/ 1898 h 3292"/>
              <a:gd name="T26" fmla="*/ 1631 w 3262"/>
              <a:gd name="T27" fmla="*/ 1851 h 3292"/>
              <a:gd name="T28" fmla="*/ 2149 w 3262"/>
              <a:gd name="T29" fmla="*/ 845 h 3292"/>
              <a:gd name="T30" fmla="*/ 2062 w 3262"/>
              <a:gd name="T31" fmla="*/ 934 h 3292"/>
              <a:gd name="T32" fmla="*/ 2041 w 3262"/>
              <a:gd name="T33" fmla="*/ 1061 h 3292"/>
              <a:gd name="T34" fmla="*/ 2098 w 3262"/>
              <a:gd name="T35" fmla="*/ 1174 h 3292"/>
              <a:gd name="T36" fmla="*/ 2209 w 3262"/>
              <a:gd name="T37" fmla="*/ 1232 h 3292"/>
              <a:gd name="T38" fmla="*/ 2336 w 3262"/>
              <a:gd name="T39" fmla="*/ 1211 h 3292"/>
              <a:gd name="T40" fmla="*/ 2424 w 3262"/>
              <a:gd name="T41" fmla="*/ 1123 h 3292"/>
              <a:gd name="T42" fmla="*/ 2443 w 3262"/>
              <a:gd name="T43" fmla="*/ 995 h 3292"/>
              <a:gd name="T44" fmla="*/ 2387 w 3262"/>
              <a:gd name="T45" fmla="*/ 883 h 3292"/>
              <a:gd name="T46" fmla="*/ 2276 w 3262"/>
              <a:gd name="T47" fmla="*/ 825 h 3292"/>
              <a:gd name="T48" fmla="*/ 955 w 3262"/>
              <a:gd name="T49" fmla="*/ 833 h 3292"/>
              <a:gd name="T50" fmla="*/ 855 w 3262"/>
              <a:gd name="T51" fmla="*/ 906 h 3292"/>
              <a:gd name="T52" fmla="*/ 815 w 3262"/>
              <a:gd name="T53" fmla="*/ 1028 h 3292"/>
              <a:gd name="T54" fmla="*/ 855 w 3262"/>
              <a:gd name="T55" fmla="*/ 1150 h 3292"/>
              <a:gd name="T56" fmla="*/ 955 w 3262"/>
              <a:gd name="T57" fmla="*/ 1223 h 3292"/>
              <a:gd name="T58" fmla="*/ 1084 w 3262"/>
              <a:gd name="T59" fmla="*/ 1223 h 3292"/>
              <a:gd name="T60" fmla="*/ 1184 w 3262"/>
              <a:gd name="T61" fmla="*/ 1150 h 3292"/>
              <a:gd name="T62" fmla="*/ 1224 w 3262"/>
              <a:gd name="T63" fmla="*/ 1028 h 3292"/>
              <a:gd name="T64" fmla="*/ 1184 w 3262"/>
              <a:gd name="T65" fmla="*/ 906 h 3292"/>
              <a:gd name="T66" fmla="*/ 1084 w 3262"/>
              <a:gd name="T67" fmla="*/ 833 h 3292"/>
              <a:gd name="T68" fmla="*/ 1631 w 3262"/>
              <a:gd name="T69" fmla="*/ 0 h 3292"/>
              <a:gd name="T70" fmla="*/ 2033 w 3262"/>
              <a:gd name="T71" fmla="*/ 49 h 3292"/>
              <a:gd name="T72" fmla="*/ 2397 w 3262"/>
              <a:gd name="T73" fmla="*/ 193 h 3292"/>
              <a:gd name="T74" fmla="*/ 2714 w 3262"/>
              <a:gd name="T75" fmla="*/ 415 h 3292"/>
              <a:gd name="T76" fmla="*/ 2969 w 3262"/>
              <a:gd name="T77" fmla="*/ 705 h 3292"/>
              <a:gd name="T78" fmla="*/ 3152 w 3262"/>
              <a:gd name="T79" fmla="*/ 1051 h 3292"/>
              <a:gd name="T80" fmla="*/ 3250 w 3262"/>
              <a:gd name="T81" fmla="*/ 1439 h 3292"/>
              <a:gd name="T82" fmla="*/ 3250 w 3262"/>
              <a:gd name="T83" fmla="*/ 1852 h 3292"/>
              <a:gd name="T84" fmla="*/ 3152 w 3262"/>
              <a:gd name="T85" fmla="*/ 2241 h 3292"/>
              <a:gd name="T86" fmla="*/ 2969 w 3262"/>
              <a:gd name="T87" fmla="*/ 2586 h 3292"/>
              <a:gd name="T88" fmla="*/ 2714 w 3262"/>
              <a:gd name="T89" fmla="*/ 2876 h 3292"/>
              <a:gd name="T90" fmla="*/ 2397 w 3262"/>
              <a:gd name="T91" fmla="*/ 3099 h 3292"/>
              <a:gd name="T92" fmla="*/ 2033 w 3262"/>
              <a:gd name="T93" fmla="*/ 3241 h 3292"/>
              <a:gd name="T94" fmla="*/ 1631 w 3262"/>
              <a:gd name="T95" fmla="*/ 3292 h 3292"/>
              <a:gd name="T96" fmla="*/ 1230 w 3262"/>
              <a:gd name="T97" fmla="*/ 3241 h 3292"/>
              <a:gd name="T98" fmla="*/ 865 w 3262"/>
              <a:gd name="T99" fmla="*/ 3099 h 3292"/>
              <a:gd name="T100" fmla="*/ 547 w 3262"/>
              <a:gd name="T101" fmla="*/ 2876 h 3292"/>
              <a:gd name="T102" fmla="*/ 293 w 3262"/>
              <a:gd name="T103" fmla="*/ 2586 h 3292"/>
              <a:gd name="T104" fmla="*/ 109 w 3262"/>
              <a:gd name="T105" fmla="*/ 2241 h 3292"/>
              <a:gd name="T106" fmla="*/ 13 w 3262"/>
              <a:gd name="T107" fmla="*/ 1852 h 3292"/>
              <a:gd name="T108" fmla="*/ 13 w 3262"/>
              <a:gd name="T109" fmla="*/ 1439 h 3292"/>
              <a:gd name="T110" fmla="*/ 109 w 3262"/>
              <a:gd name="T111" fmla="*/ 1051 h 3292"/>
              <a:gd name="T112" fmla="*/ 293 w 3262"/>
              <a:gd name="T113" fmla="*/ 705 h 3292"/>
              <a:gd name="T114" fmla="*/ 547 w 3262"/>
              <a:gd name="T115" fmla="*/ 415 h 3292"/>
              <a:gd name="T116" fmla="*/ 865 w 3262"/>
              <a:gd name="T117" fmla="*/ 193 h 3292"/>
              <a:gd name="T118" fmla="*/ 1230 w 3262"/>
              <a:gd name="T119" fmla="*/ 49 h 3292"/>
              <a:gd name="T120" fmla="*/ 1631 w 3262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52" y="1854"/>
                </a:lnTo>
                <a:lnTo>
                  <a:pt x="1475" y="1864"/>
                </a:lnTo>
                <a:lnTo>
                  <a:pt x="1400" y="1878"/>
                </a:lnTo>
                <a:lnTo>
                  <a:pt x="1327" y="1898"/>
                </a:lnTo>
                <a:lnTo>
                  <a:pt x="1255" y="1924"/>
                </a:lnTo>
                <a:lnTo>
                  <a:pt x="1187" y="1954"/>
                </a:lnTo>
                <a:lnTo>
                  <a:pt x="1121" y="1989"/>
                </a:lnTo>
                <a:lnTo>
                  <a:pt x="1059" y="2029"/>
                </a:lnTo>
                <a:lnTo>
                  <a:pt x="1000" y="2072"/>
                </a:lnTo>
                <a:lnTo>
                  <a:pt x="943" y="2121"/>
                </a:lnTo>
                <a:lnTo>
                  <a:pt x="890" y="2174"/>
                </a:lnTo>
                <a:lnTo>
                  <a:pt x="842" y="2229"/>
                </a:lnTo>
                <a:lnTo>
                  <a:pt x="797" y="2288"/>
                </a:lnTo>
                <a:lnTo>
                  <a:pt x="757" y="2351"/>
                </a:lnTo>
                <a:lnTo>
                  <a:pt x="1019" y="2509"/>
                </a:lnTo>
                <a:lnTo>
                  <a:pt x="1053" y="2459"/>
                </a:lnTo>
                <a:lnTo>
                  <a:pt x="1090" y="2411"/>
                </a:lnTo>
                <a:lnTo>
                  <a:pt x="1131" y="2367"/>
                </a:lnTo>
                <a:lnTo>
                  <a:pt x="1176" y="2325"/>
                </a:lnTo>
                <a:lnTo>
                  <a:pt x="1224" y="2289"/>
                </a:lnTo>
                <a:lnTo>
                  <a:pt x="1275" y="2256"/>
                </a:lnTo>
                <a:lnTo>
                  <a:pt x="1328" y="2228"/>
                </a:lnTo>
                <a:lnTo>
                  <a:pt x="1384" y="2205"/>
                </a:lnTo>
                <a:lnTo>
                  <a:pt x="1444" y="2185"/>
                </a:lnTo>
                <a:lnTo>
                  <a:pt x="1504" y="2171"/>
                </a:lnTo>
                <a:lnTo>
                  <a:pt x="1566" y="2163"/>
                </a:lnTo>
                <a:lnTo>
                  <a:pt x="1631" y="2160"/>
                </a:lnTo>
                <a:lnTo>
                  <a:pt x="1695" y="2163"/>
                </a:lnTo>
                <a:lnTo>
                  <a:pt x="1758" y="2171"/>
                </a:lnTo>
                <a:lnTo>
                  <a:pt x="1819" y="2185"/>
                </a:lnTo>
                <a:lnTo>
                  <a:pt x="1877" y="2205"/>
                </a:lnTo>
                <a:lnTo>
                  <a:pt x="1934" y="2228"/>
                </a:lnTo>
                <a:lnTo>
                  <a:pt x="1988" y="2256"/>
                </a:lnTo>
                <a:lnTo>
                  <a:pt x="2038" y="2289"/>
                </a:lnTo>
                <a:lnTo>
                  <a:pt x="2086" y="2325"/>
                </a:lnTo>
                <a:lnTo>
                  <a:pt x="2131" y="2367"/>
                </a:lnTo>
                <a:lnTo>
                  <a:pt x="2172" y="2411"/>
                </a:lnTo>
                <a:lnTo>
                  <a:pt x="2210" y="2459"/>
                </a:lnTo>
                <a:lnTo>
                  <a:pt x="2243" y="2509"/>
                </a:lnTo>
                <a:lnTo>
                  <a:pt x="2243" y="2509"/>
                </a:lnTo>
                <a:lnTo>
                  <a:pt x="2505" y="2351"/>
                </a:lnTo>
                <a:lnTo>
                  <a:pt x="2465" y="2288"/>
                </a:lnTo>
                <a:lnTo>
                  <a:pt x="2420" y="2229"/>
                </a:lnTo>
                <a:lnTo>
                  <a:pt x="2372" y="2174"/>
                </a:lnTo>
                <a:lnTo>
                  <a:pt x="2318" y="2121"/>
                </a:lnTo>
                <a:lnTo>
                  <a:pt x="2262" y="2072"/>
                </a:lnTo>
                <a:lnTo>
                  <a:pt x="2203" y="2029"/>
                </a:lnTo>
                <a:lnTo>
                  <a:pt x="2140" y="1989"/>
                </a:lnTo>
                <a:lnTo>
                  <a:pt x="2075" y="1954"/>
                </a:lnTo>
                <a:lnTo>
                  <a:pt x="2006" y="1924"/>
                </a:lnTo>
                <a:lnTo>
                  <a:pt x="1936" y="1898"/>
                </a:lnTo>
                <a:lnTo>
                  <a:pt x="1862" y="1878"/>
                </a:lnTo>
                <a:lnTo>
                  <a:pt x="1787" y="1864"/>
                </a:lnTo>
                <a:lnTo>
                  <a:pt x="1710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47"/>
          <p:cNvSpPr>
            <a:spLocks noEditPoints="1"/>
          </p:cNvSpPr>
          <p:nvPr/>
        </p:nvSpPr>
        <p:spPr bwMode="auto">
          <a:xfrm>
            <a:off x="1594051" y="2313013"/>
            <a:ext cx="469413" cy="474015"/>
          </a:xfrm>
          <a:custGeom>
            <a:avLst/>
            <a:gdLst>
              <a:gd name="T0" fmla="*/ 2530 w 3262"/>
              <a:gd name="T1" fmla="*/ 2095 h 3292"/>
              <a:gd name="T2" fmla="*/ 2240 w 3262"/>
              <a:gd name="T3" fmla="*/ 2448 h 3292"/>
              <a:gd name="T4" fmla="*/ 1829 w 3262"/>
              <a:gd name="T5" fmla="*/ 2648 h 3292"/>
              <a:gd name="T6" fmla="*/ 1357 w 3262"/>
              <a:gd name="T7" fmla="*/ 2648 h 3292"/>
              <a:gd name="T8" fmla="*/ 945 w 3262"/>
              <a:gd name="T9" fmla="*/ 2445 h 3292"/>
              <a:gd name="T10" fmla="*/ 737 w 3262"/>
              <a:gd name="T11" fmla="*/ 2189 h 3292"/>
              <a:gd name="T12" fmla="*/ 1073 w 3262"/>
              <a:gd name="T13" fmla="*/ 2310 h 3292"/>
              <a:gd name="T14" fmla="*/ 1498 w 3262"/>
              <a:gd name="T15" fmla="*/ 2319 h 3292"/>
              <a:gd name="T16" fmla="*/ 1984 w 3262"/>
              <a:gd name="T17" fmla="*/ 2218 h 3292"/>
              <a:gd name="T18" fmla="*/ 2399 w 3262"/>
              <a:gd name="T19" fmla="*/ 2010 h 3292"/>
              <a:gd name="T20" fmla="*/ 2648 w 3262"/>
              <a:gd name="T21" fmla="*/ 1718 h 3292"/>
              <a:gd name="T22" fmla="*/ 1322 w 3262"/>
              <a:gd name="T23" fmla="*/ 1053 h 3292"/>
              <a:gd name="T24" fmla="*/ 1427 w 3262"/>
              <a:gd name="T25" fmla="*/ 1189 h 3292"/>
              <a:gd name="T26" fmla="*/ 1417 w 3262"/>
              <a:gd name="T27" fmla="*/ 1290 h 3292"/>
              <a:gd name="T28" fmla="*/ 1316 w 3262"/>
              <a:gd name="T29" fmla="*/ 1235 h 3292"/>
              <a:gd name="T30" fmla="*/ 1078 w 3262"/>
              <a:gd name="T31" fmla="*/ 1196 h 3292"/>
              <a:gd name="T32" fmla="*/ 871 w 3262"/>
              <a:gd name="T33" fmla="*/ 1271 h 3292"/>
              <a:gd name="T34" fmla="*/ 821 w 3262"/>
              <a:gd name="T35" fmla="*/ 1253 h 3292"/>
              <a:gd name="T36" fmla="*/ 829 w 3262"/>
              <a:gd name="T37" fmla="*/ 1138 h 3292"/>
              <a:gd name="T38" fmla="*/ 992 w 3262"/>
              <a:gd name="T39" fmla="*/ 1026 h 3292"/>
              <a:gd name="T40" fmla="*/ 2301 w 3262"/>
              <a:gd name="T41" fmla="*/ 836 h 3292"/>
              <a:gd name="T42" fmla="*/ 2427 w 3262"/>
              <a:gd name="T43" fmla="*/ 1001 h 3292"/>
              <a:gd name="T44" fmla="*/ 2427 w 3262"/>
              <a:gd name="T45" fmla="*/ 1262 h 3292"/>
              <a:gd name="T46" fmla="*/ 2301 w 3262"/>
              <a:gd name="T47" fmla="*/ 1427 h 3292"/>
              <a:gd name="T48" fmla="*/ 2131 w 3262"/>
              <a:gd name="T49" fmla="*/ 1390 h 3292"/>
              <a:gd name="T50" fmla="*/ 2041 w 3262"/>
              <a:gd name="T51" fmla="*/ 1177 h 3292"/>
              <a:gd name="T52" fmla="*/ 2088 w 3262"/>
              <a:gd name="T53" fmla="*/ 929 h 3292"/>
              <a:gd name="T54" fmla="*/ 2243 w 3262"/>
              <a:gd name="T55" fmla="*/ 823 h 3292"/>
              <a:gd name="T56" fmla="*/ 1196 w 3262"/>
              <a:gd name="T57" fmla="*/ 382 h 3292"/>
              <a:gd name="T58" fmla="*/ 756 w 3262"/>
              <a:gd name="T59" fmla="*/ 641 h 3292"/>
              <a:gd name="T60" fmla="*/ 446 w 3262"/>
              <a:gd name="T61" fmla="*/ 1047 h 3292"/>
              <a:gd name="T62" fmla="*/ 309 w 3262"/>
              <a:gd name="T63" fmla="*/ 1554 h 3292"/>
              <a:gd name="T64" fmla="*/ 380 w 3262"/>
              <a:gd name="T65" fmla="*/ 2085 h 3292"/>
              <a:gd name="T66" fmla="*/ 636 w 3262"/>
              <a:gd name="T67" fmla="*/ 2529 h 3292"/>
              <a:gd name="T68" fmla="*/ 1037 w 3262"/>
              <a:gd name="T69" fmla="*/ 2842 h 3292"/>
              <a:gd name="T70" fmla="*/ 1541 w 3262"/>
              <a:gd name="T71" fmla="*/ 2980 h 3292"/>
              <a:gd name="T72" fmla="*/ 2066 w 3262"/>
              <a:gd name="T73" fmla="*/ 2909 h 3292"/>
              <a:gd name="T74" fmla="*/ 2506 w 3262"/>
              <a:gd name="T75" fmla="*/ 2650 h 3292"/>
              <a:gd name="T76" fmla="*/ 2816 w 3262"/>
              <a:gd name="T77" fmla="*/ 2245 h 3292"/>
              <a:gd name="T78" fmla="*/ 2953 w 3262"/>
              <a:gd name="T79" fmla="*/ 1738 h 3292"/>
              <a:gd name="T80" fmla="*/ 2883 w 3262"/>
              <a:gd name="T81" fmla="*/ 1206 h 3292"/>
              <a:gd name="T82" fmla="*/ 2625 w 3262"/>
              <a:gd name="T83" fmla="*/ 762 h 3292"/>
              <a:gd name="T84" fmla="*/ 2224 w 3262"/>
              <a:gd name="T85" fmla="*/ 450 h 3292"/>
              <a:gd name="T86" fmla="*/ 1722 w 3262"/>
              <a:gd name="T87" fmla="*/ 312 h 3292"/>
              <a:gd name="T88" fmla="*/ 1935 w 3262"/>
              <a:gd name="T89" fmla="*/ 28 h 3292"/>
              <a:gd name="T90" fmla="*/ 2482 w 3262"/>
              <a:gd name="T91" fmla="*/ 241 h 3292"/>
              <a:gd name="T92" fmla="*/ 2912 w 3262"/>
              <a:gd name="T93" fmla="*/ 627 h 3292"/>
              <a:gd name="T94" fmla="*/ 3185 w 3262"/>
              <a:gd name="T95" fmla="*/ 1144 h 3292"/>
              <a:gd name="T96" fmla="*/ 3259 w 3262"/>
              <a:gd name="T97" fmla="*/ 1750 h 3292"/>
              <a:gd name="T98" fmla="*/ 3113 w 3262"/>
              <a:gd name="T99" fmla="*/ 2332 h 3292"/>
              <a:gd name="T100" fmla="*/ 2784 w 3262"/>
              <a:gd name="T101" fmla="*/ 2810 h 3292"/>
              <a:gd name="T102" fmla="*/ 2310 w 3262"/>
              <a:gd name="T103" fmla="*/ 3142 h 3292"/>
              <a:gd name="T104" fmla="*/ 1734 w 3262"/>
              <a:gd name="T105" fmla="*/ 3289 h 3292"/>
              <a:gd name="T106" fmla="*/ 1135 w 3262"/>
              <a:gd name="T107" fmla="*/ 3213 h 3292"/>
              <a:gd name="T108" fmla="*/ 622 w 3262"/>
              <a:gd name="T109" fmla="*/ 2939 h 3292"/>
              <a:gd name="T110" fmla="*/ 239 w 3262"/>
              <a:gd name="T111" fmla="*/ 2504 h 3292"/>
              <a:gd name="T112" fmla="*/ 29 w 3262"/>
              <a:gd name="T113" fmla="*/ 1953 h 3292"/>
              <a:gd name="T114" fmla="*/ 29 w 3262"/>
              <a:gd name="T115" fmla="*/ 1339 h 3292"/>
              <a:gd name="T116" fmla="*/ 239 w 3262"/>
              <a:gd name="T117" fmla="*/ 787 h 3292"/>
              <a:gd name="T118" fmla="*/ 622 w 3262"/>
              <a:gd name="T119" fmla="*/ 353 h 3292"/>
              <a:gd name="T120" fmla="*/ 1135 w 3262"/>
              <a:gd name="T121" fmla="*/ 77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2648" y="1718"/>
                </a:moveTo>
                <a:lnTo>
                  <a:pt x="2635" y="1798"/>
                </a:lnTo>
                <a:lnTo>
                  <a:pt x="2616" y="1876"/>
                </a:lnTo>
                <a:lnTo>
                  <a:pt x="2593" y="1951"/>
                </a:lnTo>
                <a:lnTo>
                  <a:pt x="2563" y="2025"/>
                </a:lnTo>
                <a:lnTo>
                  <a:pt x="2530" y="2095"/>
                </a:lnTo>
                <a:lnTo>
                  <a:pt x="2491" y="2162"/>
                </a:lnTo>
                <a:lnTo>
                  <a:pt x="2449" y="2227"/>
                </a:lnTo>
                <a:lnTo>
                  <a:pt x="2402" y="2288"/>
                </a:lnTo>
                <a:lnTo>
                  <a:pt x="2351" y="2345"/>
                </a:lnTo>
                <a:lnTo>
                  <a:pt x="2297" y="2399"/>
                </a:lnTo>
                <a:lnTo>
                  <a:pt x="2240" y="2448"/>
                </a:lnTo>
                <a:lnTo>
                  <a:pt x="2178" y="2494"/>
                </a:lnTo>
                <a:lnTo>
                  <a:pt x="2114" y="2534"/>
                </a:lnTo>
                <a:lnTo>
                  <a:pt x="2046" y="2570"/>
                </a:lnTo>
                <a:lnTo>
                  <a:pt x="1977" y="2601"/>
                </a:lnTo>
                <a:lnTo>
                  <a:pt x="1904" y="2627"/>
                </a:lnTo>
                <a:lnTo>
                  <a:pt x="1829" y="2648"/>
                </a:lnTo>
                <a:lnTo>
                  <a:pt x="1753" y="2662"/>
                </a:lnTo>
                <a:lnTo>
                  <a:pt x="1674" y="2671"/>
                </a:lnTo>
                <a:lnTo>
                  <a:pt x="1594" y="2674"/>
                </a:lnTo>
                <a:lnTo>
                  <a:pt x="1513" y="2671"/>
                </a:lnTo>
                <a:lnTo>
                  <a:pt x="1434" y="2662"/>
                </a:lnTo>
                <a:lnTo>
                  <a:pt x="1357" y="2648"/>
                </a:lnTo>
                <a:lnTo>
                  <a:pt x="1282" y="2626"/>
                </a:lnTo>
                <a:lnTo>
                  <a:pt x="1209" y="2600"/>
                </a:lnTo>
                <a:lnTo>
                  <a:pt x="1139" y="2569"/>
                </a:lnTo>
                <a:lnTo>
                  <a:pt x="1071" y="2532"/>
                </a:lnTo>
                <a:lnTo>
                  <a:pt x="1007" y="2492"/>
                </a:lnTo>
                <a:lnTo>
                  <a:pt x="945" y="2445"/>
                </a:lnTo>
                <a:lnTo>
                  <a:pt x="887" y="2396"/>
                </a:lnTo>
                <a:lnTo>
                  <a:pt x="833" y="2342"/>
                </a:lnTo>
                <a:lnTo>
                  <a:pt x="782" y="2284"/>
                </a:lnTo>
                <a:lnTo>
                  <a:pt x="736" y="2222"/>
                </a:lnTo>
                <a:lnTo>
                  <a:pt x="693" y="2157"/>
                </a:lnTo>
                <a:lnTo>
                  <a:pt x="737" y="2189"/>
                </a:lnTo>
                <a:lnTo>
                  <a:pt x="785" y="2217"/>
                </a:lnTo>
                <a:lnTo>
                  <a:pt x="836" y="2242"/>
                </a:lnTo>
                <a:lnTo>
                  <a:pt x="891" y="2263"/>
                </a:lnTo>
                <a:lnTo>
                  <a:pt x="948" y="2282"/>
                </a:lnTo>
                <a:lnTo>
                  <a:pt x="1010" y="2297"/>
                </a:lnTo>
                <a:lnTo>
                  <a:pt x="1073" y="2310"/>
                </a:lnTo>
                <a:lnTo>
                  <a:pt x="1139" y="2319"/>
                </a:lnTo>
                <a:lnTo>
                  <a:pt x="1207" y="2325"/>
                </a:lnTo>
                <a:lnTo>
                  <a:pt x="1277" y="2328"/>
                </a:lnTo>
                <a:lnTo>
                  <a:pt x="1350" y="2328"/>
                </a:lnTo>
                <a:lnTo>
                  <a:pt x="1423" y="2325"/>
                </a:lnTo>
                <a:lnTo>
                  <a:pt x="1498" y="2319"/>
                </a:lnTo>
                <a:lnTo>
                  <a:pt x="1574" y="2311"/>
                </a:lnTo>
                <a:lnTo>
                  <a:pt x="1651" y="2300"/>
                </a:lnTo>
                <a:lnTo>
                  <a:pt x="1729" y="2285"/>
                </a:lnTo>
                <a:lnTo>
                  <a:pt x="1817" y="2266"/>
                </a:lnTo>
                <a:lnTo>
                  <a:pt x="1902" y="2244"/>
                </a:lnTo>
                <a:lnTo>
                  <a:pt x="1984" y="2218"/>
                </a:lnTo>
                <a:lnTo>
                  <a:pt x="2063" y="2190"/>
                </a:lnTo>
                <a:lnTo>
                  <a:pt x="2137" y="2159"/>
                </a:lnTo>
                <a:lnTo>
                  <a:pt x="2209" y="2126"/>
                </a:lnTo>
                <a:lnTo>
                  <a:pt x="2277" y="2090"/>
                </a:lnTo>
                <a:lnTo>
                  <a:pt x="2340" y="2051"/>
                </a:lnTo>
                <a:lnTo>
                  <a:pt x="2399" y="2010"/>
                </a:lnTo>
                <a:lnTo>
                  <a:pt x="2454" y="1967"/>
                </a:lnTo>
                <a:lnTo>
                  <a:pt x="2503" y="1921"/>
                </a:lnTo>
                <a:lnTo>
                  <a:pt x="2547" y="1873"/>
                </a:lnTo>
                <a:lnTo>
                  <a:pt x="2587" y="1823"/>
                </a:lnTo>
                <a:lnTo>
                  <a:pt x="2619" y="1772"/>
                </a:lnTo>
                <a:lnTo>
                  <a:pt x="2648" y="1718"/>
                </a:lnTo>
                <a:close/>
                <a:moveTo>
                  <a:pt x="1121" y="1009"/>
                </a:moveTo>
                <a:lnTo>
                  <a:pt x="1166" y="1011"/>
                </a:lnTo>
                <a:lnTo>
                  <a:pt x="1209" y="1017"/>
                </a:lnTo>
                <a:lnTo>
                  <a:pt x="1250" y="1026"/>
                </a:lnTo>
                <a:lnTo>
                  <a:pt x="1288" y="1039"/>
                </a:lnTo>
                <a:lnTo>
                  <a:pt x="1322" y="1053"/>
                </a:lnTo>
                <a:lnTo>
                  <a:pt x="1352" y="1072"/>
                </a:lnTo>
                <a:lnTo>
                  <a:pt x="1378" y="1091"/>
                </a:lnTo>
                <a:lnTo>
                  <a:pt x="1399" y="1114"/>
                </a:lnTo>
                <a:lnTo>
                  <a:pt x="1414" y="1138"/>
                </a:lnTo>
                <a:lnTo>
                  <a:pt x="1423" y="1164"/>
                </a:lnTo>
                <a:lnTo>
                  <a:pt x="1427" y="1189"/>
                </a:lnTo>
                <a:lnTo>
                  <a:pt x="1426" y="1201"/>
                </a:lnTo>
                <a:lnTo>
                  <a:pt x="1426" y="1215"/>
                </a:lnTo>
                <a:lnTo>
                  <a:pt x="1424" y="1234"/>
                </a:lnTo>
                <a:lnTo>
                  <a:pt x="1422" y="1253"/>
                </a:lnTo>
                <a:lnTo>
                  <a:pt x="1420" y="1272"/>
                </a:lnTo>
                <a:lnTo>
                  <a:pt x="1417" y="1290"/>
                </a:lnTo>
                <a:lnTo>
                  <a:pt x="1414" y="1304"/>
                </a:lnTo>
                <a:lnTo>
                  <a:pt x="1410" y="1314"/>
                </a:lnTo>
                <a:lnTo>
                  <a:pt x="1394" y="1292"/>
                </a:lnTo>
                <a:lnTo>
                  <a:pt x="1372" y="1271"/>
                </a:lnTo>
                <a:lnTo>
                  <a:pt x="1345" y="1252"/>
                </a:lnTo>
                <a:lnTo>
                  <a:pt x="1316" y="1235"/>
                </a:lnTo>
                <a:lnTo>
                  <a:pt x="1283" y="1221"/>
                </a:lnTo>
                <a:lnTo>
                  <a:pt x="1246" y="1209"/>
                </a:lnTo>
                <a:lnTo>
                  <a:pt x="1206" y="1201"/>
                </a:lnTo>
                <a:lnTo>
                  <a:pt x="1165" y="1196"/>
                </a:lnTo>
                <a:lnTo>
                  <a:pt x="1121" y="1193"/>
                </a:lnTo>
                <a:lnTo>
                  <a:pt x="1078" y="1196"/>
                </a:lnTo>
                <a:lnTo>
                  <a:pt x="1036" y="1201"/>
                </a:lnTo>
                <a:lnTo>
                  <a:pt x="997" y="1209"/>
                </a:lnTo>
                <a:lnTo>
                  <a:pt x="961" y="1221"/>
                </a:lnTo>
                <a:lnTo>
                  <a:pt x="927" y="1235"/>
                </a:lnTo>
                <a:lnTo>
                  <a:pt x="897" y="1252"/>
                </a:lnTo>
                <a:lnTo>
                  <a:pt x="871" y="1271"/>
                </a:lnTo>
                <a:lnTo>
                  <a:pt x="849" y="1292"/>
                </a:lnTo>
                <a:lnTo>
                  <a:pt x="833" y="1314"/>
                </a:lnTo>
                <a:lnTo>
                  <a:pt x="829" y="1304"/>
                </a:lnTo>
                <a:lnTo>
                  <a:pt x="826" y="1290"/>
                </a:lnTo>
                <a:lnTo>
                  <a:pt x="823" y="1272"/>
                </a:lnTo>
                <a:lnTo>
                  <a:pt x="821" y="1253"/>
                </a:lnTo>
                <a:lnTo>
                  <a:pt x="819" y="1234"/>
                </a:lnTo>
                <a:lnTo>
                  <a:pt x="816" y="1215"/>
                </a:lnTo>
                <a:lnTo>
                  <a:pt x="815" y="1201"/>
                </a:lnTo>
                <a:lnTo>
                  <a:pt x="815" y="1189"/>
                </a:lnTo>
                <a:lnTo>
                  <a:pt x="819" y="1164"/>
                </a:lnTo>
                <a:lnTo>
                  <a:pt x="829" y="1138"/>
                </a:lnTo>
                <a:lnTo>
                  <a:pt x="844" y="1114"/>
                </a:lnTo>
                <a:lnTo>
                  <a:pt x="865" y="1091"/>
                </a:lnTo>
                <a:lnTo>
                  <a:pt x="890" y="1072"/>
                </a:lnTo>
                <a:lnTo>
                  <a:pt x="921" y="1053"/>
                </a:lnTo>
                <a:lnTo>
                  <a:pt x="955" y="1039"/>
                </a:lnTo>
                <a:lnTo>
                  <a:pt x="992" y="1026"/>
                </a:lnTo>
                <a:lnTo>
                  <a:pt x="1033" y="1017"/>
                </a:lnTo>
                <a:lnTo>
                  <a:pt x="1076" y="1011"/>
                </a:lnTo>
                <a:lnTo>
                  <a:pt x="1121" y="1009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52"/>
          <p:cNvSpPr>
            <a:spLocks noEditPoints="1"/>
          </p:cNvSpPr>
          <p:nvPr/>
        </p:nvSpPr>
        <p:spPr bwMode="auto">
          <a:xfrm>
            <a:off x="2305244" y="2313013"/>
            <a:ext cx="469413" cy="474015"/>
          </a:xfrm>
          <a:custGeom>
            <a:avLst/>
            <a:gdLst>
              <a:gd name="T0" fmla="*/ 2503 w 3262"/>
              <a:gd name="T1" fmla="*/ 1922 h 3292"/>
              <a:gd name="T2" fmla="*/ 2209 w 3262"/>
              <a:gd name="T3" fmla="*/ 2126 h 3292"/>
              <a:gd name="T4" fmla="*/ 1817 w 3262"/>
              <a:gd name="T5" fmla="*/ 2266 h 3292"/>
              <a:gd name="T6" fmla="*/ 1423 w 3262"/>
              <a:gd name="T7" fmla="*/ 2325 h 3292"/>
              <a:gd name="T8" fmla="*/ 1073 w 3262"/>
              <a:gd name="T9" fmla="*/ 2310 h 3292"/>
              <a:gd name="T10" fmla="*/ 785 w 3262"/>
              <a:gd name="T11" fmla="*/ 2217 h 3292"/>
              <a:gd name="T12" fmla="*/ 833 w 3262"/>
              <a:gd name="T13" fmla="*/ 2342 h 3292"/>
              <a:gd name="T14" fmla="*/ 1139 w 3262"/>
              <a:gd name="T15" fmla="*/ 2569 h 3292"/>
              <a:gd name="T16" fmla="*/ 1513 w 3262"/>
              <a:gd name="T17" fmla="*/ 2671 h 3292"/>
              <a:gd name="T18" fmla="*/ 1904 w 3262"/>
              <a:gd name="T19" fmla="*/ 2627 h 3292"/>
              <a:gd name="T20" fmla="*/ 2240 w 3262"/>
              <a:gd name="T21" fmla="*/ 2448 h 3292"/>
              <a:gd name="T22" fmla="*/ 2491 w 3262"/>
              <a:gd name="T23" fmla="*/ 2162 h 3292"/>
              <a:gd name="T24" fmla="*/ 2635 w 3262"/>
              <a:gd name="T25" fmla="*/ 1798 h 3292"/>
              <a:gd name="T26" fmla="*/ 990 w 3262"/>
              <a:gd name="T27" fmla="*/ 1016 h 3292"/>
              <a:gd name="T28" fmla="*/ 838 w 3262"/>
              <a:gd name="T29" fmla="*/ 1089 h 3292"/>
              <a:gd name="T30" fmla="*/ 796 w 3262"/>
              <a:gd name="T31" fmla="*/ 1197 h 3292"/>
              <a:gd name="T32" fmla="*/ 791 w 3262"/>
              <a:gd name="T33" fmla="*/ 1287 h 3292"/>
              <a:gd name="T34" fmla="*/ 815 w 3262"/>
              <a:gd name="T35" fmla="*/ 1320 h 3292"/>
              <a:gd name="T36" fmla="*/ 981 w 3262"/>
              <a:gd name="T37" fmla="*/ 1229 h 3292"/>
              <a:gd name="T38" fmla="*/ 1218 w 3262"/>
              <a:gd name="T39" fmla="*/ 1218 h 3292"/>
              <a:gd name="T40" fmla="*/ 1403 w 3262"/>
              <a:gd name="T41" fmla="*/ 1298 h 3292"/>
              <a:gd name="T42" fmla="*/ 1452 w 3262"/>
              <a:gd name="T43" fmla="*/ 1307 h 3292"/>
              <a:gd name="T44" fmla="*/ 1448 w 3262"/>
              <a:gd name="T45" fmla="*/ 1211 h 3292"/>
              <a:gd name="T46" fmla="*/ 1422 w 3262"/>
              <a:gd name="T47" fmla="*/ 1111 h 3292"/>
              <a:gd name="T48" fmla="*/ 1290 w 3262"/>
              <a:gd name="T49" fmla="*/ 1025 h 3292"/>
              <a:gd name="T50" fmla="*/ 2243 w 3262"/>
              <a:gd name="T51" fmla="*/ 823 h 3292"/>
              <a:gd name="T52" fmla="*/ 2109 w 3262"/>
              <a:gd name="T53" fmla="*/ 898 h 3292"/>
              <a:gd name="T54" fmla="*/ 2041 w 3262"/>
              <a:gd name="T55" fmla="*/ 1086 h 3292"/>
              <a:gd name="T56" fmla="*/ 2072 w 3262"/>
              <a:gd name="T57" fmla="*/ 1299 h 3292"/>
              <a:gd name="T58" fmla="*/ 2183 w 3262"/>
              <a:gd name="T59" fmla="*/ 1427 h 3292"/>
              <a:gd name="T60" fmla="*/ 2329 w 3262"/>
              <a:gd name="T61" fmla="*/ 1411 h 3292"/>
              <a:gd name="T62" fmla="*/ 2427 w 3262"/>
              <a:gd name="T63" fmla="*/ 1262 h 3292"/>
              <a:gd name="T64" fmla="*/ 2438 w 3262"/>
              <a:gd name="T65" fmla="*/ 1042 h 3292"/>
              <a:gd name="T66" fmla="*/ 2353 w 3262"/>
              <a:gd name="T67" fmla="*/ 872 h 3292"/>
              <a:gd name="T68" fmla="*/ 1631 w 3262"/>
              <a:gd name="T69" fmla="*/ 0 h 3292"/>
              <a:gd name="T70" fmla="*/ 2033 w 3262"/>
              <a:gd name="T71" fmla="*/ 49 h 3292"/>
              <a:gd name="T72" fmla="*/ 2482 w 3262"/>
              <a:gd name="T73" fmla="*/ 241 h 3292"/>
              <a:gd name="T74" fmla="*/ 2851 w 3262"/>
              <a:gd name="T75" fmla="*/ 552 h 3292"/>
              <a:gd name="T76" fmla="*/ 3113 w 3262"/>
              <a:gd name="T77" fmla="*/ 960 h 3292"/>
              <a:gd name="T78" fmla="*/ 3250 w 3262"/>
              <a:gd name="T79" fmla="*/ 1439 h 3292"/>
              <a:gd name="T80" fmla="*/ 3233 w 3262"/>
              <a:gd name="T81" fmla="*/ 1953 h 3292"/>
              <a:gd name="T82" fmla="*/ 3071 w 3262"/>
              <a:gd name="T83" fmla="*/ 2419 h 3292"/>
              <a:gd name="T84" fmla="*/ 2784 w 3262"/>
              <a:gd name="T85" fmla="*/ 2810 h 3292"/>
              <a:gd name="T86" fmla="*/ 2397 w 3262"/>
              <a:gd name="T87" fmla="*/ 3099 h 3292"/>
              <a:gd name="T88" fmla="*/ 1935 w 3262"/>
              <a:gd name="T89" fmla="*/ 3263 h 3292"/>
              <a:gd name="T90" fmla="*/ 1426 w 3262"/>
              <a:gd name="T91" fmla="*/ 3279 h 3292"/>
              <a:gd name="T92" fmla="*/ 952 w 3262"/>
              <a:gd name="T93" fmla="*/ 3142 h 3292"/>
              <a:gd name="T94" fmla="*/ 547 w 3262"/>
              <a:gd name="T95" fmla="*/ 2876 h 3292"/>
              <a:gd name="T96" fmla="*/ 239 w 3262"/>
              <a:gd name="T97" fmla="*/ 2504 h 3292"/>
              <a:gd name="T98" fmla="*/ 50 w 3262"/>
              <a:gd name="T99" fmla="*/ 2051 h 3292"/>
              <a:gd name="T100" fmla="*/ 3 w 3262"/>
              <a:gd name="T101" fmla="*/ 1541 h 3292"/>
              <a:gd name="T102" fmla="*/ 109 w 3262"/>
              <a:gd name="T103" fmla="*/ 1051 h 3292"/>
              <a:gd name="T104" fmla="*/ 350 w 3262"/>
              <a:gd name="T105" fmla="*/ 627 h 3292"/>
              <a:gd name="T106" fmla="*/ 699 w 3262"/>
              <a:gd name="T107" fmla="*/ 294 h 3292"/>
              <a:gd name="T108" fmla="*/ 1135 w 3262"/>
              <a:gd name="T109" fmla="*/ 77 h 3292"/>
              <a:gd name="T110" fmla="*/ 1631 w 3262"/>
              <a:gd name="T11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2648" y="1718"/>
                </a:moveTo>
                <a:lnTo>
                  <a:pt x="2619" y="1772"/>
                </a:lnTo>
                <a:lnTo>
                  <a:pt x="2587" y="1823"/>
                </a:lnTo>
                <a:lnTo>
                  <a:pt x="2547" y="1873"/>
                </a:lnTo>
                <a:lnTo>
                  <a:pt x="2503" y="1922"/>
                </a:lnTo>
                <a:lnTo>
                  <a:pt x="2454" y="1967"/>
                </a:lnTo>
                <a:lnTo>
                  <a:pt x="2399" y="2010"/>
                </a:lnTo>
                <a:lnTo>
                  <a:pt x="2340" y="2052"/>
                </a:lnTo>
                <a:lnTo>
                  <a:pt x="2277" y="2090"/>
                </a:lnTo>
                <a:lnTo>
                  <a:pt x="2209" y="2126"/>
                </a:lnTo>
                <a:lnTo>
                  <a:pt x="2137" y="2159"/>
                </a:lnTo>
                <a:lnTo>
                  <a:pt x="2063" y="2190"/>
                </a:lnTo>
                <a:lnTo>
                  <a:pt x="1984" y="2219"/>
                </a:lnTo>
                <a:lnTo>
                  <a:pt x="1902" y="2244"/>
                </a:lnTo>
                <a:lnTo>
                  <a:pt x="1817" y="2266"/>
                </a:lnTo>
                <a:lnTo>
                  <a:pt x="1729" y="2285"/>
                </a:lnTo>
                <a:lnTo>
                  <a:pt x="1651" y="2300"/>
                </a:lnTo>
                <a:lnTo>
                  <a:pt x="1574" y="2311"/>
                </a:lnTo>
                <a:lnTo>
                  <a:pt x="1498" y="2319"/>
                </a:lnTo>
                <a:lnTo>
                  <a:pt x="1423" y="2325"/>
                </a:lnTo>
                <a:lnTo>
                  <a:pt x="1350" y="2328"/>
                </a:lnTo>
                <a:lnTo>
                  <a:pt x="1277" y="2328"/>
                </a:lnTo>
                <a:lnTo>
                  <a:pt x="1207" y="2325"/>
                </a:lnTo>
                <a:lnTo>
                  <a:pt x="1139" y="2319"/>
                </a:lnTo>
                <a:lnTo>
                  <a:pt x="1073" y="2310"/>
                </a:lnTo>
                <a:lnTo>
                  <a:pt x="1010" y="2297"/>
                </a:lnTo>
                <a:lnTo>
                  <a:pt x="948" y="2282"/>
                </a:lnTo>
                <a:lnTo>
                  <a:pt x="891" y="2263"/>
                </a:lnTo>
                <a:lnTo>
                  <a:pt x="836" y="2242"/>
                </a:lnTo>
                <a:lnTo>
                  <a:pt x="785" y="2217"/>
                </a:lnTo>
                <a:lnTo>
                  <a:pt x="737" y="2189"/>
                </a:lnTo>
                <a:lnTo>
                  <a:pt x="693" y="2157"/>
                </a:lnTo>
                <a:lnTo>
                  <a:pt x="736" y="2222"/>
                </a:lnTo>
                <a:lnTo>
                  <a:pt x="782" y="2284"/>
                </a:lnTo>
                <a:lnTo>
                  <a:pt x="833" y="2342"/>
                </a:lnTo>
                <a:lnTo>
                  <a:pt x="887" y="2396"/>
                </a:lnTo>
                <a:lnTo>
                  <a:pt x="945" y="2445"/>
                </a:lnTo>
                <a:lnTo>
                  <a:pt x="1007" y="2492"/>
                </a:lnTo>
                <a:lnTo>
                  <a:pt x="1071" y="2532"/>
                </a:lnTo>
                <a:lnTo>
                  <a:pt x="1139" y="2569"/>
                </a:lnTo>
                <a:lnTo>
                  <a:pt x="1209" y="2600"/>
                </a:lnTo>
                <a:lnTo>
                  <a:pt x="1282" y="2626"/>
                </a:lnTo>
                <a:lnTo>
                  <a:pt x="1357" y="2648"/>
                </a:lnTo>
                <a:lnTo>
                  <a:pt x="1434" y="2662"/>
                </a:lnTo>
                <a:lnTo>
                  <a:pt x="1513" y="2671"/>
                </a:lnTo>
                <a:lnTo>
                  <a:pt x="1594" y="2674"/>
                </a:lnTo>
                <a:lnTo>
                  <a:pt x="1674" y="2671"/>
                </a:lnTo>
                <a:lnTo>
                  <a:pt x="1753" y="2662"/>
                </a:lnTo>
                <a:lnTo>
                  <a:pt x="1829" y="2648"/>
                </a:lnTo>
                <a:lnTo>
                  <a:pt x="1904" y="2627"/>
                </a:lnTo>
                <a:lnTo>
                  <a:pt x="1977" y="2601"/>
                </a:lnTo>
                <a:lnTo>
                  <a:pt x="2046" y="2570"/>
                </a:lnTo>
                <a:lnTo>
                  <a:pt x="2114" y="2534"/>
                </a:lnTo>
                <a:lnTo>
                  <a:pt x="2178" y="2494"/>
                </a:lnTo>
                <a:lnTo>
                  <a:pt x="2240" y="2448"/>
                </a:lnTo>
                <a:lnTo>
                  <a:pt x="2297" y="2399"/>
                </a:lnTo>
                <a:lnTo>
                  <a:pt x="2351" y="2345"/>
                </a:lnTo>
                <a:lnTo>
                  <a:pt x="2402" y="2288"/>
                </a:lnTo>
                <a:lnTo>
                  <a:pt x="2449" y="2227"/>
                </a:lnTo>
                <a:lnTo>
                  <a:pt x="2491" y="2162"/>
                </a:lnTo>
                <a:lnTo>
                  <a:pt x="2530" y="2095"/>
                </a:lnTo>
                <a:lnTo>
                  <a:pt x="2563" y="2025"/>
                </a:lnTo>
                <a:lnTo>
                  <a:pt x="2593" y="1951"/>
                </a:lnTo>
                <a:lnTo>
                  <a:pt x="2616" y="1876"/>
                </a:lnTo>
                <a:lnTo>
                  <a:pt x="2635" y="1798"/>
                </a:lnTo>
                <a:lnTo>
                  <a:pt x="2648" y="1718"/>
                </a:lnTo>
                <a:close/>
                <a:moveTo>
                  <a:pt x="1121" y="1002"/>
                </a:moveTo>
                <a:lnTo>
                  <a:pt x="1075" y="1004"/>
                </a:lnTo>
                <a:lnTo>
                  <a:pt x="1031" y="1009"/>
                </a:lnTo>
                <a:lnTo>
                  <a:pt x="990" y="1016"/>
                </a:lnTo>
                <a:lnTo>
                  <a:pt x="953" y="1025"/>
                </a:lnTo>
                <a:lnTo>
                  <a:pt x="919" y="1038"/>
                </a:lnTo>
                <a:lnTo>
                  <a:pt x="888" y="1053"/>
                </a:lnTo>
                <a:lnTo>
                  <a:pt x="860" y="1070"/>
                </a:lnTo>
                <a:lnTo>
                  <a:pt x="838" y="1089"/>
                </a:lnTo>
                <a:lnTo>
                  <a:pt x="821" y="1111"/>
                </a:lnTo>
                <a:lnTo>
                  <a:pt x="807" y="1135"/>
                </a:lnTo>
                <a:lnTo>
                  <a:pt x="799" y="1159"/>
                </a:lnTo>
                <a:lnTo>
                  <a:pt x="796" y="1187"/>
                </a:lnTo>
                <a:lnTo>
                  <a:pt x="796" y="1197"/>
                </a:lnTo>
                <a:lnTo>
                  <a:pt x="795" y="1211"/>
                </a:lnTo>
                <a:lnTo>
                  <a:pt x="794" y="1228"/>
                </a:lnTo>
                <a:lnTo>
                  <a:pt x="793" y="1247"/>
                </a:lnTo>
                <a:lnTo>
                  <a:pt x="792" y="1268"/>
                </a:lnTo>
                <a:lnTo>
                  <a:pt x="791" y="1287"/>
                </a:lnTo>
                <a:lnTo>
                  <a:pt x="791" y="1307"/>
                </a:lnTo>
                <a:lnTo>
                  <a:pt x="792" y="1324"/>
                </a:lnTo>
                <a:lnTo>
                  <a:pt x="794" y="1337"/>
                </a:lnTo>
                <a:lnTo>
                  <a:pt x="797" y="1346"/>
                </a:lnTo>
                <a:lnTo>
                  <a:pt x="815" y="1320"/>
                </a:lnTo>
                <a:lnTo>
                  <a:pt x="840" y="1298"/>
                </a:lnTo>
                <a:lnTo>
                  <a:pt x="869" y="1276"/>
                </a:lnTo>
                <a:lnTo>
                  <a:pt x="902" y="1257"/>
                </a:lnTo>
                <a:lnTo>
                  <a:pt x="940" y="1241"/>
                </a:lnTo>
                <a:lnTo>
                  <a:pt x="981" y="1229"/>
                </a:lnTo>
                <a:lnTo>
                  <a:pt x="1025" y="1218"/>
                </a:lnTo>
                <a:lnTo>
                  <a:pt x="1072" y="1213"/>
                </a:lnTo>
                <a:lnTo>
                  <a:pt x="1121" y="1211"/>
                </a:lnTo>
                <a:lnTo>
                  <a:pt x="1170" y="1213"/>
                </a:lnTo>
                <a:lnTo>
                  <a:pt x="1218" y="1218"/>
                </a:lnTo>
                <a:lnTo>
                  <a:pt x="1262" y="1229"/>
                </a:lnTo>
                <a:lnTo>
                  <a:pt x="1302" y="1241"/>
                </a:lnTo>
                <a:lnTo>
                  <a:pt x="1340" y="1257"/>
                </a:lnTo>
                <a:lnTo>
                  <a:pt x="1374" y="1276"/>
                </a:lnTo>
                <a:lnTo>
                  <a:pt x="1403" y="1298"/>
                </a:lnTo>
                <a:lnTo>
                  <a:pt x="1427" y="1320"/>
                </a:lnTo>
                <a:lnTo>
                  <a:pt x="1446" y="1346"/>
                </a:lnTo>
                <a:lnTo>
                  <a:pt x="1449" y="1337"/>
                </a:lnTo>
                <a:lnTo>
                  <a:pt x="1451" y="1324"/>
                </a:lnTo>
                <a:lnTo>
                  <a:pt x="1452" y="1307"/>
                </a:lnTo>
                <a:lnTo>
                  <a:pt x="1452" y="1287"/>
                </a:lnTo>
                <a:lnTo>
                  <a:pt x="1451" y="1268"/>
                </a:lnTo>
                <a:lnTo>
                  <a:pt x="1450" y="1247"/>
                </a:lnTo>
                <a:lnTo>
                  <a:pt x="1449" y="1228"/>
                </a:lnTo>
                <a:lnTo>
                  <a:pt x="1448" y="1211"/>
                </a:lnTo>
                <a:lnTo>
                  <a:pt x="1447" y="1197"/>
                </a:lnTo>
                <a:lnTo>
                  <a:pt x="1446" y="1187"/>
                </a:lnTo>
                <a:lnTo>
                  <a:pt x="1444" y="1159"/>
                </a:lnTo>
                <a:lnTo>
                  <a:pt x="1435" y="1135"/>
                </a:lnTo>
                <a:lnTo>
                  <a:pt x="1422" y="1111"/>
                </a:lnTo>
                <a:lnTo>
                  <a:pt x="1404" y="1089"/>
                </a:lnTo>
                <a:lnTo>
                  <a:pt x="1381" y="1070"/>
                </a:lnTo>
                <a:lnTo>
                  <a:pt x="1355" y="1053"/>
                </a:lnTo>
                <a:lnTo>
                  <a:pt x="1324" y="1038"/>
                </a:lnTo>
                <a:lnTo>
                  <a:pt x="1290" y="1025"/>
                </a:lnTo>
                <a:lnTo>
                  <a:pt x="1252" y="1016"/>
                </a:lnTo>
                <a:lnTo>
                  <a:pt x="1211" y="1009"/>
                </a:lnTo>
                <a:lnTo>
                  <a:pt x="1167" y="1004"/>
                </a:lnTo>
                <a:lnTo>
                  <a:pt x="1121" y="1002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57"/>
          <p:cNvSpPr>
            <a:spLocks noEditPoints="1"/>
          </p:cNvSpPr>
          <p:nvPr/>
        </p:nvSpPr>
        <p:spPr bwMode="auto">
          <a:xfrm>
            <a:off x="3016438" y="2313013"/>
            <a:ext cx="469413" cy="474015"/>
          </a:xfrm>
          <a:custGeom>
            <a:avLst/>
            <a:gdLst>
              <a:gd name="T0" fmla="*/ 2266 w 3262"/>
              <a:gd name="T1" fmla="*/ 2287 h 3292"/>
              <a:gd name="T2" fmla="*/ 2426 w 3262"/>
              <a:gd name="T3" fmla="*/ 2011 h 3292"/>
              <a:gd name="T4" fmla="*/ 1835 w 3262"/>
              <a:gd name="T5" fmla="*/ 2469 h 3292"/>
              <a:gd name="T6" fmla="*/ 852 w 3262"/>
              <a:gd name="T7" fmla="*/ 2062 h 3292"/>
              <a:gd name="T8" fmla="*/ 1079 w 3262"/>
              <a:gd name="T9" fmla="*/ 2358 h 3292"/>
              <a:gd name="T10" fmla="*/ 2650 w 3262"/>
              <a:gd name="T11" fmla="*/ 1646 h 3292"/>
              <a:gd name="T12" fmla="*/ 2550 w 3262"/>
              <a:gd name="T13" fmla="*/ 2247 h 3292"/>
              <a:gd name="T14" fmla="*/ 2226 w 3262"/>
              <a:gd name="T15" fmla="*/ 2573 h 3292"/>
              <a:gd name="T16" fmla="*/ 1427 w 3262"/>
              <a:gd name="T17" fmla="*/ 2674 h 3292"/>
              <a:gd name="T18" fmla="*/ 979 w 3262"/>
              <a:gd name="T19" fmla="*/ 2538 h 3292"/>
              <a:gd name="T20" fmla="*/ 682 w 3262"/>
              <a:gd name="T21" fmla="*/ 2186 h 3292"/>
              <a:gd name="T22" fmla="*/ 2243 w 3262"/>
              <a:gd name="T23" fmla="*/ 745 h 3292"/>
              <a:gd name="T24" fmla="*/ 2519 w 3262"/>
              <a:gd name="T25" fmla="*/ 871 h 3292"/>
              <a:gd name="T26" fmla="*/ 2611 w 3262"/>
              <a:gd name="T27" fmla="*/ 1149 h 3292"/>
              <a:gd name="T28" fmla="*/ 2526 w 3262"/>
              <a:gd name="T29" fmla="*/ 1232 h 3292"/>
              <a:gd name="T30" fmla="*/ 2443 w 3262"/>
              <a:gd name="T31" fmla="*/ 1084 h 3292"/>
              <a:gd name="T32" fmla="*/ 2243 w 3262"/>
              <a:gd name="T33" fmla="*/ 977 h 3292"/>
              <a:gd name="T34" fmla="*/ 2041 w 3262"/>
              <a:gd name="T35" fmla="*/ 1084 h 3292"/>
              <a:gd name="T36" fmla="*/ 1959 w 3262"/>
              <a:gd name="T37" fmla="*/ 1232 h 3292"/>
              <a:gd name="T38" fmla="*/ 1874 w 3262"/>
              <a:gd name="T39" fmla="*/ 1149 h 3292"/>
              <a:gd name="T40" fmla="*/ 1967 w 3262"/>
              <a:gd name="T41" fmla="*/ 871 h 3292"/>
              <a:gd name="T42" fmla="*/ 2243 w 3262"/>
              <a:gd name="T43" fmla="*/ 745 h 3292"/>
              <a:gd name="T44" fmla="*/ 1265 w 3262"/>
              <a:gd name="T45" fmla="*/ 839 h 3292"/>
              <a:gd name="T46" fmla="*/ 1389 w 3262"/>
              <a:gd name="T47" fmla="*/ 1118 h 3292"/>
              <a:gd name="T48" fmla="*/ 1321 w 3262"/>
              <a:gd name="T49" fmla="*/ 1234 h 3292"/>
              <a:gd name="T50" fmla="*/ 1237 w 3262"/>
              <a:gd name="T51" fmla="*/ 1114 h 3292"/>
              <a:gd name="T52" fmla="*/ 1055 w 3262"/>
              <a:gd name="T53" fmla="*/ 980 h 3292"/>
              <a:gd name="T54" fmla="*/ 839 w 3262"/>
              <a:gd name="T55" fmla="*/ 1058 h 3292"/>
              <a:gd name="T56" fmla="*/ 752 w 3262"/>
              <a:gd name="T57" fmla="*/ 1224 h 3292"/>
              <a:gd name="T58" fmla="*/ 655 w 3262"/>
              <a:gd name="T59" fmla="*/ 1180 h 3292"/>
              <a:gd name="T60" fmla="*/ 716 w 3262"/>
              <a:gd name="T61" fmla="*/ 905 h 3292"/>
              <a:gd name="T62" fmla="*/ 973 w 3262"/>
              <a:gd name="T63" fmla="*/ 748 h 3292"/>
              <a:gd name="T64" fmla="*/ 1196 w 3262"/>
              <a:gd name="T65" fmla="*/ 382 h 3292"/>
              <a:gd name="T66" fmla="*/ 694 w 3262"/>
              <a:gd name="T67" fmla="*/ 700 h 3292"/>
              <a:gd name="T68" fmla="*/ 380 w 3262"/>
              <a:gd name="T69" fmla="*/ 1206 h 3292"/>
              <a:gd name="T70" fmla="*/ 318 w 3262"/>
              <a:gd name="T71" fmla="*/ 1828 h 3292"/>
              <a:gd name="T72" fmla="*/ 532 w 3262"/>
              <a:gd name="T73" fmla="*/ 2393 h 3292"/>
              <a:gd name="T74" fmla="*/ 963 w 3262"/>
              <a:gd name="T75" fmla="*/ 2800 h 3292"/>
              <a:gd name="T76" fmla="*/ 1541 w 3262"/>
              <a:gd name="T77" fmla="*/ 2980 h 3292"/>
              <a:gd name="T78" fmla="*/ 2147 w 3262"/>
              <a:gd name="T79" fmla="*/ 2878 h 3292"/>
              <a:gd name="T80" fmla="*/ 2625 w 3262"/>
              <a:gd name="T81" fmla="*/ 2529 h 3292"/>
              <a:gd name="T82" fmla="*/ 2909 w 3262"/>
              <a:gd name="T83" fmla="*/ 2001 h 3292"/>
              <a:gd name="T84" fmla="*/ 2929 w 3262"/>
              <a:gd name="T85" fmla="*/ 1376 h 3292"/>
              <a:gd name="T86" fmla="*/ 2680 w 3262"/>
              <a:gd name="T87" fmla="*/ 828 h 3292"/>
              <a:gd name="T88" fmla="*/ 2224 w 3262"/>
              <a:gd name="T89" fmla="*/ 450 h 3292"/>
              <a:gd name="T90" fmla="*/ 1631 w 3262"/>
              <a:gd name="T91" fmla="*/ 308 h 3292"/>
              <a:gd name="T92" fmla="*/ 2128 w 3262"/>
              <a:gd name="T93" fmla="*/ 77 h 3292"/>
              <a:gd name="T94" fmla="*/ 2714 w 3262"/>
              <a:gd name="T95" fmla="*/ 415 h 3292"/>
              <a:gd name="T96" fmla="*/ 3113 w 3262"/>
              <a:gd name="T97" fmla="*/ 960 h 3292"/>
              <a:gd name="T98" fmla="*/ 3262 w 3262"/>
              <a:gd name="T99" fmla="*/ 1646 h 3292"/>
              <a:gd name="T100" fmla="*/ 3113 w 3262"/>
              <a:gd name="T101" fmla="*/ 2332 h 3292"/>
              <a:gd name="T102" fmla="*/ 2714 w 3262"/>
              <a:gd name="T103" fmla="*/ 2876 h 3292"/>
              <a:gd name="T104" fmla="*/ 2128 w 3262"/>
              <a:gd name="T105" fmla="*/ 3213 h 3292"/>
              <a:gd name="T106" fmla="*/ 1426 w 3262"/>
              <a:gd name="T107" fmla="*/ 3279 h 3292"/>
              <a:gd name="T108" fmla="*/ 781 w 3262"/>
              <a:gd name="T109" fmla="*/ 3050 h 3292"/>
              <a:gd name="T110" fmla="*/ 293 w 3262"/>
              <a:gd name="T111" fmla="*/ 2586 h 3292"/>
              <a:gd name="T112" fmla="*/ 29 w 3262"/>
              <a:gd name="T113" fmla="*/ 1953 h 3292"/>
              <a:gd name="T114" fmla="*/ 50 w 3262"/>
              <a:gd name="T115" fmla="*/ 1240 h 3292"/>
              <a:gd name="T116" fmla="*/ 350 w 3262"/>
              <a:gd name="T117" fmla="*/ 627 h 3292"/>
              <a:gd name="T118" fmla="*/ 865 w 3262"/>
              <a:gd name="T119" fmla="*/ 193 h 3292"/>
              <a:gd name="T120" fmla="*/ 1528 w 3262"/>
              <a:gd name="T12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2039" y="1851"/>
                </a:moveTo>
                <a:lnTo>
                  <a:pt x="2039" y="2433"/>
                </a:lnTo>
                <a:lnTo>
                  <a:pt x="2088" y="2413"/>
                </a:lnTo>
                <a:lnTo>
                  <a:pt x="2136" y="2387"/>
                </a:lnTo>
                <a:lnTo>
                  <a:pt x="2182" y="2358"/>
                </a:lnTo>
                <a:lnTo>
                  <a:pt x="2225" y="2325"/>
                </a:lnTo>
                <a:lnTo>
                  <a:pt x="2266" y="2287"/>
                </a:lnTo>
                <a:lnTo>
                  <a:pt x="2266" y="2287"/>
                </a:lnTo>
                <a:lnTo>
                  <a:pt x="2303" y="2247"/>
                </a:lnTo>
                <a:lnTo>
                  <a:pt x="2336" y="2203"/>
                </a:lnTo>
                <a:lnTo>
                  <a:pt x="2365" y="2158"/>
                </a:lnTo>
                <a:lnTo>
                  <a:pt x="2389" y="2112"/>
                </a:lnTo>
                <a:lnTo>
                  <a:pt x="2410" y="2062"/>
                </a:lnTo>
                <a:lnTo>
                  <a:pt x="2426" y="2011"/>
                </a:lnTo>
                <a:lnTo>
                  <a:pt x="2437" y="1959"/>
                </a:lnTo>
                <a:lnTo>
                  <a:pt x="2444" y="1906"/>
                </a:lnTo>
                <a:lnTo>
                  <a:pt x="2446" y="1851"/>
                </a:lnTo>
                <a:lnTo>
                  <a:pt x="2039" y="1851"/>
                </a:lnTo>
                <a:close/>
                <a:moveTo>
                  <a:pt x="1427" y="1851"/>
                </a:moveTo>
                <a:lnTo>
                  <a:pt x="1427" y="2469"/>
                </a:lnTo>
                <a:lnTo>
                  <a:pt x="1835" y="2469"/>
                </a:lnTo>
                <a:lnTo>
                  <a:pt x="1835" y="1851"/>
                </a:lnTo>
                <a:lnTo>
                  <a:pt x="1427" y="1851"/>
                </a:lnTo>
                <a:close/>
                <a:moveTo>
                  <a:pt x="815" y="1851"/>
                </a:moveTo>
                <a:lnTo>
                  <a:pt x="817" y="1906"/>
                </a:lnTo>
                <a:lnTo>
                  <a:pt x="825" y="1959"/>
                </a:lnTo>
                <a:lnTo>
                  <a:pt x="837" y="2011"/>
                </a:lnTo>
                <a:lnTo>
                  <a:pt x="852" y="2062"/>
                </a:lnTo>
                <a:lnTo>
                  <a:pt x="873" y="2112"/>
                </a:lnTo>
                <a:lnTo>
                  <a:pt x="897" y="2159"/>
                </a:lnTo>
                <a:lnTo>
                  <a:pt x="926" y="2203"/>
                </a:lnTo>
                <a:lnTo>
                  <a:pt x="959" y="2247"/>
                </a:lnTo>
                <a:lnTo>
                  <a:pt x="996" y="2287"/>
                </a:lnTo>
                <a:lnTo>
                  <a:pt x="1036" y="2325"/>
                </a:lnTo>
                <a:lnTo>
                  <a:pt x="1079" y="2358"/>
                </a:lnTo>
                <a:lnTo>
                  <a:pt x="1125" y="2387"/>
                </a:lnTo>
                <a:lnTo>
                  <a:pt x="1174" y="2413"/>
                </a:lnTo>
                <a:lnTo>
                  <a:pt x="1224" y="2433"/>
                </a:lnTo>
                <a:lnTo>
                  <a:pt x="1224" y="1851"/>
                </a:lnTo>
                <a:lnTo>
                  <a:pt x="815" y="1851"/>
                </a:lnTo>
                <a:close/>
                <a:moveTo>
                  <a:pt x="612" y="1646"/>
                </a:moveTo>
                <a:lnTo>
                  <a:pt x="2650" y="1646"/>
                </a:lnTo>
                <a:lnTo>
                  <a:pt x="2650" y="1851"/>
                </a:lnTo>
                <a:lnTo>
                  <a:pt x="2648" y="1923"/>
                </a:lnTo>
                <a:lnTo>
                  <a:pt x="2639" y="1992"/>
                </a:lnTo>
                <a:lnTo>
                  <a:pt x="2624" y="2059"/>
                </a:lnTo>
                <a:lnTo>
                  <a:pt x="2604" y="2124"/>
                </a:lnTo>
                <a:lnTo>
                  <a:pt x="2579" y="2186"/>
                </a:lnTo>
                <a:lnTo>
                  <a:pt x="2550" y="2247"/>
                </a:lnTo>
                <a:lnTo>
                  <a:pt x="2515" y="2304"/>
                </a:lnTo>
                <a:lnTo>
                  <a:pt x="2476" y="2358"/>
                </a:lnTo>
                <a:lnTo>
                  <a:pt x="2434" y="2409"/>
                </a:lnTo>
                <a:lnTo>
                  <a:pt x="2387" y="2455"/>
                </a:lnTo>
                <a:lnTo>
                  <a:pt x="2337" y="2499"/>
                </a:lnTo>
                <a:lnTo>
                  <a:pt x="2283" y="2538"/>
                </a:lnTo>
                <a:lnTo>
                  <a:pt x="2226" y="2573"/>
                </a:lnTo>
                <a:lnTo>
                  <a:pt x="2167" y="2603"/>
                </a:lnTo>
                <a:lnTo>
                  <a:pt x="2105" y="2628"/>
                </a:lnTo>
                <a:lnTo>
                  <a:pt x="2040" y="2648"/>
                </a:lnTo>
                <a:lnTo>
                  <a:pt x="1974" y="2663"/>
                </a:lnTo>
                <a:lnTo>
                  <a:pt x="1905" y="2671"/>
                </a:lnTo>
                <a:lnTo>
                  <a:pt x="1835" y="2674"/>
                </a:lnTo>
                <a:lnTo>
                  <a:pt x="1427" y="2674"/>
                </a:lnTo>
                <a:lnTo>
                  <a:pt x="1357" y="2671"/>
                </a:lnTo>
                <a:lnTo>
                  <a:pt x="1288" y="2663"/>
                </a:lnTo>
                <a:lnTo>
                  <a:pt x="1222" y="2648"/>
                </a:lnTo>
                <a:lnTo>
                  <a:pt x="1157" y="2628"/>
                </a:lnTo>
                <a:lnTo>
                  <a:pt x="1095" y="2603"/>
                </a:lnTo>
                <a:lnTo>
                  <a:pt x="1035" y="2573"/>
                </a:lnTo>
                <a:lnTo>
                  <a:pt x="979" y="2538"/>
                </a:lnTo>
                <a:lnTo>
                  <a:pt x="925" y="2499"/>
                </a:lnTo>
                <a:lnTo>
                  <a:pt x="875" y="2455"/>
                </a:lnTo>
                <a:lnTo>
                  <a:pt x="829" y="2409"/>
                </a:lnTo>
                <a:lnTo>
                  <a:pt x="786" y="2358"/>
                </a:lnTo>
                <a:lnTo>
                  <a:pt x="747" y="2304"/>
                </a:lnTo>
                <a:lnTo>
                  <a:pt x="712" y="2247"/>
                </a:lnTo>
                <a:lnTo>
                  <a:pt x="682" y="2186"/>
                </a:lnTo>
                <a:lnTo>
                  <a:pt x="658" y="2124"/>
                </a:lnTo>
                <a:lnTo>
                  <a:pt x="638" y="2059"/>
                </a:lnTo>
                <a:lnTo>
                  <a:pt x="624" y="1992"/>
                </a:lnTo>
                <a:lnTo>
                  <a:pt x="615" y="1923"/>
                </a:lnTo>
                <a:lnTo>
                  <a:pt x="612" y="1851"/>
                </a:lnTo>
                <a:lnTo>
                  <a:pt x="612" y="1646"/>
                </a:lnTo>
                <a:close/>
                <a:moveTo>
                  <a:pt x="2243" y="745"/>
                </a:moveTo>
                <a:lnTo>
                  <a:pt x="2289" y="748"/>
                </a:lnTo>
                <a:lnTo>
                  <a:pt x="2334" y="757"/>
                </a:lnTo>
                <a:lnTo>
                  <a:pt x="2376" y="771"/>
                </a:lnTo>
                <a:lnTo>
                  <a:pt x="2416" y="790"/>
                </a:lnTo>
                <a:lnTo>
                  <a:pt x="2454" y="812"/>
                </a:lnTo>
                <a:lnTo>
                  <a:pt x="2488" y="839"/>
                </a:lnTo>
                <a:lnTo>
                  <a:pt x="2519" y="871"/>
                </a:lnTo>
                <a:lnTo>
                  <a:pt x="2546" y="905"/>
                </a:lnTo>
                <a:lnTo>
                  <a:pt x="2569" y="944"/>
                </a:lnTo>
                <a:lnTo>
                  <a:pt x="2588" y="984"/>
                </a:lnTo>
                <a:lnTo>
                  <a:pt x="2601" y="1026"/>
                </a:lnTo>
                <a:lnTo>
                  <a:pt x="2609" y="1072"/>
                </a:lnTo>
                <a:lnTo>
                  <a:pt x="2612" y="1118"/>
                </a:lnTo>
                <a:lnTo>
                  <a:pt x="2611" y="1149"/>
                </a:lnTo>
                <a:lnTo>
                  <a:pt x="2607" y="1180"/>
                </a:lnTo>
                <a:lnTo>
                  <a:pt x="2602" y="1198"/>
                </a:lnTo>
                <a:lnTo>
                  <a:pt x="2592" y="1213"/>
                </a:lnTo>
                <a:lnTo>
                  <a:pt x="2578" y="1224"/>
                </a:lnTo>
                <a:lnTo>
                  <a:pt x="2562" y="1232"/>
                </a:lnTo>
                <a:lnTo>
                  <a:pt x="2545" y="1234"/>
                </a:lnTo>
                <a:lnTo>
                  <a:pt x="2526" y="1232"/>
                </a:lnTo>
                <a:lnTo>
                  <a:pt x="2510" y="1224"/>
                </a:lnTo>
                <a:lnTo>
                  <a:pt x="2497" y="1213"/>
                </a:lnTo>
                <a:lnTo>
                  <a:pt x="2486" y="1198"/>
                </a:lnTo>
                <a:lnTo>
                  <a:pt x="2481" y="1180"/>
                </a:lnTo>
                <a:lnTo>
                  <a:pt x="2473" y="1146"/>
                </a:lnTo>
                <a:lnTo>
                  <a:pt x="2461" y="1114"/>
                </a:lnTo>
                <a:lnTo>
                  <a:pt x="2443" y="1084"/>
                </a:lnTo>
                <a:lnTo>
                  <a:pt x="2423" y="1058"/>
                </a:lnTo>
                <a:lnTo>
                  <a:pt x="2399" y="1034"/>
                </a:lnTo>
                <a:lnTo>
                  <a:pt x="2372" y="1015"/>
                </a:lnTo>
                <a:lnTo>
                  <a:pt x="2343" y="998"/>
                </a:lnTo>
                <a:lnTo>
                  <a:pt x="2311" y="987"/>
                </a:lnTo>
                <a:lnTo>
                  <a:pt x="2278" y="980"/>
                </a:lnTo>
                <a:lnTo>
                  <a:pt x="2243" y="977"/>
                </a:lnTo>
                <a:lnTo>
                  <a:pt x="2208" y="980"/>
                </a:lnTo>
                <a:lnTo>
                  <a:pt x="2174" y="987"/>
                </a:lnTo>
                <a:lnTo>
                  <a:pt x="2142" y="998"/>
                </a:lnTo>
                <a:lnTo>
                  <a:pt x="2113" y="1015"/>
                </a:lnTo>
                <a:lnTo>
                  <a:pt x="2086" y="1034"/>
                </a:lnTo>
                <a:lnTo>
                  <a:pt x="2063" y="1058"/>
                </a:lnTo>
                <a:lnTo>
                  <a:pt x="2041" y="1084"/>
                </a:lnTo>
                <a:lnTo>
                  <a:pt x="2025" y="1114"/>
                </a:lnTo>
                <a:lnTo>
                  <a:pt x="2013" y="1146"/>
                </a:lnTo>
                <a:lnTo>
                  <a:pt x="2004" y="1180"/>
                </a:lnTo>
                <a:lnTo>
                  <a:pt x="1998" y="1198"/>
                </a:lnTo>
                <a:lnTo>
                  <a:pt x="1989" y="1213"/>
                </a:lnTo>
                <a:lnTo>
                  <a:pt x="1975" y="1224"/>
                </a:lnTo>
                <a:lnTo>
                  <a:pt x="1959" y="1232"/>
                </a:lnTo>
                <a:lnTo>
                  <a:pt x="1941" y="1234"/>
                </a:lnTo>
                <a:lnTo>
                  <a:pt x="1924" y="1232"/>
                </a:lnTo>
                <a:lnTo>
                  <a:pt x="1907" y="1224"/>
                </a:lnTo>
                <a:lnTo>
                  <a:pt x="1894" y="1213"/>
                </a:lnTo>
                <a:lnTo>
                  <a:pt x="1884" y="1198"/>
                </a:lnTo>
                <a:lnTo>
                  <a:pt x="1879" y="1180"/>
                </a:lnTo>
                <a:lnTo>
                  <a:pt x="1874" y="1149"/>
                </a:lnTo>
                <a:lnTo>
                  <a:pt x="1873" y="1118"/>
                </a:lnTo>
                <a:lnTo>
                  <a:pt x="1876" y="1072"/>
                </a:lnTo>
                <a:lnTo>
                  <a:pt x="1885" y="1026"/>
                </a:lnTo>
                <a:lnTo>
                  <a:pt x="1898" y="984"/>
                </a:lnTo>
                <a:lnTo>
                  <a:pt x="1916" y="944"/>
                </a:lnTo>
                <a:lnTo>
                  <a:pt x="1940" y="905"/>
                </a:lnTo>
                <a:lnTo>
                  <a:pt x="1967" y="871"/>
                </a:lnTo>
                <a:lnTo>
                  <a:pt x="1997" y="839"/>
                </a:lnTo>
                <a:lnTo>
                  <a:pt x="2032" y="812"/>
                </a:lnTo>
                <a:lnTo>
                  <a:pt x="2069" y="790"/>
                </a:lnTo>
                <a:lnTo>
                  <a:pt x="2109" y="771"/>
                </a:lnTo>
                <a:lnTo>
                  <a:pt x="2152" y="757"/>
                </a:lnTo>
                <a:lnTo>
                  <a:pt x="2197" y="748"/>
                </a:lnTo>
                <a:lnTo>
                  <a:pt x="2243" y="745"/>
                </a:lnTo>
                <a:close/>
                <a:moveTo>
                  <a:pt x="1019" y="745"/>
                </a:moveTo>
                <a:lnTo>
                  <a:pt x="1066" y="748"/>
                </a:lnTo>
                <a:lnTo>
                  <a:pt x="1110" y="757"/>
                </a:lnTo>
                <a:lnTo>
                  <a:pt x="1153" y="771"/>
                </a:lnTo>
                <a:lnTo>
                  <a:pt x="1193" y="790"/>
                </a:lnTo>
                <a:lnTo>
                  <a:pt x="1231" y="812"/>
                </a:lnTo>
                <a:lnTo>
                  <a:pt x="1265" y="839"/>
                </a:lnTo>
                <a:lnTo>
                  <a:pt x="1295" y="871"/>
                </a:lnTo>
                <a:lnTo>
                  <a:pt x="1323" y="905"/>
                </a:lnTo>
                <a:lnTo>
                  <a:pt x="1345" y="944"/>
                </a:lnTo>
                <a:lnTo>
                  <a:pt x="1364" y="984"/>
                </a:lnTo>
                <a:lnTo>
                  <a:pt x="1378" y="1026"/>
                </a:lnTo>
                <a:lnTo>
                  <a:pt x="1386" y="1072"/>
                </a:lnTo>
                <a:lnTo>
                  <a:pt x="1389" y="1118"/>
                </a:lnTo>
                <a:lnTo>
                  <a:pt x="1387" y="1149"/>
                </a:lnTo>
                <a:lnTo>
                  <a:pt x="1383" y="1180"/>
                </a:lnTo>
                <a:lnTo>
                  <a:pt x="1378" y="1198"/>
                </a:lnTo>
                <a:lnTo>
                  <a:pt x="1369" y="1213"/>
                </a:lnTo>
                <a:lnTo>
                  <a:pt x="1355" y="1224"/>
                </a:lnTo>
                <a:lnTo>
                  <a:pt x="1339" y="1232"/>
                </a:lnTo>
                <a:lnTo>
                  <a:pt x="1321" y="1234"/>
                </a:lnTo>
                <a:lnTo>
                  <a:pt x="1303" y="1232"/>
                </a:lnTo>
                <a:lnTo>
                  <a:pt x="1287" y="1224"/>
                </a:lnTo>
                <a:lnTo>
                  <a:pt x="1274" y="1213"/>
                </a:lnTo>
                <a:lnTo>
                  <a:pt x="1264" y="1198"/>
                </a:lnTo>
                <a:lnTo>
                  <a:pt x="1258" y="1180"/>
                </a:lnTo>
                <a:lnTo>
                  <a:pt x="1250" y="1146"/>
                </a:lnTo>
                <a:lnTo>
                  <a:pt x="1237" y="1114"/>
                </a:lnTo>
                <a:lnTo>
                  <a:pt x="1221" y="1084"/>
                </a:lnTo>
                <a:lnTo>
                  <a:pt x="1200" y="1058"/>
                </a:lnTo>
                <a:lnTo>
                  <a:pt x="1176" y="1034"/>
                </a:lnTo>
                <a:lnTo>
                  <a:pt x="1149" y="1015"/>
                </a:lnTo>
                <a:lnTo>
                  <a:pt x="1119" y="998"/>
                </a:lnTo>
                <a:lnTo>
                  <a:pt x="1088" y="987"/>
                </a:lnTo>
                <a:lnTo>
                  <a:pt x="1055" y="980"/>
                </a:lnTo>
                <a:lnTo>
                  <a:pt x="1019" y="977"/>
                </a:lnTo>
                <a:lnTo>
                  <a:pt x="984" y="980"/>
                </a:lnTo>
                <a:lnTo>
                  <a:pt x="951" y="987"/>
                </a:lnTo>
                <a:lnTo>
                  <a:pt x="919" y="998"/>
                </a:lnTo>
                <a:lnTo>
                  <a:pt x="890" y="1015"/>
                </a:lnTo>
                <a:lnTo>
                  <a:pt x="863" y="1034"/>
                </a:lnTo>
                <a:lnTo>
                  <a:pt x="839" y="1058"/>
                </a:lnTo>
                <a:lnTo>
                  <a:pt x="819" y="1084"/>
                </a:lnTo>
                <a:lnTo>
                  <a:pt x="802" y="1114"/>
                </a:lnTo>
                <a:lnTo>
                  <a:pt x="789" y="1146"/>
                </a:lnTo>
                <a:lnTo>
                  <a:pt x="781" y="1180"/>
                </a:lnTo>
                <a:lnTo>
                  <a:pt x="776" y="1198"/>
                </a:lnTo>
                <a:lnTo>
                  <a:pt x="765" y="1213"/>
                </a:lnTo>
                <a:lnTo>
                  <a:pt x="752" y="1224"/>
                </a:lnTo>
                <a:lnTo>
                  <a:pt x="736" y="1232"/>
                </a:lnTo>
                <a:lnTo>
                  <a:pt x="718" y="1234"/>
                </a:lnTo>
                <a:lnTo>
                  <a:pt x="700" y="1232"/>
                </a:lnTo>
                <a:lnTo>
                  <a:pt x="683" y="1224"/>
                </a:lnTo>
                <a:lnTo>
                  <a:pt x="670" y="1213"/>
                </a:lnTo>
                <a:lnTo>
                  <a:pt x="661" y="1198"/>
                </a:lnTo>
                <a:lnTo>
                  <a:pt x="655" y="1180"/>
                </a:lnTo>
                <a:lnTo>
                  <a:pt x="652" y="1149"/>
                </a:lnTo>
                <a:lnTo>
                  <a:pt x="650" y="1118"/>
                </a:lnTo>
                <a:lnTo>
                  <a:pt x="653" y="1072"/>
                </a:lnTo>
                <a:lnTo>
                  <a:pt x="661" y="1026"/>
                </a:lnTo>
                <a:lnTo>
                  <a:pt x="675" y="984"/>
                </a:lnTo>
                <a:lnTo>
                  <a:pt x="694" y="944"/>
                </a:lnTo>
                <a:lnTo>
                  <a:pt x="716" y="905"/>
                </a:lnTo>
                <a:lnTo>
                  <a:pt x="744" y="871"/>
                </a:lnTo>
                <a:lnTo>
                  <a:pt x="775" y="839"/>
                </a:lnTo>
                <a:lnTo>
                  <a:pt x="808" y="812"/>
                </a:lnTo>
                <a:lnTo>
                  <a:pt x="846" y="790"/>
                </a:lnTo>
                <a:lnTo>
                  <a:pt x="886" y="771"/>
                </a:lnTo>
                <a:lnTo>
                  <a:pt x="929" y="757"/>
                </a:lnTo>
                <a:lnTo>
                  <a:pt x="973" y="748"/>
                </a:lnTo>
                <a:lnTo>
                  <a:pt x="1019" y="745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62"/>
          <p:cNvSpPr>
            <a:spLocks noEditPoints="1"/>
          </p:cNvSpPr>
          <p:nvPr/>
        </p:nvSpPr>
        <p:spPr bwMode="auto">
          <a:xfrm>
            <a:off x="3727632" y="2313013"/>
            <a:ext cx="469413" cy="474015"/>
          </a:xfrm>
          <a:custGeom>
            <a:avLst/>
            <a:gdLst>
              <a:gd name="T0" fmla="*/ 2225 w 3262"/>
              <a:gd name="T1" fmla="*/ 2573 h 3292"/>
              <a:gd name="T2" fmla="*/ 2476 w 3262"/>
              <a:gd name="T3" fmla="*/ 2358 h 3292"/>
              <a:gd name="T4" fmla="*/ 2624 w 3262"/>
              <a:gd name="T5" fmla="*/ 2059 h 3292"/>
              <a:gd name="T6" fmla="*/ 1427 w 3262"/>
              <a:gd name="T7" fmla="*/ 1851 h 3292"/>
              <a:gd name="T8" fmla="*/ 612 w 3262"/>
              <a:gd name="T9" fmla="*/ 1851 h 3292"/>
              <a:gd name="T10" fmla="*/ 683 w 3262"/>
              <a:gd name="T11" fmla="*/ 2187 h 3292"/>
              <a:gd name="T12" fmla="*/ 876 w 3262"/>
              <a:gd name="T13" fmla="*/ 2456 h 3292"/>
              <a:gd name="T14" fmla="*/ 1158 w 3262"/>
              <a:gd name="T15" fmla="*/ 2628 h 3292"/>
              <a:gd name="T16" fmla="*/ 2197 w 3262"/>
              <a:gd name="T17" fmla="*/ 761 h 3292"/>
              <a:gd name="T18" fmla="*/ 1997 w 3262"/>
              <a:gd name="T19" fmla="*/ 853 h 3292"/>
              <a:gd name="T20" fmla="*/ 1885 w 3262"/>
              <a:gd name="T21" fmla="*/ 1040 h 3292"/>
              <a:gd name="T22" fmla="*/ 1884 w 3262"/>
              <a:gd name="T23" fmla="*/ 1211 h 3292"/>
              <a:gd name="T24" fmla="*/ 1959 w 3262"/>
              <a:gd name="T25" fmla="*/ 1244 h 3292"/>
              <a:gd name="T26" fmla="*/ 2012 w 3262"/>
              <a:gd name="T27" fmla="*/ 1162 h 3292"/>
              <a:gd name="T28" fmla="*/ 2097 w 3262"/>
              <a:gd name="T29" fmla="*/ 1056 h 3292"/>
              <a:gd name="T30" fmla="*/ 2243 w 3262"/>
              <a:gd name="T31" fmla="*/ 1022 h 3292"/>
              <a:gd name="T32" fmla="*/ 2387 w 3262"/>
              <a:gd name="T33" fmla="*/ 1056 h 3292"/>
              <a:gd name="T34" fmla="*/ 2474 w 3262"/>
              <a:gd name="T35" fmla="*/ 1162 h 3292"/>
              <a:gd name="T36" fmla="*/ 2526 w 3262"/>
              <a:gd name="T37" fmla="*/ 1244 h 3292"/>
              <a:gd name="T38" fmla="*/ 2601 w 3262"/>
              <a:gd name="T39" fmla="*/ 1211 h 3292"/>
              <a:gd name="T40" fmla="*/ 2601 w 3262"/>
              <a:gd name="T41" fmla="*/ 1040 h 3292"/>
              <a:gd name="T42" fmla="*/ 2488 w 3262"/>
              <a:gd name="T43" fmla="*/ 853 h 3292"/>
              <a:gd name="T44" fmla="*/ 2289 w 3262"/>
              <a:gd name="T45" fmla="*/ 761 h 3292"/>
              <a:gd name="T46" fmla="*/ 886 w 3262"/>
              <a:gd name="T47" fmla="*/ 783 h 3292"/>
              <a:gd name="T48" fmla="*/ 716 w 3262"/>
              <a:gd name="T49" fmla="*/ 919 h 3292"/>
              <a:gd name="T50" fmla="*/ 650 w 3262"/>
              <a:gd name="T51" fmla="*/ 1132 h 3292"/>
              <a:gd name="T52" fmla="*/ 683 w 3262"/>
              <a:gd name="T53" fmla="*/ 1237 h 3292"/>
              <a:gd name="T54" fmla="*/ 765 w 3262"/>
              <a:gd name="T55" fmla="*/ 1225 h 3292"/>
              <a:gd name="T56" fmla="*/ 813 w 3262"/>
              <a:gd name="T57" fmla="*/ 1111 h 3292"/>
              <a:gd name="T58" fmla="*/ 928 w 3262"/>
              <a:gd name="T59" fmla="*/ 1033 h 3292"/>
              <a:gd name="T60" fmla="*/ 1081 w 3262"/>
              <a:gd name="T61" fmla="*/ 1027 h 3292"/>
              <a:gd name="T62" fmla="*/ 1207 w 3262"/>
              <a:gd name="T63" fmla="*/ 1089 h 3292"/>
              <a:gd name="T64" fmla="*/ 1264 w 3262"/>
              <a:gd name="T65" fmla="*/ 1211 h 3292"/>
              <a:gd name="T66" fmla="*/ 1339 w 3262"/>
              <a:gd name="T67" fmla="*/ 1244 h 3292"/>
              <a:gd name="T68" fmla="*/ 1387 w 3262"/>
              <a:gd name="T69" fmla="*/ 1162 h 3292"/>
              <a:gd name="T70" fmla="*/ 1345 w 3262"/>
              <a:gd name="T71" fmla="*/ 956 h 3292"/>
              <a:gd name="T72" fmla="*/ 1193 w 3262"/>
              <a:gd name="T73" fmla="*/ 802 h 3292"/>
              <a:gd name="T74" fmla="*/ 1631 w 3262"/>
              <a:gd name="T75" fmla="*/ 0 h 3292"/>
              <a:gd name="T76" fmla="*/ 2033 w 3262"/>
              <a:gd name="T77" fmla="*/ 49 h 3292"/>
              <a:gd name="T78" fmla="*/ 2482 w 3262"/>
              <a:gd name="T79" fmla="*/ 241 h 3292"/>
              <a:gd name="T80" fmla="*/ 2851 w 3262"/>
              <a:gd name="T81" fmla="*/ 552 h 3292"/>
              <a:gd name="T82" fmla="*/ 3113 w 3262"/>
              <a:gd name="T83" fmla="*/ 960 h 3292"/>
              <a:gd name="T84" fmla="*/ 3250 w 3262"/>
              <a:gd name="T85" fmla="*/ 1439 h 3292"/>
              <a:gd name="T86" fmla="*/ 3233 w 3262"/>
              <a:gd name="T87" fmla="*/ 1953 h 3292"/>
              <a:gd name="T88" fmla="*/ 3071 w 3262"/>
              <a:gd name="T89" fmla="*/ 2419 h 3292"/>
              <a:gd name="T90" fmla="*/ 2784 w 3262"/>
              <a:gd name="T91" fmla="*/ 2810 h 3292"/>
              <a:gd name="T92" fmla="*/ 2397 w 3262"/>
              <a:gd name="T93" fmla="*/ 3099 h 3292"/>
              <a:gd name="T94" fmla="*/ 1935 w 3262"/>
              <a:gd name="T95" fmla="*/ 3263 h 3292"/>
              <a:gd name="T96" fmla="*/ 1426 w 3262"/>
              <a:gd name="T97" fmla="*/ 3279 h 3292"/>
              <a:gd name="T98" fmla="*/ 952 w 3262"/>
              <a:gd name="T99" fmla="*/ 3142 h 3292"/>
              <a:gd name="T100" fmla="*/ 547 w 3262"/>
              <a:gd name="T101" fmla="*/ 2876 h 3292"/>
              <a:gd name="T102" fmla="*/ 239 w 3262"/>
              <a:gd name="T103" fmla="*/ 2504 h 3292"/>
              <a:gd name="T104" fmla="*/ 50 w 3262"/>
              <a:gd name="T105" fmla="*/ 2051 h 3292"/>
              <a:gd name="T106" fmla="*/ 3 w 3262"/>
              <a:gd name="T107" fmla="*/ 1541 h 3292"/>
              <a:gd name="T108" fmla="*/ 109 w 3262"/>
              <a:gd name="T109" fmla="*/ 1051 h 3292"/>
              <a:gd name="T110" fmla="*/ 350 w 3262"/>
              <a:gd name="T111" fmla="*/ 627 h 3292"/>
              <a:gd name="T112" fmla="*/ 699 w 3262"/>
              <a:gd name="T113" fmla="*/ 294 h 3292"/>
              <a:gd name="T114" fmla="*/ 1135 w 3262"/>
              <a:gd name="T115" fmla="*/ 77 h 3292"/>
              <a:gd name="T116" fmla="*/ 1631 w 3262"/>
              <a:gd name="T11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039" y="1851"/>
                </a:moveTo>
                <a:lnTo>
                  <a:pt x="2039" y="2649"/>
                </a:lnTo>
                <a:lnTo>
                  <a:pt x="2104" y="2628"/>
                </a:lnTo>
                <a:lnTo>
                  <a:pt x="2166" y="2603"/>
                </a:lnTo>
                <a:lnTo>
                  <a:pt x="2225" y="2573"/>
                </a:lnTo>
                <a:lnTo>
                  <a:pt x="2283" y="2538"/>
                </a:lnTo>
                <a:lnTo>
                  <a:pt x="2336" y="2500"/>
                </a:lnTo>
                <a:lnTo>
                  <a:pt x="2386" y="2456"/>
                </a:lnTo>
                <a:lnTo>
                  <a:pt x="2433" y="2409"/>
                </a:lnTo>
                <a:lnTo>
                  <a:pt x="2476" y="2358"/>
                </a:lnTo>
                <a:lnTo>
                  <a:pt x="2515" y="2305"/>
                </a:lnTo>
                <a:lnTo>
                  <a:pt x="2550" y="2247"/>
                </a:lnTo>
                <a:lnTo>
                  <a:pt x="2579" y="2187"/>
                </a:lnTo>
                <a:lnTo>
                  <a:pt x="2604" y="2124"/>
                </a:lnTo>
                <a:lnTo>
                  <a:pt x="2624" y="2059"/>
                </a:lnTo>
                <a:lnTo>
                  <a:pt x="2639" y="1992"/>
                </a:lnTo>
                <a:lnTo>
                  <a:pt x="2647" y="1923"/>
                </a:lnTo>
                <a:lnTo>
                  <a:pt x="2650" y="1851"/>
                </a:lnTo>
                <a:lnTo>
                  <a:pt x="2039" y="1851"/>
                </a:lnTo>
                <a:close/>
                <a:moveTo>
                  <a:pt x="1427" y="1851"/>
                </a:moveTo>
                <a:lnTo>
                  <a:pt x="1427" y="2674"/>
                </a:lnTo>
                <a:lnTo>
                  <a:pt x="1835" y="2674"/>
                </a:lnTo>
                <a:lnTo>
                  <a:pt x="1835" y="1851"/>
                </a:lnTo>
                <a:lnTo>
                  <a:pt x="1427" y="1851"/>
                </a:lnTo>
                <a:close/>
                <a:moveTo>
                  <a:pt x="612" y="1851"/>
                </a:moveTo>
                <a:lnTo>
                  <a:pt x="615" y="1923"/>
                </a:lnTo>
                <a:lnTo>
                  <a:pt x="624" y="1992"/>
                </a:lnTo>
                <a:lnTo>
                  <a:pt x="638" y="2059"/>
                </a:lnTo>
                <a:lnTo>
                  <a:pt x="658" y="2124"/>
                </a:lnTo>
                <a:lnTo>
                  <a:pt x="683" y="2187"/>
                </a:lnTo>
                <a:lnTo>
                  <a:pt x="713" y="2247"/>
                </a:lnTo>
                <a:lnTo>
                  <a:pt x="747" y="2305"/>
                </a:lnTo>
                <a:lnTo>
                  <a:pt x="786" y="2358"/>
                </a:lnTo>
                <a:lnTo>
                  <a:pt x="829" y="2409"/>
                </a:lnTo>
                <a:lnTo>
                  <a:pt x="876" y="2456"/>
                </a:lnTo>
                <a:lnTo>
                  <a:pt x="926" y="2500"/>
                </a:lnTo>
                <a:lnTo>
                  <a:pt x="980" y="2538"/>
                </a:lnTo>
                <a:lnTo>
                  <a:pt x="1036" y="2573"/>
                </a:lnTo>
                <a:lnTo>
                  <a:pt x="1096" y="2603"/>
                </a:lnTo>
                <a:lnTo>
                  <a:pt x="1158" y="2628"/>
                </a:lnTo>
                <a:lnTo>
                  <a:pt x="1224" y="2649"/>
                </a:lnTo>
                <a:lnTo>
                  <a:pt x="1224" y="1851"/>
                </a:lnTo>
                <a:lnTo>
                  <a:pt x="612" y="1851"/>
                </a:lnTo>
                <a:close/>
                <a:moveTo>
                  <a:pt x="2243" y="759"/>
                </a:moveTo>
                <a:lnTo>
                  <a:pt x="2197" y="761"/>
                </a:lnTo>
                <a:lnTo>
                  <a:pt x="2152" y="770"/>
                </a:lnTo>
                <a:lnTo>
                  <a:pt x="2109" y="783"/>
                </a:lnTo>
                <a:lnTo>
                  <a:pt x="2069" y="802"/>
                </a:lnTo>
                <a:lnTo>
                  <a:pt x="2032" y="825"/>
                </a:lnTo>
                <a:lnTo>
                  <a:pt x="1997" y="853"/>
                </a:lnTo>
                <a:lnTo>
                  <a:pt x="1967" y="884"/>
                </a:lnTo>
                <a:lnTo>
                  <a:pt x="1939" y="919"/>
                </a:lnTo>
                <a:lnTo>
                  <a:pt x="1916" y="956"/>
                </a:lnTo>
                <a:lnTo>
                  <a:pt x="1898" y="996"/>
                </a:lnTo>
                <a:lnTo>
                  <a:pt x="1885" y="1040"/>
                </a:lnTo>
                <a:lnTo>
                  <a:pt x="1875" y="1085"/>
                </a:lnTo>
                <a:lnTo>
                  <a:pt x="1873" y="1132"/>
                </a:lnTo>
                <a:lnTo>
                  <a:pt x="1874" y="1162"/>
                </a:lnTo>
                <a:lnTo>
                  <a:pt x="1879" y="1193"/>
                </a:lnTo>
                <a:lnTo>
                  <a:pt x="1884" y="1211"/>
                </a:lnTo>
                <a:lnTo>
                  <a:pt x="1894" y="1225"/>
                </a:lnTo>
                <a:lnTo>
                  <a:pt x="1907" y="1237"/>
                </a:lnTo>
                <a:lnTo>
                  <a:pt x="1923" y="1244"/>
                </a:lnTo>
                <a:lnTo>
                  <a:pt x="1941" y="1247"/>
                </a:lnTo>
                <a:lnTo>
                  <a:pt x="1959" y="1244"/>
                </a:lnTo>
                <a:lnTo>
                  <a:pt x="1975" y="1237"/>
                </a:lnTo>
                <a:lnTo>
                  <a:pt x="1988" y="1225"/>
                </a:lnTo>
                <a:lnTo>
                  <a:pt x="1998" y="1211"/>
                </a:lnTo>
                <a:lnTo>
                  <a:pt x="2004" y="1193"/>
                </a:lnTo>
                <a:lnTo>
                  <a:pt x="2012" y="1162"/>
                </a:lnTo>
                <a:lnTo>
                  <a:pt x="2022" y="1136"/>
                </a:lnTo>
                <a:lnTo>
                  <a:pt x="2037" y="1111"/>
                </a:lnTo>
                <a:lnTo>
                  <a:pt x="2055" y="1089"/>
                </a:lnTo>
                <a:lnTo>
                  <a:pt x="2075" y="1072"/>
                </a:lnTo>
                <a:lnTo>
                  <a:pt x="2097" y="1056"/>
                </a:lnTo>
                <a:lnTo>
                  <a:pt x="2123" y="1044"/>
                </a:lnTo>
                <a:lnTo>
                  <a:pt x="2151" y="1033"/>
                </a:lnTo>
                <a:lnTo>
                  <a:pt x="2180" y="1027"/>
                </a:lnTo>
                <a:lnTo>
                  <a:pt x="2211" y="1023"/>
                </a:lnTo>
                <a:lnTo>
                  <a:pt x="2243" y="1022"/>
                </a:lnTo>
                <a:lnTo>
                  <a:pt x="2274" y="1023"/>
                </a:lnTo>
                <a:lnTo>
                  <a:pt x="2305" y="1027"/>
                </a:lnTo>
                <a:lnTo>
                  <a:pt x="2334" y="1033"/>
                </a:lnTo>
                <a:lnTo>
                  <a:pt x="2361" y="1044"/>
                </a:lnTo>
                <a:lnTo>
                  <a:pt x="2387" y="1056"/>
                </a:lnTo>
                <a:lnTo>
                  <a:pt x="2411" y="1072"/>
                </a:lnTo>
                <a:lnTo>
                  <a:pt x="2431" y="1089"/>
                </a:lnTo>
                <a:lnTo>
                  <a:pt x="2448" y="1111"/>
                </a:lnTo>
                <a:lnTo>
                  <a:pt x="2463" y="1136"/>
                </a:lnTo>
                <a:lnTo>
                  <a:pt x="2474" y="1162"/>
                </a:lnTo>
                <a:lnTo>
                  <a:pt x="2481" y="1193"/>
                </a:lnTo>
                <a:lnTo>
                  <a:pt x="2486" y="1211"/>
                </a:lnTo>
                <a:lnTo>
                  <a:pt x="2497" y="1225"/>
                </a:lnTo>
                <a:lnTo>
                  <a:pt x="2510" y="1237"/>
                </a:lnTo>
                <a:lnTo>
                  <a:pt x="2526" y="1244"/>
                </a:lnTo>
                <a:lnTo>
                  <a:pt x="2545" y="1247"/>
                </a:lnTo>
                <a:lnTo>
                  <a:pt x="2562" y="1244"/>
                </a:lnTo>
                <a:lnTo>
                  <a:pt x="2578" y="1237"/>
                </a:lnTo>
                <a:lnTo>
                  <a:pt x="2592" y="1225"/>
                </a:lnTo>
                <a:lnTo>
                  <a:pt x="2601" y="1211"/>
                </a:lnTo>
                <a:lnTo>
                  <a:pt x="2607" y="1193"/>
                </a:lnTo>
                <a:lnTo>
                  <a:pt x="2611" y="1162"/>
                </a:lnTo>
                <a:lnTo>
                  <a:pt x="2612" y="1132"/>
                </a:lnTo>
                <a:lnTo>
                  <a:pt x="2609" y="1085"/>
                </a:lnTo>
                <a:lnTo>
                  <a:pt x="2601" y="1040"/>
                </a:lnTo>
                <a:lnTo>
                  <a:pt x="2588" y="996"/>
                </a:lnTo>
                <a:lnTo>
                  <a:pt x="2569" y="956"/>
                </a:lnTo>
                <a:lnTo>
                  <a:pt x="2546" y="919"/>
                </a:lnTo>
                <a:lnTo>
                  <a:pt x="2519" y="884"/>
                </a:lnTo>
                <a:lnTo>
                  <a:pt x="2488" y="853"/>
                </a:lnTo>
                <a:lnTo>
                  <a:pt x="2454" y="825"/>
                </a:lnTo>
                <a:lnTo>
                  <a:pt x="2416" y="802"/>
                </a:lnTo>
                <a:lnTo>
                  <a:pt x="2376" y="783"/>
                </a:lnTo>
                <a:lnTo>
                  <a:pt x="2334" y="770"/>
                </a:lnTo>
                <a:lnTo>
                  <a:pt x="2289" y="761"/>
                </a:lnTo>
                <a:lnTo>
                  <a:pt x="2243" y="759"/>
                </a:lnTo>
                <a:close/>
                <a:moveTo>
                  <a:pt x="1019" y="759"/>
                </a:moveTo>
                <a:lnTo>
                  <a:pt x="973" y="761"/>
                </a:lnTo>
                <a:lnTo>
                  <a:pt x="929" y="770"/>
                </a:lnTo>
                <a:lnTo>
                  <a:pt x="886" y="783"/>
                </a:lnTo>
                <a:lnTo>
                  <a:pt x="846" y="802"/>
                </a:lnTo>
                <a:lnTo>
                  <a:pt x="808" y="825"/>
                </a:lnTo>
                <a:lnTo>
                  <a:pt x="775" y="853"/>
                </a:lnTo>
                <a:lnTo>
                  <a:pt x="743" y="884"/>
                </a:lnTo>
                <a:lnTo>
                  <a:pt x="716" y="919"/>
                </a:lnTo>
                <a:lnTo>
                  <a:pt x="694" y="956"/>
                </a:lnTo>
                <a:lnTo>
                  <a:pt x="675" y="996"/>
                </a:lnTo>
                <a:lnTo>
                  <a:pt x="661" y="1040"/>
                </a:lnTo>
                <a:lnTo>
                  <a:pt x="653" y="1085"/>
                </a:lnTo>
                <a:lnTo>
                  <a:pt x="650" y="1132"/>
                </a:lnTo>
                <a:lnTo>
                  <a:pt x="651" y="1162"/>
                </a:lnTo>
                <a:lnTo>
                  <a:pt x="655" y="1193"/>
                </a:lnTo>
                <a:lnTo>
                  <a:pt x="661" y="1211"/>
                </a:lnTo>
                <a:lnTo>
                  <a:pt x="670" y="1225"/>
                </a:lnTo>
                <a:lnTo>
                  <a:pt x="683" y="1237"/>
                </a:lnTo>
                <a:lnTo>
                  <a:pt x="700" y="1244"/>
                </a:lnTo>
                <a:lnTo>
                  <a:pt x="718" y="1247"/>
                </a:lnTo>
                <a:lnTo>
                  <a:pt x="736" y="1244"/>
                </a:lnTo>
                <a:lnTo>
                  <a:pt x="752" y="1237"/>
                </a:lnTo>
                <a:lnTo>
                  <a:pt x="765" y="1225"/>
                </a:lnTo>
                <a:lnTo>
                  <a:pt x="776" y="1211"/>
                </a:lnTo>
                <a:lnTo>
                  <a:pt x="781" y="1193"/>
                </a:lnTo>
                <a:lnTo>
                  <a:pt x="788" y="1162"/>
                </a:lnTo>
                <a:lnTo>
                  <a:pt x="799" y="1136"/>
                </a:lnTo>
                <a:lnTo>
                  <a:pt x="813" y="1111"/>
                </a:lnTo>
                <a:lnTo>
                  <a:pt x="831" y="1089"/>
                </a:lnTo>
                <a:lnTo>
                  <a:pt x="851" y="1072"/>
                </a:lnTo>
                <a:lnTo>
                  <a:pt x="875" y="1056"/>
                </a:lnTo>
                <a:lnTo>
                  <a:pt x="900" y="1044"/>
                </a:lnTo>
                <a:lnTo>
                  <a:pt x="928" y="1033"/>
                </a:lnTo>
                <a:lnTo>
                  <a:pt x="957" y="1027"/>
                </a:lnTo>
                <a:lnTo>
                  <a:pt x="987" y="1023"/>
                </a:lnTo>
                <a:lnTo>
                  <a:pt x="1019" y="1022"/>
                </a:lnTo>
                <a:lnTo>
                  <a:pt x="1052" y="1023"/>
                </a:lnTo>
                <a:lnTo>
                  <a:pt x="1081" y="1027"/>
                </a:lnTo>
                <a:lnTo>
                  <a:pt x="1111" y="1033"/>
                </a:lnTo>
                <a:lnTo>
                  <a:pt x="1139" y="1044"/>
                </a:lnTo>
                <a:lnTo>
                  <a:pt x="1164" y="1056"/>
                </a:lnTo>
                <a:lnTo>
                  <a:pt x="1187" y="1072"/>
                </a:lnTo>
                <a:lnTo>
                  <a:pt x="1207" y="1089"/>
                </a:lnTo>
                <a:lnTo>
                  <a:pt x="1226" y="1111"/>
                </a:lnTo>
                <a:lnTo>
                  <a:pt x="1240" y="1136"/>
                </a:lnTo>
                <a:lnTo>
                  <a:pt x="1250" y="1162"/>
                </a:lnTo>
                <a:lnTo>
                  <a:pt x="1258" y="1193"/>
                </a:lnTo>
                <a:lnTo>
                  <a:pt x="1264" y="1211"/>
                </a:lnTo>
                <a:lnTo>
                  <a:pt x="1274" y="1225"/>
                </a:lnTo>
                <a:lnTo>
                  <a:pt x="1287" y="1237"/>
                </a:lnTo>
                <a:lnTo>
                  <a:pt x="1302" y="1244"/>
                </a:lnTo>
                <a:lnTo>
                  <a:pt x="1321" y="1247"/>
                </a:lnTo>
                <a:lnTo>
                  <a:pt x="1339" y="1244"/>
                </a:lnTo>
                <a:lnTo>
                  <a:pt x="1355" y="1237"/>
                </a:lnTo>
                <a:lnTo>
                  <a:pt x="1368" y="1225"/>
                </a:lnTo>
                <a:lnTo>
                  <a:pt x="1378" y="1211"/>
                </a:lnTo>
                <a:lnTo>
                  <a:pt x="1383" y="1193"/>
                </a:lnTo>
                <a:lnTo>
                  <a:pt x="1387" y="1162"/>
                </a:lnTo>
                <a:lnTo>
                  <a:pt x="1389" y="1132"/>
                </a:lnTo>
                <a:lnTo>
                  <a:pt x="1386" y="1085"/>
                </a:lnTo>
                <a:lnTo>
                  <a:pt x="1378" y="1040"/>
                </a:lnTo>
                <a:lnTo>
                  <a:pt x="1364" y="996"/>
                </a:lnTo>
                <a:lnTo>
                  <a:pt x="1345" y="956"/>
                </a:lnTo>
                <a:lnTo>
                  <a:pt x="1323" y="919"/>
                </a:lnTo>
                <a:lnTo>
                  <a:pt x="1295" y="884"/>
                </a:lnTo>
                <a:lnTo>
                  <a:pt x="1265" y="853"/>
                </a:lnTo>
                <a:lnTo>
                  <a:pt x="1231" y="825"/>
                </a:lnTo>
                <a:lnTo>
                  <a:pt x="1193" y="802"/>
                </a:lnTo>
                <a:lnTo>
                  <a:pt x="1153" y="783"/>
                </a:lnTo>
                <a:lnTo>
                  <a:pt x="1110" y="770"/>
                </a:lnTo>
                <a:lnTo>
                  <a:pt x="1066" y="761"/>
                </a:lnTo>
                <a:lnTo>
                  <a:pt x="1019" y="759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467"/>
          <p:cNvSpPr>
            <a:spLocks noEditPoints="1"/>
          </p:cNvSpPr>
          <p:nvPr/>
        </p:nvSpPr>
        <p:spPr bwMode="auto">
          <a:xfrm>
            <a:off x="4438824" y="2313013"/>
            <a:ext cx="469413" cy="474015"/>
          </a:xfrm>
          <a:custGeom>
            <a:avLst/>
            <a:gdLst>
              <a:gd name="T0" fmla="*/ 2318 w 3262"/>
              <a:gd name="T1" fmla="*/ 2405 h 3292"/>
              <a:gd name="T2" fmla="*/ 1936 w 3262"/>
              <a:gd name="T3" fmla="*/ 2628 h 3292"/>
              <a:gd name="T4" fmla="*/ 1479 w 3262"/>
              <a:gd name="T5" fmla="*/ 2663 h 3292"/>
              <a:gd name="T6" fmla="*/ 1366 w 3262"/>
              <a:gd name="T7" fmla="*/ 2424 h 3292"/>
              <a:gd name="T8" fmla="*/ 1776 w 3262"/>
              <a:gd name="T9" fmla="*/ 2455 h 3292"/>
              <a:gd name="T10" fmla="*/ 2152 w 3262"/>
              <a:gd name="T11" fmla="*/ 2279 h 3292"/>
              <a:gd name="T12" fmla="*/ 1325 w 3262"/>
              <a:gd name="T13" fmla="*/ 823 h 3292"/>
              <a:gd name="T14" fmla="*/ 1424 w 3262"/>
              <a:gd name="T15" fmla="*/ 902 h 3292"/>
              <a:gd name="T16" fmla="*/ 1846 w 3262"/>
              <a:gd name="T17" fmla="*/ 881 h 3292"/>
              <a:gd name="T18" fmla="*/ 2549 w 3262"/>
              <a:gd name="T19" fmla="*/ 823 h 3292"/>
              <a:gd name="T20" fmla="*/ 2648 w 3262"/>
              <a:gd name="T21" fmla="*/ 902 h 3292"/>
              <a:gd name="T22" fmla="*/ 2611 w 3262"/>
              <a:gd name="T23" fmla="*/ 1356 h 3292"/>
              <a:gd name="T24" fmla="*/ 2446 w 3262"/>
              <a:gd name="T25" fmla="*/ 1439 h 3292"/>
              <a:gd name="T26" fmla="*/ 1895 w 3262"/>
              <a:gd name="T27" fmla="*/ 1379 h 3292"/>
              <a:gd name="T28" fmla="*/ 1427 w 3262"/>
              <a:gd name="T29" fmla="*/ 1234 h 3292"/>
              <a:gd name="T30" fmla="*/ 1343 w 3262"/>
              <a:gd name="T31" fmla="*/ 1400 h 3292"/>
              <a:gd name="T32" fmla="*/ 783 w 3262"/>
              <a:gd name="T33" fmla="*/ 1437 h 3292"/>
              <a:gd name="T34" fmla="*/ 634 w 3262"/>
              <a:gd name="T35" fmla="*/ 1329 h 3292"/>
              <a:gd name="T36" fmla="*/ 622 w 3262"/>
              <a:gd name="T37" fmla="*/ 881 h 3292"/>
              <a:gd name="T38" fmla="*/ 1631 w 3262"/>
              <a:gd name="T39" fmla="*/ 308 h 3292"/>
              <a:gd name="T40" fmla="*/ 1115 w 3262"/>
              <a:gd name="T41" fmla="*/ 414 h 3292"/>
              <a:gd name="T42" fmla="*/ 694 w 3262"/>
              <a:gd name="T43" fmla="*/ 700 h 3292"/>
              <a:gd name="T44" fmla="*/ 410 w 3262"/>
              <a:gd name="T45" fmla="*/ 1125 h 3292"/>
              <a:gd name="T46" fmla="*/ 306 w 3262"/>
              <a:gd name="T47" fmla="*/ 1646 h 3292"/>
              <a:gd name="T48" fmla="*/ 410 w 3262"/>
              <a:gd name="T49" fmla="*/ 2166 h 3292"/>
              <a:gd name="T50" fmla="*/ 694 w 3262"/>
              <a:gd name="T51" fmla="*/ 2591 h 3292"/>
              <a:gd name="T52" fmla="*/ 1115 w 3262"/>
              <a:gd name="T53" fmla="*/ 2878 h 3292"/>
              <a:gd name="T54" fmla="*/ 1631 w 3262"/>
              <a:gd name="T55" fmla="*/ 2983 h 3292"/>
              <a:gd name="T56" fmla="*/ 2147 w 3262"/>
              <a:gd name="T57" fmla="*/ 2878 h 3292"/>
              <a:gd name="T58" fmla="*/ 2568 w 3262"/>
              <a:gd name="T59" fmla="*/ 2591 h 3292"/>
              <a:gd name="T60" fmla="*/ 2852 w 3262"/>
              <a:gd name="T61" fmla="*/ 2166 h 3292"/>
              <a:gd name="T62" fmla="*/ 2956 w 3262"/>
              <a:gd name="T63" fmla="*/ 1646 h 3292"/>
              <a:gd name="T64" fmla="*/ 2852 w 3262"/>
              <a:gd name="T65" fmla="*/ 1125 h 3292"/>
              <a:gd name="T66" fmla="*/ 2568 w 3262"/>
              <a:gd name="T67" fmla="*/ 700 h 3292"/>
              <a:gd name="T68" fmla="*/ 2147 w 3262"/>
              <a:gd name="T69" fmla="*/ 414 h 3292"/>
              <a:gd name="T70" fmla="*/ 1631 w 3262"/>
              <a:gd name="T71" fmla="*/ 308 h 3292"/>
              <a:gd name="T72" fmla="*/ 2033 w 3262"/>
              <a:gd name="T73" fmla="*/ 49 h 3292"/>
              <a:gd name="T74" fmla="*/ 2563 w 3262"/>
              <a:gd name="T75" fmla="*/ 294 h 3292"/>
              <a:gd name="T76" fmla="*/ 2969 w 3262"/>
              <a:gd name="T77" fmla="*/ 705 h 3292"/>
              <a:gd name="T78" fmla="*/ 3212 w 3262"/>
              <a:gd name="T79" fmla="*/ 1240 h 3292"/>
              <a:gd name="T80" fmla="*/ 3250 w 3262"/>
              <a:gd name="T81" fmla="*/ 1852 h 3292"/>
              <a:gd name="T82" fmla="*/ 3071 w 3262"/>
              <a:gd name="T83" fmla="*/ 2419 h 3292"/>
              <a:gd name="T84" fmla="*/ 2714 w 3262"/>
              <a:gd name="T85" fmla="*/ 2876 h 3292"/>
              <a:gd name="T86" fmla="*/ 2220 w 3262"/>
              <a:gd name="T87" fmla="*/ 3180 h 3292"/>
              <a:gd name="T88" fmla="*/ 1631 w 3262"/>
              <a:gd name="T89" fmla="*/ 3292 h 3292"/>
              <a:gd name="T90" fmla="*/ 1042 w 3262"/>
              <a:gd name="T91" fmla="*/ 3180 h 3292"/>
              <a:gd name="T92" fmla="*/ 547 w 3262"/>
              <a:gd name="T93" fmla="*/ 2876 h 3292"/>
              <a:gd name="T94" fmla="*/ 191 w 3262"/>
              <a:gd name="T95" fmla="*/ 2419 h 3292"/>
              <a:gd name="T96" fmla="*/ 13 w 3262"/>
              <a:gd name="T97" fmla="*/ 1852 h 3292"/>
              <a:gd name="T98" fmla="*/ 50 w 3262"/>
              <a:gd name="T99" fmla="*/ 1240 h 3292"/>
              <a:gd name="T100" fmla="*/ 293 w 3262"/>
              <a:gd name="T101" fmla="*/ 705 h 3292"/>
              <a:gd name="T102" fmla="*/ 699 w 3262"/>
              <a:gd name="T103" fmla="*/ 294 h 3292"/>
              <a:gd name="T104" fmla="*/ 1230 w 3262"/>
              <a:gd name="T105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2331" y="2069"/>
                </a:moveTo>
                <a:lnTo>
                  <a:pt x="2505" y="2175"/>
                </a:lnTo>
                <a:lnTo>
                  <a:pt x="2465" y="2238"/>
                </a:lnTo>
                <a:lnTo>
                  <a:pt x="2420" y="2296"/>
                </a:lnTo>
                <a:lnTo>
                  <a:pt x="2372" y="2353"/>
                </a:lnTo>
                <a:lnTo>
                  <a:pt x="2318" y="2405"/>
                </a:lnTo>
                <a:lnTo>
                  <a:pt x="2262" y="2453"/>
                </a:lnTo>
                <a:lnTo>
                  <a:pt x="2203" y="2497"/>
                </a:lnTo>
                <a:lnTo>
                  <a:pt x="2140" y="2537"/>
                </a:lnTo>
                <a:lnTo>
                  <a:pt x="2075" y="2572"/>
                </a:lnTo>
                <a:lnTo>
                  <a:pt x="2006" y="2602"/>
                </a:lnTo>
                <a:lnTo>
                  <a:pt x="1936" y="2628"/>
                </a:lnTo>
                <a:lnTo>
                  <a:pt x="1862" y="2648"/>
                </a:lnTo>
                <a:lnTo>
                  <a:pt x="1787" y="2663"/>
                </a:lnTo>
                <a:lnTo>
                  <a:pt x="1710" y="2671"/>
                </a:lnTo>
                <a:lnTo>
                  <a:pt x="1631" y="2674"/>
                </a:lnTo>
                <a:lnTo>
                  <a:pt x="1554" y="2671"/>
                </a:lnTo>
                <a:lnTo>
                  <a:pt x="1479" y="2663"/>
                </a:lnTo>
                <a:lnTo>
                  <a:pt x="1407" y="2650"/>
                </a:lnTo>
                <a:lnTo>
                  <a:pt x="1335" y="2630"/>
                </a:lnTo>
                <a:lnTo>
                  <a:pt x="1266" y="2606"/>
                </a:lnTo>
                <a:lnTo>
                  <a:pt x="1199" y="2577"/>
                </a:lnTo>
                <a:lnTo>
                  <a:pt x="1305" y="2400"/>
                </a:lnTo>
                <a:lnTo>
                  <a:pt x="1366" y="2424"/>
                </a:lnTo>
                <a:lnTo>
                  <a:pt x="1429" y="2443"/>
                </a:lnTo>
                <a:lnTo>
                  <a:pt x="1495" y="2458"/>
                </a:lnTo>
                <a:lnTo>
                  <a:pt x="1562" y="2466"/>
                </a:lnTo>
                <a:lnTo>
                  <a:pt x="1631" y="2469"/>
                </a:lnTo>
                <a:lnTo>
                  <a:pt x="1705" y="2465"/>
                </a:lnTo>
                <a:lnTo>
                  <a:pt x="1776" y="2455"/>
                </a:lnTo>
                <a:lnTo>
                  <a:pt x="1846" y="2440"/>
                </a:lnTo>
                <a:lnTo>
                  <a:pt x="1912" y="2418"/>
                </a:lnTo>
                <a:lnTo>
                  <a:pt x="1977" y="2391"/>
                </a:lnTo>
                <a:lnTo>
                  <a:pt x="2038" y="2358"/>
                </a:lnTo>
                <a:lnTo>
                  <a:pt x="2096" y="2321"/>
                </a:lnTo>
                <a:lnTo>
                  <a:pt x="2152" y="2279"/>
                </a:lnTo>
                <a:lnTo>
                  <a:pt x="2203" y="2232"/>
                </a:lnTo>
                <a:lnTo>
                  <a:pt x="2250" y="2182"/>
                </a:lnTo>
                <a:lnTo>
                  <a:pt x="2292" y="2127"/>
                </a:lnTo>
                <a:lnTo>
                  <a:pt x="2331" y="2069"/>
                </a:lnTo>
                <a:close/>
                <a:moveTo>
                  <a:pt x="713" y="823"/>
                </a:moveTo>
                <a:lnTo>
                  <a:pt x="1325" y="823"/>
                </a:lnTo>
                <a:lnTo>
                  <a:pt x="1349" y="825"/>
                </a:lnTo>
                <a:lnTo>
                  <a:pt x="1370" y="833"/>
                </a:lnTo>
                <a:lnTo>
                  <a:pt x="1388" y="845"/>
                </a:lnTo>
                <a:lnTo>
                  <a:pt x="1405" y="861"/>
                </a:lnTo>
                <a:lnTo>
                  <a:pt x="1417" y="881"/>
                </a:lnTo>
                <a:lnTo>
                  <a:pt x="1424" y="902"/>
                </a:lnTo>
                <a:lnTo>
                  <a:pt x="1427" y="925"/>
                </a:lnTo>
                <a:lnTo>
                  <a:pt x="1427" y="1028"/>
                </a:lnTo>
                <a:lnTo>
                  <a:pt x="1835" y="1028"/>
                </a:lnTo>
                <a:lnTo>
                  <a:pt x="1835" y="925"/>
                </a:lnTo>
                <a:lnTo>
                  <a:pt x="1838" y="902"/>
                </a:lnTo>
                <a:lnTo>
                  <a:pt x="1846" y="881"/>
                </a:lnTo>
                <a:lnTo>
                  <a:pt x="1857" y="861"/>
                </a:lnTo>
                <a:lnTo>
                  <a:pt x="1873" y="845"/>
                </a:lnTo>
                <a:lnTo>
                  <a:pt x="1892" y="833"/>
                </a:lnTo>
                <a:lnTo>
                  <a:pt x="1913" y="825"/>
                </a:lnTo>
                <a:lnTo>
                  <a:pt x="1937" y="823"/>
                </a:lnTo>
                <a:lnTo>
                  <a:pt x="2549" y="823"/>
                </a:lnTo>
                <a:lnTo>
                  <a:pt x="2571" y="825"/>
                </a:lnTo>
                <a:lnTo>
                  <a:pt x="2593" y="833"/>
                </a:lnTo>
                <a:lnTo>
                  <a:pt x="2612" y="845"/>
                </a:lnTo>
                <a:lnTo>
                  <a:pt x="2627" y="861"/>
                </a:lnTo>
                <a:lnTo>
                  <a:pt x="2640" y="881"/>
                </a:lnTo>
                <a:lnTo>
                  <a:pt x="2648" y="902"/>
                </a:lnTo>
                <a:lnTo>
                  <a:pt x="2650" y="925"/>
                </a:lnTo>
                <a:lnTo>
                  <a:pt x="2650" y="1234"/>
                </a:lnTo>
                <a:lnTo>
                  <a:pt x="2648" y="1267"/>
                </a:lnTo>
                <a:lnTo>
                  <a:pt x="2640" y="1299"/>
                </a:lnTo>
                <a:lnTo>
                  <a:pt x="2627" y="1329"/>
                </a:lnTo>
                <a:lnTo>
                  <a:pt x="2611" y="1356"/>
                </a:lnTo>
                <a:lnTo>
                  <a:pt x="2591" y="1379"/>
                </a:lnTo>
                <a:lnTo>
                  <a:pt x="2567" y="1400"/>
                </a:lnTo>
                <a:lnTo>
                  <a:pt x="2539" y="1417"/>
                </a:lnTo>
                <a:lnTo>
                  <a:pt x="2511" y="1429"/>
                </a:lnTo>
                <a:lnTo>
                  <a:pt x="2479" y="1437"/>
                </a:lnTo>
                <a:lnTo>
                  <a:pt x="2446" y="1439"/>
                </a:lnTo>
                <a:lnTo>
                  <a:pt x="2039" y="1439"/>
                </a:lnTo>
                <a:lnTo>
                  <a:pt x="2005" y="1437"/>
                </a:lnTo>
                <a:lnTo>
                  <a:pt x="1975" y="1429"/>
                </a:lnTo>
                <a:lnTo>
                  <a:pt x="1945" y="1417"/>
                </a:lnTo>
                <a:lnTo>
                  <a:pt x="1918" y="1400"/>
                </a:lnTo>
                <a:lnTo>
                  <a:pt x="1895" y="1379"/>
                </a:lnTo>
                <a:lnTo>
                  <a:pt x="1874" y="1356"/>
                </a:lnTo>
                <a:lnTo>
                  <a:pt x="1858" y="1329"/>
                </a:lnTo>
                <a:lnTo>
                  <a:pt x="1846" y="1299"/>
                </a:lnTo>
                <a:lnTo>
                  <a:pt x="1838" y="1267"/>
                </a:lnTo>
                <a:lnTo>
                  <a:pt x="1835" y="1234"/>
                </a:lnTo>
                <a:lnTo>
                  <a:pt x="1427" y="1234"/>
                </a:lnTo>
                <a:lnTo>
                  <a:pt x="1424" y="1267"/>
                </a:lnTo>
                <a:lnTo>
                  <a:pt x="1417" y="1299"/>
                </a:lnTo>
                <a:lnTo>
                  <a:pt x="1404" y="1329"/>
                </a:lnTo>
                <a:lnTo>
                  <a:pt x="1387" y="1356"/>
                </a:lnTo>
                <a:lnTo>
                  <a:pt x="1367" y="1379"/>
                </a:lnTo>
                <a:lnTo>
                  <a:pt x="1343" y="1400"/>
                </a:lnTo>
                <a:lnTo>
                  <a:pt x="1317" y="1417"/>
                </a:lnTo>
                <a:lnTo>
                  <a:pt x="1287" y="1429"/>
                </a:lnTo>
                <a:lnTo>
                  <a:pt x="1256" y="1437"/>
                </a:lnTo>
                <a:lnTo>
                  <a:pt x="1224" y="1439"/>
                </a:lnTo>
                <a:lnTo>
                  <a:pt x="815" y="1439"/>
                </a:lnTo>
                <a:lnTo>
                  <a:pt x="783" y="1437"/>
                </a:lnTo>
                <a:lnTo>
                  <a:pt x="751" y="1429"/>
                </a:lnTo>
                <a:lnTo>
                  <a:pt x="722" y="1417"/>
                </a:lnTo>
                <a:lnTo>
                  <a:pt x="696" y="1400"/>
                </a:lnTo>
                <a:lnTo>
                  <a:pt x="671" y="1379"/>
                </a:lnTo>
                <a:lnTo>
                  <a:pt x="652" y="1356"/>
                </a:lnTo>
                <a:lnTo>
                  <a:pt x="634" y="1329"/>
                </a:lnTo>
                <a:lnTo>
                  <a:pt x="622" y="1299"/>
                </a:lnTo>
                <a:lnTo>
                  <a:pt x="615" y="1267"/>
                </a:lnTo>
                <a:lnTo>
                  <a:pt x="612" y="1234"/>
                </a:lnTo>
                <a:lnTo>
                  <a:pt x="612" y="925"/>
                </a:lnTo>
                <a:lnTo>
                  <a:pt x="615" y="902"/>
                </a:lnTo>
                <a:lnTo>
                  <a:pt x="622" y="881"/>
                </a:lnTo>
                <a:lnTo>
                  <a:pt x="634" y="861"/>
                </a:lnTo>
                <a:lnTo>
                  <a:pt x="650" y="845"/>
                </a:lnTo>
                <a:lnTo>
                  <a:pt x="669" y="833"/>
                </a:lnTo>
                <a:lnTo>
                  <a:pt x="691" y="825"/>
                </a:lnTo>
                <a:lnTo>
                  <a:pt x="71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472"/>
          <p:cNvSpPr>
            <a:spLocks noEditPoints="1"/>
          </p:cNvSpPr>
          <p:nvPr/>
        </p:nvSpPr>
        <p:spPr bwMode="auto">
          <a:xfrm>
            <a:off x="5150019" y="2313013"/>
            <a:ext cx="469413" cy="474015"/>
          </a:xfrm>
          <a:custGeom>
            <a:avLst/>
            <a:gdLst>
              <a:gd name="T0" fmla="*/ 2203 w 3262"/>
              <a:gd name="T1" fmla="*/ 2232 h 3292"/>
              <a:gd name="T2" fmla="*/ 1977 w 3262"/>
              <a:gd name="T3" fmla="*/ 2391 h 3292"/>
              <a:gd name="T4" fmla="*/ 1705 w 3262"/>
              <a:gd name="T5" fmla="*/ 2465 h 3292"/>
              <a:gd name="T6" fmla="*/ 1429 w 3262"/>
              <a:gd name="T7" fmla="*/ 2443 h 3292"/>
              <a:gd name="T8" fmla="*/ 1266 w 3262"/>
              <a:gd name="T9" fmla="*/ 2606 h 3292"/>
              <a:gd name="T10" fmla="*/ 1554 w 3262"/>
              <a:gd name="T11" fmla="*/ 2671 h 3292"/>
              <a:gd name="T12" fmla="*/ 1862 w 3262"/>
              <a:gd name="T13" fmla="*/ 2648 h 3292"/>
              <a:gd name="T14" fmla="*/ 2140 w 3262"/>
              <a:gd name="T15" fmla="*/ 2537 h 3292"/>
              <a:gd name="T16" fmla="*/ 2372 w 3262"/>
              <a:gd name="T17" fmla="*/ 2353 h 3292"/>
              <a:gd name="T18" fmla="*/ 2331 w 3262"/>
              <a:gd name="T19" fmla="*/ 2069 h 3292"/>
              <a:gd name="T20" fmla="*/ 650 w 3262"/>
              <a:gd name="T21" fmla="*/ 845 h 3292"/>
              <a:gd name="T22" fmla="*/ 612 w 3262"/>
              <a:gd name="T23" fmla="*/ 925 h 3292"/>
              <a:gd name="T24" fmla="*/ 634 w 3262"/>
              <a:gd name="T25" fmla="*/ 1329 h 3292"/>
              <a:gd name="T26" fmla="*/ 722 w 3262"/>
              <a:gd name="T27" fmla="*/ 1417 h 3292"/>
              <a:gd name="T28" fmla="*/ 1224 w 3262"/>
              <a:gd name="T29" fmla="*/ 1439 h 3292"/>
              <a:gd name="T30" fmla="*/ 1343 w 3262"/>
              <a:gd name="T31" fmla="*/ 1400 h 3292"/>
              <a:gd name="T32" fmla="*/ 1417 w 3262"/>
              <a:gd name="T33" fmla="*/ 1299 h 3292"/>
              <a:gd name="T34" fmla="*/ 1838 w 3262"/>
              <a:gd name="T35" fmla="*/ 1267 h 3292"/>
              <a:gd name="T36" fmla="*/ 1895 w 3262"/>
              <a:gd name="T37" fmla="*/ 1379 h 3292"/>
              <a:gd name="T38" fmla="*/ 2005 w 3262"/>
              <a:gd name="T39" fmla="*/ 1437 h 3292"/>
              <a:gd name="T40" fmla="*/ 2511 w 3262"/>
              <a:gd name="T41" fmla="*/ 1429 h 3292"/>
              <a:gd name="T42" fmla="*/ 2611 w 3262"/>
              <a:gd name="T43" fmla="*/ 1356 h 3292"/>
              <a:gd name="T44" fmla="*/ 2650 w 3262"/>
              <a:gd name="T45" fmla="*/ 1234 h 3292"/>
              <a:gd name="T46" fmla="*/ 2627 w 3262"/>
              <a:gd name="T47" fmla="*/ 861 h 3292"/>
              <a:gd name="T48" fmla="*/ 2549 w 3262"/>
              <a:gd name="T49" fmla="*/ 823 h 3292"/>
              <a:gd name="T50" fmla="*/ 1873 w 3262"/>
              <a:gd name="T51" fmla="*/ 845 h 3292"/>
              <a:gd name="T52" fmla="*/ 1835 w 3262"/>
              <a:gd name="T53" fmla="*/ 925 h 3292"/>
              <a:gd name="T54" fmla="*/ 1424 w 3262"/>
              <a:gd name="T55" fmla="*/ 902 h 3292"/>
              <a:gd name="T56" fmla="*/ 1370 w 3262"/>
              <a:gd name="T57" fmla="*/ 833 h 3292"/>
              <a:gd name="T58" fmla="*/ 1631 w 3262"/>
              <a:gd name="T59" fmla="*/ 0 h 3292"/>
              <a:gd name="T60" fmla="*/ 1935 w 3262"/>
              <a:gd name="T61" fmla="*/ 28 h 3292"/>
              <a:gd name="T62" fmla="*/ 2310 w 3262"/>
              <a:gd name="T63" fmla="*/ 148 h 3292"/>
              <a:gd name="T64" fmla="*/ 2640 w 3262"/>
              <a:gd name="T65" fmla="*/ 353 h 3292"/>
              <a:gd name="T66" fmla="*/ 2912 w 3262"/>
              <a:gd name="T67" fmla="*/ 627 h 3292"/>
              <a:gd name="T68" fmla="*/ 3113 w 3262"/>
              <a:gd name="T69" fmla="*/ 960 h 3292"/>
              <a:gd name="T70" fmla="*/ 3233 w 3262"/>
              <a:gd name="T71" fmla="*/ 1339 h 3292"/>
              <a:gd name="T72" fmla="*/ 3259 w 3262"/>
              <a:gd name="T73" fmla="*/ 1750 h 3292"/>
              <a:gd name="T74" fmla="*/ 3185 w 3262"/>
              <a:gd name="T75" fmla="*/ 2147 h 3292"/>
              <a:gd name="T76" fmla="*/ 3022 w 3262"/>
              <a:gd name="T77" fmla="*/ 2504 h 3292"/>
              <a:gd name="T78" fmla="*/ 2784 w 3262"/>
              <a:gd name="T79" fmla="*/ 2810 h 3292"/>
              <a:gd name="T80" fmla="*/ 2482 w 3262"/>
              <a:gd name="T81" fmla="*/ 3050 h 3292"/>
              <a:gd name="T82" fmla="*/ 2128 w 3262"/>
              <a:gd name="T83" fmla="*/ 3213 h 3292"/>
              <a:gd name="T84" fmla="*/ 1734 w 3262"/>
              <a:gd name="T85" fmla="*/ 3289 h 3292"/>
              <a:gd name="T86" fmla="*/ 1327 w 3262"/>
              <a:gd name="T87" fmla="*/ 3263 h 3292"/>
              <a:gd name="T88" fmla="*/ 952 w 3262"/>
              <a:gd name="T89" fmla="*/ 3142 h 3292"/>
              <a:gd name="T90" fmla="*/ 622 w 3262"/>
              <a:gd name="T91" fmla="*/ 2939 h 3292"/>
              <a:gd name="T92" fmla="*/ 350 w 3262"/>
              <a:gd name="T93" fmla="*/ 2664 h 3292"/>
              <a:gd name="T94" fmla="*/ 148 w 3262"/>
              <a:gd name="T95" fmla="*/ 2332 h 3292"/>
              <a:gd name="T96" fmla="*/ 29 w 3262"/>
              <a:gd name="T97" fmla="*/ 1953 h 3292"/>
              <a:gd name="T98" fmla="*/ 3 w 3262"/>
              <a:gd name="T99" fmla="*/ 1541 h 3292"/>
              <a:gd name="T100" fmla="*/ 77 w 3262"/>
              <a:gd name="T101" fmla="*/ 1144 h 3292"/>
              <a:gd name="T102" fmla="*/ 239 w 3262"/>
              <a:gd name="T103" fmla="*/ 787 h 3292"/>
              <a:gd name="T104" fmla="*/ 478 w 3262"/>
              <a:gd name="T105" fmla="*/ 482 h 3292"/>
              <a:gd name="T106" fmla="*/ 781 w 3262"/>
              <a:gd name="T107" fmla="*/ 241 h 3292"/>
              <a:gd name="T108" fmla="*/ 1135 w 3262"/>
              <a:gd name="T109" fmla="*/ 77 h 3292"/>
              <a:gd name="T110" fmla="*/ 1528 w 3262"/>
              <a:gd name="T11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2331" y="2069"/>
                </a:moveTo>
                <a:lnTo>
                  <a:pt x="2292" y="2127"/>
                </a:lnTo>
                <a:lnTo>
                  <a:pt x="2250" y="2182"/>
                </a:lnTo>
                <a:lnTo>
                  <a:pt x="2203" y="2232"/>
                </a:lnTo>
                <a:lnTo>
                  <a:pt x="2152" y="2279"/>
                </a:lnTo>
                <a:lnTo>
                  <a:pt x="2096" y="2321"/>
                </a:lnTo>
                <a:lnTo>
                  <a:pt x="2038" y="2358"/>
                </a:lnTo>
                <a:lnTo>
                  <a:pt x="1977" y="2391"/>
                </a:lnTo>
                <a:lnTo>
                  <a:pt x="1912" y="2418"/>
                </a:lnTo>
                <a:lnTo>
                  <a:pt x="1846" y="2440"/>
                </a:lnTo>
                <a:lnTo>
                  <a:pt x="1776" y="2455"/>
                </a:lnTo>
                <a:lnTo>
                  <a:pt x="1705" y="2465"/>
                </a:lnTo>
                <a:lnTo>
                  <a:pt x="1631" y="2469"/>
                </a:lnTo>
                <a:lnTo>
                  <a:pt x="1562" y="2466"/>
                </a:lnTo>
                <a:lnTo>
                  <a:pt x="1495" y="2458"/>
                </a:lnTo>
                <a:lnTo>
                  <a:pt x="1429" y="2443"/>
                </a:lnTo>
                <a:lnTo>
                  <a:pt x="1366" y="2424"/>
                </a:lnTo>
                <a:lnTo>
                  <a:pt x="1305" y="2400"/>
                </a:lnTo>
                <a:lnTo>
                  <a:pt x="1199" y="2577"/>
                </a:lnTo>
                <a:lnTo>
                  <a:pt x="1266" y="2606"/>
                </a:lnTo>
                <a:lnTo>
                  <a:pt x="1335" y="2630"/>
                </a:lnTo>
                <a:lnTo>
                  <a:pt x="1407" y="2650"/>
                </a:lnTo>
                <a:lnTo>
                  <a:pt x="1479" y="2663"/>
                </a:lnTo>
                <a:lnTo>
                  <a:pt x="1554" y="2671"/>
                </a:lnTo>
                <a:lnTo>
                  <a:pt x="1631" y="2674"/>
                </a:lnTo>
                <a:lnTo>
                  <a:pt x="1710" y="2671"/>
                </a:lnTo>
                <a:lnTo>
                  <a:pt x="1787" y="2663"/>
                </a:lnTo>
                <a:lnTo>
                  <a:pt x="1862" y="2648"/>
                </a:lnTo>
                <a:lnTo>
                  <a:pt x="1936" y="2628"/>
                </a:lnTo>
                <a:lnTo>
                  <a:pt x="2006" y="2602"/>
                </a:lnTo>
                <a:lnTo>
                  <a:pt x="2075" y="2572"/>
                </a:lnTo>
                <a:lnTo>
                  <a:pt x="2140" y="2537"/>
                </a:lnTo>
                <a:lnTo>
                  <a:pt x="2203" y="2497"/>
                </a:lnTo>
                <a:lnTo>
                  <a:pt x="2262" y="2453"/>
                </a:lnTo>
                <a:lnTo>
                  <a:pt x="2318" y="2405"/>
                </a:lnTo>
                <a:lnTo>
                  <a:pt x="2372" y="2353"/>
                </a:lnTo>
                <a:lnTo>
                  <a:pt x="2420" y="2296"/>
                </a:lnTo>
                <a:lnTo>
                  <a:pt x="2465" y="2238"/>
                </a:lnTo>
                <a:lnTo>
                  <a:pt x="2505" y="2175"/>
                </a:lnTo>
                <a:lnTo>
                  <a:pt x="2331" y="2069"/>
                </a:lnTo>
                <a:close/>
                <a:moveTo>
                  <a:pt x="713" y="823"/>
                </a:moveTo>
                <a:lnTo>
                  <a:pt x="691" y="825"/>
                </a:lnTo>
                <a:lnTo>
                  <a:pt x="669" y="833"/>
                </a:lnTo>
                <a:lnTo>
                  <a:pt x="650" y="845"/>
                </a:lnTo>
                <a:lnTo>
                  <a:pt x="634" y="861"/>
                </a:lnTo>
                <a:lnTo>
                  <a:pt x="622" y="881"/>
                </a:lnTo>
                <a:lnTo>
                  <a:pt x="615" y="902"/>
                </a:lnTo>
                <a:lnTo>
                  <a:pt x="612" y="925"/>
                </a:lnTo>
                <a:lnTo>
                  <a:pt x="612" y="1234"/>
                </a:lnTo>
                <a:lnTo>
                  <a:pt x="615" y="1267"/>
                </a:lnTo>
                <a:lnTo>
                  <a:pt x="622" y="1299"/>
                </a:lnTo>
                <a:lnTo>
                  <a:pt x="634" y="1329"/>
                </a:lnTo>
                <a:lnTo>
                  <a:pt x="652" y="1356"/>
                </a:lnTo>
                <a:lnTo>
                  <a:pt x="671" y="1379"/>
                </a:lnTo>
                <a:lnTo>
                  <a:pt x="696" y="1400"/>
                </a:lnTo>
                <a:lnTo>
                  <a:pt x="722" y="1417"/>
                </a:lnTo>
                <a:lnTo>
                  <a:pt x="751" y="1429"/>
                </a:lnTo>
                <a:lnTo>
                  <a:pt x="783" y="1437"/>
                </a:lnTo>
                <a:lnTo>
                  <a:pt x="815" y="1439"/>
                </a:lnTo>
                <a:lnTo>
                  <a:pt x="1224" y="1439"/>
                </a:lnTo>
                <a:lnTo>
                  <a:pt x="1256" y="1437"/>
                </a:lnTo>
                <a:lnTo>
                  <a:pt x="1287" y="1429"/>
                </a:lnTo>
                <a:lnTo>
                  <a:pt x="1317" y="1417"/>
                </a:lnTo>
                <a:lnTo>
                  <a:pt x="1343" y="1400"/>
                </a:lnTo>
                <a:lnTo>
                  <a:pt x="1367" y="1379"/>
                </a:lnTo>
                <a:lnTo>
                  <a:pt x="1387" y="1356"/>
                </a:lnTo>
                <a:lnTo>
                  <a:pt x="1404" y="1329"/>
                </a:lnTo>
                <a:lnTo>
                  <a:pt x="1417" y="1299"/>
                </a:lnTo>
                <a:lnTo>
                  <a:pt x="1424" y="1267"/>
                </a:lnTo>
                <a:lnTo>
                  <a:pt x="1427" y="1234"/>
                </a:lnTo>
                <a:lnTo>
                  <a:pt x="1835" y="1234"/>
                </a:lnTo>
                <a:lnTo>
                  <a:pt x="1838" y="1267"/>
                </a:lnTo>
                <a:lnTo>
                  <a:pt x="1846" y="1299"/>
                </a:lnTo>
                <a:lnTo>
                  <a:pt x="1858" y="1329"/>
                </a:lnTo>
                <a:lnTo>
                  <a:pt x="1874" y="1356"/>
                </a:lnTo>
                <a:lnTo>
                  <a:pt x="1895" y="1379"/>
                </a:lnTo>
                <a:lnTo>
                  <a:pt x="1918" y="1400"/>
                </a:lnTo>
                <a:lnTo>
                  <a:pt x="1945" y="1417"/>
                </a:lnTo>
                <a:lnTo>
                  <a:pt x="1975" y="1429"/>
                </a:lnTo>
                <a:lnTo>
                  <a:pt x="2005" y="1437"/>
                </a:lnTo>
                <a:lnTo>
                  <a:pt x="2039" y="1439"/>
                </a:lnTo>
                <a:lnTo>
                  <a:pt x="2446" y="1439"/>
                </a:lnTo>
                <a:lnTo>
                  <a:pt x="2479" y="1437"/>
                </a:lnTo>
                <a:lnTo>
                  <a:pt x="2511" y="1429"/>
                </a:lnTo>
                <a:lnTo>
                  <a:pt x="2539" y="1417"/>
                </a:lnTo>
                <a:lnTo>
                  <a:pt x="2567" y="1400"/>
                </a:lnTo>
                <a:lnTo>
                  <a:pt x="2591" y="1379"/>
                </a:lnTo>
                <a:lnTo>
                  <a:pt x="2611" y="1356"/>
                </a:lnTo>
                <a:lnTo>
                  <a:pt x="2627" y="1329"/>
                </a:lnTo>
                <a:lnTo>
                  <a:pt x="2640" y="1299"/>
                </a:lnTo>
                <a:lnTo>
                  <a:pt x="2648" y="1267"/>
                </a:lnTo>
                <a:lnTo>
                  <a:pt x="2650" y="1234"/>
                </a:lnTo>
                <a:lnTo>
                  <a:pt x="2650" y="925"/>
                </a:lnTo>
                <a:lnTo>
                  <a:pt x="2648" y="902"/>
                </a:lnTo>
                <a:lnTo>
                  <a:pt x="2640" y="881"/>
                </a:lnTo>
                <a:lnTo>
                  <a:pt x="2627" y="861"/>
                </a:lnTo>
                <a:lnTo>
                  <a:pt x="2612" y="845"/>
                </a:lnTo>
                <a:lnTo>
                  <a:pt x="2593" y="833"/>
                </a:lnTo>
                <a:lnTo>
                  <a:pt x="2571" y="825"/>
                </a:lnTo>
                <a:lnTo>
                  <a:pt x="2549" y="823"/>
                </a:lnTo>
                <a:lnTo>
                  <a:pt x="1937" y="823"/>
                </a:lnTo>
                <a:lnTo>
                  <a:pt x="1913" y="825"/>
                </a:lnTo>
                <a:lnTo>
                  <a:pt x="1892" y="833"/>
                </a:lnTo>
                <a:lnTo>
                  <a:pt x="1873" y="845"/>
                </a:lnTo>
                <a:lnTo>
                  <a:pt x="1857" y="861"/>
                </a:lnTo>
                <a:lnTo>
                  <a:pt x="1846" y="881"/>
                </a:lnTo>
                <a:lnTo>
                  <a:pt x="1838" y="902"/>
                </a:lnTo>
                <a:lnTo>
                  <a:pt x="1835" y="925"/>
                </a:lnTo>
                <a:lnTo>
                  <a:pt x="1835" y="1028"/>
                </a:lnTo>
                <a:lnTo>
                  <a:pt x="1427" y="1028"/>
                </a:lnTo>
                <a:lnTo>
                  <a:pt x="1427" y="925"/>
                </a:lnTo>
                <a:lnTo>
                  <a:pt x="1424" y="902"/>
                </a:lnTo>
                <a:lnTo>
                  <a:pt x="1417" y="881"/>
                </a:lnTo>
                <a:lnTo>
                  <a:pt x="1405" y="861"/>
                </a:lnTo>
                <a:lnTo>
                  <a:pt x="1388" y="845"/>
                </a:lnTo>
                <a:lnTo>
                  <a:pt x="1370" y="833"/>
                </a:lnTo>
                <a:lnTo>
                  <a:pt x="1349" y="825"/>
                </a:lnTo>
                <a:lnTo>
                  <a:pt x="1325" y="823"/>
                </a:lnTo>
                <a:lnTo>
                  <a:pt x="71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reeform 477"/>
          <p:cNvSpPr>
            <a:spLocks noEditPoints="1"/>
          </p:cNvSpPr>
          <p:nvPr/>
        </p:nvSpPr>
        <p:spPr bwMode="auto">
          <a:xfrm>
            <a:off x="5861212" y="2313013"/>
            <a:ext cx="469413" cy="474015"/>
          </a:xfrm>
          <a:custGeom>
            <a:avLst/>
            <a:gdLst>
              <a:gd name="T0" fmla="*/ 2075 w 3262"/>
              <a:gd name="T1" fmla="*/ 1954 h 3292"/>
              <a:gd name="T2" fmla="*/ 2465 w 3262"/>
              <a:gd name="T3" fmla="*/ 2288 h 3292"/>
              <a:gd name="T4" fmla="*/ 2086 w 3262"/>
              <a:gd name="T5" fmla="*/ 2325 h 3292"/>
              <a:gd name="T6" fmla="*/ 1695 w 3262"/>
              <a:gd name="T7" fmla="*/ 2163 h 3292"/>
              <a:gd name="T8" fmla="*/ 1275 w 3262"/>
              <a:gd name="T9" fmla="*/ 2256 h 3292"/>
              <a:gd name="T10" fmla="*/ 757 w 3262"/>
              <a:gd name="T11" fmla="*/ 2351 h 3292"/>
              <a:gd name="T12" fmla="*/ 1121 w 3262"/>
              <a:gd name="T13" fmla="*/ 1989 h 3292"/>
              <a:gd name="T14" fmla="*/ 1631 w 3262"/>
              <a:gd name="T15" fmla="*/ 1851 h 3292"/>
              <a:gd name="T16" fmla="*/ 1015 w 3262"/>
              <a:gd name="T17" fmla="*/ 848 h 3292"/>
              <a:gd name="T18" fmla="*/ 1226 w 3262"/>
              <a:gd name="T19" fmla="*/ 944 h 3292"/>
              <a:gd name="T20" fmla="*/ 1400 w 3262"/>
              <a:gd name="T21" fmla="*/ 1118 h 3292"/>
              <a:gd name="T22" fmla="*/ 1417 w 3262"/>
              <a:gd name="T23" fmla="*/ 1299 h 3292"/>
              <a:gd name="T24" fmla="*/ 1256 w 3262"/>
              <a:gd name="T25" fmla="*/ 1437 h 3292"/>
              <a:gd name="T26" fmla="*/ 1059 w 3262"/>
              <a:gd name="T27" fmla="*/ 1356 h 3292"/>
              <a:gd name="T28" fmla="*/ 1041 w 3262"/>
              <a:gd name="T29" fmla="*/ 1144 h 3292"/>
              <a:gd name="T30" fmla="*/ 871 w 3262"/>
              <a:gd name="T31" fmla="*/ 1017 h 3292"/>
              <a:gd name="T32" fmla="*/ 827 w 3262"/>
              <a:gd name="T33" fmla="*/ 878 h 3292"/>
              <a:gd name="T34" fmla="*/ 2366 w 3262"/>
              <a:gd name="T35" fmla="*/ 825 h 3292"/>
              <a:gd name="T36" fmla="*/ 2444 w 3262"/>
              <a:gd name="T37" fmla="*/ 947 h 3292"/>
              <a:gd name="T38" fmla="*/ 2280 w 3262"/>
              <a:gd name="T39" fmla="*/ 1054 h 3292"/>
              <a:gd name="T40" fmla="*/ 2243 w 3262"/>
              <a:gd name="T41" fmla="*/ 1234 h 3292"/>
              <a:gd name="T42" fmla="*/ 2132 w 3262"/>
              <a:gd name="T43" fmla="*/ 1417 h 3292"/>
              <a:gd name="T44" fmla="*/ 1918 w 3262"/>
              <a:gd name="T45" fmla="*/ 1400 h 3292"/>
              <a:gd name="T46" fmla="*/ 1836 w 3262"/>
              <a:gd name="T47" fmla="*/ 1222 h 3292"/>
              <a:gd name="T48" fmla="*/ 1950 w 3262"/>
              <a:gd name="T49" fmla="*/ 1007 h 3292"/>
              <a:gd name="T50" fmla="*/ 2161 w 3262"/>
              <a:gd name="T51" fmla="*/ 881 h 3292"/>
              <a:gd name="T52" fmla="*/ 2315 w 3262"/>
              <a:gd name="T53" fmla="*/ 827 h 3292"/>
              <a:gd name="T54" fmla="*/ 1279 w 3262"/>
              <a:gd name="T55" fmla="*/ 356 h 3292"/>
              <a:gd name="T56" fmla="*/ 756 w 3262"/>
              <a:gd name="T57" fmla="*/ 641 h 3292"/>
              <a:gd name="T58" fmla="*/ 410 w 3262"/>
              <a:gd name="T59" fmla="*/ 1125 h 3292"/>
              <a:gd name="T60" fmla="*/ 309 w 3262"/>
              <a:gd name="T61" fmla="*/ 1738 h 3292"/>
              <a:gd name="T62" fmla="*/ 487 w 3262"/>
              <a:gd name="T63" fmla="*/ 2320 h 3292"/>
              <a:gd name="T64" fmla="*/ 890 w 3262"/>
              <a:gd name="T65" fmla="*/ 2755 h 3292"/>
              <a:gd name="T66" fmla="*/ 1451 w 3262"/>
              <a:gd name="T67" fmla="*/ 2971 h 3292"/>
              <a:gd name="T68" fmla="*/ 2066 w 3262"/>
              <a:gd name="T69" fmla="*/ 2909 h 3292"/>
              <a:gd name="T70" fmla="*/ 2568 w 3262"/>
              <a:gd name="T71" fmla="*/ 2591 h 3292"/>
              <a:gd name="T72" fmla="*/ 2883 w 3262"/>
              <a:gd name="T73" fmla="*/ 2085 h 3292"/>
              <a:gd name="T74" fmla="*/ 2944 w 3262"/>
              <a:gd name="T75" fmla="*/ 1464 h 3292"/>
              <a:gd name="T76" fmla="*/ 2730 w 3262"/>
              <a:gd name="T77" fmla="*/ 898 h 3292"/>
              <a:gd name="T78" fmla="*/ 2300 w 3262"/>
              <a:gd name="T79" fmla="*/ 491 h 3292"/>
              <a:gd name="T80" fmla="*/ 1722 w 3262"/>
              <a:gd name="T81" fmla="*/ 312 h 3292"/>
              <a:gd name="T82" fmla="*/ 2033 w 3262"/>
              <a:gd name="T83" fmla="*/ 49 h 3292"/>
              <a:gd name="T84" fmla="*/ 2640 w 3262"/>
              <a:gd name="T85" fmla="*/ 353 h 3292"/>
              <a:gd name="T86" fmla="*/ 3071 w 3262"/>
              <a:gd name="T87" fmla="*/ 871 h 3292"/>
              <a:gd name="T88" fmla="*/ 3259 w 3262"/>
              <a:gd name="T89" fmla="*/ 1541 h 3292"/>
              <a:gd name="T90" fmla="*/ 3152 w 3262"/>
              <a:gd name="T91" fmla="*/ 2241 h 3292"/>
              <a:gd name="T92" fmla="*/ 2784 w 3262"/>
              <a:gd name="T93" fmla="*/ 2810 h 3292"/>
              <a:gd name="T94" fmla="*/ 2220 w 3262"/>
              <a:gd name="T95" fmla="*/ 3180 h 3292"/>
              <a:gd name="T96" fmla="*/ 1528 w 3262"/>
              <a:gd name="T97" fmla="*/ 3289 h 3292"/>
              <a:gd name="T98" fmla="*/ 865 w 3262"/>
              <a:gd name="T99" fmla="*/ 3099 h 3292"/>
              <a:gd name="T100" fmla="*/ 350 w 3262"/>
              <a:gd name="T101" fmla="*/ 2664 h 3292"/>
              <a:gd name="T102" fmla="*/ 50 w 3262"/>
              <a:gd name="T103" fmla="*/ 2051 h 3292"/>
              <a:gd name="T104" fmla="*/ 29 w 3262"/>
              <a:gd name="T105" fmla="*/ 1339 h 3292"/>
              <a:gd name="T106" fmla="*/ 293 w 3262"/>
              <a:gd name="T107" fmla="*/ 705 h 3292"/>
              <a:gd name="T108" fmla="*/ 781 w 3262"/>
              <a:gd name="T109" fmla="*/ 241 h 3292"/>
              <a:gd name="T110" fmla="*/ 1426 w 3262"/>
              <a:gd name="T11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710" y="1854"/>
                </a:lnTo>
                <a:lnTo>
                  <a:pt x="1787" y="1864"/>
                </a:lnTo>
                <a:lnTo>
                  <a:pt x="1862" y="1878"/>
                </a:lnTo>
                <a:lnTo>
                  <a:pt x="1936" y="1898"/>
                </a:lnTo>
                <a:lnTo>
                  <a:pt x="2006" y="1924"/>
                </a:lnTo>
                <a:lnTo>
                  <a:pt x="2075" y="1954"/>
                </a:lnTo>
                <a:lnTo>
                  <a:pt x="2140" y="1989"/>
                </a:lnTo>
                <a:lnTo>
                  <a:pt x="2203" y="2029"/>
                </a:lnTo>
                <a:lnTo>
                  <a:pt x="2262" y="2072"/>
                </a:lnTo>
                <a:lnTo>
                  <a:pt x="2318" y="2121"/>
                </a:lnTo>
                <a:lnTo>
                  <a:pt x="2372" y="2174"/>
                </a:lnTo>
                <a:lnTo>
                  <a:pt x="2420" y="2229"/>
                </a:lnTo>
                <a:lnTo>
                  <a:pt x="2465" y="2288"/>
                </a:lnTo>
                <a:lnTo>
                  <a:pt x="2505" y="2351"/>
                </a:lnTo>
                <a:lnTo>
                  <a:pt x="2243" y="2509"/>
                </a:lnTo>
                <a:lnTo>
                  <a:pt x="2243" y="2509"/>
                </a:lnTo>
                <a:lnTo>
                  <a:pt x="2210" y="2459"/>
                </a:lnTo>
                <a:lnTo>
                  <a:pt x="2172" y="2411"/>
                </a:lnTo>
                <a:lnTo>
                  <a:pt x="2131" y="2367"/>
                </a:lnTo>
                <a:lnTo>
                  <a:pt x="2086" y="2325"/>
                </a:lnTo>
                <a:lnTo>
                  <a:pt x="2038" y="2289"/>
                </a:lnTo>
                <a:lnTo>
                  <a:pt x="1988" y="2256"/>
                </a:lnTo>
                <a:lnTo>
                  <a:pt x="1934" y="2228"/>
                </a:lnTo>
                <a:lnTo>
                  <a:pt x="1877" y="2205"/>
                </a:lnTo>
                <a:lnTo>
                  <a:pt x="1819" y="2185"/>
                </a:lnTo>
                <a:lnTo>
                  <a:pt x="1758" y="2171"/>
                </a:lnTo>
                <a:lnTo>
                  <a:pt x="1695" y="2163"/>
                </a:lnTo>
                <a:lnTo>
                  <a:pt x="1631" y="2160"/>
                </a:lnTo>
                <a:lnTo>
                  <a:pt x="1566" y="2163"/>
                </a:lnTo>
                <a:lnTo>
                  <a:pt x="1504" y="2171"/>
                </a:lnTo>
                <a:lnTo>
                  <a:pt x="1444" y="2185"/>
                </a:lnTo>
                <a:lnTo>
                  <a:pt x="1384" y="2205"/>
                </a:lnTo>
                <a:lnTo>
                  <a:pt x="1328" y="2228"/>
                </a:lnTo>
                <a:lnTo>
                  <a:pt x="1275" y="2256"/>
                </a:lnTo>
                <a:lnTo>
                  <a:pt x="1224" y="2289"/>
                </a:lnTo>
                <a:lnTo>
                  <a:pt x="1176" y="2325"/>
                </a:lnTo>
                <a:lnTo>
                  <a:pt x="1131" y="2367"/>
                </a:lnTo>
                <a:lnTo>
                  <a:pt x="1090" y="2411"/>
                </a:lnTo>
                <a:lnTo>
                  <a:pt x="1053" y="2459"/>
                </a:lnTo>
                <a:lnTo>
                  <a:pt x="1019" y="2509"/>
                </a:lnTo>
                <a:lnTo>
                  <a:pt x="757" y="2351"/>
                </a:lnTo>
                <a:lnTo>
                  <a:pt x="797" y="2288"/>
                </a:lnTo>
                <a:lnTo>
                  <a:pt x="842" y="2229"/>
                </a:lnTo>
                <a:lnTo>
                  <a:pt x="890" y="2174"/>
                </a:lnTo>
                <a:lnTo>
                  <a:pt x="943" y="2121"/>
                </a:lnTo>
                <a:lnTo>
                  <a:pt x="1000" y="2072"/>
                </a:lnTo>
                <a:lnTo>
                  <a:pt x="1059" y="2029"/>
                </a:lnTo>
                <a:lnTo>
                  <a:pt x="1121" y="1989"/>
                </a:lnTo>
                <a:lnTo>
                  <a:pt x="1187" y="1954"/>
                </a:lnTo>
                <a:lnTo>
                  <a:pt x="1255" y="1924"/>
                </a:lnTo>
                <a:lnTo>
                  <a:pt x="1327" y="1898"/>
                </a:lnTo>
                <a:lnTo>
                  <a:pt x="1400" y="1878"/>
                </a:lnTo>
                <a:lnTo>
                  <a:pt x="1475" y="1864"/>
                </a:lnTo>
                <a:lnTo>
                  <a:pt x="1552" y="1854"/>
                </a:lnTo>
                <a:lnTo>
                  <a:pt x="1631" y="1851"/>
                </a:lnTo>
                <a:close/>
                <a:moveTo>
                  <a:pt x="919" y="823"/>
                </a:moveTo>
                <a:lnTo>
                  <a:pt x="942" y="826"/>
                </a:lnTo>
                <a:lnTo>
                  <a:pt x="946" y="827"/>
                </a:lnTo>
                <a:lnTo>
                  <a:pt x="957" y="830"/>
                </a:lnTo>
                <a:lnTo>
                  <a:pt x="972" y="834"/>
                </a:lnTo>
                <a:lnTo>
                  <a:pt x="991" y="840"/>
                </a:lnTo>
                <a:lnTo>
                  <a:pt x="1015" y="848"/>
                </a:lnTo>
                <a:lnTo>
                  <a:pt x="1042" y="857"/>
                </a:lnTo>
                <a:lnTo>
                  <a:pt x="1070" y="868"/>
                </a:lnTo>
                <a:lnTo>
                  <a:pt x="1102" y="881"/>
                </a:lnTo>
                <a:lnTo>
                  <a:pt x="1134" y="895"/>
                </a:lnTo>
                <a:lnTo>
                  <a:pt x="1167" y="911"/>
                </a:lnTo>
                <a:lnTo>
                  <a:pt x="1196" y="926"/>
                </a:lnTo>
                <a:lnTo>
                  <a:pt x="1226" y="944"/>
                </a:lnTo>
                <a:lnTo>
                  <a:pt x="1255" y="962"/>
                </a:lnTo>
                <a:lnTo>
                  <a:pt x="1284" y="984"/>
                </a:lnTo>
                <a:lnTo>
                  <a:pt x="1312" y="1007"/>
                </a:lnTo>
                <a:lnTo>
                  <a:pt x="1338" y="1031"/>
                </a:lnTo>
                <a:lnTo>
                  <a:pt x="1362" y="1058"/>
                </a:lnTo>
                <a:lnTo>
                  <a:pt x="1382" y="1087"/>
                </a:lnTo>
                <a:lnTo>
                  <a:pt x="1400" y="1118"/>
                </a:lnTo>
                <a:lnTo>
                  <a:pt x="1413" y="1151"/>
                </a:lnTo>
                <a:lnTo>
                  <a:pt x="1422" y="1186"/>
                </a:lnTo>
                <a:lnTo>
                  <a:pt x="1427" y="1223"/>
                </a:lnTo>
                <a:lnTo>
                  <a:pt x="1427" y="1229"/>
                </a:lnTo>
                <a:lnTo>
                  <a:pt x="1427" y="1234"/>
                </a:lnTo>
                <a:lnTo>
                  <a:pt x="1424" y="1268"/>
                </a:lnTo>
                <a:lnTo>
                  <a:pt x="1417" y="1299"/>
                </a:lnTo>
                <a:lnTo>
                  <a:pt x="1404" y="1329"/>
                </a:lnTo>
                <a:lnTo>
                  <a:pt x="1387" y="1356"/>
                </a:lnTo>
                <a:lnTo>
                  <a:pt x="1367" y="1379"/>
                </a:lnTo>
                <a:lnTo>
                  <a:pt x="1343" y="1400"/>
                </a:lnTo>
                <a:lnTo>
                  <a:pt x="1317" y="1417"/>
                </a:lnTo>
                <a:lnTo>
                  <a:pt x="1287" y="1429"/>
                </a:lnTo>
                <a:lnTo>
                  <a:pt x="1256" y="1437"/>
                </a:lnTo>
                <a:lnTo>
                  <a:pt x="1224" y="1439"/>
                </a:lnTo>
                <a:lnTo>
                  <a:pt x="1190" y="1437"/>
                </a:lnTo>
                <a:lnTo>
                  <a:pt x="1159" y="1429"/>
                </a:lnTo>
                <a:lnTo>
                  <a:pt x="1130" y="1417"/>
                </a:lnTo>
                <a:lnTo>
                  <a:pt x="1103" y="1400"/>
                </a:lnTo>
                <a:lnTo>
                  <a:pt x="1079" y="1379"/>
                </a:lnTo>
                <a:lnTo>
                  <a:pt x="1059" y="1356"/>
                </a:lnTo>
                <a:lnTo>
                  <a:pt x="1043" y="1329"/>
                </a:lnTo>
                <a:lnTo>
                  <a:pt x="1030" y="1299"/>
                </a:lnTo>
                <a:lnTo>
                  <a:pt x="1022" y="1268"/>
                </a:lnTo>
                <a:lnTo>
                  <a:pt x="1019" y="1234"/>
                </a:lnTo>
                <a:lnTo>
                  <a:pt x="1022" y="1202"/>
                </a:lnTo>
                <a:lnTo>
                  <a:pt x="1029" y="1172"/>
                </a:lnTo>
                <a:lnTo>
                  <a:pt x="1041" y="1144"/>
                </a:lnTo>
                <a:lnTo>
                  <a:pt x="1055" y="1117"/>
                </a:lnTo>
                <a:lnTo>
                  <a:pt x="1074" y="1094"/>
                </a:lnTo>
                <a:lnTo>
                  <a:pt x="1029" y="1073"/>
                </a:lnTo>
                <a:lnTo>
                  <a:pt x="982" y="1054"/>
                </a:lnTo>
                <a:lnTo>
                  <a:pt x="936" y="1038"/>
                </a:lnTo>
                <a:lnTo>
                  <a:pt x="893" y="1025"/>
                </a:lnTo>
                <a:lnTo>
                  <a:pt x="871" y="1017"/>
                </a:lnTo>
                <a:lnTo>
                  <a:pt x="852" y="1004"/>
                </a:lnTo>
                <a:lnTo>
                  <a:pt x="836" y="988"/>
                </a:lnTo>
                <a:lnTo>
                  <a:pt x="825" y="968"/>
                </a:lnTo>
                <a:lnTo>
                  <a:pt x="817" y="947"/>
                </a:lnTo>
                <a:lnTo>
                  <a:pt x="815" y="924"/>
                </a:lnTo>
                <a:lnTo>
                  <a:pt x="819" y="900"/>
                </a:lnTo>
                <a:lnTo>
                  <a:pt x="827" y="878"/>
                </a:lnTo>
                <a:lnTo>
                  <a:pt x="840" y="859"/>
                </a:lnTo>
                <a:lnTo>
                  <a:pt x="855" y="843"/>
                </a:lnTo>
                <a:lnTo>
                  <a:pt x="875" y="832"/>
                </a:lnTo>
                <a:lnTo>
                  <a:pt x="896" y="825"/>
                </a:lnTo>
                <a:lnTo>
                  <a:pt x="919" y="823"/>
                </a:lnTo>
                <a:close/>
                <a:moveTo>
                  <a:pt x="2343" y="823"/>
                </a:moveTo>
                <a:lnTo>
                  <a:pt x="2366" y="825"/>
                </a:lnTo>
                <a:lnTo>
                  <a:pt x="2387" y="832"/>
                </a:lnTo>
                <a:lnTo>
                  <a:pt x="2406" y="843"/>
                </a:lnTo>
                <a:lnTo>
                  <a:pt x="2423" y="859"/>
                </a:lnTo>
                <a:lnTo>
                  <a:pt x="2435" y="878"/>
                </a:lnTo>
                <a:lnTo>
                  <a:pt x="2443" y="900"/>
                </a:lnTo>
                <a:lnTo>
                  <a:pt x="2446" y="924"/>
                </a:lnTo>
                <a:lnTo>
                  <a:pt x="2444" y="947"/>
                </a:lnTo>
                <a:lnTo>
                  <a:pt x="2437" y="968"/>
                </a:lnTo>
                <a:lnTo>
                  <a:pt x="2426" y="988"/>
                </a:lnTo>
                <a:lnTo>
                  <a:pt x="2411" y="1004"/>
                </a:lnTo>
                <a:lnTo>
                  <a:pt x="2391" y="1017"/>
                </a:lnTo>
                <a:lnTo>
                  <a:pt x="2370" y="1025"/>
                </a:lnTo>
                <a:lnTo>
                  <a:pt x="2326" y="1038"/>
                </a:lnTo>
                <a:lnTo>
                  <a:pt x="2280" y="1054"/>
                </a:lnTo>
                <a:lnTo>
                  <a:pt x="2233" y="1073"/>
                </a:lnTo>
                <a:lnTo>
                  <a:pt x="2188" y="1094"/>
                </a:lnTo>
                <a:lnTo>
                  <a:pt x="2207" y="1117"/>
                </a:lnTo>
                <a:lnTo>
                  <a:pt x="2222" y="1144"/>
                </a:lnTo>
                <a:lnTo>
                  <a:pt x="2234" y="1172"/>
                </a:lnTo>
                <a:lnTo>
                  <a:pt x="2240" y="1202"/>
                </a:lnTo>
                <a:lnTo>
                  <a:pt x="2243" y="1234"/>
                </a:lnTo>
                <a:lnTo>
                  <a:pt x="2240" y="1268"/>
                </a:lnTo>
                <a:lnTo>
                  <a:pt x="2233" y="1299"/>
                </a:lnTo>
                <a:lnTo>
                  <a:pt x="2220" y="1329"/>
                </a:lnTo>
                <a:lnTo>
                  <a:pt x="2203" y="1356"/>
                </a:lnTo>
                <a:lnTo>
                  <a:pt x="2182" y="1379"/>
                </a:lnTo>
                <a:lnTo>
                  <a:pt x="2159" y="1400"/>
                </a:lnTo>
                <a:lnTo>
                  <a:pt x="2132" y="1417"/>
                </a:lnTo>
                <a:lnTo>
                  <a:pt x="2104" y="1429"/>
                </a:lnTo>
                <a:lnTo>
                  <a:pt x="2072" y="1437"/>
                </a:lnTo>
                <a:lnTo>
                  <a:pt x="2039" y="1439"/>
                </a:lnTo>
                <a:lnTo>
                  <a:pt x="2005" y="1437"/>
                </a:lnTo>
                <a:lnTo>
                  <a:pt x="1975" y="1429"/>
                </a:lnTo>
                <a:lnTo>
                  <a:pt x="1945" y="1417"/>
                </a:lnTo>
                <a:lnTo>
                  <a:pt x="1918" y="1400"/>
                </a:lnTo>
                <a:lnTo>
                  <a:pt x="1895" y="1379"/>
                </a:lnTo>
                <a:lnTo>
                  <a:pt x="1874" y="1356"/>
                </a:lnTo>
                <a:lnTo>
                  <a:pt x="1858" y="1329"/>
                </a:lnTo>
                <a:lnTo>
                  <a:pt x="1846" y="1299"/>
                </a:lnTo>
                <a:lnTo>
                  <a:pt x="1838" y="1268"/>
                </a:lnTo>
                <a:lnTo>
                  <a:pt x="1835" y="1234"/>
                </a:lnTo>
                <a:lnTo>
                  <a:pt x="1836" y="1222"/>
                </a:lnTo>
                <a:lnTo>
                  <a:pt x="1840" y="1185"/>
                </a:lnTo>
                <a:lnTo>
                  <a:pt x="1849" y="1151"/>
                </a:lnTo>
                <a:lnTo>
                  <a:pt x="1862" y="1118"/>
                </a:lnTo>
                <a:lnTo>
                  <a:pt x="1880" y="1087"/>
                </a:lnTo>
                <a:lnTo>
                  <a:pt x="1900" y="1058"/>
                </a:lnTo>
                <a:lnTo>
                  <a:pt x="1925" y="1031"/>
                </a:lnTo>
                <a:lnTo>
                  <a:pt x="1950" y="1007"/>
                </a:lnTo>
                <a:lnTo>
                  <a:pt x="1978" y="984"/>
                </a:lnTo>
                <a:lnTo>
                  <a:pt x="2006" y="962"/>
                </a:lnTo>
                <a:lnTo>
                  <a:pt x="2036" y="944"/>
                </a:lnTo>
                <a:lnTo>
                  <a:pt x="2066" y="926"/>
                </a:lnTo>
                <a:lnTo>
                  <a:pt x="2095" y="911"/>
                </a:lnTo>
                <a:lnTo>
                  <a:pt x="2128" y="895"/>
                </a:lnTo>
                <a:lnTo>
                  <a:pt x="2161" y="881"/>
                </a:lnTo>
                <a:lnTo>
                  <a:pt x="2192" y="868"/>
                </a:lnTo>
                <a:lnTo>
                  <a:pt x="2220" y="857"/>
                </a:lnTo>
                <a:lnTo>
                  <a:pt x="2247" y="848"/>
                </a:lnTo>
                <a:lnTo>
                  <a:pt x="2270" y="840"/>
                </a:lnTo>
                <a:lnTo>
                  <a:pt x="2290" y="834"/>
                </a:lnTo>
                <a:lnTo>
                  <a:pt x="2305" y="830"/>
                </a:lnTo>
                <a:lnTo>
                  <a:pt x="2315" y="827"/>
                </a:lnTo>
                <a:lnTo>
                  <a:pt x="2320" y="826"/>
                </a:lnTo>
                <a:lnTo>
                  <a:pt x="2343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482"/>
          <p:cNvSpPr>
            <a:spLocks noEditPoints="1"/>
          </p:cNvSpPr>
          <p:nvPr/>
        </p:nvSpPr>
        <p:spPr bwMode="auto">
          <a:xfrm>
            <a:off x="6572407" y="2313013"/>
            <a:ext cx="469413" cy="474015"/>
          </a:xfrm>
          <a:custGeom>
            <a:avLst/>
            <a:gdLst>
              <a:gd name="T0" fmla="*/ 1327 w 3262"/>
              <a:gd name="T1" fmla="*/ 1898 h 3292"/>
              <a:gd name="T2" fmla="*/ 1000 w 3262"/>
              <a:gd name="T3" fmla="*/ 2072 h 3292"/>
              <a:gd name="T4" fmla="*/ 757 w 3262"/>
              <a:gd name="T5" fmla="*/ 2351 h 3292"/>
              <a:gd name="T6" fmla="*/ 1176 w 3262"/>
              <a:gd name="T7" fmla="*/ 2325 h 3292"/>
              <a:gd name="T8" fmla="*/ 1444 w 3262"/>
              <a:gd name="T9" fmla="*/ 2185 h 3292"/>
              <a:gd name="T10" fmla="*/ 1758 w 3262"/>
              <a:gd name="T11" fmla="*/ 2171 h 3292"/>
              <a:gd name="T12" fmla="*/ 2038 w 3262"/>
              <a:gd name="T13" fmla="*/ 2289 h 3292"/>
              <a:gd name="T14" fmla="*/ 2243 w 3262"/>
              <a:gd name="T15" fmla="*/ 2509 h 3292"/>
              <a:gd name="T16" fmla="*/ 2372 w 3262"/>
              <a:gd name="T17" fmla="*/ 2174 h 3292"/>
              <a:gd name="T18" fmla="*/ 2075 w 3262"/>
              <a:gd name="T19" fmla="*/ 1954 h 3292"/>
              <a:gd name="T20" fmla="*/ 1710 w 3262"/>
              <a:gd name="T21" fmla="*/ 1854 h 3292"/>
              <a:gd name="T22" fmla="*/ 855 w 3262"/>
              <a:gd name="T23" fmla="*/ 843 h 3292"/>
              <a:gd name="T24" fmla="*/ 817 w 3262"/>
              <a:gd name="T25" fmla="*/ 947 h 3292"/>
              <a:gd name="T26" fmla="*/ 893 w 3262"/>
              <a:gd name="T27" fmla="*/ 1025 h 3292"/>
              <a:gd name="T28" fmla="*/ 1055 w 3262"/>
              <a:gd name="T29" fmla="*/ 1117 h 3292"/>
              <a:gd name="T30" fmla="*/ 1022 w 3262"/>
              <a:gd name="T31" fmla="*/ 1268 h 3292"/>
              <a:gd name="T32" fmla="*/ 1103 w 3262"/>
              <a:gd name="T33" fmla="*/ 1400 h 3292"/>
              <a:gd name="T34" fmla="*/ 1256 w 3262"/>
              <a:gd name="T35" fmla="*/ 1437 h 3292"/>
              <a:gd name="T36" fmla="*/ 1387 w 3262"/>
              <a:gd name="T37" fmla="*/ 1356 h 3292"/>
              <a:gd name="T38" fmla="*/ 1427 w 3262"/>
              <a:gd name="T39" fmla="*/ 1229 h 3292"/>
              <a:gd name="T40" fmla="*/ 1382 w 3262"/>
              <a:gd name="T41" fmla="*/ 1087 h 3292"/>
              <a:gd name="T42" fmla="*/ 1255 w 3262"/>
              <a:gd name="T43" fmla="*/ 962 h 3292"/>
              <a:gd name="T44" fmla="*/ 1102 w 3262"/>
              <a:gd name="T45" fmla="*/ 881 h 3292"/>
              <a:gd name="T46" fmla="*/ 972 w 3262"/>
              <a:gd name="T47" fmla="*/ 834 h 3292"/>
              <a:gd name="T48" fmla="*/ 2343 w 3262"/>
              <a:gd name="T49" fmla="*/ 823 h 3292"/>
              <a:gd name="T50" fmla="*/ 2270 w 3262"/>
              <a:gd name="T51" fmla="*/ 840 h 3292"/>
              <a:gd name="T52" fmla="*/ 2128 w 3262"/>
              <a:gd name="T53" fmla="*/ 895 h 3292"/>
              <a:gd name="T54" fmla="*/ 1978 w 3262"/>
              <a:gd name="T55" fmla="*/ 984 h 3292"/>
              <a:gd name="T56" fmla="*/ 1862 w 3262"/>
              <a:gd name="T57" fmla="*/ 1118 h 3292"/>
              <a:gd name="T58" fmla="*/ 1835 w 3262"/>
              <a:gd name="T59" fmla="*/ 1234 h 3292"/>
              <a:gd name="T60" fmla="*/ 1895 w 3262"/>
              <a:gd name="T61" fmla="*/ 1379 h 3292"/>
              <a:gd name="T62" fmla="*/ 2039 w 3262"/>
              <a:gd name="T63" fmla="*/ 1439 h 3292"/>
              <a:gd name="T64" fmla="*/ 2182 w 3262"/>
              <a:gd name="T65" fmla="*/ 1379 h 3292"/>
              <a:gd name="T66" fmla="*/ 2243 w 3262"/>
              <a:gd name="T67" fmla="*/ 1234 h 3292"/>
              <a:gd name="T68" fmla="*/ 2188 w 3262"/>
              <a:gd name="T69" fmla="*/ 1094 h 3292"/>
              <a:gd name="T70" fmla="*/ 2391 w 3262"/>
              <a:gd name="T71" fmla="*/ 1017 h 3292"/>
              <a:gd name="T72" fmla="*/ 2446 w 3262"/>
              <a:gd name="T73" fmla="*/ 924 h 3292"/>
              <a:gd name="T74" fmla="*/ 2387 w 3262"/>
              <a:gd name="T75" fmla="*/ 832 h 3292"/>
              <a:gd name="T76" fmla="*/ 1734 w 3262"/>
              <a:gd name="T77" fmla="*/ 3 h 3292"/>
              <a:gd name="T78" fmla="*/ 2220 w 3262"/>
              <a:gd name="T79" fmla="*/ 110 h 3292"/>
              <a:gd name="T80" fmla="*/ 2640 w 3262"/>
              <a:gd name="T81" fmla="*/ 353 h 3292"/>
              <a:gd name="T82" fmla="*/ 2969 w 3262"/>
              <a:gd name="T83" fmla="*/ 705 h 3292"/>
              <a:gd name="T84" fmla="*/ 3185 w 3262"/>
              <a:gd name="T85" fmla="*/ 1144 h 3292"/>
              <a:gd name="T86" fmla="*/ 3262 w 3262"/>
              <a:gd name="T87" fmla="*/ 1646 h 3292"/>
              <a:gd name="T88" fmla="*/ 3185 w 3262"/>
              <a:gd name="T89" fmla="*/ 2147 h 3292"/>
              <a:gd name="T90" fmla="*/ 2969 w 3262"/>
              <a:gd name="T91" fmla="*/ 2586 h 3292"/>
              <a:gd name="T92" fmla="*/ 2640 w 3262"/>
              <a:gd name="T93" fmla="*/ 2939 h 3292"/>
              <a:gd name="T94" fmla="*/ 2220 w 3262"/>
              <a:gd name="T95" fmla="*/ 3180 h 3292"/>
              <a:gd name="T96" fmla="*/ 1734 w 3262"/>
              <a:gd name="T97" fmla="*/ 3289 h 3292"/>
              <a:gd name="T98" fmla="*/ 1230 w 3262"/>
              <a:gd name="T99" fmla="*/ 3241 h 3292"/>
              <a:gd name="T100" fmla="*/ 781 w 3262"/>
              <a:gd name="T101" fmla="*/ 3050 h 3292"/>
              <a:gd name="T102" fmla="*/ 411 w 3262"/>
              <a:gd name="T103" fmla="*/ 2738 h 3292"/>
              <a:gd name="T104" fmla="*/ 148 w 3262"/>
              <a:gd name="T105" fmla="*/ 2332 h 3292"/>
              <a:gd name="T106" fmla="*/ 13 w 3262"/>
              <a:gd name="T107" fmla="*/ 1852 h 3292"/>
              <a:gd name="T108" fmla="*/ 29 w 3262"/>
              <a:gd name="T109" fmla="*/ 1339 h 3292"/>
              <a:gd name="T110" fmla="*/ 191 w 3262"/>
              <a:gd name="T111" fmla="*/ 871 h 3292"/>
              <a:gd name="T112" fmla="*/ 478 w 3262"/>
              <a:gd name="T113" fmla="*/ 482 h 3292"/>
              <a:gd name="T114" fmla="*/ 865 w 3262"/>
              <a:gd name="T115" fmla="*/ 193 h 3292"/>
              <a:gd name="T116" fmla="*/ 1327 w 3262"/>
              <a:gd name="T117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52" y="1854"/>
                </a:lnTo>
                <a:lnTo>
                  <a:pt x="1475" y="1864"/>
                </a:lnTo>
                <a:lnTo>
                  <a:pt x="1400" y="1878"/>
                </a:lnTo>
                <a:lnTo>
                  <a:pt x="1327" y="1898"/>
                </a:lnTo>
                <a:lnTo>
                  <a:pt x="1255" y="1924"/>
                </a:lnTo>
                <a:lnTo>
                  <a:pt x="1187" y="1954"/>
                </a:lnTo>
                <a:lnTo>
                  <a:pt x="1121" y="1989"/>
                </a:lnTo>
                <a:lnTo>
                  <a:pt x="1059" y="2029"/>
                </a:lnTo>
                <a:lnTo>
                  <a:pt x="1000" y="2072"/>
                </a:lnTo>
                <a:lnTo>
                  <a:pt x="943" y="2121"/>
                </a:lnTo>
                <a:lnTo>
                  <a:pt x="890" y="2174"/>
                </a:lnTo>
                <a:lnTo>
                  <a:pt x="842" y="2229"/>
                </a:lnTo>
                <a:lnTo>
                  <a:pt x="797" y="2288"/>
                </a:lnTo>
                <a:lnTo>
                  <a:pt x="757" y="2351"/>
                </a:lnTo>
                <a:lnTo>
                  <a:pt x="1019" y="2509"/>
                </a:lnTo>
                <a:lnTo>
                  <a:pt x="1053" y="2459"/>
                </a:lnTo>
                <a:lnTo>
                  <a:pt x="1090" y="2411"/>
                </a:lnTo>
                <a:lnTo>
                  <a:pt x="1131" y="2367"/>
                </a:lnTo>
                <a:lnTo>
                  <a:pt x="1176" y="2325"/>
                </a:lnTo>
                <a:lnTo>
                  <a:pt x="1224" y="2289"/>
                </a:lnTo>
                <a:lnTo>
                  <a:pt x="1275" y="2256"/>
                </a:lnTo>
                <a:lnTo>
                  <a:pt x="1328" y="2228"/>
                </a:lnTo>
                <a:lnTo>
                  <a:pt x="1384" y="2205"/>
                </a:lnTo>
                <a:lnTo>
                  <a:pt x="1444" y="2185"/>
                </a:lnTo>
                <a:lnTo>
                  <a:pt x="1504" y="2171"/>
                </a:lnTo>
                <a:lnTo>
                  <a:pt x="1566" y="2163"/>
                </a:lnTo>
                <a:lnTo>
                  <a:pt x="1631" y="2160"/>
                </a:lnTo>
                <a:lnTo>
                  <a:pt x="1695" y="2163"/>
                </a:lnTo>
                <a:lnTo>
                  <a:pt x="1758" y="2171"/>
                </a:lnTo>
                <a:lnTo>
                  <a:pt x="1819" y="2185"/>
                </a:lnTo>
                <a:lnTo>
                  <a:pt x="1877" y="2205"/>
                </a:lnTo>
                <a:lnTo>
                  <a:pt x="1934" y="2228"/>
                </a:lnTo>
                <a:lnTo>
                  <a:pt x="1988" y="2256"/>
                </a:lnTo>
                <a:lnTo>
                  <a:pt x="2038" y="2289"/>
                </a:lnTo>
                <a:lnTo>
                  <a:pt x="2086" y="2325"/>
                </a:lnTo>
                <a:lnTo>
                  <a:pt x="2131" y="2367"/>
                </a:lnTo>
                <a:lnTo>
                  <a:pt x="2172" y="2411"/>
                </a:lnTo>
                <a:lnTo>
                  <a:pt x="2210" y="2459"/>
                </a:lnTo>
                <a:lnTo>
                  <a:pt x="2243" y="2509"/>
                </a:lnTo>
                <a:lnTo>
                  <a:pt x="2243" y="2509"/>
                </a:lnTo>
                <a:lnTo>
                  <a:pt x="2505" y="2351"/>
                </a:lnTo>
                <a:lnTo>
                  <a:pt x="2465" y="2288"/>
                </a:lnTo>
                <a:lnTo>
                  <a:pt x="2420" y="2229"/>
                </a:lnTo>
                <a:lnTo>
                  <a:pt x="2372" y="2174"/>
                </a:lnTo>
                <a:lnTo>
                  <a:pt x="2318" y="2121"/>
                </a:lnTo>
                <a:lnTo>
                  <a:pt x="2262" y="2072"/>
                </a:lnTo>
                <a:lnTo>
                  <a:pt x="2203" y="2029"/>
                </a:lnTo>
                <a:lnTo>
                  <a:pt x="2140" y="1989"/>
                </a:lnTo>
                <a:lnTo>
                  <a:pt x="2075" y="1954"/>
                </a:lnTo>
                <a:lnTo>
                  <a:pt x="2006" y="1924"/>
                </a:lnTo>
                <a:lnTo>
                  <a:pt x="1936" y="1898"/>
                </a:lnTo>
                <a:lnTo>
                  <a:pt x="1862" y="1878"/>
                </a:lnTo>
                <a:lnTo>
                  <a:pt x="1787" y="1864"/>
                </a:lnTo>
                <a:lnTo>
                  <a:pt x="1710" y="1854"/>
                </a:lnTo>
                <a:lnTo>
                  <a:pt x="1631" y="1851"/>
                </a:lnTo>
                <a:close/>
                <a:moveTo>
                  <a:pt x="919" y="823"/>
                </a:moveTo>
                <a:lnTo>
                  <a:pt x="896" y="825"/>
                </a:lnTo>
                <a:lnTo>
                  <a:pt x="875" y="832"/>
                </a:lnTo>
                <a:lnTo>
                  <a:pt x="855" y="843"/>
                </a:lnTo>
                <a:lnTo>
                  <a:pt x="840" y="859"/>
                </a:lnTo>
                <a:lnTo>
                  <a:pt x="827" y="878"/>
                </a:lnTo>
                <a:lnTo>
                  <a:pt x="819" y="900"/>
                </a:lnTo>
                <a:lnTo>
                  <a:pt x="815" y="924"/>
                </a:lnTo>
                <a:lnTo>
                  <a:pt x="817" y="947"/>
                </a:lnTo>
                <a:lnTo>
                  <a:pt x="825" y="968"/>
                </a:lnTo>
                <a:lnTo>
                  <a:pt x="836" y="988"/>
                </a:lnTo>
                <a:lnTo>
                  <a:pt x="852" y="1004"/>
                </a:lnTo>
                <a:lnTo>
                  <a:pt x="871" y="1017"/>
                </a:lnTo>
                <a:lnTo>
                  <a:pt x="893" y="1025"/>
                </a:lnTo>
                <a:lnTo>
                  <a:pt x="936" y="1038"/>
                </a:lnTo>
                <a:lnTo>
                  <a:pt x="982" y="1054"/>
                </a:lnTo>
                <a:lnTo>
                  <a:pt x="1029" y="1073"/>
                </a:lnTo>
                <a:lnTo>
                  <a:pt x="1074" y="1094"/>
                </a:lnTo>
                <a:lnTo>
                  <a:pt x="1055" y="1117"/>
                </a:lnTo>
                <a:lnTo>
                  <a:pt x="1041" y="1144"/>
                </a:lnTo>
                <a:lnTo>
                  <a:pt x="1029" y="1172"/>
                </a:lnTo>
                <a:lnTo>
                  <a:pt x="1022" y="1202"/>
                </a:lnTo>
                <a:lnTo>
                  <a:pt x="1019" y="1234"/>
                </a:lnTo>
                <a:lnTo>
                  <a:pt x="1022" y="1268"/>
                </a:lnTo>
                <a:lnTo>
                  <a:pt x="1030" y="1299"/>
                </a:lnTo>
                <a:lnTo>
                  <a:pt x="1043" y="1329"/>
                </a:lnTo>
                <a:lnTo>
                  <a:pt x="1059" y="1356"/>
                </a:lnTo>
                <a:lnTo>
                  <a:pt x="1079" y="1379"/>
                </a:lnTo>
                <a:lnTo>
                  <a:pt x="1103" y="1400"/>
                </a:lnTo>
                <a:lnTo>
                  <a:pt x="1130" y="1417"/>
                </a:lnTo>
                <a:lnTo>
                  <a:pt x="1159" y="1429"/>
                </a:lnTo>
                <a:lnTo>
                  <a:pt x="1190" y="1437"/>
                </a:lnTo>
                <a:lnTo>
                  <a:pt x="1224" y="1439"/>
                </a:lnTo>
                <a:lnTo>
                  <a:pt x="1256" y="1437"/>
                </a:lnTo>
                <a:lnTo>
                  <a:pt x="1287" y="1429"/>
                </a:lnTo>
                <a:lnTo>
                  <a:pt x="1317" y="1417"/>
                </a:lnTo>
                <a:lnTo>
                  <a:pt x="1343" y="1400"/>
                </a:lnTo>
                <a:lnTo>
                  <a:pt x="1367" y="1379"/>
                </a:lnTo>
                <a:lnTo>
                  <a:pt x="1387" y="1356"/>
                </a:lnTo>
                <a:lnTo>
                  <a:pt x="1404" y="1329"/>
                </a:lnTo>
                <a:lnTo>
                  <a:pt x="1417" y="1299"/>
                </a:lnTo>
                <a:lnTo>
                  <a:pt x="1424" y="1268"/>
                </a:lnTo>
                <a:lnTo>
                  <a:pt x="1427" y="1234"/>
                </a:lnTo>
                <a:lnTo>
                  <a:pt x="1427" y="1229"/>
                </a:lnTo>
                <a:lnTo>
                  <a:pt x="1427" y="1223"/>
                </a:lnTo>
                <a:lnTo>
                  <a:pt x="1422" y="1186"/>
                </a:lnTo>
                <a:lnTo>
                  <a:pt x="1413" y="1151"/>
                </a:lnTo>
                <a:lnTo>
                  <a:pt x="1400" y="1118"/>
                </a:lnTo>
                <a:lnTo>
                  <a:pt x="1382" y="1087"/>
                </a:lnTo>
                <a:lnTo>
                  <a:pt x="1362" y="1058"/>
                </a:lnTo>
                <a:lnTo>
                  <a:pt x="1338" y="1031"/>
                </a:lnTo>
                <a:lnTo>
                  <a:pt x="1312" y="1007"/>
                </a:lnTo>
                <a:lnTo>
                  <a:pt x="1284" y="984"/>
                </a:lnTo>
                <a:lnTo>
                  <a:pt x="1255" y="962"/>
                </a:lnTo>
                <a:lnTo>
                  <a:pt x="1226" y="944"/>
                </a:lnTo>
                <a:lnTo>
                  <a:pt x="1196" y="926"/>
                </a:lnTo>
                <a:lnTo>
                  <a:pt x="1167" y="911"/>
                </a:lnTo>
                <a:lnTo>
                  <a:pt x="1134" y="895"/>
                </a:lnTo>
                <a:lnTo>
                  <a:pt x="1102" y="881"/>
                </a:lnTo>
                <a:lnTo>
                  <a:pt x="1070" y="868"/>
                </a:lnTo>
                <a:lnTo>
                  <a:pt x="1042" y="857"/>
                </a:lnTo>
                <a:lnTo>
                  <a:pt x="1015" y="848"/>
                </a:lnTo>
                <a:lnTo>
                  <a:pt x="991" y="840"/>
                </a:lnTo>
                <a:lnTo>
                  <a:pt x="972" y="834"/>
                </a:lnTo>
                <a:lnTo>
                  <a:pt x="957" y="830"/>
                </a:lnTo>
                <a:lnTo>
                  <a:pt x="946" y="827"/>
                </a:lnTo>
                <a:lnTo>
                  <a:pt x="942" y="826"/>
                </a:lnTo>
                <a:lnTo>
                  <a:pt x="919" y="823"/>
                </a:lnTo>
                <a:close/>
                <a:moveTo>
                  <a:pt x="2343" y="823"/>
                </a:moveTo>
                <a:lnTo>
                  <a:pt x="2320" y="826"/>
                </a:lnTo>
                <a:lnTo>
                  <a:pt x="2315" y="827"/>
                </a:lnTo>
                <a:lnTo>
                  <a:pt x="2305" y="830"/>
                </a:lnTo>
                <a:lnTo>
                  <a:pt x="2290" y="834"/>
                </a:lnTo>
                <a:lnTo>
                  <a:pt x="2270" y="840"/>
                </a:lnTo>
                <a:lnTo>
                  <a:pt x="2247" y="848"/>
                </a:lnTo>
                <a:lnTo>
                  <a:pt x="2220" y="857"/>
                </a:lnTo>
                <a:lnTo>
                  <a:pt x="2192" y="868"/>
                </a:lnTo>
                <a:lnTo>
                  <a:pt x="2161" y="881"/>
                </a:lnTo>
                <a:lnTo>
                  <a:pt x="2128" y="895"/>
                </a:lnTo>
                <a:lnTo>
                  <a:pt x="2095" y="911"/>
                </a:lnTo>
                <a:lnTo>
                  <a:pt x="2066" y="926"/>
                </a:lnTo>
                <a:lnTo>
                  <a:pt x="2036" y="944"/>
                </a:lnTo>
                <a:lnTo>
                  <a:pt x="2006" y="962"/>
                </a:lnTo>
                <a:lnTo>
                  <a:pt x="1978" y="984"/>
                </a:lnTo>
                <a:lnTo>
                  <a:pt x="1950" y="1007"/>
                </a:lnTo>
                <a:lnTo>
                  <a:pt x="1925" y="1031"/>
                </a:lnTo>
                <a:lnTo>
                  <a:pt x="1900" y="1058"/>
                </a:lnTo>
                <a:lnTo>
                  <a:pt x="1880" y="1087"/>
                </a:lnTo>
                <a:lnTo>
                  <a:pt x="1862" y="1118"/>
                </a:lnTo>
                <a:lnTo>
                  <a:pt x="1849" y="1151"/>
                </a:lnTo>
                <a:lnTo>
                  <a:pt x="1840" y="1186"/>
                </a:lnTo>
                <a:lnTo>
                  <a:pt x="1836" y="1223"/>
                </a:lnTo>
                <a:lnTo>
                  <a:pt x="1836" y="1222"/>
                </a:lnTo>
                <a:lnTo>
                  <a:pt x="1835" y="1234"/>
                </a:lnTo>
                <a:lnTo>
                  <a:pt x="1838" y="1268"/>
                </a:lnTo>
                <a:lnTo>
                  <a:pt x="1845" y="1299"/>
                </a:lnTo>
                <a:lnTo>
                  <a:pt x="1857" y="1329"/>
                </a:lnTo>
                <a:lnTo>
                  <a:pt x="1874" y="1356"/>
                </a:lnTo>
                <a:lnTo>
                  <a:pt x="1895" y="1379"/>
                </a:lnTo>
                <a:lnTo>
                  <a:pt x="1918" y="1400"/>
                </a:lnTo>
                <a:lnTo>
                  <a:pt x="1945" y="1417"/>
                </a:lnTo>
                <a:lnTo>
                  <a:pt x="1975" y="1429"/>
                </a:lnTo>
                <a:lnTo>
                  <a:pt x="2005" y="1437"/>
                </a:lnTo>
                <a:lnTo>
                  <a:pt x="2039" y="1439"/>
                </a:lnTo>
                <a:lnTo>
                  <a:pt x="2072" y="1437"/>
                </a:lnTo>
                <a:lnTo>
                  <a:pt x="2104" y="1429"/>
                </a:lnTo>
                <a:lnTo>
                  <a:pt x="2132" y="1417"/>
                </a:lnTo>
                <a:lnTo>
                  <a:pt x="2159" y="1400"/>
                </a:lnTo>
                <a:lnTo>
                  <a:pt x="2182" y="1379"/>
                </a:lnTo>
                <a:lnTo>
                  <a:pt x="2203" y="1356"/>
                </a:lnTo>
                <a:lnTo>
                  <a:pt x="2220" y="1329"/>
                </a:lnTo>
                <a:lnTo>
                  <a:pt x="2233" y="1299"/>
                </a:lnTo>
                <a:lnTo>
                  <a:pt x="2240" y="1268"/>
                </a:lnTo>
                <a:lnTo>
                  <a:pt x="2243" y="1234"/>
                </a:lnTo>
                <a:lnTo>
                  <a:pt x="2240" y="1202"/>
                </a:lnTo>
                <a:lnTo>
                  <a:pt x="2233" y="1172"/>
                </a:lnTo>
                <a:lnTo>
                  <a:pt x="2221" y="1144"/>
                </a:lnTo>
                <a:lnTo>
                  <a:pt x="2207" y="1117"/>
                </a:lnTo>
                <a:lnTo>
                  <a:pt x="2188" y="1094"/>
                </a:lnTo>
                <a:lnTo>
                  <a:pt x="2233" y="1073"/>
                </a:lnTo>
                <a:lnTo>
                  <a:pt x="2280" y="1054"/>
                </a:lnTo>
                <a:lnTo>
                  <a:pt x="2326" y="1038"/>
                </a:lnTo>
                <a:lnTo>
                  <a:pt x="2370" y="1025"/>
                </a:lnTo>
                <a:lnTo>
                  <a:pt x="2391" y="1017"/>
                </a:lnTo>
                <a:lnTo>
                  <a:pt x="2411" y="1004"/>
                </a:lnTo>
                <a:lnTo>
                  <a:pt x="2426" y="988"/>
                </a:lnTo>
                <a:lnTo>
                  <a:pt x="2437" y="968"/>
                </a:lnTo>
                <a:lnTo>
                  <a:pt x="2444" y="947"/>
                </a:lnTo>
                <a:lnTo>
                  <a:pt x="2446" y="924"/>
                </a:lnTo>
                <a:lnTo>
                  <a:pt x="2443" y="900"/>
                </a:lnTo>
                <a:lnTo>
                  <a:pt x="2435" y="878"/>
                </a:lnTo>
                <a:lnTo>
                  <a:pt x="2423" y="859"/>
                </a:lnTo>
                <a:lnTo>
                  <a:pt x="2406" y="843"/>
                </a:lnTo>
                <a:lnTo>
                  <a:pt x="2387" y="832"/>
                </a:lnTo>
                <a:lnTo>
                  <a:pt x="2366" y="825"/>
                </a:lnTo>
                <a:lnTo>
                  <a:pt x="2343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487"/>
          <p:cNvSpPr>
            <a:spLocks noEditPoints="1"/>
          </p:cNvSpPr>
          <p:nvPr/>
        </p:nvSpPr>
        <p:spPr bwMode="auto">
          <a:xfrm>
            <a:off x="7283601" y="2303055"/>
            <a:ext cx="469415" cy="502779"/>
          </a:xfrm>
          <a:custGeom>
            <a:avLst/>
            <a:gdLst>
              <a:gd name="T0" fmla="*/ 1303 w 3261"/>
              <a:gd name="T1" fmla="*/ 2492 h 3498"/>
              <a:gd name="T2" fmla="*/ 1700 w 3261"/>
              <a:gd name="T3" fmla="*/ 2568 h 3498"/>
              <a:gd name="T4" fmla="*/ 2119 w 3261"/>
              <a:gd name="T5" fmla="*/ 2377 h 3498"/>
              <a:gd name="T6" fmla="*/ 2371 w 3261"/>
              <a:gd name="T7" fmla="*/ 2558 h 3498"/>
              <a:gd name="T8" fmla="*/ 1935 w 3261"/>
              <a:gd name="T9" fmla="*/ 2834 h 3498"/>
              <a:gd name="T10" fmla="*/ 1399 w 3261"/>
              <a:gd name="T11" fmla="*/ 2854 h 3498"/>
              <a:gd name="T12" fmla="*/ 943 w 3261"/>
              <a:gd name="T13" fmla="*/ 2611 h 3498"/>
              <a:gd name="T14" fmla="*/ 941 w 3261"/>
              <a:gd name="T15" fmla="*/ 1032 h 3498"/>
              <a:gd name="T16" fmla="*/ 1070 w 3261"/>
              <a:gd name="T17" fmla="*/ 1075 h 3498"/>
              <a:gd name="T18" fmla="*/ 1284 w 3261"/>
              <a:gd name="T19" fmla="*/ 1190 h 3498"/>
              <a:gd name="T20" fmla="*/ 1423 w 3261"/>
              <a:gd name="T21" fmla="*/ 1392 h 3498"/>
              <a:gd name="T22" fmla="*/ 1378 w 3261"/>
              <a:gd name="T23" fmla="*/ 1573 h 3498"/>
              <a:gd name="T24" fmla="*/ 1151 w 3261"/>
              <a:gd name="T25" fmla="*/ 1633 h 3498"/>
              <a:gd name="T26" fmla="*/ 1019 w 3261"/>
              <a:gd name="T27" fmla="*/ 1440 h 3498"/>
              <a:gd name="T28" fmla="*/ 983 w 3261"/>
              <a:gd name="T29" fmla="*/ 1260 h 3498"/>
              <a:gd name="T30" fmla="*/ 817 w 3261"/>
              <a:gd name="T31" fmla="*/ 1153 h 3498"/>
              <a:gd name="T32" fmla="*/ 896 w 3261"/>
              <a:gd name="T33" fmla="*/ 1031 h 3498"/>
              <a:gd name="T34" fmla="*/ 2434 w 3261"/>
              <a:gd name="T35" fmla="*/ 1084 h 3498"/>
              <a:gd name="T36" fmla="*/ 2391 w 3261"/>
              <a:gd name="T37" fmla="*/ 1223 h 3498"/>
              <a:gd name="T38" fmla="*/ 2221 w 3261"/>
              <a:gd name="T39" fmla="*/ 1350 h 3498"/>
              <a:gd name="T40" fmla="*/ 2194 w 3261"/>
              <a:gd name="T41" fmla="*/ 1573 h 3498"/>
              <a:gd name="T42" fmla="*/ 2002 w 3261"/>
              <a:gd name="T43" fmla="*/ 1643 h 3498"/>
              <a:gd name="T44" fmla="*/ 1838 w 3261"/>
              <a:gd name="T45" fmla="*/ 1477 h 3498"/>
              <a:gd name="T46" fmla="*/ 1879 w 3261"/>
              <a:gd name="T47" fmla="*/ 1294 h 3498"/>
              <a:gd name="T48" fmla="*/ 2065 w 3261"/>
              <a:gd name="T49" fmla="*/ 1132 h 3498"/>
              <a:gd name="T50" fmla="*/ 2270 w 3261"/>
              <a:gd name="T51" fmla="*/ 1046 h 3498"/>
              <a:gd name="T52" fmla="*/ 1536 w 3261"/>
              <a:gd name="T53" fmla="*/ 518 h 3498"/>
              <a:gd name="T54" fmla="*/ 936 w 3261"/>
              <a:gd name="T55" fmla="*/ 712 h 3498"/>
              <a:gd name="T56" fmla="*/ 502 w 3261"/>
              <a:gd name="T57" fmla="*/ 1151 h 3498"/>
              <a:gd name="T58" fmla="*/ 309 w 3261"/>
              <a:gd name="T59" fmla="*/ 1756 h 3498"/>
              <a:gd name="T60" fmla="*/ 418 w 3261"/>
              <a:gd name="T61" fmla="*/ 2394 h 3498"/>
              <a:gd name="T62" fmla="*/ 792 w 3261"/>
              <a:gd name="T63" fmla="*/ 2888 h 3498"/>
              <a:gd name="T64" fmla="*/ 1352 w 3261"/>
              <a:gd name="T65" fmla="*/ 3159 h 3498"/>
              <a:gd name="T66" fmla="*/ 1998 w 3261"/>
              <a:gd name="T67" fmla="*/ 3138 h 3498"/>
              <a:gd name="T68" fmla="*/ 2536 w 3261"/>
              <a:gd name="T69" fmla="*/ 2829 h 3498"/>
              <a:gd name="T70" fmla="*/ 2876 w 3261"/>
              <a:gd name="T71" fmla="*/ 2310 h 3498"/>
              <a:gd name="T72" fmla="*/ 2942 w 3261"/>
              <a:gd name="T73" fmla="*/ 1663 h 3498"/>
              <a:gd name="T74" fmla="*/ 2710 w 3261"/>
              <a:gd name="T75" fmla="*/ 1077 h 3498"/>
              <a:gd name="T76" fmla="*/ 2247 w 3261"/>
              <a:gd name="T77" fmla="*/ 668 h 3498"/>
              <a:gd name="T78" fmla="*/ 1631 w 3261"/>
              <a:gd name="T79" fmla="*/ 515 h 3498"/>
              <a:gd name="T80" fmla="*/ 369 w 3261"/>
              <a:gd name="T81" fmla="*/ 381 h 3498"/>
              <a:gd name="T82" fmla="*/ 880 w 3261"/>
              <a:gd name="T83" fmla="*/ 391 h 3498"/>
              <a:gd name="T84" fmla="*/ 1530 w 3261"/>
              <a:gd name="T85" fmla="*/ 210 h 3498"/>
              <a:gd name="T86" fmla="*/ 2207 w 3261"/>
              <a:gd name="T87" fmla="*/ 312 h 3498"/>
              <a:gd name="T88" fmla="*/ 2764 w 3261"/>
              <a:gd name="T89" fmla="*/ 472 h 3498"/>
              <a:gd name="T90" fmla="*/ 3141 w 3261"/>
              <a:gd name="T91" fmla="*/ 73 h 3498"/>
              <a:gd name="T92" fmla="*/ 3261 w 3261"/>
              <a:gd name="T93" fmla="*/ 411 h 3498"/>
              <a:gd name="T94" fmla="*/ 3129 w 3261"/>
              <a:gd name="T95" fmla="*/ 918 h 3498"/>
              <a:gd name="T96" fmla="*/ 3217 w 3261"/>
              <a:gd name="T97" fmla="*/ 1471 h 3498"/>
              <a:gd name="T98" fmla="*/ 3231 w 3261"/>
              <a:gd name="T99" fmla="*/ 2171 h 3498"/>
              <a:gd name="T100" fmla="*/ 2947 w 3261"/>
              <a:gd name="T101" fmla="*/ 2823 h 3498"/>
              <a:gd name="T102" fmla="*/ 2425 w 3261"/>
              <a:gd name="T103" fmla="*/ 3289 h 3498"/>
              <a:gd name="T104" fmla="*/ 1738 w 3261"/>
              <a:gd name="T105" fmla="*/ 3494 h 3498"/>
              <a:gd name="T106" fmla="*/ 1019 w 3261"/>
              <a:gd name="T107" fmla="*/ 3378 h 3498"/>
              <a:gd name="T108" fmla="*/ 442 w 3261"/>
              <a:gd name="T109" fmla="*/ 2979 h 3498"/>
              <a:gd name="T110" fmla="*/ 83 w 3261"/>
              <a:gd name="T111" fmla="*/ 2372 h 3498"/>
              <a:gd name="T112" fmla="*/ 11 w 3261"/>
              <a:gd name="T113" fmla="*/ 1658 h 3498"/>
              <a:gd name="T114" fmla="*/ 212 w 3261"/>
              <a:gd name="T115" fmla="*/ 1040 h 3498"/>
              <a:gd name="T116" fmla="*/ 11 w 3261"/>
              <a:gd name="T117" fmla="*/ 566 h 3498"/>
              <a:gd name="T118" fmla="*/ 59 w 3261"/>
              <a:gd name="T119" fmla="*/ 64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1" h="3498">
                <a:moveTo>
                  <a:pt x="1018" y="2222"/>
                </a:moveTo>
                <a:lnTo>
                  <a:pt x="1055" y="2278"/>
                </a:lnTo>
                <a:lnTo>
                  <a:pt x="1096" y="2329"/>
                </a:lnTo>
                <a:lnTo>
                  <a:pt x="1143" y="2377"/>
                </a:lnTo>
                <a:lnTo>
                  <a:pt x="1192" y="2420"/>
                </a:lnTo>
                <a:lnTo>
                  <a:pt x="1245" y="2458"/>
                </a:lnTo>
                <a:lnTo>
                  <a:pt x="1303" y="2492"/>
                </a:lnTo>
                <a:lnTo>
                  <a:pt x="1363" y="2520"/>
                </a:lnTo>
                <a:lnTo>
                  <a:pt x="1427" y="2542"/>
                </a:lnTo>
                <a:lnTo>
                  <a:pt x="1493" y="2558"/>
                </a:lnTo>
                <a:lnTo>
                  <a:pt x="1561" y="2568"/>
                </a:lnTo>
                <a:lnTo>
                  <a:pt x="1630" y="2572"/>
                </a:lnTo>
                <a:lnTo>
                  <a:pt x="1631" y="2572"/>
                </a:lnTo>
                <a:lnTo>
                  <a:pt x="1700" y="2568"/>
                </a:lnTo>
                <a:lnTo>
                  <a:pt x="1768" y="2558"/>
                </a:lnTo>
                <a:lnTo>
                  <a:pt x="1834" y="2542"/>
                </a:lnTo>
                <a:lnTo>
                  <a:pt x="1898" y="2520"/>
                </a:lnTo>
                <a:lnTo>
                  <a:pt x="1958" y="2492"/>
                </a:lnTo>
                <a:lnTo>
                  <a:pt x="2015" y="2458"/>
                </a:lnTo>
                <a:lnTo>
                  <a:pt x="2069" y="2420"/>
                </a:lnTo>
                <a:lnTo>
                  <a:pt x="2119" y="2377"/>
                </a:lnTo>
                <a:lnTo>
                  <a:pt x="2164" y="2329"/>
                </a:lnTo>
                <a:lnTo>
                  <a:pt x="2206" y="2278"/>
                </a:lnTo>
                <a:lnTo>
                  <a:pt x="2242" y="2222"/>
                </a:lnTo>
                <a:lnTo>
                  <a:pt x="2505" y="2382"/>
                </a:lnTo>
                <a:lnTo>
                  <a:pt x="2465" y="2444"/>
                </a:lnTo>
                <a:lnTo>
                  <a:pt x="2419" y="2503"/>
                </a:lnTo>
                <a:lnTo>
                  <a:pt x="2371" y="2558"/>
                </a:lnTo>
                <a:lnTo>
                  <a:pt x="2319" y="2611"/>
                </a:lnTo>
                <a:lnTo>
                  <a:pt x="2262" y="2660"/>
                </a:lnTo>
                <a:lnTo>
                  <a:pt x="2203" y="2703"/>
                </a:lnTo>
                <a:lnTo>
                  <a:pt x="2140" y="2743"/>
                </a:lnTo>
                <a:lnTo>
                  <a:pt x="2074" y="2779"/>
                </a:lnTo>
                <a:lnTo>
                  <a:pt x="2006" y="2808"/>
                </a:lnTo>
                <a:lnTo>
                  <a:pt x="1935" y="2834"/>
                </a:lnTo>
                <a:lnTo>
                  <a:pt x="1861" y="2854"/>
                </a:lnTo>
                <a:lnTo>
                  <a:pt x="1787" y="2868"/>
                </a:lnTo>
                <a:lnTo>
                  <a:pt x="1709" y="2878"/>
                </a:lnTo>
                <a:lnTo>
                  <a:pt x="1630" y="2880"/>
                </a:lnTo>
                <a:lnTo>
                  <a:pt x="1551" y="2878"/>
                </a:lnTo>
                <a:lnTo>
                  <a:pt x="1474" y="2868"/>
                </a:lnTo>
                <a:lnTo>
                  <a:pt x="1399" y="2854"/>
                </a:lnTo>
                <a:lnTo>
                  <a:pt x="1326" y="2834"/>
                </a:lnTo>
                <a:lnTo>
                  <a:pt x="1255" y="2808"/>
                </a:lnTo>
                <a:lnTo>
                  <a:pt x="1187" y="2779"/>
                </a:lnTo>
                <a:lnTo>
                  <a:pt x="1121" y="2743"/>
                </a:lnTo>
                <a:lnTo>
                  <a:pt x="1058" y="2703"/>
                </a:lnTo>
                <a:lnTo>
                  <a:pt x="999" y="2660"/>
                </a:lnTo>
                <a:lnTo>
                  <a:pt x="943" y="2611"/>
                </a:lnTo>
                <a:lnTo>
                  <a:pt x="891" y="2558"/>
                </a:lnTo>
                <a:lnTo>
                  <a:pt x="842" y="2503"/>
                </a:lnTo>
                <a:lnTo>
                  <a:pt x="797" y="2444"/>
                </a:lnTo>
                <a:lnTo>
                  <a:pt x="757" y="2382"/>
                </a:lnTo>
                <a:lnTo>
                  <a:pt x="1018" y="2222"/>
                </a:lnTo>
                <a:close/>
                <a:moveTo>
                  <a:pt x="919" y="1029"/>
                </a:moveTo>
                <a:lnTo>
                  <a:pt x="941" y="1032"/>
                </a:lnTo>
                <a:lnTo>
                  <a:pt x="946" y="1033"/>
                </a:lnTo>
                <a:lnTo>
                  <a:pt x="957" y="1036"/>
                </a:lnTo>
                <a:lnTo>
                  <a:pt x="972" y="1041"/>
                </a:lnTo>
                <a:lnTo>
                  <a:pt x="991" y="1046"/>
                </a:lnTo>
                <a:lnTo>
                  <a:pt x="1014" y="1054"/>
                </a:lnTo>
                <a:lnTo>
                  <a:pt x="1041" y="1064"/>
                </a:lnTo>
                <a:lnTo>
                  <a:pt x="1070" y="1075"/>
                </a:lnTo>
                <a:lnTo>
                  <a:pt x="1101" y="1087"/>
                </a:lnTo>
                <a:lnTo>
                  <a:pt x="1134" y="1101"/>
                </a:lnTo>
                <a:lnTo>
                  <a:pt x="1166" y="1117"/>
                </a:lnTo>
                <a:lnTo>
                  <a:pt x="1196" y="1132"/>
                </a:lnTo>
                <a:lnTo>
                  <a:pt x="1226" y="1150"/>
                </a:lnTo>
                <a:lnTo>
                  <a:pt x="1255" y="1168"/>
                </a:lnTo>
                <a:lnTo>
                  <a:pt x="1284" y="1190"/>
                </a:lnTo>
                <a:lnTo>
                  <a:pt x="1311" y="1213"/>
                </a:lnTo>
                <a:lnTo>
                  <a:pt x="1337" y="1238"/>
                </a:lnTo>
                <a:lnTo>
                  <a:pt x="1361" y="1264"/>
                </a:lnTo>
                <a:lnTo>
                  <a:pt x="1381" y="1294"/>
                </a:lnTo>
                <a:lnTo>
                  <a:pt x="1400" y="1324"/>
                </a:lnTo>
                <a:lnTo>
                  <a:pt x="1413" y="1357"/>
                </a:lnTo>
                <a:lnTo>
                  <a:pt x="1423" y="1392"/>
                </a:lnTo>
                <a:lnTo>
                  <a:pt x="1427" y="1429"/>
                </a:lnTo>
                <a:lnTo>
                  <a:pt x="1427" y="1435"/>
                </a:lnTo>
                <a:lnTo>
                  <a:pt x="1427" y="1440"/>
                </a:lnTo>
                <a:lnTo>
                  <a:pt x="1424" y="1477"/>
                </a:lnTo>
                <a:lnTo>
                  <a:pt x="1414" y="1512"/>
                </a:lnTo>
                <a:lnTo>
                  <a:pt x="1399" y="1545"/>
                </a:lnTo>
                <a:lnTo>
                  <a:pt x="1378" y="1573"/>
                </a:lnTo>
                <a:lnTo>
                  <a:pt x="1354" y="1598"/>
                </a:lnTo>
                <a:lnTo>
                  <a:pt x="1325" y="1618"/>
                </a:lnTo>
                <a:lnTo>
                  <a:pt x="1294" y="1633"/>
                </a:lnTo>
                <a:lnTo>
                  <a:pt x="1259" y="1643"/>
                </a:lnTo>
                <a:lnTo>
                  <a:pt x="1223" y="1646"/>
                </a:lnTo>
                <a:lnTo>
                  <a:pt x="1186" y="1643"/>
                </a:lnTo>
                <a:lnTo>
                  <a:pt x="1151" y="1633"/>
                </a:lnTo>
                <a:lnTo>
                  <a:pt x="1120" y="1618"/>
                </a:lnTo>
                <a:lnTo>
                  <a:pt x="1092" y="1598"/>
                </a:lnTo>
                <a:lnTo>
                  <a:pt x="1067" y="1573"/>
                </a:lnTo>
                <a:lnTo>
                  <a:pt x="1046" y="1545"/>
                </a:lnTo>
                <a:lnTo>
                  <a:pt x="1032" y="1512"/>
                </a:lnTo>
                <a:lnTo>
                  <a:pt x="1023" y="1477"/>
                </a:lnTo>
                <a:lnTo>
                  <a:pt x="1019" y="1440"/>
                </a:lnTo>
                <a:lnTo>
                  <a:pt x="1021" y="1408"/>
                </a:lnTo>
                <a:lnTo>
                  <a:pt x="1028" y="1378"/>
                </a:lnTo>
                <a:lnTo>
                  <a:pt x="1040" y="1350"/>
                </a:lnTo>
                <a:lnTo>
                  <a:pt x="1055" y="1323"/>
                </a:lnTo>
                <a:lnTo>
                  <a:pt x="1073" y="1300"/>
                </a:lnTo>
                <a:lnTo>
                  <a:pt x="1029" y="1279"/>
                </a:lnTo>
                <a:lnTo>
                  <a:pt x="983" y="1260"/>
                </a:lnTo>
                <a:lnTo>
                  <a:pt x="936" y="1245"/>
                </a:lnTo>
                <a:lnTo>
                  <a:pt x="893" y="1232"/>
                </a:lnTo>
                <a:lnTo>
                  <a:pt x="870" y="1223"/>
                </a:lnTo>
                <a:lnTo>
                  <a:pt x="852" y="1211"/>
                </a:lnTo>
                <a:lnTo>
                  <a:pt x="836" y="1195"/>
                </a:lnTo>
                <a:lnTo>
                  <a:pt x="825" y="1175"/>
                </a:lnTo>
                <a:lnTo>
                  <a:pt x="817" y="1153"/>
                </a:lnTo>
                <a:lnTo>
                  <a:pt x="815" y="1130"/>
                </a:lnTo>
                <a:lnTo>
                  <a:pt x="818" y="1107"/>
                </a:lnTo>
                <a:lnTo>
                  <a:pt x="827" y="1084"/>
                </a:lnTo>
                <a:lnTo>
                  <a:pt x="839" y="1066"/>
                </a:lnTo>
                <a:lnTo>
                  <a:pt x="855" y="1050"/>
                </a:lnTo>
                <a:lnTo>
                  <a:pt x="874" y="1039"/>
                </a:lnTo>
                <a:lnTo>
                  <a:pt x="896" y="1031"/>
                </a:lnTo>
                <a:lnTo>
                  <a:pt x="919" y="1029"/>
                </a:lnTo>
                <a:close/>
                <a:moveTo>
                  <a:pt x="2342" y="1029"/>
                </a:moveTo>
                <a:lnTo>
                  <a:pt x="2365" y="1031"/>
                </a:lnTo>
                <a:lnTo>
                  <a:pt x="2387" y="1039"/>
                </a:lnTo>
                <a:lnTo>
                  <a:pt x="2405" y="1050"/>
                </a:lnTo>
                <a:lnTo>
                  <a:pt x="2422" y="1066"/>
                </a:lnTo>
                <a:lnTo>
                  <a:pt x="2434" y="1084"/>
                </a:lnTo>
                <a:lnTo>
                  <a:pt x="2443" y="1107"/>
                </a:lnTo>
                <a:lnTo>
                  <a:pt x="2446" y="1130"/>
                </a:lnTo>
                <a:lnTo>
                  <a:pt x="2444" y="1153"/>
                </a:lnTo>
                <a:lnTo>
                  <a:pt x="2436" y="1175"/>
                </a:lnTo>
                <a:lnTo>
                  <a:pt x="2425" y="1195"/>
                </a:lnTo>
                <a:lnTo>
                  <a:pt x="2409" y="1211"/>
                </a:lnTo>
                <a:lnTo>
                  <a:pt x="2391" y="1223"/>
                </a:lnTo>
                <a:lnTo>
                  <a:pt x="2368" y="1232"/>
                </a:lnTo>
                <a:lnTo>
                  <a:pt x="2325" y="1245"/>
                </a:lnTo>
                <a:lnTo>
                  <a:pt x="2279" y="1260"/>
                </a:lnTo>
                <a:lnTo>
                  <a:pt x="2232" y="1279"/>
                </a:lnTo>
                <a:lnTo>
                  <a:pt x="2187" y="1300"/>
                </a:lnTo>
                <a:lnTo>
                  <a:pt x="2206" y="1323"/>
                </a:lnTo>
                <a:lnTo>
                  <a:pt x="2221" y="1350"/>
                </a:lnTo>
                <a:lnTo>
                  <a:pt x="2232" y="1378"/>
                </a:lnTo>
                <a:lnTo>
                  <a:pt x="2240" y="1408"/>
                </a:lnTo>
                <a:lnTo>
                  <a:pt x="2242" y="1440"/>
                </a:lnTo>
                <a:lnTo>
                  <a:pt x="2239" y="1477"/>
                </a:lnTo>
                <a:lnTo>
                  <a:pt x="2229" y="1512"/>
                </a:lnTo>
                <a:lnTo>
                  <a:pt x="2214" y="1544"/>
                </a:lnTo>
                <a:lnTo>
                  <a:pt x="2194" y="1573"/>
                </a:lnTo>
                <a:lnTo>
                  <a:pt x="2169" y="1598"/>
                </a:lnTo>
                <a:lnTo>
                  <a:pt x="2141" y="1618"/>
                </a:lnTo>
                <a:lnTo>
                  <a:pt x="2109" y="1633"/>
                </a:lnTo>
                <a:lnTo>
                  <a:pt x="2074" y="1643"/>
                </a:lnTo>
                <a:lnTo>
                  <a:pt x="2039" y="1646"/>
                </a:lnTo>
                <a:lnTo>
                  <a:pt x="2039" y="1646"/>
                </a:lnTo>
                <a:lnTo>
                  <a:pt x="2002" y="1643"/>
                </a:lnTo>
                <a:lnTo>
                  <a:pt x="1967" y="1633"/>
                </a:lnTo>
                <a:lnTo>
                  <a:pt x="1935" y="1618"/>
                </a:lnTo>
                <a:lnTo>
                  <a:pt x="1907" y="1598"/>
                </a:lnTo>
                <a:lnTo>
                  <a:pt x="1882" y="1573"/>
                </a:lnTo>
                <a:lnTo>
                  <a:pt x="1862" y="1545"/>
                </a:lnTo>
                <a:lnTo>
                  <a:pt x="1847" y="1512"/>
                </a:lnTo>
                <a:lnTo>
                  <a:pt x="1838" y="1477"/>
                </a:lnTo>
                <a:lnTo>
                  <a:pt x="1834" y="1440"/>
                </a:lnTo>
                <a:lnTo>
                  <a:pt x="1834" y="1435"/>
                </a:lnTo>
                <a:lnTo>
                  <a:pt x="1834" y="1429"/>
                </a:lnTo>
                <a:lnTo>
                  <a:pt x="1839" y="1392"/>
                </a:lnTo>
                <a:lnTo>
                  <a:pt x="1848" y="1357"/>
                </a:lnTo>
                <a:lnTo>
                  <a:pt x="1861" y="1324"/>
                </a:lnTo>
                <a:lnTo>
                  <a:pt x="1879" y="1294"/>
                </a:lnTo>
                <a:lnTo>
                  <a:pt x="1900" y="1264"/>
                </a:lnTo>
                <a:lnTo>
                  <a:pt x="1924" y="1238"/>
                </a:lnTo>
                <a:lnTo>
                  <a:pt x="1949" y="1213"/>
                </a:lnTo>
                <a:lnTo>
                  <a:pt x="1977" y="1190"/>
                </a:lnTo>
                <a:lnTo>
                  <a:pt x="2006" y="1168"/>
                </a:lnTo>
                <a:lnTo>
                  <a:pt x="2035" y="1150"/>
                </a:lnTo>
                <a:lnTo>
                  <a:pt x="2065" y="1132"/>
                </a:lnTo>
                <a:lnTo>
                  <a:pt x="2095" y="1117"/>
                </a:lnTo>
                <a:lnTo>
                  <a:pt x="2127" y="1101"/>
                </a:lnTo>
                <a:lnTo>
                  <a:pt x="2160" y="1087"/>
                </a:lnTo>
                <a:lnTo>
                  <a:pt x="2191" y="1075"/>
                </a:lnTo>
                <a:lnTo>
                  <a:pt x="2220" y="1064"/>
                </a:lnTo>
                <a:lnTo>
                  <a:pt x="2246" y="1054"/>
                </a:lnTo>
                <a:lnTo>
                  <a:pt x="2270" y="1046"/>
                </a:lnTo>
                <a:lnTo>
                  <a:pt x="2289" y="1041"/>
                </a:lnTo>
                <a:lnTo>
                  <a:pt x="2305" y="1036"/>
                </a:lnTo>
                <a:lnTo>
                  <a:pt x="2314" y="1033"/>
                </a:lnTo>
                <a:lnTo>
                  <a:pt x="2319" y="1032"/>
                </a:lnTo>
                <a:lnTo>
                  <a:pt x="2342" y="1029"/>
                </a:lnTo>
                <a:close/>
                <a:moveTo>
                  <a:pt x="1631" y="515"/>
                </a:moveTo>
                <a:lnTo>
                  <a:pt x="1536" y="518"/>
                </a:lnTo>
                <a:lnTo>
                  <a:pt x="1443" y="528"/>
                </a:lnTo>
                <a:lnTo>
                  <a:pt x="1352" y="544"/>
                </a:lnTo>
                <a:lnTo>
                  <a:pt x="1264" y="566"/>
                </a:lnTo>
                <a:lnTo>
                  <a:pt x="1178" y="595"/>
                </a:lnTo>
                <a:lnTo>
                  <a:pt x="1094" y="628"/>
                </a:lnTo>
                <a:lnTo>
                  <a:pt x="1014" y="668"/>
                </a:lnTo>
                <a:lnTo>
                  <a:pt x="936" y="712"/>
                </a:lnTo>
                <a:lnTo>
                  <a:pt x="863" y="763"/>
                </a:lnTo>
                <a:lnTo>
                  <a:pt x="792" y="816"/>
                </a:lnTo>
                <a:lnTo>
                  <a:pt x="725" y="875"/>
                </a:lnTo>
                <a:lnTo>
                  <a:pt x="663" y="938"/>
                </a:lnTo>
                <a:lnTo>
                  <a:pt x="604" y="1006"/>
                </a:lnTo>
                <a:lnTo>
                  <a:pt x="551" y="1077"/>
                </a:lnTo>
                <a:lnTo>
                  <a:pt x="502" y="1151"/>
                </a:lnTo>
                <a:lnTo>
                  <a:pt x="457" y="1230"/>
                </a:lnTo>
                <a:lnTo>
                  <a:pt x="418" y="1310"/>
                </a:lnTo>
                <a:lnTo>
                  <a:pt x="385" y="1395"/>
                </a:lnTo>
                <a:lnTo>
                  <a:pt x="357" y="1482"/>
                </a:lnTo>
                <a:lnTo>
                  <a:pt x="335" y="1571"/>
                </a:lnTo>
                <a:lnTo>
                  <a:pt x="319" y="1663"/>
                </a:lnTo>
                <a:lnTo>
                  <a:pt x="309" y="1756"/>
                </a:lnTo>
                <a:lnTo>
                  <a:pt x="306" y="1852"/>
                </a:lnTo>
                <a:lnTo>
                  <a:pt x="309" y="1947"/>
                </a:lnTo>
                <a:lnTo>
                  <a:pt x="319" y="2041"/>
                </a:lnTo>
                <a:lnTo>
                  <a:pt x="335" y="2133"/>
                </a:lnTo>
                <a:lnTo>
                  <a:pt x="357" y="2222"/>
                </a:lnTo>
                <a:lnTo>
                  <a:pt x="385" y="2310"/>
                </a:lnTo>
                <a:lnTo>
                  <a:pt x="418" y="2394"/>
                </a:lnTo>
                <a:lnTo>
                  <a:pt x="457" y="2474"/>
                </a:lnTo>
                <a:lnTo>
                  <a:pt x="502" y="2553"/>
                </a:lnTo>
                <a:lnTo>
                  <a:pt x="551" y="2627"/>
                </a:lnTo>
                <a:lnTo>
                  <a:pt x="604" y="2698"/>
                </a:lnTo>
                <a:lnTo>
                  <a:pt x="663" y="2766"/>
                </a:lnTo>
                <a:lnTo>
                  <a:pt x="725" y="2829"/>
                </a:lnTo>
                <a:lnTo>
                  <a:pt x="792" y="2888"/>
                </a:lnTo>
                <a:lnTo>
                  <a:pt x="863" y="2941"/>
                </a:lnTo>
                <a:lnTo>
                  <a:pt x="936" y="2991"/>
                </a:lnTo>
                <a:lnTo>
                  <a:pt x="1014" y="3036"/>
                </a:lnTo>
                <a:lnTo>
                  <a:pt x="1094" y="3075"/>
                </a:lnTo>
                <a:lnTo>
                  <a:pt x="1178" y="3109"/>
                </a:lnTo>
                <a:lnTo>
                  <a:pt x="1264" y="3138"/>
                </a:lnTo>
                <a:lnTo>
                  <a:pt x="1352" y="3159"/>
                </a:lnTo>
                <a:lnTo>
                  <a:pt x="1443" y="3176"/>
                </a:lnTo>
                <a:lnTo>
                  <a:pt x="1536" y="3186"/>
                </a:lnTo>
                <a:lnTo>
                  <a:pt x="1631" y="3189"/>
                </a:lnTo>
                <a:lnTo>
                  <a:pt x="1725" y="3186"/>
                </a:lnTo>
                <a:lnTo>
                  <a:pt x="1818" y="3176"/>
                </a:lnTo>
                <a:lnTo>
                  <a:pt x="1909" y="3159"/>
                </a:lnTo>
                <a:lnTo>
                  <a:pt x="1998" y="3138"/>
                </a:lnTo>
                <a:lnTo>
                  <a:pt x="2083" y="3109"/>
                </a:lnTo>
                <a:lnTo>
                  <a:pt x="2167" y="3075"/>
                </a:lnTo>
                <a:lnTo>
                  <a:pt x="2247" y="3036"/>
                </a:lnTo>
                <a:lnTo>
                  <a:pt x="2325" y="2991"/>
                </a:lnTo>
                <a:lnTo>
                  <a:pt x="2399" y="2941"/>
                </a:lnTo>
                <a:lnTo>
                  <a:pt x="2469" y="2888"/>
                </a:lnTo>
                <a:lnTo>
                  <a:pt x="2536" y="2829"/>
                </a:lnTo>
                <a:lnTo>
                  <a:pt x="2599" y="2766"/>
                </a:lnTo>
                <a:lnTo>
                  <a:pt x="2656" y="2698"/>
                </a:lnTo>
                <a:lnTo>
                  <a:pt x="2710" y="2627"/>
                </a:lnTo>
                <a:lnTo>
                  <a:pt x="2760" y="2553"/>
                </a:lnTo>
                <a:lnTo>
                  <a:pt x="2803" y="2474"/>
                </a:lnTo>
                <a:lnTo>
                  <a:pt x="2842" y="2394"/>
                </a:lnTo>
                <a:lnTo>
                  <a:pt x="2876" y="2310"/>
                </a:lnTo>
                <a:lnTo>
                  <a:pt x="2903" y="2222"/>
                </a:lnTo>
                <a:lnTo>
                  <a:pt x="2926" y="2133"/>
                </a:lnTo>
                <a:lnTo>
                  <a:pt x="2942" y="2041"/>
                </a:lnTo>
                <a:lnTo>
                  <a:pt x="2952" y="1947"/>
                </a:lnTo>
                <a:lnTo>
                  <a:pt x="2955" y="1852"/>
                </a:lnTo>
                <a:lnTo>
                  <a:pt x="2952" y="1756"/>
                </a:lnTo>
                <a:lnTo>
                  <a:pt x="2942" y="1663"/>
                </a:lnTo>
                <a:lnTo>
                  <a:pt x="2926" y="1571"/>
                </a:lnTo>
                <a:lnTo>
                  <a:pt x="2903" y="1482"/>
                </a:lnTo>
                <a:lnTo>
                  <a:pt x="2876" y="1395"/>
                </a:lnTo>
                <a:lnTo>
                  <a:pt x="2842" y="1310"/>
                </a:lnTo>
                <a:lnTo>
                  <a:pt x="2803" y="1230"/>
                </a:lnTo>
                <a:lnTo>
                  <a:pt x="2760" y="1151"/>
                </a:lnTo>
                <a:lnTo>
                  <a:pt x="2710" y="1077"/>
                </a:lnTo>
                <a:lnTo>
                  <a:pt x="2656" y="1006"/>
                </a:lnTo>
                <a:lnTo>
                  <a:pt x="2599" y="938"/>
                </a:lnTo>
                <a:lnTo>
                  <a:pt x="2536" y="875"/>
                </a:lnTo>
                <a:lnTo>
                  <a:pt x="2469" y="816"/>
                </a:lnTo>
                <a:lnTo>
                  <a:pt x="2399" y="763"/>
                </a:lnTo>
                <a:lnTo>
                  <a:pt x="2325" y="712"/>
                </a:lnTo>
                <a:lnTo>
                  <a:pt x="2247" y="668"/>
                </a:lnTo>
                <a:lnTo>
                  <a:pt x="2167" y="628"/>
                </a:lnTo>
                <a:lnTo>
                  <a:pt x="2083" y="595"/>
                </a:lnTo>
                <a:lnTo>
                  <a:pt x="1998" y="566"/>
                </a:lnTo>
                <a:lnTo>
                  <a:pt x="1909" y="544"/>
                </a:lnTo>
                <a:lnTo>
                  <a:pt x="1818" y="528"/>
                </a:lnTo>
                <a:lnTo>
                  <a:pt x="1725" y="518"/>
                </a:lnTo>
                <a:lnTo>
                  <a:pt x="1631" y="515"/>
                </a:lnTo>
                <a:close/>
                <a:moveTo>
                  <a:pt x="84" y="0"/>
                </a:moveTo>
                <a:lnTo>
                  <a:pt x="120" y="73"/>
                </a:lnTo>
                <a:lnTo>
                  <a:pt x="160" y="142"/>
                </a:lnTo>
                <a:lnTo>
                  <a:pt x="205" y="208"/>
                </a:lnTo>
                <a:lnTo>
                  <a:pt x="255" y="270"/>
                </a:lnTo>
                <a:lnTo>
                  <a:pt x="309" y="327"/>
                </a:lnTo>
                <a:lnTo>
                  <a:pt x="369" y="381"/>
                </a:lnTo>
                <a:lnTo>
                  <a:pt x="431" y="429"/>
                </a:lnTo>
                <a:lnTo>
                  <a:pt x="497" y="472"/>
                </a:lnTo>
                <a:lnTo>
                  <a:pt x="567" y="512"/>
                </a:lnTo>
                <a:lnTo>
                  <a:pt x="641" y="544"/>
                </a:lnTo>
                <a:lnTo>
                  <a:pt x="717" y="489"/>
                </a:lnTo>
                <a:lnTo>
                  <a:pt x="797" y="438"/>
                </a:lnTo>
                <a:lnTo>
                  <a:pt x="880" y="391"/>
                </a:lnTo>
                <a:lnTo>
                  <a:pt x="965" y="349"/>
                </a:lnTo>
                <a:lnTo>
                  <a:pt x="1054" y="312"/>
                </a:lnTo>
                <a:lnTo>
                  <a:pt x="1145" y="280"/>
                </a:lnTo>
                <a:lnTo>
                  <a:pt x="1238" y="254"/>
                </a:lnTo>
                <a:lnTo>
                  <a:pt x="1333" y="234"/>
                </a:lnTo>
                <a:lnTo>
                  <a:pt x="1430" y="218"/>
                </a:lnTo>
                <a:lnTo>
                  <a:pt x="1530" y="210"/>
                </a:lnTo>
                <a:lnTo>
                  <a:pt x="1631" y="206"/>
                </a:lnTo>
                <a:lnTo>
                  <a:pt x="1732" y="210"/>
                </a:lnTo>
                <a:lnTo>
                  <a:pt x="1830" y="218"/>
                </a:lnTo>
                <a:lnTo>
                  <a:pt x="1928" y="234"/>
                </a:lnTo>
                <a:lnTo>
                  <a:pt x="2024" y="254"/>
                </a:lnTo>
                <a:lnTo>
                  <a:pt x="2116" y="280"/>
                </a:lnTo>
                <a:lnTo>
                  <a:pt x="2207" y="312"/>
                </a:lnTo>
                <a:lnTo>
                  <a:pt x="2296" y="349"/>
                </a:lnTo>
                <a:lnTo>
                  <a:pt x="2381" y="391"/>
                </a:lnTo>
                <a:lnTo>
                  <a:pt x="2465" y="438"/>
                </a:lnTo>
                <a:lnTo>
                  <a:pt x="2543" y="489"/>
                </a:lnTo>
                <a:lnTo>
                  <a:pt x="2620" y="544"/>
                </a:lnTo>
                <a:lnTo>
                  <a:pt x="2694" y="512"/>
                </a:lnTo>
                <a:lnTo>
                  <a:pt x="2764" y="472"/>
                </a:lnTo>
                <a:lnTo>
                  <a:pt x="2830" y="429"/>
                </a:lnTo>
                <a:lnTo>
                  <a:pt x="2893" y="381"/>
                </a:lnTo>
                <a:lnTo>
                  <a:pt x="2951" y="327"/>
                </a:lnTo>
                <a:lnTo>
                  <a:pt x="3006" y="270"/>
                </a:lnTo>
                <a:lnTo>
                  <a:pt x="3056" y="207"/>
                </a:lnTo>
                <a:lnTo>
                  <a:pt x="3101" y="142"/>
                </a:lnTo>
                <a:lnTo>
                  <a:pt x="3141" y="73"/>
                </a:lnTo>
                <a:lnTo>
                  <a:pt x="3176" y="0"/>
                </a:lnTo>
                <a:lnTo>
                  <a:pt x="3202" y="64"/>
                </a:lnTo>
                <a:lnTo>
                  <a:pt x="3222" y="131"/>
                </a:lnTo>
                <a:lnTo>
                  <a:pt x="3240" y="199"/>
                </a:lnTo>
                <a:lnTo>
                  <a:pt x="3251" y="268"/>
                </a:lnTo>
                <a:lnTo>
                  <a:pt x="3259" y="339"/>
                </a:lnTo>
                <a:lnTo>
                  <a:pt x="3261" y="411"/>
                </a:lnTo>
                <a:lnTo>
                  <a:pt x="3258" y="490"/>
                </a:lnTo>
                <a:lnTo>
                  <a:pt x="3249" y="566"/>
                </a:lnTo>
                <a:lnTo>
                  <a:pt x="3235" y="642"/>
                </a:lnTo>
                <a:lnTo>
                  <a:pt x="3217" y="714"/>
                </a:lnTo>
                <a:lnTo>
                  <a:pt x="3192" y="784"/>
                </a:lnTo>
                <a:lnTo>
                  <a:pt x="3163" y="852"/>
                </a:lnTo>
                <a:lnTo>
                  <a:pt x="3129" y="918"/>
                </a:lnTo>
                <a:lnTo>
                  <a:pt x="3091" y="981"/>
                </a:lnTo>
                <a:lnTo>
                  <a:pt x="3049" y="1040"/>
                </a:lnTo>
                <a:lnTo>
                  <a:pt x="3091" y="1122"/>
                </a:lnTo>
                <a:lnTo>
                  <a:pt x="3130" y="1204"/>
                </a:lnTo>
                <a:lnTo>
                  <a:pt x="3164" y="1292"/>
                </a:lnTo>
                <a:lnTo>
                  <a:pt x="3193" y="1380"/>
                </a:lnTo>
                <a:lnTo>
                  <a:pt x="3217" y="1471"/>
                </a:lnTo>
                <a:lnTo>
                  <a:pt x="3236" y="1563"/>
                </a:lnTo>
                <a:lnTo>
                  <a:pt x="3250" y="1658"/>
                </a:lnTo>
                <a:lnTo>
                  <a:pt x="3258" y="1754"/>
                </a:lnTo>
                <a:lnTo>
                  <a:pt x="3261" y="1852"/>
                </a:lnTo>
                <a:lnTo>
                  <a:pt x="3258" y="1960"/>
                </a:lnTo>
                <a:lnTo>
                  <a:pt x="3247" y="2066"/>
                </a:lnTo>
                <a:lnTo>
                  <a:pt x="3231" y="2171"/>
                </a:lnTo>
                <a:lnTo>
                  <a:pt x="3207" y="2272"/>
                </a:lnTo>
                <a:lnTo>
                  <a:pt x="3178" y="2372"/>
                </a:lnTo>
                <a:lnTo>
                  <a:pt x="3142" y="2469"/>
                </a:lnTo>
                <a:lnTo>
                  <a:pt x="3101" y="2563"/>
                </a:lnTo>
                <a:lnTo>
                  <a:pt x="3055" y="2653"/>
                </a:lnTo>
                <a:lnTo>
                  <a:pt x="3004" y="2740"/>
                </a:lnTo>
                <a:lnTo>
                  <a:pt x="2947" y="2823"/>
                </a:lnTo>
                <a:lnTo>
                  <a:pt x="2885" y="2903"/>
                </a:lnTo>
                <a:lnTo>
                  <a:pt x="2818" y="2979"/>
                </a:lnTo>
                <a:lnTo>
                  <a:pt x="2748" y="3050"/>
                </a:lnTo>
                <a:lnTo>
                  <a:pt x="2672" y="3118"/>
                </a:lnTo>
                <a:lnTo>
                  <a:pt x="2593" y="3180"/>
                </a:lnTo>
                <a:lnTo>
                  <a:pt x="2511" y="3238"/>
                </a:lnTo>
                <a:lnTo>
                  <a:pt x="2425" y="3289"/>
                </a:lnTo>
                <a:lnTo>
                  <a:pt x="2335" y="3336"/>
                </a:lnTo>
                <a:lnTo>
                  <a:pt x="2242" y="3378"/>
                </a:lnTo>
                <a:lnTo>
                  <a:pt x="2146" y="3414"/>
                </a:lnTo>
                <a:lnTo>
                  <a:pt x="2047" y="3443"/>
                </a:lnTo>
                <a:lnTo>
                  <a:pt x="1947" y="3467"/>
                </a:lnTo>
                <a:lnTo>
                  <a:pt x="1843" y="3483"/>
                </a:lnTo>
                <a:lnTo>
                  <a:pt x="1738" y="3494"/>
                </a:lnTo>
                <a:lnTo>
                  <a:pt x="1631" y="3498"/>
                </a:lnTo>
                <a:lnTo>
                  <a:pt x="1523" y="3494"/>
                </a:lnTo>
                <a:lnTo>
                  <a:pt x="1418" y="3483"/>
                </a:lnTo>
                <a:lnTo>
                  <a:pt x="1314" y="3467"/>
                </a:lnTo>
                <a:lnTo>
                  <a:pt x="1214" y="3443"/>
                </a:lnTo>
                <a:lnTo>
                  <a:pt x="1116" y="3414"/>
                </a:lnTo>
                <a:lnTo>
                  <a:pt x="1019" y="3378"/>
                </a:lnTo>
                <a:lnTo>
                  <a:pt x="926" y="3336"/>
                </a:lnTo>
                <a:lnTo>
                  <a:pt x="837" y="3289"/>
                </a:lnTo>
                <a:lnTo>
                  <a:pt x="750" y="3238"/>
                </a:lnTo>
                <a:lnTo>
                  <a:pt x="667" y="3180"/>
                </a:lnTo>
                <a:lnTo>
                  <a:pt x="588" y="3118"/>
                </a:lnTo>
                <a:lnTo>
                  <a:pt x="513" y="3050"/>
                </a:lnTo>
                <a:lnTo>
                  <a:pt x="442" y="2979"/>
                </a:lnTo>
                <a:lnTo>
                  <a:pt x="376" y="2903"/>
                </a:lnTo>
                <a:lnTo>
                  <a:pt x="315" y="2823"/>
                </a:lnTo>
                <a:lnTo>
                  <a:pt x="257" y="2740"/>
                </a:lnTo>
                <a:lnTo>
                  <a:pt x="205" y="2653"/>
                </a:lnTo>
                <a:lnTo>
                  <a:pt x="159" y="2563"/>
                </a:lnTo>
                <a:lnTo>
                  <a:pt x="118" y="2469"/>
                </a:lnTo>
                <a:lnTo>
                  <a:pt x="83" y="2372"/>
                </a:lnTo>
                <a:lnTo>
                  <a:pt x="54" y="2272"/>
                </a:lnTo>
                <a:lnTo>
                  <a:pt x="30" y="2171"/>
                </a:lnTo>
                <a:lnTo>
                  <a:pt x="14" y="2066"/>
                </a:lnTo>
                <a:lnTo>
                  <a:pt x="3" y="1960"/>
                </a:lnTo>
                <a:lnTo>
                  <a:pt x="0" y="1852"/>
                </a:lnTo>
                <a:lnTo>
                  <a:pt x="2" y="1754"/>
                </a:lnTo>
                <a:lnTo>
                  <a:pt x="11" y="1658"/>
                </a:lnTo>
                <a:lnTo>
                  <a:pt x="25" y="1563"/>
                </a:lnTo>
                <a:lnTo>
                  <a:pt x="44" y="1471"/>
                </a:lnTo>
                <a:lnTo>
                  <a:pt x="68" y="1380"/>
                </a:lnTo>
                <a:lnTo>
                  <a:pt x="97" y="1292"/>
                </a:lnTo>
                <a:lnTo>
                  <a:pt x="131" y="1204"/>
                </a:lnTo>
                <a:lnTo>
                  <a:pt x="169" y="1122"/>
                </a:lnTo>
                <a:lnTo>
                  <a:pt x="212" y="1040"/>
                </a:lnTo>
                <a:lnTo>
                  <a:pt x="170" y="981"/>
                </a:lnTo>
                <a:lnTo>
                  <a:pt x="132" y="918"/>
                </a:lnTo>
                <a:lnTo>
                  <a:pt x="97" y="852"/>
                </a:lnTo>
                <a:lnTo>
                  <a:pt x="69" y="784"/>
                </a:lnTo>
                <a:lnTo>
                  <a:pt x="44" y="714"/>
                </a:lnTo>
                <a:lnTo>
                  <a:pt x="25" y="642"/>
                </a:lnTo>
                <a:lnTo>
                  <a:pt x="11" y="566"/>
                </a:lnTo>
                <a:lnTo>
                  <a:pt x="3" y="490"/>
                </a:lnTo>
                <a:lnTo>
                  <a:pt x="0" y="411"/>
                </a:lnTo>
                <a:lnTo>
                  <a:pt x="2" y="339"/>
                </a:lnTo>
                <a:lnTo>
                  <a:pt x="10" y="268"/>
                </a:lnTo>
                <a:lnTo>
                  <a:pt x="22" y="199"/>
                </a:lnTo>
                <a:lnTo>
                  <a:pt x="39" y="131"/>
                </a:lnTo>
                <a:lnTo>
                  <a:pt x="59" y="64"/>
                </a:lnTo>
                <a:lnTo>
                  <a:pt x="8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492"/>
          <p:cNvSpPr>
            <a:spLocks noEditPoints="1"/>
          </p:cNvSpPr>
          <p:nvPr/>
        </p:nvSpPr>
        <p:spPr bwMode="auto">
          <a:xfrm>
            <a:off x="7994794" y="2303055"/>
            <a:ext cx="469415" cy="502779"/>
          </a:xfrm>
          <a:custGeom>
            <a:avLst/>
            <a:gdLst>
              <a:gd name="T0" fmla="*/ 943 w 3261"/>
              <a:gd name="T1" fmla="*/ 2611 h 3498"/>
              <a:gd name="T2" fmla="*/ 1326 w 3261"/>
              <a:gd name="T3" fmla="*/ 2834 h 3498"/>
              <a:gd name="T4" fmla="*/ 1787 w 3261"/>
              <a:gd name="T5" fmla="*/ 2868 h 3498"/>
              <a:gd name="T6" fmla="*/ 2203 w 3261"/>
              <a:gd name="T7" fmla="*/ 2703 h 3498"/>
              <a:gd name="T8" fmla="*/ 2505 w 3261"/>
              <a:gd name="T9" fmla="*/ 2382 h 3498"/>
              <a:gd name="T10" fmla="*/ 2015 w 3261"/>
              <a:gd name="T11" fmla="*/ 2458 h 3498"/>
              <a:gd name="T12" fmla="*/ 1631 w 3261"/>
              <a:gd name="T13" fmla="*/ 2572 h 3498"/>
              <a:gd name="T14" fmla="*/ 1246 w 3261"/>
              <a:gd name="T15" fmla="*/ 2458 h 3498"/>
              <a:gd name="T16" fmla="*/ 919 w 3261"/>
              <a:gd name="T17" fmla="*/ 1029 h 3498"/>
              <a:gd name="T18" fmla="*/ 818 w 3261"/>
              <a:gd name="T19" fmla="*/ 1107 h 3498"/>
              <a:gd name="T20" fmla="*/ 870 w 3261"/>
              <a:gd name="T21" fmla="*/ 1223 h 3498"/>
              <a:gd name="T22" fmla="*/ 1055 w 3261"/>
              <a:gd name="T23" fmla="*/ 1323 h 3498"/>
              <a:gd name="T24" fmla="*/ 1032 w 3261"/>
              <a:gd name="T25" fmla="*/ 1512 h 3498"/>
              <a:gd name="T26" fmla="*/ 1186 w 3261"/>
              <a:gd name="T27" fmla="*/ 1643 h 3498"/>
              <a:gd name="T28" fmla="*/ 1378 w 3261"/>
              <a:gd name="T29" fmla="*/ 1573 h 3498"/>
              <a:gd name="T30" fmla="*/ 1427 w 3261"/>
              <a:gd name="T31" fmla="*/ 1429 h 3498"/>
              <a:gd name="T32" fmla="*/ 1337 w 3261"/>
              <a:gd name="T33" fmla="*/ 1238 h 3498"/>
              <a:gd name="T34" fmla="*/ 1166 w 3261"/>
              <a:gd name="T35" fmla="*/ 1117 h 3498"/>
              <a:gd name="T36" fmla="*/ 991 w 3261"/>
              <a:gd name="T37" fmla="*/ 1046 h 3498"/>
              <a:gd name="T38" fmla="*/ 2342 w 3261"/>
              <a:gd name="T39" fmla="*/ 1029 h 3498"/>
              <a:gd name="T40" fmla="*/ 2246 w 3261"/>
              <a:gd name="T41" fmla="*/ 1054 h 3498"/>
              <a:gd name="T42" fmla="*/ 2065 w 3261"/>
              <a:gd name="T43" fmla="*/ 1132 h 3498"/>
              <a:gd name="T44" fmla="*/ 1900 w 3261"/>
              <a:gd name="T45" fmla="*/ 1264 h 3498"/>
              <a:gd name="T46" fmla="*/ 1834 w 3261"/>
              <a:gd name="T47" fmla="*/ 1440 h 3498"/>
              <a:gd name="T48" fmla="*/ 1935 w 3261"/>
              <a:gd name="T49" fmla="*/ 1618 h 3498"/>
              <a:gd name="T50" fmla="*/ 2141 w 3261"/>
              <a:gd name="T51" fmla="*/ 1618 h 3498"/>
              <a:gd name="T52" fmla="*/ 2242 w 3261"/>
              <a:gd name="T53" fmla="*/ 1440 h 3498"/>
              <a:gd name="T54" fmla="*/ 2232 w 3261"/>
              <a:gd name="T55" fmla="*/ 1279 h 3498"/>
              <a:gd name="T56" fmla="*/ 2425 w 3261"/>
              <a:gd name="T57" fmla="*/ 1195 h 3498"/>
              <a:gd name="T58" fmla="*/ 2422 w 3261"/>
              <a:gd name="T59" fmla="*/ 1066 h 3498"/>
              <a:gd name="T60" fmla="*/ 120 w 3261"/>
              <a:gd name="T61" fmla="*/ 73 h 3498"/>
              <a:gd name="T62" fmla="*/ 431 w 3261"/>
              <a:gd name="T63" fmla="*/ 429 h 3498"/>
              <a:gd name="T64" fmla="*/ 880 w 3261"/>
              <a:gd name="T65" fmla="*/ 391 h 3498"/>
              <a:gd name="T66" fmla="*/ 1430 w 3261"/>
              <a:gd name="T67" fmla="*/ 218 h 3498"/>
              <a:gd name="T68" fmla="*/ 2024 w 3261"/>
              <a:gd name="T69" fmla="*/ 254 h 3498"/>
              <a:gd name="T70" fmla="*/ 2543 w 3261"/>
              <a:gd name="T71" fmla="*/ 489 h 3498"/>
              <a:gd name="T72" fmla="*/ 2951 w 3261"/>
              <a:gd name="T73" fmla="*/ 327 h 3498"/>
              <a:gd name="T74" fmla="*/ 3202 w 3261"/>
              <a:gd name="T75" fmla="*/ 64 h 3498"/>
              <a:gd name="T76" fmla="*/ 3258 w 3261"/>
              <a:gd name="T77" fmla="*/ 490 h 3498"/>
              <a:gd name="T78" fmla="*/ 3129 w 3261"/>
              <a:gd name="T79" fmla="*/ 918 h 3498"/>
              <a:gd name="T80" fmla="*/ 3193 w 3261"/>
              <a:gd name="T81" fmla="*/ 1380 h 3498"/>
              <a:gd name="T82" fmla="*/ 3258 w 3261"/>
              <a:gd name="T83" fmla="*/ 1960 h 3498"/>
              <a:gd name="T84" fmla="*/ 3101 w 3261"/>
              <a:gd name="T85" fmla="*/ 2563 h 3498"/>
              <a:gd name="T86" fmla="*/ 2748 w 3261"/>
              <a:gd name="T87" fmla="*/ 3050 h 3498"/>
              <a:gd name="T88" fmla="*/ 2242 w 3261"/>
              <a:gd name="T89" fmla="*/ 3378 h 3498"/>
              <a:gd name="T90" fmla="*/ 1631 w 3261"/>
              <a:gd name="T91" fmla="*/ 3498 h 3498"/>
              <a:gd name="T92" fmla="*/ 1019 w 3261"/>
              <a:gd name="T93" fmla="*/ 3378 h 3498"/>
              <a:gd name="T94" fmla="*/ 513 w 3261"/>
              <a:gd name="T95" fmla="*/ 3050 h 3498"/>
              <a:gd name="T96" fmla="*/ 159 w 3261"/>
              <a:gd name="T97" fmla="*/ 2563 h 3498"/>
              <a:gd name="T98" fmla="*/ 3 w 3261"/>
              <a:gd name="T99" fmla="*/ 1960 h 3498"/>
              <a:gd name="T100" fmla="*/ 68 w 3261"/>
              <a:gd name="T101" fmla="*/ 1380 h 3498"/>
              <a:gd name="T102" fmla="*/ 132 w 3261"/>
              <a:gd name="T103" fmla="*/ 918 h 3498"/>
              <a:gd name="T104" fmla="*/ 3 w 3261"/>
              <a:gd name="T105" fmla="*/ 490 h 3498"/>
              <a:gd name="T106" fmla="*/ 59 w 3261"/>
              <a:gd name="T107" fmla="*/ 64 h 3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498">
                <a:moveTo>
                  <a:pt x="1018" y="2222"/>
                </a:moveTo>
                <a:lnTo>
                  <a:pt x="757" y="2382"/>
                </a:lnTo>
                <a:lnTo>
                  <a:pt x="797" y="2444"/>
                </a:lnTo>
                <a:lnTo>
                  <a:pt x="842" y="2503"/>
                </a:lnTo>
                <a:lnTo>
                  <a:pt x="891" y="2558"/>
                </a:lnTo>
                <a:lnTo>
                  <a:pt x="943" y="2611"/>
                </a:lnTo>
                <a:lnTo>
                  <a:pt x="999" y="2660"/>
                </a:lnTo>
                <a:lnTo>
                  <a:pt x="1058" y="2703"/>
                </a:lnTo>
                <a:lnTo>
                  <a:pt x="1121" y="2743"/>
                </a:lnTo>
                <a:lnTo>
                  <a:pt x="1187" y="2779"/>
                </a:lnTo>
                <a:lnTo>
                  <a:pt x="1255" y="2808"/>
                </a:lnTo>
                <a:lnTo>
                  <a:pt x="1326" y="2834"/>
                </a:lnTo>
                <a:lnTo>
                  <a:pt x="1400" y="2854"/>
                </a:lnTo>
                <a:lnTo>
                  <a:pt x="1474" y="2868"/>
                </a:lnTo>
                <a:lnTo>
                  <a:pt x="1552" y="2878"/>
                </a:lnTo>
                <a:lnTo>
                  <a:pt x="1630" y="2880"/>
                </a:lnTo>
                <a:lnTo>
                  <a:pt x="1709" y="2878"/>
                </a:lnTo>
                <a:lnTo>
                  <a:pt x="1787" y="2868"/>
                </a:lnTo>
                <a:lnTo>
                  <a:pt x="1861" y="2854"/>
                </a:lnTo>
                <a:lnTo>
                  <a:pt x="1935" y="2834"/>
                </a:lnTo>
                <a:lnTo>
                  <a:pt x="2006" y="2808"/>
                </a:lnTo>
                <a:lnTo>
                  <a:pt x="2074" y="2779"/>
                </a:lnTo>
                <a:lnTo>
                  <a:pt x="2140" y="2743"/>
                </a:lnTo>
                <a:lnTo>
                  <a:pt x="2203" y="2703"/>
                </a:lnTo>
                <a:lnTo>
                  <a:pt x="2262" y="2660"/>
                </a:lnTo>
                <a:lnTo>
                  <a:pt x="2319" y="2611"/>
                </a:lnTo>
                <a:lnTo>
                  <a:pt x="2371" y="2558"/>
                </a:lnTo>
                <a:lnTo>
                  <a:pt x="2419" y="2503"/>
                </a:lnTo>
                <a:lnTo>
                  <a:pt x="2465" y="2444"/>
                </a:lnTo>
                <a:lnTo>
                  <a:pt x="2505" y="2382"/>
                </a:lnTo>
                <a:lnTo>
                  <a:pt x="2242" y="2222"/>
                </a:lnTo>
                <a:lnTo>
                  <a:pt x="2206" y="2278"/>
                </a:lnTo>
                <a:lnTo>
                  <a:pt x="2164" y="2329"/>
                </a:lnTo>
                <a:lnTo>
                  <a:pt x="2119" y="2377"/>
                </a:lnTo>
                <a:lnTo>
                  <a:pt x="2069" y="2420"/>
                </a:lnTo>
                <a:lnTo>
                  <a:pt x="2015" y="2458"/>
                </a:lnTo>
                <a:lnTo>
                  <a:pt x="1958" y="2492"/>
                </a:lnTo>
                <a:lnTo>
                  <a:pt x="1898" y="2520"/>
                </a:lnTo>
                <a:lnTo>
                  <a:pt x="1834" y="2542"/>
                </a:lnTo>
                <a:lnTo>
                  <a:pt x="1768" y="2558"/>
                </a:lnTo>
                <a:lnTo>
                  <a:pt x="1700" y="2568"/>
                </a:lnTo>
                <a:lnTo>
                  <a:pt x="1631" y="2572"/>
                </a:lnTo>
                <a:lnTo>
                  <a:pt x="1561" y="2568"/>
                </a:lnTo>
                <a:lnTo>
                  <a:pt x="1493" y="2558"/>
                </a:lnTo>
                <a:lnTo>
                  <a:pt x="1427" y="2542"/>
                </a:lnTo>
                <a:lnTo>
                  <a:pt x="1363" y="2520"/>
                </a:lnTo>
                <a:lnTo>
                  <a:pt x="1303" y="2492"/>
                </a:lnTo>
                <a:lnTo>
                  <a:pt x="1246" y="2458"/>
                </a:lnTo>
                <a:lnTo>
                  <a:pt x="1192" y="2420"/>
                </a:lnTo>
                <a:lnTo>
                  <a:pt x="1143" y="2377"/>
                </a:lnTo>
                <a:lnTo>
                  <a:pt x="1096" y="2329"/>
                </a:lnTo>
                <a:lnTo>
                  <a:pt x="1055" y="2278"/>
                </a:lnTo>
                <a:lnTo>
                  <a:pt x="1018" y="2222"/>
                </a:lnTo>
                <a:close/>
                <a:moveTo>
                  <a:pt x="919" y="1029"/>
                </a:moveTo>
                <a:lnTo>
                  <a:pt x="896" y="1031"/>
                </a:lnTo>
                <a:lnTo>
                  <a:pt x="874" y="1039"/>
                </a:lnTo>
                <a:lnTo>
                  <a:pt x="855" y="1050"/>
                </a:lnTo>
                <a:lnTo>
                  <a:pt x="839" y="1066"/>
                </a:lnTo>
                <a:lnTo>
                  <a:pt x="827" y="1084"/>
                </a:lnTo>
                <a:lnTo>
                  <a:pt x="818" y="1107"/>
                </a:lnTo>
                <a:lnTo>
                  <a:pt x="815" y="1130"/>
                </a:lnTo>
                <a:lnTo>
                  <a:pt x="817" y="1153"/>
                </a:lnTo>
                <a:lnTo>
                  <a:pt x="825" y="1175"/>
                </a:lnTo>
                <a:lnTo>
                  <a:pt x="836" y="1195"/>
                </a:lnTo>
                <a:lnTo>
                  <a:pt x="852" y="1211"/>
                </a:lnTo>
                <a:lnTo>
                  <a:pt x="870" y="1223"/>
                </a:lnTo>
                <a:lnTo>
                  <a:pt x="893" y="1232"/>
                </a:lnTo>
                <a:lnTo>
                  <a:pt x="936" y="1245"/>
                </a:lnTo>
                <a:lnTo>
                  <a:pt x="983" y="1260"/>
                </a:lnTo>
                <a:lnTo>
                  <a:pt x="1029" y="1279"/>
                </a:lnTo>
                <a:lnTo>
                  <a:pt x="1073" y="1300"/>
                </a:lnTo>
                <a:lnTo>
                  <a:pt x="1055" y="1323"/>
                </a:lnTo>
                <a:lnTo>
                  <a:pt x="1040" y="1350"/>
                </a:lnTo>
                <a:lnTo>
                  <a:pt x="1028" y="1378"/>
                </a:lnTo>
                <a:lnTo>
                  <a:pt x="1021" y="1408"/>
                </a:lnTo>
                <a:lnTo>
                  <a:pt x="1019" y="1440"/>
                </a:lnTo>
                <a:lnTo>
                  <a:pt x="1023" y="1477"/>
                </a:lnTo>
                <a:lnTo>
                  <a:pt x="1032" y="1512"/>
                </a:lnTo>
                <a:lnTo>
                  <a:pt x="1046" y="1545"/>
                </a:lnTo>
                <a:lnTo>
                  <a:pt x="1067" y="1573"/>
                </a:lnTo>
                <a:lnTo>
                  <a:pt x="1092" y="1598"/>
                </a:lnTo>
                <a:lnTo>
                  <a:pt x="1120" y="1618"/>
                </a:lnTo>
                <a:lnTo>
                  <a:pt x="1151" y="1633"/>
                </a:lnTo>
                <a:lnTo>
                  <a:pt x="1186" y="1643"/>
                </a:lnTo>
                <a:lnTo>
                  <a:pt x="1223" y="1646"/>
                </a:lnTo>
                <a:lnTo>
                  <a:pt x="1259" y="1643"/>
                </a:lnTo>
                <a:lnTo>
                  <a:pt x="1294" y="1633"/>
                </a:lnTo>
                <a:lnTo>
                  <a:pt x="1325" y="1618"/>
                </a:lnTo>
                <a:lnTo>
                  <a:pt x="1354" y="1598"/>
                </a:lnTo>
                <a:lnTo>
                  <a:pt x="1378" y="1573"/>
                </a:lnTo>
                <a:lnTo>
                  <a:pt x="1399" y="1545"/>
                </a:lnTo>
                <a:lnTo>
                  <a:pt x="1414" y="1512"/>
                </a:lnTo>
                <a:lnTo>
                  <a:pt x="1424" y="1477"/>
                </a:lnTo>
                <a:lnTo>
                  <a:pt x="1427" y="1440"/>
                </a:lnTo>
                <a:lnTo>
                  <a:pt x="1427" y="1435"/>
                </a:lnTo>
                <a:lnTo>
                  <a:pt x="1427" y="1429"/>
                </a:lnTo>
                <a:lnTo>
                  <a:pt x="1423" y="1392"/>
                </a:lnTo>
                <a:lnTo>
                  <a:pt x="1413" y="1357"/>
                </a:lnTo>
                <a:lnTo>
                  <a:pt x="1400" y="1324"/>
                </a:lnTo>
                <a:lnTo>
                  <a:pt x="1381" y="1294"/>
                </a:lnTo>
                <a:lnTo>
                  <a:pt x="1361" y="1264"/>
                </a:lnTo>
                <a:lnTo>
                  <a:pt x="1337" y="1238"/>
                </a:lnTo>
                <a:lnTo>
                  <a:pt x="1311" y="1213"/>
                </a:lnTo>
                <a:lnTo>
                  <a:pt x="1284" y="1190"/>
                </a:lnTo>
                <a:lnTo>
                  <a:pt x="1255" y="1168"/>
                </a:lnTo>
                <a:lnTo>
                  <a:pt x="1226" y="1150"/>
                </a:lnTo>
                <a:lnTo>
                  <a:pt x="1196" y="1132"/>
                </a:lnTo>
                <a:lnTo>
                  <a:pt x="1166" y="1117"/>
                </a:lnTo>
                <a:lnTo>
                  <a:pt x="1134" y="1101"/>
                </a:lnTo>
                <a:lnTo>
                  <a:pt x="1101" y="1087"/>
                </a:lnTo>
                <a:lnTo>
                  <a:pt x="1070" y="1075"/>
                </a:lnTo>
                <a:lnTo>
                  <a:pt x="1041" y="1064"/>
                </a:lnTo>
                <a:lnTo>
                  <a:pt x="1014" y="1054"/>
                </a:lnTo>
                <a:lnTo>
                  <a:pt x="991" y="1046"/>
                </a:lnTo>
                <a:lnTo>
                  <a:pt x="972" y="1041"/>
                </a:lnTo>
                <a:lnTo>
                  <a:pt x="957" y="1036"/>
                </a:lnTo>
                <a:lnTo>
                  <a:pt x="946" y="1033"/>
                </a:lnTo>
                <a:lnTo>
                  <a:pt x="941" y="1032"/>
                </a:lnTo>
                <a:lnTo>
                  <a:pt x="919" y="1029"/>
                </a:lnTo>
                <a:close/>
                <a:moveTo>
                  <a:pt x="2342" y="1029"/>
                </a:moveTo>
                <a:lnTo>
                  <a:pt x="2319" y="1032"/>
                </a:lnTo>
                <a:lnTo>
                  <a:pt x="2314" y="1033"/>
                </a:lnTo>
                <a:lnTo>
                  <a:pt x="2305" y="1036"/>
                </a:lnTo>
                <a:lnTo>
                  <a:pt x="2289" y="1041"/>
                </a:lnTo>
                <a:lnTo>
                  <a:pt x="2270" y="1046"/>
                </a:lnTo>
                <a:lnTo>
                  <a:pt x="2246" y="1054"/>
                </a:lnTo>
                <a:lnTo>
                  <a:pt x="2220" y="1064"/>
                </a:lnTo>
                <a:lnTo>
                  <a:pt x="2191" y="1075"/>
                </a:lnTo>
                <a:lnTo>
                  <a:pt x="2160" y="1087"/>
                </a:lnTo>
                <a:lnTo>
                  <a:pt x="2127" y="1101"/>
                </a:lnTo>
                <a:lnTo>
                  <a:pt x="2095" y="1117"/>
                </a:lnTo>
                <a:lnTo>
                  <a:pt x="2065" y="1132"/>
                </a:lnTo>
                <a:lnTo>
                  <a:pt x="2035" y="1150"/>
                </a:lnTo>
                <a:lnTo>
                  <a:pt x="2006" y="1168"/>
                </a:lnTo>
                <a:lnTo>
                  <a:pt x="1977" y="1190"/>
                </a:lnTo>
                <a:lnTo>
                  <a:pt x="1949" y="1213"/>
                </a:lnTo>
                <a:lnTo>
                  <a:pt x="1924" y="1238"/>
                </a:lnTo>
                <a:lnTo>
                  <a:pt x="1900" y="1264"/>
                </a:lnTo>
                <a:lnTo>
                  <a:pt x="1879" y="1294"/>
                </a:lnTo>
                <a:lnTo>
                  <a:pt x="1861" y="1324"/>
                </a:lnTo>
                <a:lnTo>
                  <a:pt x="1848" y="1357"/>
                </a:lnTo>
                <a:lnTo>
                  <a:pt x="1839" y="1392"/>
                </a:lnTo>
                <a:lnTo>
                  <a:pt x="1834" y="1429"/>
                </a:lnTo>
                <a:lnTo>
                  <a:pt x="1834" y="1440"/>
                </a:lnTo>
                <a:lnTo>
                  <a:pt x="1838" y="1477"/>
                </a:lnTo>
                <a:lnTo>
                  <a:pt x="1847" y="1512"/>
                </a:lnTo>
                <a:lnTo>
                  <a:pt x="1862" y="1544"/>
                </a:lnTo>
                <a:lnTo>
                  <a:pt x="1882" y="1573"/>
                </a:lnTo>
                <a:lnTo>
                  <a:pt x="1907" y="1598"/>
                </a:lnTo>
                <a:lnTo>
                  <a:pt x="1935" y="1618"/>
                </a:lnTo>
                <a:lnTo>
                  <a:pt x="1967" y="1633"/>
                </a:lnTo>
                <a:lnTo>
                  <a:pt x="2002" y="1643"/>
                </a:lnTo>
                <a:lnTo>
                  <a:pt x="2039" y="1646"/>
                </a:lnTo>
                <a:lnTo>
                  <a:pt x="2074" y="1643"/>
                </a:lnTo>
                <a:lnTo>
                  <a:pt x="2109" y="1633"/>
                </a:lnTo>
                <a:lnTo>
                  <a:pt x="2141" y="1618"/>
                </a:lnTo>
                <a:lnTo>
                  <a:pt x="2169" y="1598"/>
                </a:lnTo>
                <a:lnTo>
                  <a:pt x="2194" y="1573"/>
                </a:lnTo>
                <a:lnTo>
                  <a:pt x="2214" y="1544"/>
                </a:lnTo>
                <a:lnTo>
                  <a:pt x="2229" y="1512"/>
                </a:lnTo>
                <a:lnTo>
                  <a:pt x="2239" y="1477"/>
                </a:lnTo>
                <a:lnTo>
                  <a:pt x="2242" y="1440"/>
                </a:lnTo>
                <a:lnTo>
                  <a:pt x="2240" y="1408"/>
                </a:lnTo>
                <a:lnTo>
                  <a:pt x="2232" y="1378"/>
                </a:lnTo>
                <a:lnTo>
                  <a:pt x="2221" y="1350"/>
                </a:lnTo>
                <a:lnTo>
                  <a:pt x="2206" y="1323"/>
                </a:lnTo>
                <a:lnTo>
                  <a:pt x="2187" y="1300"/>
                </a:lnTo>
                <a:lnTo>
                  <a:pt x="2232" y="1279"/>
                </a:lnTo>
                <a:lnTo>
                  <a:pt x="2279" y="1260"/>
                </a:lnTo>
                <a:lnTo>
                  <a:pt x="2325" y="1245"/>
                </a:lnTo>
                <a:lnTo>
                  <a:pt x="2368" y="1232"/>
                </a:lnTo>
                <a:lnTo>
                  <a:pt x="2391" y="1223"/>
                </a:lnTo>
                <a:lnTo>
                  <a:pt x="2409" y="1211"/>
                </a:lnTo>
                <a:lnTo>
                  <a:pt x="2425" y="1195"/>
                </a:lnTo>
                <a:lnTo>
                  <a:pt x="2436" y="1175"/>
                </a:lnTo>
                <a:lnTo>
                  <a:pt x="2444" y="1153"/>
                </a:lnTo>
                <a:lnTo>
                  <a:pt x="2446" y="1130"/>
                </a:lnTo>
                <a:lnTo>
                  <a:pt x="2443" y="1107"/>
                </a:lnTo>
                <a:lnTo>
                  <a:pt x="2434" y="1084"/>
                </a:lnTo>
                <a:lnTo>
                  <a:pt x="2422" y="1066"/>
                </a:lnTo>
                <a:lnTo>
                  <a:pt x="2405" y="1050"/>
                </a:lnTo>
                <a:lnTo>
                  <a:pt x="2387" y="1039"/>
                </a:lnTo>
                <a:lnTo>
                  <a:pt x="2365" y="1031"/>
                </a:lnTo>
                <a:lnTo>
                  <a:pt x="2342" y="1029"/>
                </a:lnTo>
                <a:close/>
                <a:moveTo>
                  <a:pt x="84" y="0"/>
                </a:moveTo>
                <a:lnTo>
                  <a:pt x="120" y="73"/>
                </a:lnTo>
                <a:lnTo>
                  <a:pt x="160" y="142"/>
                </a:lnTo>
                <a:lnTo>
                  <a:pt x="205" y="208"/>
                </a:lnTo>
                <a:lnTo>
                  <a:pt x="255" y="270"/>
                </a:lnTo>
                <a:lnTo>
                  <a:pt x="309" y="327"/>
                </a:lnTo>
                <a:lnTo>
                  <a:pt x="369" y="381"/>
                </a:lnTo>
                <a:lnTo>
                  <a:pt x="431" y="429"/>
                </a:lnTo>
                <a:lnTo>
                  <a:pt x="497" y="472"/>
                </a:lnTo>
                <a:lnTo>
                  <a:pt x="567" y="512"/>
                </a:lnTo>
                <a:lnTo>
                  <a:pt x="641" y="544"/>
                </a:lnTo>
                <a:lnTo>
                  <a:pt x="717" y="489"/>
                </a:lnTo>
                <a:lnTo>
                  <a:pt x="797" y="438"/>
                </a:lnTo>
                <a:lnTo>
                  <a:pt x="880" y="391"/>
                </a:lnTo>
                <a:lnTo>
                  <a:pt x="965" y="349"/>
                </a:lnTo>
                <a:lnTo>
                  <a:pt x="1054" y="312"/>
                </a:lnTo>
                <a:lnTo>
                  <a:pt x="1145" y="280"/>
                </a:lnTo>
                <a:lnTo>
                  <a:pt x="1238" y="254"/>
                </a:lnTo>
                <a:lnTo>
                  <a:pt x="1333" y="234"/>
                </a:lnTo>
                <a:lnTo>
                  <a:pt x="1430" y="218"/>
                </a:lnTo>
                <a:lnTo>
                  <a:pt x="1530" y="210"/>
                </a:lnTo>
                <a:lnTo>
                  <a:pt x="1631" y="206"/>
                </a:lnTo>
                <a:lnTo>
                  <a:pt x="1732" y="210"/>
                </a:lnTo>
                <a:lnTo>
                  <a:pt x="1830" y="218"/>
                </a:lnTo>
                <a:lnTo>
                  <a:pt x="1928" y="234"/>
                </a:lnTo>
                <a:lnTo>
                  <a:pt x="2024" y="254"/>
                </a:lnTo>
                <a:lnTo>
                  <a:pt x="2116" y="280"/>
                </a:lnTo>
                <a:lnTo>
                  <a:pt x="2207" y="312"/>
                </a:lnTo>
                <a:lnTo>
                  <a:pt x="2296" y="349"/>
                </a:lnTo>
                <a:lnTo>
                  <a:pt x="2381" y="391"/>
                </a:lnTo>
                <a:lnTo>
                  <a:pt x="2465" y="438"/>
                </a:lnTo>
                <a:lnTo>
                  <a:pt x="2543" y="489"/>
                </a:lnTo>
                <a:lnTo>
                  <a:pt x="2620" y="544"/>
                </a:lnTo>
                <a:lnTo>
                  <a:pt x="2694" y="512"/>
                </a:lnTo>
                <a:lnTo>
                  <a:pt x="2764" y="472"/>
                </a:lnTo>
                <a:lnTo>
                  <a:pt x="2830" y="429"/>
                </a:lnTo>
                <a:lnTo>
                  <a:pt x="2893" y="381"/>
                </a:lnTo>
                <a:lnTo>
                  <a:pt x="2951" y="327"/>
                </a:lnTo>
                <a:lnTo>
                  <a:pt x="3006" y="270"/>
                </a:lnTo>
                <a:lnTo>
                  <a:pt x="3056" y="207"/>
                </a:lnTo>
                <a:lnTo>
                  <a:pt x="3101" y="142"/>
                </a:lnTo>
                <a:lnTo>
                  <a:pt x="3141" y="73"/>
                </a:lnTo>
                <a:lnTo>
                  <a:pt x="3176" y="0"/>
                </a:lnTo>
                <a:lnTo>
                  <a:pt x="3202" y="64"/>
                </a:lnTo>
                <a:lnTo>
                  <a:pt x="3222" y="131"/>
                </a:lnTo>
                <a:lnTo>
                  <a:pt x="3240" y="199"/>
                </a:lnTo>
                <a:lnTo>
                  <a:pt x="3251" y="268"/>
                </a:lnTo>
                <a:lnTo>
                  <a:pt x="3259" y="339"/>
                </a:lnTo>
                <a:lnTo>
                  <a:pt x="3261" y="411"/>
                </a:lnTo>
                <a:lnTo>
                  <a:pt x="3258" y="490"/>
                </a:lnTo>
                <a:lnTo>
                  <a:pt x="3249" y="566"/>
                </a:lnTo>
                <a:lnTo>
                  <a:pt x="3235" y="642"/>
                </a:lnTo>
                <a:lnTo>
                  <a:pt x="3217" y="714"/>
                </a:lnTo>
                <a:lnTo>
                  <a:pt x="3192" y="784"/>
                </a:lnTo>
                <a:lnTo>
                  <a:pt x="3163" y="852"/>
                </a:lnTo>
                <a:lnTo>
                  <a:pt x="3129" y="918"/>
                </a:lnTo>
                <a:lnTo>
                  <a:pt x="3091" y="981"/>
                </a:lnTo>
                <a:lnTo>
                  <a:pt x="3049" y="1040"/>
                </a:lnTo>
                <a:lnTo>
                  <a:pt x="3091" y="1122"/>
                </a:lnTo>
                <a:lnTo>
                  <a:pt x="3130" y="1204"/>
                </a:lnTo>
                <a:lnTo>
                  <a:pt x="3164" y="1292"/>
                </a:lnTo>
                <a:lnTo>
                  <a:pt x="3193" y="1380"/>
                </a:lnTo>
                <a:lnTo>
                  <a:pt x="3217" y="1471"/>
                </a:lnTo>
                <a:lnTo>
                  <a:pt x="3236" y="1563"/>
                </a:lnTo>
                <a:lnTo>
                  <a:pt x="3250" y="1658"/>
                </a:lnTo>
                <a:lnTo>
                  <a:pt x="3258" y="1754"/>
                </a:lnTo>
                <a:lnTo>
                  <a:pt x="3261" y="1852"/>
                </a:lnTo>
                <a:lnTo>
                  <a:pt x="3258" y="1960"/>
                </a:lnTo>
                <a:lnTo>
                  <a:pt x="3247" y="2066"/>
                </a:lnTo>
                <a:lnTo>
                  <a:pt x="3231" y="2171"/>
                </a:lnTo>
                <a:lnTo>
                  <a:pt x="3207" y="2272"/>
                </a:lnTo>
                <a:lnTo>
                  <a:pt x="3178" y="2372"/>
                </a:lnTo>
                <a:lnTo>
                  <a:pt x="3142" y="2469"/>
                </a:lnTo>
                <a:lnTo>
                  <a:pt x="3101" y="2563"/>
                </a:lnTo>
                <a:lnTo>
                  <a:pt x="3055" y="2653"/>
                </a:lnTo>
                <a:lnTo>
                  <a:pt x="3004" y="2740"/>
                </a:lnTo>
                <a:lnTo>
                  <a:pt x="2947" y="2823"/>
                </a:lnTo>
                <a:lnTo>
                  <a:pt x="2885" y="2903"/>
                </a:lnTo>
                <a:lnTo>
                  <a:pt x="2818" y="2979"/>
                </a:lnTo>
                <a:lnTo>
                  <a:pt x="2748" y="3050"/>
                </a:lnTo>
                <a:lnTo>
                  <a:pt x="2672" y="3118"/>
                </a:lnTo>
                <a:lnTo>
                  <a:pt x="2593" y="3180"/>
                </a:lnTo>
                <a:lnTo>
                  <a:pt x="2511" y="3238"/>
                </a:lnTo>
                <a:lnTo>
                  <a:pt x="2425" y="3289"/>
                </a:lnTo>
                <a:lnTo>
                  <a:pt x="2335" y="3336"/>
                </a:lnTo>
                <a:lnTo>
                  <a:pt x="2242" y="3378"/>
                </a:lnTo>
                <a:lnTo>
                  <a:pt x="2146" y="3414"/>
                </a:lnTo>
                <a:lnTo>
                  <a:pt x="2047" y="3443"/>
                </a:lnTo>
                <a:lnTo>
                  <a:pt x="1947" y="3467"/>
                </a:lnTo>
                <a:lnTo>
                  <a:pt x="1843" y="3483"/>
                </a:lnTo>
                <a:lnTo>
                  <a:pt x="1738" y="3494"/>
                </a:lnTo>
                <a:lnTo>
                  <a:pt x="1631" y="3498"/>
                </a:lnTo>
                <a:lnTo>
                  <a:pt x="1523" y="3494"/>
                </a:lnTo>
                <a:lnTo>
                  <a:pt x="1418" y="3483"/>
                </a:lnTo>
                <a:lnTo>
                  <a:pt x="1314" y="3467"/>
                </a:lnTo>
                <a:lnTo>
                  <a:pt x="1214" y="3443"/>
                </a:lnTo>
                <a:lnTo>
                  <a:pt x="1116" y="3414"/>
                </a:lnTo>
                <a:lnTo>
                  <a:pt x="1019" y="3378"/>
                </a:lnTo>
                <a:lnTo>
                  <a:pt x="926" y="3336"/>
                </a:lnTo>
                <a:lnTo>
                  <a:pt x="837" y="3289"/>
                </a:lnTo>
                <a:lnTo>
                  <a:pt x="750" y="3238"/>
                </a:lnTo>
                <a:lnTo>
                  <a:pt x="667" y="3180"/>
                </a:lnTo>
                <a:lnTo>
                  <a:pt x="588" y="3118"/>
                </a:lnTo>
                <a:lnTo>
                  <a:pt x="513" y="3050"/>
                </a:lnTo>
                <a:lnTo>
                  <a:pt x="442" y="2979"/>
                </a:lnTo>
                <a:lnTo>
                  <a:pt x="376" y="2903"/>
                </a:lnTo>
                <a:lnTo>
                  <a:pt x="315" y="2823"/>
                </a:lnTo>
                <a:lnTo>
                  <a:pt x="257" y="2740"/>
                </a:lnTo>
                <a:lnTo>
                  <a:pt x="205" y="2653"/>
                </a:lnTo>
                <a:lnTo>
                  <a:pt x="159" y="2563"/>
                </a:lnTo>
                <a:lnTo>
                  <a:pt x="118" y="2469"/>
                </a:lnTo>
                <a:lnTo>
                  <a:pt x="83" y="2372"/>
                </a:lnTo>
                <a:lnTo>
                  <a:pt x="54" y="2272"/>
                </a:lnTo>
                <a:lnTo>
                  <a:pt x="30" y="2171"/>
                </a:lnTo>
                <a:lnTo>
                  <a:pt x="14" y="2066"/>
                </a:lnTo>
                <a:lnTo>
                  <a:pt x="3" y="1960"/>
                </a:lnTo>
                <a:lnTo>
                  <a:pt x="0" y="1852"/>
                </a:lnTo>
                <a:lnTo>
                  <a:pt x="2" y="1754"/>
                </a:lnTo>
                <a:lnTo>
                  <a:pt x="11" y="1658"/>
                </a:lnTo>
                <a:lnTo>
                  <a:pt x="25" y="1563"/>
                </a:lnTo>
                <a:lnTo>
                  <a:pt x="44" y="1471"/>
                </a:lnTo>
                <a:lnTo>
                  <a:pt x="68" y="1380"/>
                </a:lnTo>
                <a:lnTo>
                  <a:pt x="97" y="1292"/>
                </a:lnTo>
                <a:lnTo>
                  <a:pt x="131" y="1204"/>
                </a:lnTo>
                <a:lnTo>
                  <a:pt x="169" y="1122"/>
                </a:lnTo>
                <a:lnTo>
                  <a:pt x="212" y="1040"/>
                </a:lnTo>
                <a:lnTo>
                  <a:pt x="170" y="981"/>
                </a:lnTo>
                <a:lnTo>
                  <a:pt x="132" y="918"/>
                </a:lnTo>
                <a:lnTo>
                  <a:pt x="97" y="852"/>
                </a:lnTo>
                <a:lnTo>
                  <a:pt x="69" y="784"/>
                </a:lnTo>
                <a:lnTo>
                  <a:pt x="44" y="714"/>
                </a:lnTo>
                <a:lnTo>
                  <a:pt x="25" y="642"/>
                </a:lnTo>
                <a:lnTo>
                  <a:pt x="11" y="566"/>
                </a:lnTo>
                <a:lnTo>
                  <a:pt x="3" y="490"/>
                </a:lnTo>
                <a:lnTo>
                  <a:pt x="0" y="411"/>
                </a:lnTo>
                <a:lnTo>
                  <a:pt x="2" y="339"/>
                </a:lnTo>
                <a:lnTo>
                  <a:pt x="10" y="268"/>
                </a:lnTo>
                <a:lnTo>
                  <a:pt x="22" y="199"/>
                </a:lnTo>
                <a:lnTo>
                  <a:pt x="39" y="131"/>
                </a:lnTo>
                <a:lnTo>
                  <a:pt x="59" y="64"/>
                </a:lnTo>
                <a:lnTo>
                  <a:pt x="8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497"/>
          <p:cNvSpPr>
            <a:spLocks noEditPoints="1"/>
          </p:cNvSpPr>
          <p:nvPr/>
        </p:nvSpPr>
        <p:spPr bwMode="auto">
          <a:xfrm>
            <a:off x="8705988" y="2313013"/>
            <a:ext cx="469413" cy="474015"/>
          </a:xfrm>
          <a:custGeom>
            <a:avLst/>
            <a:gdLst>
              <a:gd name="T0" fmla="*/ 1864 w 3262"/>
              <a:gd name="T1" fmla="*/ 1925 h 3292"/>
              <a:gd name="T2" fmla="*/ 2026 w 3262"/>
              <a:gd name="T3" fmla="*/ 2161 h 3292"/>
              <a:gd name="T4" fmla="*/ 1991 w 3262"/>
              <a:gd name="T5" fmla="*/ 2456 h 3292"/>
              <a:gd name="T6" fmla="*/ 1778 w 3262"/>
              <a:gd name="T7" fmla="*/ 2647 h 3292"/>
              <a:gd name="T8" fmla="*/ 1484 w 3262"/>
              <a:gd name="T9" fmla="*/ 2647 h 3292"/>
              <a:gd name="T10" fmla="*/ 1271 w 3262"/>
              <a:gd name="T11" fmla="*/ 2456 h 3292"/>
              <a:gd name="T12" fmla="*/ 1236 w 3262"/>
              <a:gd name="T13" fmla="*/ 2161 h 3292"/>
              <a:gd name="T14" fmla="*/ 1398 w 3262"/>
              <a:gd name="T15" fmla="*/ 1925 h 3292"/>
              <a:gd name="T16" fmla="*/ 2243 w 3262"/>
              <a:gd name="T17" fmla="*/ 823 h 3292"/>
              <a:gd name="T18" fmla="*/ 2396 w 3262"/>
              <a:gd name="T19" fmla="*/ 929 h 3292"/>
              <a:gd name="T20" fmla="*/ 2444 w 3262"/>
              <a:gd name="T21" fmla="*/ 1177 h 3292"/>
              <a:gd name="T22" fmla="*/ 2353 w 3262"/>
              <a:gd name="T23" fmla="*/ 1390 h 3292"/>
              <a:gd name="T24" fmla="*/ 2183 w 3262"/>
              <a:gd name="T25" fmla="*/ 1427 h 3292"/>
              <a:gd name="T26" fmla="*/ 2058 w 3262"/>
              <a:gd name="T27" fmla="*/ 1262 h 3292"/>
              <a:gd name="T28" fmla="*/ 2058 w 3262"/>
              <a:gd name="T29" fmla="*/ 1001 h 3292"/>
              <a:gd name="T30" fmla="*/ 2183 w 3262"/>
              <a:gd name="T31" fmla="*/ 836 h 3292"/>
              <a:gd name="T32" fmla="*/ 1105 w 3262"/>
              <a:gd name="T33" fmla="*/ 852 h 3292"/>
              <a:gd name="T34" fmla="*/ 1214 w 3262"/>
              <a:gd name="T35" fmla="*/ 1042 h 3292"/>
              <a:gd name="T36" fmla="*/ 1190 w 3262"/>
              <a:gd name="T37" fmla="*/ 1299 h 3292"/>
              <a:gd name="T38" fmla="*/ 1050 w 3262"/>
              <a:gd name="T39" fmla="*/ 1436 h 3292"/>
              <a:gd name="T40" fmla="*/ 886 w 3262"/>
              <a:gd name="T41" fmla="*/ 1364 h 3292"/>
              <a:gd name="T42" fmla="*/ 815 w 3262"/>
              <a:gd name="T43" fmla="*/ 1132 h 3292"/>
              <a:gd name="T44" fmla="*/ 886 w 3262"/>
              <a:gd name="T45" fmla="*/ 898 h 3292"/>
              <a:gd name="T46" fmla="*/ 1631 w 3262"/>
              <a:gd name="T47" fmla="*/ 308 h 3292"/>
              <a:gd name="T48" fmla="*/ 1115 w 3262"/>
              <a:gd name="T49" fmla="*/ 414 h 3292"/>
              <a:gd name="T50" fmla="*/ 694 w 3262"/>
              <a:gd name="T51" fmla="*/ 700 h 3292"/>
              <a:gd name="T52" fmla="*/ 410 w 3262"/>
              <a:gd name="T53" fmla="*/ 1125 h 3292"/>
              <a:gd name="T54" fmla="*/ 306 w 3262"/>
              <a:gd name="T55" fmla="*/ 1646 h 3292"/>
              <a:gd name="T56" fmla="*/ 410 w 3262"/>
              <a:gd name="T57" fmla="*/ 2166 h 3292"/>
              <a:gd name="T58" fmla="*/ 694 w 3262"/>
              <a:gd name="T59" fmla="*/ 2591 h 3292"/>
              <a:gd name="T60" fmla="*/ 1115 w 3262"/>
              <a:gd name="T61" fmla="*/ 2878 h 3292"/>
              <a:gd name="T62" fmla="*/ 1631 w 3262"/>
              <a:gd name="T63" fmla="*/ 2983 h 3292"/>
              <a:gd name="T64" fmla="*/ 2147 w 3262"/>
              <a:gd name="T65" fmla="*/ 2878 h 3292"/>
              <a:gd name="T66" fmla="*/ 2568 w 3262"/>
              <a:gd name="T67" fmla="*/ 2591 h 3292"/>
              <a:gd name="T68" fmla="*/ 2852 w 3262"/>
              <a:gd name="T69" fmla="*/ 2166 h 3292"/>
              <a:gd name="T70" fmla="*/ 2956 w 3262"/>
              <a:gd name="T71" fmla="*/ 1646 h 3292"/>
              <a:gd name="T72" fmla="*/ 2852 w 3262"/>
              <a:gd name="T73" fmla="*/ 1125 h 3292"/>
              <a:gd name="T74" fmla="*/ 2568 w 3262"/>
              <a:gd name="T75" fmla="*/ 700 h 3292"/>
              <a:gd name="T76" fmla="*/ 2147 w 3262"/>
              <a:gd name="T77" fmla="*/ 414 h 3292"/>
              <a:gd name="T78" fmla="*/ 1631 w 3262"/>
              <a:gd name="T79" fmla="*/ 308 h 3292"/>
              <a:gd name="T80" fmla="*/ 2033 w 3262"/>
              <a:gd name="T81" fmla="*/ 49 h 3292"/>
              <a:gd name="T82" fmla="*/ 2563 w 3262"/>
              <a:gd name="T83" fmla="*/ 294 h 3292"/>
              <a:gd name="T84" fmla="*/ 2969 w 3262"/>
              <a:gd name="T85" fmla="*/ 705 h 3292"/>
              <a:gd name="T86" fmla="*/ 3212 w 3262"/>
              <a:gd name="T87" fmla="*/ 1240 h 3292"/>
              <a:gd name="T88" fmla="*/ 3250 w 3262"/>
              <a:gd name="T89" fmla="*/ 1852 h 3292"/>
              <a:gd name="T90" fmla="*/ 3071 w 3262"/>
              <a:gd name="T91" fmla="*/ 2419 h 3292"/>
              <a:gd name="T92" fmla="*/ 2714 w 3262"/>
              <a:gd name="T93" fmla="*/ 2876 h 3292"/>
              <a:gd name="T94" fmla="*/ 2220 w 3262"/>
              <a:gd name="T95" fmla="*/ 3180 h 3292"/>
              <a:gd name="T96" fmla="*/ 1631 w 3262"/>
              <a:gd name="T97" fmla="*/ 3292 h 3292"/>
              <a:gd name="T98" fmla="*/ 1042 w 3262"/>
              <a:gd name="T99" fmla="*/ 3180 h 3292"/>
              <a:gd name="T100" fmla="*/ 547 w 3262"/>
              <a:gd name="T101" fmla="*/ 2876 h 3292"/>
              <a:gd name="T102" fmla="*/ 191 w 3262"/>
              <a:gd name="T103" fmla="*/ 2419 h 3292"/>
              <a:gd name="T104" fmla="*/ 13 w 3262"/>
              <a:gd name="T105" fmla="*/ 1852 h 3292"/>
              <a:gd name="T106" fmla="*/ 50 w 3262"/>
              <a:gd name="T107" fmla="*/ 1240 h 3292"/>
              <a:gd name="T108" fmla="*/ 293 w 3262"/>
              <a:gd name="T109" fmla="*/ 705 h 3292"/>
              <a:gd name="T110" fmla="*/ 699 w 3262"/>
              <a:gd name="T111" fmla="*/ 294 h 3292"/>
              <a:gd name="T112" fmla="*/ 1230 w 3262"/>
              <a:gd name="T113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682" y="1854"/>
                </a:lnTo>
                <a:lnTo>
                  <a:pt x="1731" y="1864"/>
                </a:lnTo>
                <a:lnTo>
                  <a:pt x="1778" y="1879"/>
                </a:lnTo>
                <a:lnTo>
                  <a:pt x="1822" y="1900"/>
                </a:lnTo>
                <a:lnTo>
                  <a:pt x="1864" y="1925"/>
                </a:lnTo>
                <a:lnTo>
                  <a:pt x="1902" y="1956"/>
                </a:lnTo>
                <a:lnTo>
                  <a:pt x="1936" y="1990"/>
                </a:lnTo>
                <a:lnTo>
                  <a:pt x="1965" y="2028"/>
                </a:lnTo>
                <a:lnTo>
                  <a:pt x="1991" y="2069"/>
                </a:lnTo>
                <a:lnTo>
                  <a:pt x="2012" y="2114"/>
                </a:lnTo>
                <a:lnTo>
                  <a:pt x="2026" y="2161"/>
                </a:lnTo>
                <a:lnTo>
                  <a:pt x="2035" y="2211"/>
                </a:lnTo>
                <a:lnTo>
                  <a:pt x="2039" y="2262"/>
                </a:lnTo>
                <a:lnTo>
                  <a:pt x="2035" y="2314"/>
                </a:lnTo>
                <a:lnTo>
                  <a:pt x="2026" y="2365"/>
                </a:lnTo>
                <a:lnTo>
                  <a:pt x="2012" y="2412"/>
                </a:lnTo>
                <a:lnTo>
                  <a:pt x="1991" y="2456"/>
                </a:lnTo>
                <a:lnTo>
                  <a:pt x="1965" y="2498"/>
                </a:lnTo>
                <a:lnTo>
                  <a:pt x="1936" y="2536"/>
                </a:lnTo>
                <a:lnTo>
                  <a:pt x="1902" y="2570"/>
                </a:lnTo>
                <a:lnTo>
                  <a:pt x="1864" y="2601"/>
                </a:lnTo>
                <a:lnTo>
                  <a:pt x="1822" y="2626"/>
                </a:lnTo>
                <a:lnTo>
                  <a:pt x="1778" y="2647"/>
                </a:lnTo>
                <a:lnTo>
                  <a:pt x="1731" y="2662"/>
                </a:lnTo>
                <a:lnTo>
                  <a:pt x="1682" y="2671"/>
                </a:lnTo>
                <a:lnTo>
                  <a:pt x="1631" y="2674"/>
                </a:lnTo>
                <a:lnTo>
                  <a:pt x="1580" y="2671"/>
                </a:lnTo>
                <a:lnTo>
                  <a:pt x="1531" y="2662"/>
                </a:lnTo>
                <a:lnTo>
                  <a:pt x="1484" y="2647"/>
                </a:lnTo>
                <a:lnTo>
                  <a:pt x="1440" y="2626"/>
                </a:lnTo>
                <a:lnTo>
                  <a:pt x="1398" y="2601"/>
                </a:lnTo>
                <a:lnTo>
                  <a:pt x="1360" y="2570"/>
                </a:lnTo>
                <a:lnTo>
                  <a:pt x="1326" y="2536"/>
                </a:lnTo>
                <a:lnTo>
                  <a:pt x="1296" y="2498"/>
                </a:lnTo>
                <a:lnTo>
                  <a:pt x="1271" y="2456"/>
                </a:lnTo>
                <a:lnTo>
                  <a:pt x="1250" y="2412"/>
                </a:lnTo>
                <a:lnTo>
                  <a:pt x="1236" y="2365"/>
                </a:lnTo>
                <a:lnTo>
                  <a:pt x="1227" y="2314"/>
                </a:lnTo>
                <a:lnTo>
                  <a:pt x="1224" y="2262"/>
                </a:lnTo>
                <a:lnTo>
                  <a:pt x="1227" y="2211"/>
                </a:lnTo>
                <a:lnTo>
                  <a:pt x="1236" y="2161"/>
                </a:lnTo>
                <a:lnTo>
                  <a:pt x="1250" y="2114"/>
                </a:lnTo>
                <a:lnTo>
                  <a:pt x="1271" y="2069"/>
                </a:lnTo>
                <a:lnTo>
                  <a:pt x="1296" y="2028"/>
                </a:lnTo>
                <a:lnTo>
                  <a:pt x="1326" y="1990"/>
                </a:lnTo>
                <a:lnTo>
                  <a:pt x="1360" y="1956"/>
                </a:lnTo>
                <a:lnTo>
                  <a:pt x="1398" y="1925"/>
                </a:lnTo>
                <a:lnTo>
                  <a:pt x="1440" y="1900"/>
                </a:lnTo>
                <a:lnTo>
                  <a:pt x="1484" y="1879"/>
                </a:lnTo>
                <a:lnTo>
                  <a:pt x="1531" y="1864"/>
                </a:lnTo>
                <a:lnTo>
                  <a:pt x="1580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72" y="826"/>
                </a:lnTo>
                <a:lnTo>
                  <a:pt x="2301" y="836"/>
                </a:lnTo>
                <a:lnTo>
                  <a:pt x="2329" y="852"/>
                </a:lnTo>
                <a:lnTo>
                  <a:pt x="2353" y="872"/>
                </a:lnTo>
                <a:lnTo>
                  <a:pt x="2377" y="898"/>
                </a:lnTo>
                <a:lnTo>
                  <a:pt x="2396" y="929"/>
                </a:lnTo>
                <a:lnTo>
                  <a:pt x="2414" y="963"/>
                </a:lnTo>
                <a:lnTo>
                  <a:pt x="2427" y="1001"/>
                </a:lnTo>
                <a:lnTo>
                  <a:pt x="2438" y="1042"/>
                </a:lnTo>
                <a:lnTo>
                  <a:pt x="2444" y="1086"/>
                </a:lnTo>
                <a:lnTo>
                  <a:pt x="2446" y="1132"/>
                </a:lnTo>
                <a:lnTo>
                  <a:pt x="2444" y="1177"/>
                </a:lnTo>
                <a:lnTo>
                  <a:pt x="2438" y="1220"/>
                </a:lnTo>
                <a:lnTo>
                  <a:pt x="2427" y="1262"/>
                </a:lnTo>
                <a:lnTo>
                  <a:pt x="2414" y="1299"/>
                </a:lnTo>
                <a:lnTo>
                  <a:pt x="2396" y="1334"/>
                </a:lnTo>
                <a:lnTo>
                  <a:pt x="2377" y="1364"/>
                </a:lnTo>
                <a:lnTo>
                  <a:pt x="2353" y="1390"/>
                </a:lnTo>
                <a:lnTo>
                  <a:pt x="2329" y="1411"/>
                </a:lnTo>
                <a:lnTo>
                  <a:pt x="2301" y="1427"/>
                </a:lnTo>
                <a:lnTo>
                  <a:pt x="2272" y="1436"/>
                </a:lnTo>
                <a:lnTo>
                  <a:pt x="2243" y="1439"/>
                </a:lnTo>
                <a:lnTo>
                  <a:pt x="2212" y="1436"/>
                </a:lnTo>
                <a:lnTo>
                  <a:pt x="2183" y="1427"/>
                </a:lnTo>
                <a:lnTo>
                  <a:pt x="2157" y="1411"/>
                </a:lnTo>
                <a:lnTo>
                  <a:pt x="2131" y="1390"/>
                </a:lnTo>
                <a:lnTo>
                  <a:pt x="2109" y="1364"/>
                </a:lnTo>
                <a:lnTo>
                  <a:pt x="2088" y="1334"/>
                </a:lnTo>
                <a:lnTo>
                  <a:pt x="2072" y="1299"/>
                </a:lnTo>
                <a:lnTo>
                  <a:pt x="2058" y="1262"/>
                </a:lnTo>
                <a:lnTo>
                  <a:pt x="2047" y="1220"/>
                </a:lnTo>
                <a:lnTo>
                  <a:pt x="2041" y="1177"/>
                </a:lnTo>
                <a:lnTo>
                  <a:pt x="2039" y="1132"/>
                </a:lnTo>
                <a:lnTo>
                  <a:pt x="2041" y="1086"/>
                </a:lnTo>
                <a:lnTo>
                  <a:pt x="2047" y="1042"/>
                </a:lnTo>
                <a:lnTo>
                  <a:pt x="2058" y="1001"/>
                </a:lnTo>
                <a:lnTo>
                  <a:pt x="2072" y="963"/>
                </a:lnTo>
                <a:lnTo>
                  <a:pt x="2088" y="929"/>
                </a:lnTo>
                <a:lnTo>
                  <a:pt x="2109" y="898"/>
                </a:lnTo>
                <a:lnTo>
                  <a:pt x="2131" y="872"/>
                </a:lnTo>
                <a:lnTo>
                  <a:pt x="2157" y="852"/>
                </a:lnTo>
                <a:lnTo>
                  <a:pt x="2183" y="836"/>
                </a:lnTo>
                <a:lnTo>
                  <a:pt x="221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0" y="826"/>
                </a:lnTo>
                <a:lnTo>
                  <a:pt x="1078" y="836"/>
                </a:lnTo>
                <a:lnTo>
                  <a:pt x="1105" y="852"/>
                </a:lnTo>
                <a:lnTo>
                  <a:pt x="1131" y="872"/>
                </a:lnTo>
                <a:lnTo>
                  <a:pt x="1153" y="898"/>
                </a:lnTo>
                <a:lnTo>
                  <a:pt x="1174" y="929"/>
                </a:lnTo>
                <a:lnTo>
                  <a:pt x="1190" y="963"/>
                </a:lnTo>
                <a:lnTo>
                  <a:pt x="1204" y="1001"/>
                </a:lnTo>
                <a:lnTo>
                  <a:pt x="1214" y="1042"/>
                </a:lnTo>
                <a:lnTo>
                  <a:pt x="1221" y="1086"/>
                </a:lnTo>
                <a:lnTo>
                  <a:pt x="1224" y="1132"/>
                </a:lnTo>
                <a:lnTo>
                  <a:pt x="1221" y="1177"/>
                </a:lnTo>
                <a:lnTo>
                  <a:pt x="1214" y="1220"/>
                </a:lnTo>
                <a:lnTo>
                  <a:pt x="1204" y="1262"/>
                </a:lnTo>
                <a:lnTo>
                  <a:pt x="1190" y="1299"/>
                </a:lnTo>
                <a:lnTo>
                  <a:pt x="1174" y="1334"/>
                </a:lnTo>
                <a:lnTo>
                  <a:pt x="1153" y="1364"/>
                </a:lnTo>
                <a:lnTo>
                  <a:pt x="1131" y="1390"/>
                </a:lnTo>
                <a:lnTo>
                  <a:pt x="1105" y="1411"/>
                </a:lnTo>
                <a:lnTo>
                  <a:pt x="1078" y="1427"/>
                </a:lnTo>
                <a:lnTo>
                  <a:pt x="1050" y="1436"/>
                </a:lnTo>
                <a:lnTo>
                  <a:pt x="1019" y="1439"/>
                </a:lnTo>
                <a:lnTo>
                  <a:pt x="989" y="1436"/>
                </a:lnTo>
                <a:lnTo>
                  <a:pt x="961" y="1427"/>
                </a:lnTo>
                <a:lnTo>
                  <a:pt x="933" y="1411"/>
                </a:lnTo>
                <a:lnTo>
                  <a:pt x="909" y="1390"/>
                </a:lnTo>
                <a:lnTo>
                  <a:pt x="886" y="1364"/>
                </a:lnTo>
                <a:lnTo>
                  <a:pt x="866" y="1334"/>
                </a:lnTo>
                <a:lnTo>
                  <a:pt x="848" y="1299"/>
                </a:lnTo>
                <a:lnTo>
                  <a:pt x="835" y="1262"/>
                </a:lnTo>
                <a:lnTo>
                  <a:pt x="825" y="1220"/>
                </a:lnTo>
                <a:lnTo>
                  <a:pt x="817" y="1177"/>
                </a:lnTo>
                <a:lnTo>
                  <a:pt x="815" y="1132"/>
                </a:lnTo>
                <a:lnTo>
                  <a:pt x="817" y="1086"/>
                </a:lnTo>
                <a:lnTo>
                  <a:pt x="825" y="1042"/>
                </a:lnTo>
                <a:lnTo>
                  <a:pt x="835" y="1001"/>
                </a:lnTo>
                <a:lnTo>
                  <a:pt x="848" y="963"/>
                </a:lnTo>
                <a:lnTo>
                  <a:pt x="866" y="929"/>
                </a:lnTo>
                <a:lnTo>
                  <a:pt x="886" y="898"/>
                </a:lnTo>
                <a:lnTo>
                  <a:pt x="909" y="872"/>
                </a:lnTo>
                <a:lnTo>
                  <a:pt x="933" y="852"/>
                </a:lnTo>
                <a:lnTo>
                  <a:pt x="961" y="836"/>
                </a:lnTo>
                <a:lnTo>
                  <a:pt x="989" y="826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502"/>
          <p:cNvSpPr>
            <a:spLocks noEditPoints="1"/>
          </p:cNvSpPr>
          <p:nvPr/>
        </p:nvSpPr>
        <p:spPr bwMode="auto">
          <a:xfrm>
            <a:off x="9417180" y="2313013"/>
            <a:ext cx="469413" cy="474015"/>
          </a:xfrm>
          <a:custGeom>
            <a:avLst/>
            <a:gdLst>
              <a:gd name="T0" fmla="*/ 1484 w 3262"/>
              <a:gd name="T1" fmla="*/ 1879 h 3292"/>
              <a:gd name="T2" fmla="*/ 1326 w 3262"/>
              <a:gd name="T3" fmla="*/ 1990 h 3292"/>
              <a:gd name="T4" fmla="*/ 1236 w 3262"/>
              <a:gd name="T5" fmla="*/ 2161 h 3292"/>
              <a:gd name="T6" fmla="*/ 1236 w 3262"/>
              <a:gd name="T7" fmla="*/ 2365 h 3292"/>
              <a:gd name="T8" fmla="*/ 1326 w 3262"/>
              <a:gd name="T9" fmla="*/ 2536 h 3292"/>
              <a:gd name="T10" fmla="*/ 1484 w 3262"/>
              <a:gd name="T11" fmla="*/ 2647 h 3292"/>
              <a:gd name="T12" fmla="*/ 1682 w 3262"/>
              <a:gd name="T13" fmla="*/ 2671 h 3292"/>
              <a:gd name="T14" fmla="*/ 1864 w 3262"/>
              <a:gd name="T15" fmla="*/ 2601 h 3292"/>
              <a:gd name="T16" fmla="*/ 1991 w 3262"/>
              <a:gd name="T17" fmla="*/ 2456 h 3292"/>
              <a:gd name="T18" fmla="*/ 2039 w 3262"/>
              <a:gd name="T19" fmla="*/ 2262 h 3292"/>
              <a:gd name="T20" fmla="*/ 1991 w 3262"/>
              <a:gd name="T21" fmla="*/ 2069 h 3292"/>
              <a:gd name="T22" fmla="*/ 1864 w 3262"/>
              <a:gd name="T23" fmla="*/ 1925 h 3292"/>
              <a:gd name="T24" fmla="*/ 1682 w 3262"/>
              <a:gd name="T25" fmla="*/ 1854 h 3292"/>
              <a:gd name="T26" fmla="*/ 2183 w 3262"/>
              <a:gd name="T27" fmla="*/ 836 h 3292"/>
              <a:gd name="T28" fmla="*/ 2088 w 3262"/>
              <a:gd name="T29" fmla="*/ 929 h 3292"/>
              <a:gd name="T30" fmla="*/ 2041 w 3262"/>
              <a:gd name="T31" fmla="*/ 1086 h 3292"/>
              <a:gd name="T32" fmla="*/ 2058 w 3262"/>
              <a:gd name="T33" fmla="*/ 1262 h 3292"/>
              <a:gd name="T34" fmla="*/ 2131 w 3262"/>
              <a:gd name="T35" fmla="*/ 1390 h 3292"/>
              <a:gd name="T36" fmla="*/ 2243 w 3262"/>
              <a:gd name="T37" fmla="*/ 1439 h 3292"/>
              <a:gd name="T38" fmla="*/ 2353 w 3262"/>
              <a:gd name="T39" fmla="*/ 1390 h 3292"/>
              <a:gd name="T40" fmla="*/ 2427 w 3262"/>
              <a:gd name="T41" fmla="*/ 1262 h 3292"/>
              <a:gd name="T42" fmla="*/ 2444 w 3262"/>
              <a:gd name="T43" fmla="*/ 1086 h 3292"/>
              <a:gd name="T44" fmla="*/ 2396 w 3262"/>
              <a:gd name="T45" fmla="*/ 929 h 3292"/>
              <a:gd name="T46" fmla="*/ 2301 w 3262"/>
              <a:gd name="T47" fmla="*/ 836 h 3292"/>
              <a:gd name="T48" fmla="*/ 989 w 3262"/>
              <a:gd name="T49" fmla="*/ 826 h 3292"/>
              <a:gd name="T50" fmla="*/ 886 w 3262"/>
              <a:gd name="T51" fmla="*/ 898 h 3292"/>
              <a:gd name="T52" fmla="*/ 825 w 3262"/>
              <a:gd name="T53" fmla="*/ 1042 h 3292"/>
              <a:gd name="T54" fmla="*/ 825 w 3262"/>
              <a:gd name="T55" fmla="*/ 1220 h 3292"/>
              <a:gd name="T56" fmla="*/ 886 w 3262"/>
              <a:gd name="T57" fmla="*/ 1364 h 3292"/>
              <a:gd name="T58" fmla="*/ 989 w 3262"/>
              <a:gd name="T59" fmla="*/ 1436 h 3292"/>
              <a:gd name="T60" fmla="*/ 1105 w 3262"/>
              <a:gd name="T61" fmla="*/ 1411 h 3292"/>
              <a:gd name="T62" fmla="*/ 1190 w 3262"/>
              <a:gd name="T63" fmla="*/ 1299 h 3292"/>
              <a:gd name="T64" fmla="*/ 1224 w 3262"/>
              <a:gd name="T65" fmla="*/ 1132 h 3292"/>
              <a:gd name="T66" fmla="*/ 1190 w 3262"/>
              <a:gd name="T67" fmla="*/ 963 h 3292"/>
              <a:gd name="T68" fmla="*/ 1105 w 3262"/>
              <a:gd name="T69" fmla="*/ 852 h 3292"/>
              <a:gd name="T70" fmla="*/ 1631 w 3262"/>
              <a:gd name="T71" fmla="*/ 0 h 3292"/>
              <a:gd name="T72" fmla="*/ 1935 w 3262"/>
              <a:gd name="T73" fmla="*/ 28 h 3292"/>
              <a:gd name="T74" fmla="*/ 2310 w 3262"/>
              <a:gd name="T75" fmla="*/ 148 h 3292"/>
              <a:gd name="T76" fmla="*/ 2640 w 3262"/>
              <a:gd name="T77" fmla="*/ 353 h 3292"/>
              <a:gd name="T78" fmla="*/ 2912 w 3262"/>
              <a:gd name="T79" fmla="*/ 627 h 3292"/>
              <a:gd name="T80" fmla="*/ 3113 w 3262"/>
              <a:gd name="T81" fmla="*/ 960 h 3292"/>
              <a:gd name="T82" fmla="*/ 3233 w 3262"/>
              <a:gd name="T83" fmla="*/ 1339 h 3292"/>
              <a:gd name="T84" fmla="*/ 3259 w 3262"/>
              <a:gd name="T85" fmla="*/ 1750 h 3292"/>
              <a:gd name="T86" fmla="*/ 3185 w 3262"/>
              <a:gd name="T87" fmla="*/ 2147 h 3292"/>
              <a:gd name="T88" fmla="*/ 3022 w 3262"/>
              <a:gd name="T89" fmla="*/ 2504 h 3292"/>
              <a:gd name="T90" fmla="*/ 2784 w 3262"/>
              <a:gd name="T91" fmla="*/ 2810 h 3292"/>
              <a:gd name="T92" fmla="*/ 2482 w 3262"/>
              <a:gd name="T93" fmla="*/ 3050 h 3292"/>
              <a:gd name="T94" fmla="*/ 2128 w 3262"/>
              <a:gd name="T95" fmla="*/ 3213 h 3292"/>
              <a:gd name="T96" fmla="*/ 1734 w 3262"/>
              <a:gd name="T97" fmla="*/ 3289 h 3292"/>
              <a:gd name="T98" fmla="*/ 1327 w 3262"/>
              <a:gd name="T99" fmla="*/ 3263 h 3292"/>
              <a:gd name="T100" fmla="*/ 952 w 3262"/>
              <a:gd name="T101" fmla="*/ 3142 h 3292"/>
              <a:gd name="T102" fmla="*/ 622 w 3262"/>
              <a:gd name="T103" fmla="*/ 2939 h 3292"/>
              <a:gd name="T104" fmla="*/ 350 w 3262"/>
              <a:gd name="T105" fmla="*/ 2664 h 3292"/>
              <a:gd name="T106" fmla="*/ 148 w 3262"/>
              <a:gd name="T107" fmla="*/ 2332 h 3292"/>
              <a:gd name="T108" fmla="*/ 29 w 3262"/>
              <a:gd name="T109" fmla="*/ 1953 h 3292"/>
              <a:gd name="T110" fmla="*/ 3 w 3262"/>
              <a:gd name="T111" fmla="*/ 1541 h 3292"/>
              <a:gd name="T112" fmla="*/ 77 w 3262"/>
              <a:gd name="T113" fmla="*/ 1144 h 3292"/>
              <a:gd name="T114" fmla="*/ 239 w 3262"/>
              <a:gd name="T115" fmla="*/ 787 h 3292"/>
              <a:gd name="T116" fmla="*/ 478 w 3262"/>
              <a:gd name="T117" fmla="*/ 482 h 3292"/>
              <a:gd name="T118" fmla="*/ 781 w 3262"/>
              <a:gd name="T119" fmla="*/ 241 h 3292"/>
              <a:gd name="T120" fmla="*/ 1135 w 3262"/>
              <a:gd name="T121" fmla="*/ 77 h 3292"/>
              <a:gd name="T122" fmla="*/ 1528 w 3262"/>
              <a:gd name="T12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2" h="3292">
                <a:moveTo>
                  <a:pt x="1631" y="1851"/>
                </a:moveTo>
                <a:lnTo>
                  <a:pt x="1580" y="1854"/>
                </a:lnTo>
                <a:lnTo>
                  <a:pt x="1531" y="1864"/>
                </a:lnTo>
                <a:lnTo>
                  <a:pt x="1484" y="1879"/>
                </a:lnTo>
                <a:lnTo>
                  <a:pt x="1440" y="1900"/>
                </a:lnTo>
                <a:lnTo>
                  <a:pt x="1398" y="1925"/>
                </a:lnTo>
                <a:lnTo>
                  <a:pt x="1360" y="1956"/>
                </a:lnTo>
                <a:lnTo>
                  <a:pt x="1326" y="1990"/>
                </a:lnTo>
                <a:lnTo>
                  <a:pt x="1296" y="2028"/>
                </a:lnTo>
                <a:lnTo>
                  <a:pt x="1271" y="2069"/>
                </a:lnTo>
                <a:lnTo>
                  <a:pt x="1250" y="2114"/>
                </a:lnTo>
                <a:lnTo>
                  <a:pt x="1236" y="2161"/>
                </a:lnTo>
                <a:lnTo>
                  <a:pt x="1227" y="2211"/>
                </a:lnTo>
                <a:lnTo>
                  <a:pt x="1224" y="2262"/>
                </a:lnTo>
                <a:lnTo>
                  <a:pt x="1227" y="2314"/>
                </a:lnTo>
                <a:lnTo>
                  <a:pt x="1236" y="2365"/>
                </a:lnTo>
                <a:lnTo>
                  <a:pt x="1250" y="2412"/>
                </a:lnTo>
                <a:lnTo>
                  <a:pt x="1271" y="2456"/>
                </a:lnTo>
                <a:lnTo>
                  <a:pt x="1296" y="2498"/>
                </a:lnTo>
                <a:lnTo>
                  <a:pt x="1326" y="2536"/>
                </a:lnTo>
                <a:lnTo>
                  <a:pt x="1360" y="2570"/>
                </a:lnTo>
                <a:lnTo>
                  <a:pt x="1398" y="2601"/>
                </a:lnTo>
                <a:lnTo>
                  <a:pt x="1440" y="2626"/>
                </a:lnTo>
                <a:lnTo>
                  <a:pt x="1484" y="2647"/>
                </a:lnTo>
                <a:lnTo>
                  <a:pt x="1531" y="2662"/>
                </a:lnTo>
                <a:lnTo>
                  <a:pt x="1580" y="2671"/>
                </a:lnTo>
                <a:lnTo>
                  <a:pt x="1631" y="2674"/>
                </a:lnTo>
                <a:lnTo>
                  <a:pt x="1682" y="2671"/>
                </a:lnTo>
                <a:lnTo>
                  <a:pt x="1731" y="2662"/>
                </a:lnTo>
                <a:lnTo>
                  <a:pt x="1778" y="2647"/>
                </a:lnTo>
                <a:lnTo>
                  <a:pt x="1822" y="2626"/>
                </a:lnTo>
                <a:lnTo>
                  <a:pt x="1864" y="2601"/>
                </a:lnTo>
                <a:lnTo>
                  <a:pt x="1902" y="2570"/>
                </a:lnTo>
                <a:lnTo>
                  <a:pt x="1936" y="2536"/>
                </a:lnTo>
                <a:lnTo>
                  <a:pt x="1965" y="2498"/>
                </a:lnTo>
                <a:lnTo>
                  <a:pt x="1991" y="2456"/>
                </a:lnTo>
                <a:lnTo>
                  <a:pt x="2012" y="2412"/>
                </a:lnTo>
                <a:lnTo>
                  <a:pt x="2026" y="2365"/>
                </a:lnTo>
                <a:lnTo>
                  <a:pt x="2035" y="2314"/>
                </a:lnTo>
                <a:lnTo>
                  <a:pt x="2039" y="2262"/>
                </a:lnTo>
                <a:lnTo>
                  <a:pt x="2035" y="2211"/>
                </a:lnTo>
                <a:lnTo>
                  <a:pt x="2026" y="2161"/>
                </a:lnTo>
                <a:lnTo>
                  <a:pt x="2012" y="2114"/>
                </a:lnTo>
                <a:lnTo>
                  <a:pt x="1991" y="2069"/>
                </a:lnTo>
                <a:lnTo>
                  <a:pt x="1965" y="2028"/>
                </a:lnTo>
                <a:lnTo>
                  <a:pt x="1936" y="1990"/>
                </a:lnTo>
                <a:lnTo>
                  <a:pt x="1902" y="1956"/>
                </a:lnTo>
                <a:lnTo>
                  <a:pt x="1864" y="1925"/>
                </a:lnTo>
                <a:lnTo>
                  <a:pt x="1822" y="1900"/>
                </a:lnTo>
                <a:lnTo>
                  <a:pt x="1778" y="1879"/>
                </a:lnTo>
                <a:lnTo>
                  <a:pt x="1731" y="1864"/>
                </a:lnTo>
                <a:lnTo>
                  <a:pt x="1682" y="1854"/>
                </a:lnTo>
                <a:lnTo>
                  <a:pt x="1631" y="1851"/>
                </a:lnTo>
                <a:close/>
                <a:moveTo>
                  <a:pt x="2243" y="823"/>
                </a:moveTo>
                <a:lnTo>
                  <a:pt x="2212" y="826"/>
                </a:lnTo>
                <a:lnTo>
                  <a:pt x="2183" y="836"/>
                </a:lnTo>
                <a:lnTo>
                  <a:pt x="2157" y="852"/>
                </a:lnTo>
                <a:lnTo>
                  <a:pt x="2131" y="872"/>
                </a:lnTo>
                <a:lnTo>
                  <a:pt x="2109" y="898"/>
                </a:lnTo>
                <a:lnTo>
                  <a:pt x="2088" y="929"/>
                </a:lnTo>
                <a:lnTo>
                  <a:pt x="2072" y="963"/>
                </a:lnTo>
                <a:lnTo>
                  <a:pt x="2058" y="1001"/>
                </a:lnTo>
                <a:lnTo>
                  <a:pt x="2047" y="1042"/>
                </a:lnTo>
                <a:lnTo>
                  <a:pt x="2041" y="1086"/>
                </a:lnTo>
                <a:lnTo>
                  <a:pt x="2039" y="1132"/>
                </a:lnTo>
                <a:lnTo>
                  <a:pt x="2041" y="1177"/>
                </a:lnTo>
                <a:lnTo>
                  <a:pt x="2047" y="1220"/>
                </a:lnTo>
                <a:lnTo>
                  <a:pt x="2058" y="1262"/>
                </a:lnTo>
                <a:lnTo>
                  <a:pt x="2072" y="1299"/>
                </a:lnTo>
                <a:lnTo>
                  <a:pt x="2088" y="1334"/>
                </a:lnTo>
                <a:lnTo>
                  <a:pt x="2109" y="1364"/>
                </a:lnTo>
                <a:lnTo>
                  <a:pt x="2131" y="1390"/>
                </a:lnTo>
                <a:lnTo>
                  <a:pt x="2157" y="1411"/>
                </a:lnTo>
                <a:lnTo>
                  <a:pt x="2183" y="1427"/>
                </a:lnTo>
                <a:lnTo>
                  <a:pt x="2212" y="1436"/>
                </a:lnTo>
                <a:lnTo>
                  <a:pt x="2243" y="1439"/>
                </a:lnTo>
                <a:lnTo>
                  <a:pt x="2272" y="1436"/>
                </a:lnTo>
                <a:lnTo>
                  <a:pt x="2301" y="1427"/>
                </a:lnTo>
                <a:lnTo>
                  <a:pt x="2329" y="1411"/>
                </a:lnTo>
                <a:lnTo>
                  <a:pt x="2353" y="1390"/>
                </a:lnTo>
                <a:lnTo>
                  <a:pt x="2377" y="1364"/>
                </a:lnTo>
                <a:lnTo>
                  <a:pt x="2396" y="1334"/>
                </a:lnTo>
                <a:lnTo>
                  <a:pt x="2414" y="1299"/>
                </a:lnTo>
                <a:lnTo>
                  <a:pt x="2427" y="1262"/>
                </a:lnTo>
                <a:lnTo>
                  <a:pt x="2438" y="1220"/>
                </a:lnTo>
                <a:lnTo>
                  <a:pt x="2444" y="1177"/>
                </a:lnTo>
                <a:lnTo>
                  <a:pt x="2446" y="1132"/>
                </a:lnTo>
                <a:lnTo>
                  <a:pt x="2444" y="1086"/>
                </a:lnTo>
                <a:lnTo>
                  <a:pt x="2438" y="1042"/>
                </a:lnTo>
                <a:lnTo>
                  <a:pt x="2427" y="1001"/>
                </a:lnTo>
                <a:lnTo>
                  <a:pt x="2414" y="963"/>
                </a:lnTo>
                <a:lnTo>
                  <a:pt x="2396" y="929"/>
                </a:lnTo>
                <a:lnTo>
                  <a:pt x="2377" y="898"/>
                </a:lnTo>
                <a:lnTo>
                  <a:pt x="2353" y="872"/>
                </a:lnTo>
                <a:lnTo>
                  <a:pt x="2329" y="852"/>
                </a:lnTo>
                <a:lnTo>
                  <a:pt x="2301" y="836"/>
                </a:lnTo>
                <a:lnTo>
                  <a:pt x="2272" y="826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9" y="826"/>
                </a:lnTo>
                <a:lnTo>
                  <a:pt x="961" y="836"/>
                </a:lnTo>
                <a:lnTo>
                  <a:pt x="933" y="852"/>
                </a:lnTo>
                <a:lnTo>
                  <a:pt x="909" y="872"/>
                </a:lnTo>
                <a:lnTo>
                  <a:pt x="886" y="898"/>
                </a:lnTo>
                <a:lnTo>
                  <a:pt x="866" y="929"/>
                </a:lnTo>
                <a:lnTo>
                  <a:pt x="848" y="963"/>
                </a:lnTo>
                <a:lnTo>
                  <a:pt x="835" y="1001"/>
                </a:lnTo>
                <a:lnTo>
                  <a:pt x="825" y="1042"/>
                </a:lnTo>
                <a:lnTo>
                  <a:pt x="817" y="1086"/>
                </a:lnTo>
                <a:lnTo>
                  <a:pt x="815" y="1132"/>
                </a:lnTo>
                <a:lnTo>
                  <a:pt x="817" y="1177"/>
                </a:lnTo>
                <a:lnTo>
                  <a:pt x="825" y="1220"/>
                </a:lnTo>
                <a:lnTo>
                  <a:pt x="835" y="1262"/>
                </a:lnTo>
                <a:lnTo>
                  <a:pt x="848" y="1299"/>
                </a:lnTo>
                <a:lnTo>
                  <a:pt x="866" y="1334"/>
                </a:lnTo>
                <a:lnTo>
                  <a:pt x="886" y="1364"/>
                </a:lnTo>
                <a:lnTo>
                  <a:pt x="909" y="1390"/>
                </a:lnTo>
                <a:lnTo>
                  <a:pt x="933" y="1411"/>
                </a:lnTo>
                <a:lnTo>
                  <a:pt x="961" y="1427"/>
                </a:lnTo>
                <a:lnTo>
                  <a:pt x="989" y="1436"/>
                </a:lnTo>
                <a:lnTo>
                  <a:pt x="1019" y="1439"/>
                </a:lnTo>
                <a:lnTo>
                  <a:pt x="1050" y="1436"/>
                </a:lnTo>
                <a:lnTo>
                  <a:pt x="1078" y="1427"/>
                </a:lnTo>
                <a:lnTo>
                  <a:pt x="1105" y="1411"/>
                </a:lnTo>
                <a:lnTo>
                  <a:pt x="1131" y="1390"/>
                </a:lnTo>
                <a:lnTo>
                  <a:pt x="1153" y="1364"/>
                </a:lnTo>
                <a:lnTo>
                  <a:pt x="1174" y="1334"/>
                </a:lnTo>
                <a:lnTo>
                  <a:pt x="1190" y="1299"/>
                </a:lnTo>
                <a:lnTo>
                  <a:pt x="1204" y="1262"/>
                </a:lnTo>
                <a:lnTo>
                  <a:pt x="1214" y="1220"/>
                </a:lnTo>
                <a:lnTo>
                  <a:pt x="1221" y="1177"/>
                </a:lnTo>
                <a:lnTo>
                  <a:pt x="1224" y="1132"/>
                </a:lnTo>
                <a:lnTo>
                  <a:pt x="1221" y="1086"/>
                </a:lnTo>
                <a:lnTo>
                  <a:pt x="1214" y="1042"/>
                </a:lnTo>
                <a:lnTo>
                  <a:pt x="1204" y="1001"/>
                </a:lnTo>
                <a:lnTo>
                  <a:pt x="1190" y="963"/>
                </a:lnTo>
                <a:lnTo>
                  <a:pt x="1174" y="929"/>
                </a:lnTo>
                <a:lnTo>
                  <a:pt x="1153" y="898"/>
                </a:lnTo>
                <a:lnTo>
                  <a:pt x="1131" y="872"/>
                </a:lnTo>
                <a:lnTo>
                  <a:pt x="1105" y="852"/>
                </a:lnTo>
                <a:lnTo>
                  <a:pt x="1078" y="836"/>
                </a:lnTo>
                <a:lnTo>
                  <a:pt x="1050" y="826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7" name="Group 505"/>
          <p:cNvGrpSpPr>
            <a:grpSpLocks noChangeAspect="1"/>
          </p:cNvGrpSpPr>
          <p:nvPr/>
        </p:nvGrpSpPr>
        <p:grpSpPr bwMode="auto">
          <a:xfrm>
            <a:off x="10128375" y="2313013"/>
            <a:ext cx="469413" cy="474015"/>
            <a:chOff x="483" y="7348"/>
            <a:chExt cx="408" cy="412"/>
          </a:xfrm>
          <a:solidFill>
            <a:srgbClr val="FFFFFF"/>
          </a:solidFill>
        </p:grpSpPr>
        <p:sp>
          <p:nvSpPr>
            <p:cNvPr id="68" name="Freeform 507"/>
            <p:cNvSpPr>
              <a:spLocks noEditPoints="1"/>
            </p:cNvSpPr>
            <p:nvPr/>
          </p:nvSpPr>
          <p:spPr bwMode="auto">
            <a:xfrm>
              <a:off x="483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08"/>
            <p:cNvSpPr/>
            <p:nvPr/>
          </p:nvSpPr>
          <p:spPr bwMode="auto">
            <a:xfrm>
              <a:off x="610" y="7503"/>
              <a:ext cx="26" cy="25"/>
            </a:xfrm>
            <a:custGeom>
              <a:avLst/>
              <a:gdLst>
                <a:gd name="T0" fmla="*/ 102 w 205"/>
                <a:gd name="T1" fmla="*/ 0 h 205"/>
                <a:gd name="T2" fmla="*/ 126 w 205"/>
                <a:gd name="T3" fmla="*/ 3 h 205"/>
                <a:gd name="T4" fmla="*/ 147 w 205"/>
                <a:gd name="T5" fmla="*/ 10 h 205"/>
                <a:gd name="T6" fmla="*/ 166 w 205"/>
                <a:gd name="T7" fmla="*/ 22 h 205"/>
                <a:gd name="T8" fmla="*/ 182 w 205"/>
                <a:gd name="T9" fmla="*/ 39 h 205"/>
                <a:gd name="T10" fmla="*/ 193 w 205"/>
                <a:gd name="T11" fmla="*/ 58 h 205"/>
                <a:gd name="T12" fmla="*/ 202 w 205"/>
                <a:gd name="T13" fmla="*/ 79 h 205"/>
                <a:gd name="T14" fmla="*/ 205 w 205"/>
                <a:gd name="T15" fmla="*/ 103 h 205"/>
                <a:gd name="T16" fmla="*/ 202 w 205"/>
                <a:gd name="T17" fmla="*/ 127 h 205"/>
                <a:gd name="T18" fmla="*/ 193 w 205"/>
                <a:gd name="T19" fmla="*/ 148 h 205"/>
                <a:gd name="T20" fmla="*/ 182 w 205"/>
                <a:gd name="T21" fmla="*/ 167 h 205"/>
                <a:gd name="T22" fmla="*/ 166 w 205"/>
                <a:gd name="T23" fmla="*/ 184 h 205"/>
                <a:gd name="T24" fmla="*/ 147 w 205"/>
                <a:gd name="T25" fmla="*/ 195 h 205"/>
                <a:gd name="T26" fmla="*/ 126 w 205"/>
                <a:gd name="T27" fmla="*/ 203 h 205"/>
                <a:gd name="T28" fmla="*/ 102 w 205"/>
                <a:gd name="T29" fmla="*/ 205 h 205"/>
                <a:gd name="T30" fmla="*/ 79 w 205"/>
                <a:gd name="T31" fmla="*/ 203 h 205"/>
                <a:gd name="T32" fmla="*/ 57 w 205"/>
                <a:gd name="T33" fmla="*/ 195 h 205"/>
                <a:gd name="T34" fmla="*/ 39 w 205"/>
                <a:gd name="T35" fmla="*/ 184 h 205"/>
                <a:gd name="T36" fmla="*/ 23 w 205"/>
                <a:gd name="T37" fmla="*/ 167 h 205"/>
                <a:gd name="T38" fmla="*/ 10 w 205"/>
                <a:gd name="T39" fmla="*/ 148 h 205"/>
                <a:gd name="T40" fmla="*/ 3 w 205"/>
                <a:gd name="T41" fmla="*/ 127 h 205"/>
                <a:gd name="T42" fmla="*/ 0 w 205"/>
                <a:gd name="T43" fmla="*/ 103 h 205"/>
                <a:gd name="T44" fmla="*/ 3 w 205"/>
                <a:gd name="T45" fmla="*/ 79 h 205"/>
                <a:gd name="T46" fmla="*/ 10 w 205"/>
                <a:gd name="T47" fmla="*/ 58 h 205"/>
                <a:gd name="T48" fmla="*/ 23 w 205"/>
                <a:gd name="T49" fmla="*/ 39 h 205"/>
                <a:gd name="T50" fmla="*/ 39 w 205"/>
                <a:gd name="T51" fmla="*/ 22 h 205"/>
                <a:gd name="T52" fmla="*/ 57 w 205"/>
                <a:gd name="T53" fmla="*/ 10 h 205"/>
                <a:gd name="T54" fmla="*/ 79 w 205"/>
                <a:gd name="T55" fmla="*/ 3 h 205"/>
                <a:gd name="T56" fmla="*/ 102 w 205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205">
                  <a:moveTo>
                    <a:pt x="102" y="0"/>
                  </a:moveTo>
                  <a:lnTo>
                    <a:pt x="126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2" y="79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3" y="148"/>
                  </a:lnTo>
                  <a:lnTo>
                    <a:pt x="182" y="167"/>
                  </a:lnTo>
                  <a:lnTo>
                    <a:pt x="166" y="184"/>
                  </a:lnTo>
                  <a:lnTo>
                    <a:pt x="147" y="195"/>
                  </a:lnTo>
                  <a:lnTo>
                    <a:pt x="126" y="203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9" y="184"/>
                  </a:lnTo>
                  <a:lnTo>
                    <a:pt x="23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09"/>
            <p:cNvSpPr>
              <a:spLocks noEditPoints="1"/>
            </p:cNvSpPr>
            <p:nvPr/>
          </p:nvSpPr>
          <p:spPr bwMode="auto">
            <a:xfrm>
              <a:off x="559" y="7451"/>
              <a:ext cx="128" cy="129"/>
            </a:xfrm>
            <a:custGeom>
              <a:avLst/>
              <a:gdLst>
                <a:gd name="T0" fmla="*/ 468 w 1019"/>
                <a:gd name="T1" fmla="*/ 208 h 1028"/>
                <a:gd name="T2" fmla="*/ 391 w 1019"/>
                <a:gd name="T3" fmla="*/ 230 h 1028"/>
                <a:gd name="T4" fmla="*/ 322 w 1019"/>
                <a:gd name="T5" fmla="*/ 269 h 1028"/>
                <a:gd name="T6" fmla="*/ 267 w 1019"/>
                <a:gd name="T7" fmla="*/ 325 h 1028"/>
                <a:gd name="T8" fmla="*/ 228 w 1019"/>
                <a:gd name="T9" fmla="*/ 394 h 1028"/>
                <a:gd name="T10" fmla="*/ 207 w 1019"/>
                <a:gd name="T11" fmla="*/ 472 h 1028"/>
                <a:gd name="T12" fmla="*/ 207 w 1019"/>
                <a:gd name="T13" fmla="*/ 556 h 1028"/>
                <a:gd name="T14" fmla="*/ 228 w 1019"/>
                <a:gd name="T15" fmla="*/ 634 h 1028"/>
                <a:gd name="T16" fmla="*/ 267 w 1019"/>
                <a:gd name="T17" fmla="*/ 703 h 1028"/>
                <a:gd name="T18" fmla="*/ 322 w 1019"/>
                <a:gd name="T19" fmla="*/ 759 h 1028"/>
                <a:gd name="T20" fmla="*/ 391 w 1019"/>
                <a:gd name="T21" fmla="*/ 798 h 1028"/>
                <a:gd name="T22" fmla="*/ 468 w 1019"/>
                <a:gd name="T23" fmla="*/ 820 h 1028"/>
                <a:gd name="T24" fmla="*/ 551 w 1019"/>
                <a:gd name="T25" fmla="*/ 820 h 1028"/>
                <a:gd name="T26" fmla="*/ 628 w 1019"/>
                <a:gd name="T27" fmla="*/ 798 h 1028"/>
                <a:gd name="T28" fmla="*/ 697 w 1019"/>
                <a:gd name="T29" fmla="*/ 759 h 1028"/>
                <a:gd name="T30" fmla="*/ 751 w 1019"/>
                <a:gd name="T31" fmla="*/ 703 h 1028"/>
                <a:gd name="T32" fmla="*/ 791 w 1019"/>
                <a:gd name="T33" fmla="*/ 634 h 1028"/>
                <a:gd name="T34" fmla="*/ 812 w 1019"/>
                <a:gd name="T35" fmla="*/ 556 h 1028"/>
                <a:gd name="T36" fmla="*/ 812 w 1019"/>
                <a:gd name="T37" fmla="*/ 472 h 1028"/>
                <a:gd name="T38" fmla="*/ 791 w 1019"/>
                <a:gd name="T39" fmla="*/ 394 h 1028"/>
                <a:gd name="T40" fmla="*/ 751 w 1019"/>
                <a:gd name="T41" fmla="*/ 325 h 1028"/>
                <a:gd name="T42" fmla="*/ 697 w 1019"/>
                <a:gd name="T43" fmla="*/ 269 h 1028"/>
                <a:gd name="T44" fmla="*/ 628 w 1019"/>
                <a:gd name="T45" fmla="*/ 230 h 1028"/>
                <a:gd name="T46" fmla="*/ 551 w 1019"/>
                <a:gd name="T47" fmla="*/ 208 h 1028"/>
                <a:gd name="T48" fmla="*/ 509 w 1019"/>
                <a:gd name="T49" fmla="*/ 0 h 1028"/>
                <a:gd name="T50" fmla="*/ 619 w 1019"/>
                <a:gd name="T51" fmla="*/ 11 h 1028"/>
                <a:gd name="T52" fmla="*/ 720 w 1019"/>
                <a:gd name="T53" fmla="*/ 45 h 1028"/>
                <a:gd name="T54" fmla="*/ 810 w 1019"/>
                <a:gd name="T55" fmla="*/ 99 h 1028"/>
                <a:gd name="T56" fmla="*/ 888 w 1019"/>
                <a:gd name="T57" fmla="*/ 169 h 1028"/>
                <a:gd name="T58" fmla="*/ 949 w 1019"/>
                <a:gd name="T59" fmla="*/ 255 h 1028"/>
                <a:gd name="T60" fmla="*/ 993 w 1019"/>
                <a:gd name="T61" fmla="*/ 352 h 1028"/>
                <a:gd name="T62" fmla="*/ 1016 w 1019"/>
                <a:gd name="T63" fmla="*/ 458 h 1028"/>
                <a:gd name="T64" fmla="*/ 1016 w 1019"/>
                <a:gd name="T65" fmla="*/ 570 h 1028"/>
                <a:gd name="T66" fmla="*/ 993 w 1019"/>
                <a:gd name="T67" fmla="*/ 676 h 1028"/>
                <a:gd name="T68" fmla="*/ 949 w 1019"/>
                <a:gd name="T69" fmla="*/ 773 h 1028"/>
                <a:gd name="T70" fmla="*/ 888 w 1019"/>
                <a:gd name="T71" fmla="*/ 859 h 1028"/>
                <a:gd name="T72" fmla="*/ 810 w 1019"/>
                <a:gd name="T73" fmla="*/ 929 h 1028"/>
                <a:gd name="T74" fmla="*/ 720 w 1019"/>
                <a:gd name="T75" fmla="*/ 983 h 1028"/>
                <a:gd name="T76" fmla="*/ 619 w 1019"/>
                <a:gd name="T77" fmla="*/ 1017 h 1028"/>
                <a:gd name="T78" fmla="*/ 509 w 1019"/>
                <a:gd name="T79" fmla="*/ 1028 h 1028"/>
                <a:gd name="T80" fmla="*/ 400 w 1019"/>
                <a:gd name="T81" fmla="*/ 1017 h 1028"/>
                <a:gd name="T82" fmla="*/ 299 w 1019"/>
                <a:gd name="T83" fmla="*/ 983 h 1028"/>
                <a:gd name="T84" fmla="*/ 209 w 1019"/>
                <a:gd name="T85" fmla="*/ 929 h 1028"/>
                <a:gd name="T86" fmla="*/ 131 w 1019"/>
                <a:gd name="T87" fmla="*/ 859 h 1028"/>
                <a:gd name="T88" fmla="*/ 69 w 1019"/>
                <a:gd name="T89" fmla="*/ 773 h 1028"/>
                <a:gd name="T90" fmla="*/ 25 w 1019"/>
                <a:gd name="T91" fmla="*/ 676 h 1028"/>
                <a:gd name="T92" fmla="*/ 3 w 1019"/>
                <a:gd name="T93" fmla="*/ 570 h 1028"/>
                <a:gd name="T94" fmla="*/ 3 w 1019"/>
                <a:gd name="T95" fmla="*/ 458 h 1028"/>
                <a:gd name="T96" fmla="*/ 25 w 1019"/>
                <a:gd name="T97" fmla="*/ 352 h 1028"/>
                <a:gd name="T98" fmla="*/ 69 w 1019"/>
                <a:gd name="T99" fmla="*/ 255 h 1028"/>
                <a:gd name="T100" fmla="*/ 131 w 1019"/>
                <a:gd name="T101" fmla="*/ 169 h 1028"/>
                <a:gd name="T102" fmla="*/ 209 w 1019"/>
                <a:gd name="T103" fmla="*/ 99 h 1028"/>
                <a:gd name="T104" fmla="*/ 299 w 1019"/>
                <a:gd name="T105" fmla="*/ 45 h 1028"/>
                <a:gd name="T106" fmla="*/ 400 w 1019"/>
                <a:gd name="T107" fmla="*/ 11 h 1028"/>
                <a:gd name="T108" fmla="*/ 509 w 1019"/>
                <a:gd name="T109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28">
                  <a:moveTo>
                    <a:pt x="509" y="205"/>
                  </a:moveTo>
                  <a:lnTo>
                    <a:pt x="468" y="208"/>
                  </a:lnTo>
                  <a:lnTo>
                    <a:pt x="429" y="217"/>
                  </a:lnTo>
                  <a:lnTo>
                    <a:pt x="391" y="230"/>
                  </a:lnTo>
                  <a:lnTo>
                    <a:pt x="355" y="248"/>
                  </a:lnTo>
                  <a:lnTo>
                    <a:pt x="322" y="269"/>
                  </a:lnTo>
                  <a:lnTo>
                    <a:pt x="293" y="296"/>
                  </a:lnTo>
                  <a:lnTo>
                    <a:pt x="267" y="325"/>
                  </a:lnTo>
                  <a:lnTo>
                    <a:pt x="245" y="358"/>
                  </a:lnTo>
                  <a:lnTo>
                    <a:pt x="228" y="394"/>
                  </a:lnTo>
                  <a:lnTo>
                    <a:pt x="215" y="431"/>
                  </a:lnTo>
                  <a:lnTo>
                    <a:pt x="207" y="472"/>
                  </a:lnTo>
                  <a:lnTo>
                    <a:pt x="203" y="514"/>
                  </a:lnTo>
                  <a:lnTo>
                    <a:pt x="207" y="556"/>
                  </a:lnTo>
                  <a:lnTo>
                    <a:pt x="215" y="596"/>
                  </a:lnTo>
                  <a:lnTo>
                    <a:pt x="228" y="634"/>
                  </a:lnTo>
                  <a:lnTo>
                    <a:pt x="245" y="670"/>
                  </a:lnTo>
                  <a:lnTo>
                    <a:pt x="267" y="703"/>
                  </a:lnTo>
                  <a:lnTo>
                    <a:pt x="293" y="732"/>
                  </a:lnTo>
                  <a:lnTo>
                    <a:pt x="322" y="759"/>
                  </a:lnTo>
                  <a:lnTo>
                    <a:pt x="355" y="780"/>
                  </a:lnTo>
                  <a:lnTo>
                    <a:pt x="391" y="798"/>
                  </a:lnTo>
                  <a:lnTo>
                    <a:pt x="429" y="811"/>
                  </a:lnTo>
                  <a:lnTo>
                    <a:pt x="468" y="820"/>
                  </a:lnTo>
                  <a:lnTo>
                    <a:pt x="509" y="823"/>
                  </a:lnTo>
                  <a:lnTo>
                    <a:pt x="551" y="820"/>
                  </a:lnTo>
                  <a:lnTo>
                    <a:pt x="590" y="811"/>
                  </a:lnTo>
                  <a:lnTo>
                    <a:pt x="628" y="798"/>
                  </a:lnTo>
                  <a:lnTo>
                    <a:pt x="664" y="780"/>
                  </a:lnTo>
                  <a:lnTo>
                    <a:pt x="697" y="759"/>
                  </a:lnTo>
                  <a:lnTo>
                    <a:pt x="725" y="732"/>
                  </a:lnTo>
                  <a:lnTo>
                    <a:pt x="751" y="703"/>
                  </a:lnTo>
                  <a:lnTo>
                    <a:pt x="773" y="670"/>
                  </a:lnTo>
                  <a:lnTo>
                    <a:pt x="791" y="634"/>
                  </a:lnTo>
                  <a:lnTo>
                    <a:pt x="804" y="596"/>
                  </a:lnTo>
                  <a:lnTo>
                    <a:pt x="812" y="556"/>
                  </a:lnTo>
                  <a:lnTo>
                    <a:pt x="815" y="514"/>
                  </a:lnTo>
                  <a:lnTo>
                    <a:pt x="812" y="472"/>
                  </a:lnTo>
                  <a:lnTo>
                    <a:pt x="804" y="431"/>
                  </a:lnTo>
                  <a:lnTo>
                    <a:pt x="791" y="394"/>
                  </a:lnTo>
                  <a:lnTo>
                    <a:pt x="773" y="358"/>
                  </a:lnTo>
                  <a:lnTo>
                    <a:pt x="751" y="325"/>
                  </a:lnTo>
                  <a:lnTo>
                    <a:pt x="725" y="296"/>
                  </a:lnTo>
                  <a:lnTo>
                    <a:pt x="697" y="269"/>
                  </a:lnTo>
                  <a:lnTo>
                    <a:pt x="664" y="248"/>
                  </a:lnTo>
                  <a:lnTo>
                    <a:pt x="628" y="230"/>
                  </a:lnTo>
                  <a:lnTo>
                    <a:pt x="590" y="217"/>
                  </a:lnTo>
                  <a:lnTo>
                    <a:pt x="551" y="208"/>
                  </a:lnTo>
                  <a:lnTo>
                    <a:pt x="509" y="205"/>
                  </a:lnTo>
                  <a:close/>
                  <a:moveTo>
                    <a:pt x="509" y="0"/>
                  </a:moveTo>
                  <a:lnTo>
                    <a:pt x="565" y="3"/>
                  </a:lnTo>
                  <a:lnTo>
                    <a:pt x="619" y="11"/>
                  </a:lnTo>
                  <a:lnTo>
                    <a:pt x="670" y="26"/>
                  </a:lnTo>
                  <a:lnTo>
                    <a:pt x="720" y="45"/>
                  </a:lnTo>
                  <a:lnTo>
                    <a:pt x="766" y="70"/>
                  </a:lnTo>
                  <a:lnTo>
                    <a:pt x="810" y="99"/>
                  </a:lnTo>
                  <a:lnTo>
                    <a:pt x="851" y="132"/>
                  </a:lnTo>
                  <a:lnTo>
                    <a:pt x="888" y="169"/>
                  </a:lnTo>
                  <a:lnTo>
                    <a:pt x="921" y="210"/>
                  </a:lnTo>
                  <a:lnTo>
                    <a:pt x="949" y="255"/>
                  </a:lnTo>
                  <a:lnTo>
                    <a:pt x="974" y="301"/>
                  </a:lnTo>
                  <a:lnTo>
                    <a:pt x="993" y="352"/>
                  </a:lnTo>
                  <a:lnTo>
                    <a:pt x="1008" y="404"/>
                  </a:lnTo>
                  <a:lnTo>
                    <a:pt x="1016" y="458"/>
                  </a:lnTo>
                  <a:lnTo>
                    <a:pt x="1019" y="514"/>
                  </a:lnTo>
                  <a:lnTo>
                    <a:pt x="1016" y="570"/>
                  </a:lnTo>
                  <a:lnTo>
                    <a:pt x="1008" y="625"/>
                  </a:lnTo>
                  <a:lnTo>
                    <a:pt x="993" y="676"/>
                  </a:lnTo>
                  <a:lnTo>
                    <a:pt x="974" y="726"/>
                  </a:lnTo>
                  <a:lnTo>
                    <a:pt x="949" y="773"/>
                  </a:lnTo>
                  <a:lnTo>
                    <a:pt x="921" y="818"/>
                  </a:lnTo>
                  <a:lnTo>
                    <a:pt x="888" y="859"/>
                  </a:lnTo>
                  <a:lnTo>
                    <a:pt x="851" y="896"/>
                  </a:lnTo>
                  <a:lnTo>
                    <a:pt x="810" y="929"/>
                  </a:lnTo>
                  <a:lnTo>
                    <a:pt x="766" y="958"/>
                  </a:lnTo>
                  <a:lnTo>
                    <a:pt x="720" y="983"/>
                  </a:lnTo>
                  <a:lnTo>
                    <a:pt x="670" y="1002"/>
                  </a:lnTo>
                  <a:lnTo>
                    <a:pt x="619" y="1017"/>
                  </a:lnTo>
                  <a:lnTo>
                    <a:pt x="565" y="1025"/>
                  </a:lnTo>
                  <a:lnTo>
                    <a:pt x="509" y="1028"/>
                  </a:lnTo>
                  <a:lnTo>
                    <a:pt x="454" y="1025"/>
                  </a:lnTo>
                  <a:lnTo>
                    <a:pt x="400" y="1017"/>
                  </a:lnTo>
                  <a:lnTo>
                    <a:pt x="349" y="1002"/>
                  </a:lnTo>
                  <a:lnTo>
                    <a:pt x="299" y="983"/>
                  </a:lnTo>
                  <a:lnTo>
                    <a:pt x="253" y="958"/>
                  </a:lnTo>
                  <a:lnTo>
                    <a:pt x="209" y="929"/>
                  </a:lnTo>
                  <a:lnTo>
                    <a:pt x="168" y="896"/>
                  </a:lnTo>
                  <a:lnTo>
                    <a:pt x="131" y="859"/>
                  </a:lnTo>
                  <a:lnTo>
                    <a:pt x="98" y="818"/>
                  </a:lnTo>
                  <a:lnTo>
                    <a:pt x="69" y="773"/>
                  </a:lnTo>
                  <a:lnTo>
                    <a:pt x="45" y="726"/>
                  </a:lnTo>
                  <a:lnTo>
                    <a:pt x="25" y="676"/>
                  </a:lnTo>
                  <a:lnTo>
                    <a:pt x="11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1" y="404"/>
                  </a:lnTo>
                  <a:lnTo>
                    <a:pt x="25" y="352"/>
                  </a:lnTo>
                  <a:lnTo>
                    <a:pt x="45" y="301"/>
                  </a:lnTo>
                  <a:lnTo>
                    <a:pt x="69" y="255"/>
                  </a:lnTo>
                  <a:lnTo>
                    <a:pt x="98" y="210"/>
                  </a:lnTo>
                  <a:lnTo>
                    <a:pt x="131" y="169"/>
                  </a:lnTo>
                  <a:lnTo>
                    <a:pt x="168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299" y="45"/>
                  </a:lnTo>
                  <a:lnTo>
                    <a:pt x="349" y="26"/>
                  </a:lnTo>
                  <a:lnTo>
                    <a:pt x="400" y="11"/>
                  </a:lnTo>
                  <a:lnTo>
                    <a:pt x="454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510"/>
            <p:cNvSpPr/>
            <p:nvPr/>
          </p:nvSpPr>
          <p:spPr bwMode="auto">
            <a:xfrm>
              <a:off x="738" y="7503"/>
              <a:ext cx="25" cy="25"/>
            </a:xfrm>
            <a:custGeom>
              <a:avLst/>
              <a:gdLst>
                <a:gd name="T0" fmla="*/ 101 w 204"/>
                <a:gd name="T1" fmla="*/ 0 h 205"/>
                <a:gd name="T2" fmla="*/ 125 w 204"/>
                <a:gd name="T3" fmla="*/ 3 h 205"/>
                <a:gd name="T4" fmla="*/ 146 w 204"/>
                <a:gd name="T5" fmla="*/ 10 h 205"/>
                <a:gd name="T6" fmla="*/ 166 w 204"/>
                <a:gd name="T7" fmla="*/ 22 h 205"/>
                <a:gd name="T8" fmla="*/ 181 w 204"/>
                <a:gd name="T9" fmla="*/ 39 h 205"/>
                <a:gd name="T10" fmla="*/ 194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7 h 205"/>
                <a:gd name="T18" fmla="*/ 194 w 204"/>
                <a:gd name="T19" fmla="*/ 148 h 205"/>
                <a:gd name="T20" fmla="*/ 181 w 204"/>
                <a:gd name="T21" fmla="*/ 167 h 205"/>
                <a:gd name="T22" fmla="*/ 166 w 204"/>
                <a:gd name="T23" fmla="*/ 184 h 205"/>
                <a:gd name="T24" fmla="*/ 146 w 204"/>
                <a:gd name="T25" fmla="*/ 195 h 205"/>
                <a:gd name="T26" fmla="*/ 125 w 204"/>
                <a:gd name="T27" fmla="*/ 203 h 205"/>
                <a:gd name="T28" fmla="*/ 101 w 204"/>
                <a:gd name="T29" fmla="*/ 205 h 205"/>
                <a:gd name="T30" fmla="*/ 78 w 204"/>
                <a:gd name="T31" fmla="*/ 203 h 205"/>
                <a:gd name="T32" fmla="*/ 56 w 204"/>
                <a:gd name="T33" fmla="*/ 195 h 205"/>
                <a:gd name="T34" fmla="*/ 38 w 204"/>
                <a:gd name="T35" fmla="*/ 184 h 205"/>
                <a:gd name="T36" fmla="*/ 22 w 204"/>
                <a:gd name="T37" fmla="*/ 167 h 205"/>
                <a:gd name="T38" fmla="*/ 10 w 204"/>
                <a:gd name="T39" fmla="*/ 148 h 205"/>
                <a:gd name="T40" fmla="*/ 2 w 204"/>
                <a:gd name="T41" fmla="*/ 127 h 205"/>
                <a:gd name="T42" fmla="*/ 0 w 204"/>
                <a:gd name="T43" fmla="*/ 103 h 205"/>
                <a:gd name="T44" fmla="*/ 2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6 w 204"/>
                <a:gd name="T53" fmla="*/ 10 h 205"/>
                <a:gd name="T54" fmla="*/ 78 w 204"/>
                <a:gd name="T55" fmla="*/ 3 h 205"/>
                <a:gd name="T56" fmla="*/ 101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1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2"/>
                  </a:lnTo>
                  <a:lnTo>
                    <a:pt x="181" y="39"/>
                  </a:lnTo>
                  <a:lnTo>
                    <a:pt x="194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7"/>
                  </a:lnTo>
                  <a:lnTo>
                    <a:pt x="194" y="148"/>
                  </a:lnTo>
                  <a:lnTo>
                    <a:pt x="181" y="167"/>
                  </a:lnTo>
                  <a:lnTo>
                    <a:pt x="166" y="184"/>
                  </a:lnTo>
                  <a:lnTo>
                    <a:pt x="146" y="195"/>
                  </a:lnTo>
                  <a:lnTo>
                    <a:pt x="125" y="203"/>
                  </a:lnTo>
                  <a:lnTo>
                    <a:pt x="101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511"/>
            <p:cNvSpPr>
              <a:spLocks noEditPoints="1"/>
            </p:cNvSpPr>
            <p:nvPr/>
          </p:nvSpPr>
          <p:spPr bwMode="auto">
            <a:xfrm>
              <a:off x="687" y="7451"/>
              <a:ext cx="127" cy="129"/>
            </a:xfrm>
            <a:custGeom>
              <a:avLst/>
              <a:gdLst>
                <a:gd name="T0" fmla="*/ 469 w 1019"/>
                <a:gd name="T1" fmla="*/ 208 h 1028"/>
                <a:gd name="T2" fmla="*/ 391 w 1019"/>
                <a:gd name="T3" fmla="*/ 230 h 1028"/>
                <a:gd name="T4" fmla="*/ 323 w 1019"/>
                <a:gd name="T5" fmla="*/ 269 h 1028"/>
                <a:gd name="T6" fmla="*/ 268 w 1019"/>
                <a:gd name="T7" fmla="*/ 325 h 1028"/>
                <a:gd name="T8" fmla="*/ 228 w 1019"/>
                <a:gd name="T9" fmla="*/ 394 h 1028"/>
                <a:gd name="T10" fmla="*/ 207 w 1019"/>
                <a:gd name="T11" fmla="*/ 472 h 1028"/>
                <a:gd name="T12" fmla="*/ 207 w 1019"/>
                <a:gd name="T13" fmla="*/ 556 h 1028"/>
                <a:gd name="T14" fmla="*/ 228 w 1019"/>
                <a:gd name="T15" fmla="*/ 634 h 1028"/>
                <a:gd name="T16" fmla="*/ 268 w 1019"/>
                <a:gd name="T17" fmla="*/ 703 h 1028"/>
                <a:gd name="T18" fmla="*/ 323 w 1019"/>
                <a:gd name="T19" fmla="*/ 759 h 1028"/>
                <a:gd name="T20" fmla="*/ 391 w 1019"/>
                <a:gd name="T21" fmla="*/ 798 h 1028"/>
                <a:gd name="T22" fmla="*/ 469 w 1019"/>
                <a:gd name="T23" fmla="*/ 820 h 1028"/>
                <a:gd name="T24" fmla="*/ 551 w 1019"/>
                <a:gd name="T25" fmla="*/ 820 h 1028"/>
                <a:gd name="T26" fmla="*/ 629 w 1019"/>
                <a:gd name="T27" fmla="*/ 798 h 1028"/>
                <a:gd name="T28" fmla="*/ 697 w 1019"/>
                <a:gd name="T29" fmla="*/ 759 h 1028"/>
                <a:gd name="T30" fmla="*/ 752 w 1019"/>
                <a:gd name="T31" fmla="*/ 703 h 1028"/>
                <a:gd name="T32" fmla="*/ 791 w 1019"/>
                <a:gd name="T33" fmla="*/ 634 h 1028"/>
                <a:gd name="T34" fmla="*/ 812 w 1019"/>
                <a:gd name="T35" fmla="*/ 556 h 1028"/>
                <a:gd name="T36" fmla="*/ 812 w 1019"/>
                <a:gd name="T37" fmla="*/ 472 h 1028"/>
                <a:gd name="T38" fmla="*/ 791 w 1019"/>
                <a:gd name="T39" fmla="*/ 394 h 1028"/>
                <a:gd name="T40" fmla="*/ 752 w 1019"/>
                <a:gd name="T41" fmla="*/ 325 h 1028"/>
                <a:gd name="T42" fmla="*/ 697 w 1019"/>
                <a:gd name="T43" fmla="*/ 269 h 1028"/>
                <a:gd name="T44" fmla="*/ 629 w 1019"/>
                <a:gd name="T45" fmla="*/ 230 h 1028"/>
                <a:gd name="T46" fmla="*/ 551 w 1019"/>
                <a:gd name="T47" fmla="*/ 208 h 1028"/>
                <a:gd name="T48" fmla="*/ 509 w 1019"/>
                <a:gd name="T49" fmla="*/ 0 h 1028"/>
                <a:gd name="T50" fmla="*/ 619 w 1019"/>
                <a:gd name="T51" fmla="*/ 11 h 1028"/>
                <a:gd name="T52" fmla="*/ 720 w 1019"/>
                <a:gd name="T53" fmla="*/ 45 h 1028"/>
                <a:gd name="T54" fmla="*/ 810 w 1019"/>
                <a:gd name="T55" fmla="*/ 99 h 1028"/>
                <a:gd name="T56" fmla="*/ 888 w 1019"/>
                <a:gd name="T57" fmla="*/ 169 h 1028"/>
                <a:gd name="T58" fmla="*/ 949 w 1019"/>
                <a:gd name="T59" fmla="*/ 255 h 1028"/>
                <a:gd name="T60" fmla="*/ 993 w 1019"/>
                <a:gd name="T61" fmla="*/ 352 h 1028"/>
                <a:gd name="T62" fmla="*/ 1017 w 1019"/>
                <a:gd name="T63" fmla="*/ 458 h 1028"/>
                <a:gd name="T64" fmla="*/ 1017 w 1019"/>
                <a:gd name="T65" fmla="*/ 570 h 1028"/>
                <a:gd name="T66" fmla="*/ 993 w 1019"/>
                <a:gd name="T67" fmla="*/ 676 h 1028"/>
                <a:gd name="T68" fmla="*/ 949 w 1019"/>
                <a:gd name="T69" fmla="*/ 773 h 1028"/>
                <a:gd name="T70" fmla="*/ 888 w 1019"/>
                <a:gd name="T71" fmla="*/ 859 h 1028"/>
                <a:gd name="T72" fmla="*/ 810 w 1019"/>
                <a:gd name="T73" fmla="*/ 929 h 1028"/>
                <a:gd name="T74" fmla="*/ 720 w 1019"/>
                <a:gd name="T75" fmla="*/ 983 h 1028"/>
                <a:gd name="T76" fmla="*/ 619 w 1019"/>
                <a:gd name="T77" fmla="*/ 1017 h 1028"/>
                <a:gd name="T78" fmla="*/ 509 w 1019"/>
                <a:gd name="T79" fmla="*/ 1028 h 1028"/>
                <a:gd name="T80" fmla="*/ 401 w 1019"/>
                <a:gd name="T81" fmla="*/ 1017 h 1028"/>
                <a:gd name="T82" fmla="*/ 300 w 1019"/>
                <a:gd name="T83" fmla="*/ 983 h 1028"/>
                <a:gd name="T84" fmla="*/ 209 w 1019"/>
                <a:gd name="T85" fmla="*/ 929 h 1028"/>
                <a:gd name="T86" fmla="*/ 132 w 1019"/>
                <a:gd name="T87" fmla="*/ 859 h 1028"/>
                <a:gd name="T88" fmla="*/ 69 w 1019"/>
                <a:gd name="T89" fmla="*/ 773 h 1028"/>
                <a:gd name="T90" fmla="*/ 27 w 1019"/>
                <a:gd name="T91" fmla="*/ 676 h 1028"/>
                <a:gd name="T92" fmla="*/ 3 w 1019"/>
                <a:gd name="T93" fmla="*/ 570 h 1028"/>
                <a:gd name="T94" fmla="*/ 3 w 1019"/>
                <a:gd name="T95" fmla="*/ 458 h 1028"/>
                <a:gd name="T96" fmla="*/ 27 w 1019"/>
                <a:gd name="T97" fmla="*/ 352 h 1028"/>
                <a:gd name="T98" fmla="*/ 69 w 1019"/>
                <a:gd name="T99" fmla="*/ 255 h 1028"/>
                <a:gd name="T100" fmla="*/ 132 w 1019"/>
                <a:gd name="T101" fmla="*/ 169 h 1028"/>
                <a:gd name="T102" fmla="*/ 209 w 1019"/>
                <a:gd name="T103" fmla="*/ 99 h 1028"/>
                <a:gd name="T104" fmla="*/ 300 w 1019"/>
                <a:gd name="T105" fmla="*/ 45 h 1028"/>
                <a:gd name="T106" fmla="*/ 401 w 1019"/>
                <a:gd name="T107" fmla="*/ 11 h 1028"/>
                <a:gd name="T108" fmla="*/ 509 w 1019"/>
                <a:gd name="T109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19" h="1028">
                  <a:moveTo>
                    <a:pt x="509" y="205"/>
                  </a:moveTo>
                  <a:lnTo>
                    <a:pt x="469" y="208"/>
                  </a:lnTo>
                  <a:lnTo>
                    <a:pt x="429" y="217"/>
                  </a:lnTo>
                  <a:lnTo>
                    <a:pt x="391" y="230"/>
                  </a:lnTo>
                  <a:lnTo>
                    <a:pt x="355" y="248"/>
                  </a:lnTo>
                  <a:lnTo>
                    <a:pt x="323" y="269"/>
                  </a:lnTo>
                  <a:lnTo>
                    <a:pt x="294" y="296"/>
                  </a:lnTo>
                  <a:lnTo>
                    <a:pt x="268" y="325"/>
                  </a:lnTo>
                  <a:lnTo>
                    <a:pt x="245" y="358"/>
                  </a:lnTo>
                  <a:lnTo>
                    <a:pt x="228" y="394"/>
                  </a:lnTo>
                  <a:lnTo>
                    <a:pt x="215" y="431"/>
                  </a:lnTo>
                  <a:lnTo>
                    <a:pt x="207" y="472"/>
                  </a:lnTo>
                  <a:lnTo>
                    <a:pt x="204" y="514"/>
                  </a:lnTo>
                  <a:lnTo>
                    <a:pt x="207" y="556"/>
                  </a:lnTo>
                  <a:lnTo>
                    <a:pt x="215" y="596"/>
                  </a:lnTo>
                  <a:lnTo>
                    <a:pt x="228" y="634"/>
                  </a:lnTo>
                  <a:lnTo>
                    <a:pt x="245" y="670"/>
                  </a:lnTo>
                  <a:lnTo>
                    <a:pt x="268" y="703"/>
                  </a:lnTo>
                  <a:lnTo>
                    <a:pt x="294" y="732"/>
                  </a:lnTo>
                  <a:lnTo>
                    <a:pt x="323" y="759"/>
                  </a:lnTo>
                  <a:lnTo>
                    <a:pt x="355" y="780"/>
                  </a:lnTo>
                  <a:lnTo>
                    <a:pt x="391" y="798"/>
                  </a:lnTo>
                  <a:lnTo>
                    <a:pt x="429" y="811"/>
                  </a:lnTo>
                  <a:lnTo>
                    <a:pt x="469" y="820"/>
                  </a:lnTo>
                  <a:lnTo>
                    <a:pt x="509" y="823"/>
                  </a:lnTo>
                  <a:lnTo>
                    <a:pt x="551" y="820"/>
                  </a:lnTo>
                  <a:lnTo>
                    <a:pt x="591" y="811"/>
                  </a:lnTo>
                  <a:lnTo>
                    <a:pt x="629" y="798"/>
                  </a:lnTo>
                  <a:lnTo>
                    <a:pt x="664" y="780"/>
                  </a:lnTo>
                  <a:lnTo>
                    <a:pt x="697" y="759"/>
                  </a:lnTo>
                  <a:lnTo>
                    <a:pt x="725" y="732"/>
                  </a:lnTo>
                  <a:lnTo>
                    <a:pt x="752" y="703"/>
                  </a:lnTo>
                  <a:lnTo>
                    <a:pt x="773" y="670"/>
                  </a:lnTo>
                  <a:lnTo>
                    <a:pt x="791" y="634"/>
                  </a:lnTo>
                  <a:lnTo>
                    <a:pt x="804" y="596"/>
                  </a:lnTo>
                  <a:lnTo>
                    <a:pt x="812" y="556"/>
                  </a:lnTo>
                  <a:lnTo>
                    <a:pt x="815" y="514"/>
                  </a:lnTo>
                  <a:lnTo>
                    <a:pt x="812" y="472"/>
                  </a:lnTo>
                  <a:lnTo>
                    <a:pt x="804" y="431"/>
                  </a:lnTo>
                  <a:lnTo>
                    <a:pt x="791" y="394"/>
                  </a:lnTo>
                  <a:lnTo>
                    <a:pt x="773" y="358"/>
                  </a:lnTo>
                  <a:lnTo>
                    <a:pt x="752" y="325"/>
                  </a:lnTo>
                  <a:lnTo>
                    <a:pt x="725" y="296"/>
                  </a:lnTo>
                  <a:lnTo>
                    <a:pt x="697" y="269"/>
                  </a:lnTo>
                  <a:lnTo>
                    <a:pt x="664" y="248"/>
                  </a:lnTo>
                  <a:lnTo>
                    <a:pt x="629" y="230"/>
                  </a:lnTo>
                  <a:lnTo>
                    <a:pt x="591" y="217"/>
                  </a:lnTo>
                  <a:lnTo>
                    <a:pt x="551" y="208"/>
                  </a:lnTo>
                  <a:lnTo>
                    <a:pt x="509" y="205"/>
                  </a:lnTo>
                  <a:close/>
                  <a:moveTo>
                    <a:pt x="509" y="0"/>
                  </a:moveTo>
                  <a:lnTo>
                    <a:pt x="566" y="3"/>
                  </a:lnTo>
                  <a:lnTo>
                    <a:pt x="619" y="11"/>
                  </a:lnTo>
                  <a:lnTo>
                    <a:pt x="671" y="26"/>
                  </a:lnTo>
                  <a:lnTo>
                    <a:pt x="720" y="45"/>
                  </a:lnTo>
                  <a:lnTo>
                    <a:pt x="767" y="70"/>
                  </a:lnTo>
                  <a:lnTo>
                    <a:pt x="810" y="99"/>
                  </a:lnTo>
                  <a:lnTo>
                    <a:pt x="851" y="132"/>
                  </a:lnTo>
                  <a:lnTo>
                    <a:pt x="888" y="169"/>
                  </a:lnTo>
                  <a:lnTo>
                    <a:pt x="921" y="210"/>
                  </a:lnTo>
                  <a:lnTo>
                    <a:pt x="949" y="255"/>
                  </a:lnTo>
                  <a:lnTo>
                    <a:pt x="974" y="301"/>
                  </a:lnTo>
                  <a:lnTo>
                    <a:pt x="993" y="352"/>
                  </a:lnTo>
                  <a:lnTo>
                    <a:pt x="1008" y="404"/>
                  </a:lnTo>
                  <a:lnTo>
                    <a:pt x="1017" y="458"/>
                  </a:lnTo>
                  <a:lnTo>
                    <a:pt x="1019" y="514"/>
                  </a:lnTo>
                  <a:lnTo>
                    <a:pt x="1017" y="570"/>
                  </a:lnTo>
                  <a:lnTo>
                    <a:pt x="1008" y="625"/>
                  </a:lnTo>
                  <a:lnTo>
                    <a:pt x="993" y="676"/>
                  </a:lnTo>
                  <a:lnTo>
                    <a:pt x="974" y="726"/>
                  </a:lnTo>
                  <a:lnTo>
                    <a:pt x="949" y="773"/>
                  </a:lnTo>
                  <a:lnTo>
                    <a:pt x="921" y="818"/>
                  </a:lnTo>
                  <a:lnTo>
                    <a:pt x="888" y="859"/>
                  </a:lnTo>
                  <a:lnTo>
                    <a:pt x="851" y="896"/>
                  </a:lnTo>
                  <a:lnTo>
                    <a:pt x="810" y="929"/>
                  </a:lnTo>
                  <a:lnTo>
                    <a:pt x="767" y="958"/>
                  </a:lnTo>
                  <a:lnTo>
                    <a:pt x="720" y="983"/>
                  </a:lnTo>
                  <a:lnTo>
                    <a:pt x="671" y="1002"/>
                  </a:lnTo>
                  <a:lnTo>
                    <a:pt x="619" y="1017"/>
                  </a:lnTo>
                  <a:lnTo>
                    <a:pt x="566" y="1025"/>
                  </a:lnTo>
                  <a:lnTo>
                    <a:pt x="509" y="1028"/>
                  </a:lnTo>
                  <a:lnTo>
                    <a:pt x="454" y="1025"/>
                  </a:lnTo>
                  <a:lnTo>
                    <a:pt x="401" y="1017"/>
                  </a:lnTo>
                  <a:lnTo>
                    <a:pt x="349" y="1002"/>
                  </a:lnTo>
                  <a:lnTo>
                    <a:pt x="300" y="983"/>
                  </a:lnTo>
                  <a:lnTo>
                    <a:pt x="253" y="958"/>
                  </a:lnTo>
                  <a:lnTo>
                    <a:pt x="209" y="929"/>
                  </a:lnTo>
                  <a:lnTo>
                    <a:pt x="169" y="896"/>
                  </a:lnTo>
                  <a:lnTo>
                    <a:pt x="132" y="859"/>
                  </a:lnTo>
                  <a:lnTo>
                    <a:pt x="98" y="818"/>
                  </a:lnTo>
                  <a:lnTo>
                    <a:pt x="69" y="773"/>
                  </a:lnTo>
                  <a:lnTo>
                    <a:pt x="46" y="726"/>
                  </a:lnTo>
                  <a:lnTo>
                    <a:pt x="27" y="676"/>
                  </a:lnTo>
                  <a:lnTo>
                    <a:pt x="12" y="625"/>
                  </a:lnTo>
                  <a:lnTo>
                    <a:pt x="3" y="570"/>
                  </a:lnTo>
                  <a:lnTo>
                    <a:pt x="0" y="514"/>
                  </a:lnTo>
                  <a:lnTo>
                    <a:pt x="3" y="458"/>
                  </a:lnTo>
                  <a:lnTo>
                    <a:pt x="12" y="404"/>
                  </a:lnTo>
                  <a:lnTo>
                    <a:pt x="27" y="352"/>
                  </a:lnTo>
                  <a:lnTo>
                    <a:pt x="46" y="301"/>
                  </a:lnTo>
                  <a:lnTo>
                    <a:pt x="69" y="255"/>
                  </a:lnTo>
                  <a:lnTo>
                    <a:pt x="98" y="210"/>
                  </a:lnTo>
                  <a:lnTo>
                    <a:pt x="132" y="169"/>
                  </a:lnTo>
                  <a:lnTo>
                    <a:pt x="169" y="132"/>
                  </a:lnTo>
                  <a:lnTo>
                    <a:pt x="209" y="99"/>
                  </a:lnTo>
                  <a:lnTo>
                    <a:pt x="253" y="70"/>
                  </a:lnTo>
                  <a:lnTo>
                    <a:pt x="300" y="45"/>
                  </a:lnTo>
                  <a:lnTo>
                    <a:pt x="349" y="26"/>
                  </a:lnTo>
                  <a:lnTo>
                    <a:pt x="401" y="11"/>
                  </a:lnTo>
                  <a:lnTo>
                    <a:pt x="454" y="3"/>
                  </a:lnTo>
                  <a:lnTo>
                    <a:pt x="50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512"/>
            <p:cNvSpPr>
              <a:spLocks noChangeArrowheads="1"/>
            </p:cNvSpPr>
            <p:nvPr/>
          </p:nvSpPr>
          <p:spPr bwMode="auto">
            <a:xfrm>
              <a:off x="636" y="7631"/>
              <a:ext cx="102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4" name="Group 515"/>
          <p:cNvGrpSpPr>
            <a:grpSpLocks noChangeAspect="1"/>
          </p:cNvGrpSpPr>
          <p:nvPr/>
        </p:nvGrpSpPr>
        <p:grpSpPr bwMode="auto">
          <a:xfrm>
            <a:off x="10839572" y="2313013"/>
            <a:ext cx="469413" cy="474015"/>
            <a:chOff x="952" y="7348"/>
            <a:chExt cx="408" cy="412"/>
          </a:xfrm>
          <a:solidFill>
            <a:srgbClr val="FFFFFF"/>
          </a:solidFill>
        </p:grpSpPr>
        <p:sp>
          <p:nvSpPr>
            <p:cNvPr id="75" name="Freeform 517"/>
            <p:cNvSpPr/>
            <p:nvPr/>
          </p:nvSpPr>
          <p:spPr bwMode="auto">
            <a:xfrm>
              <a:off x="1079" y="7503"/>
              <a:ext cx="26" cy="25"/>
            </a:xfrm>
            <a:custGeom>
              <a:avLst/>
              <a:gdLst>
                <a:gd name="T0" fmla="*/ 102 w 205"/>
                <a:gd name="T1" fmla="*/ 0 h 205"/>
                <a:gd name="T2" fmla="*/ 126 w 205"/>
                <a:gd name="T3" fmla="*/ 3 h 205"/>
                <a:gd name="T4" fmla="*/ 147 w 205"/>
                <a:gd name="T5" fmla="*/ 10 h 205"/>
                <a:gd name="T6" fmla="*/ 166 w 205"/>
                <a:gd name="T7" fmla="*/ 22 h 205"/>
                <a:gd name="T8" fmla="*/ 182 w 205"/>
                <a:gd name="T9" fmla="*/ 39 h 205"/>
                <a:gd name="T10" fmla="*/ 193 w 205"/>
                <a:gd name="T11" fmla="*/ 58 h 205"/>
                <a:gd name="T12" fmla="*/ 202 w 205"/>
                <a:gd name="T13" fmla="*/ 79 h 205"/>
                <a:gd name="T14" fmla="*/ 205 w 205"/>
                <a:gd name="T15" fmla="*/ 103 h 205"/>
                <a:gd name="T16" fmla="*/ 202 w 205"/>
                <a:gd name="T17" fmla="*/ 127 h 205"/>
                <a:gd name="T18" fmla="*/ 193 w 205"/>
                <a:gd name="T19" fmla="*/ 148 h 205"/>
                <a:gd name="T20" fmla="*/ 182 w 205"/>
                <a:gd name="T21" fmla="*/ 167 h 205"/>
                <a:gd name="T22" fmla="*/ 166 w 205"/>
                <a:gd name="T23" fmla="*/ 184 h 205"/>
                <a:gd name="T24" fmla="*/ 147 w 205"/>
                <a:gd name="T25" fmla="*/ 195 h 205"/>
                <a:gd name="T26" fmla="*/ 126 w 205"/>
                <a:gd name="T27" fmla="*/ 203 h 205"/>
                <a:gd name="T28" fmla="*/ 102 w 205"/>
                <a:gd name="T29" fmla="*/ 205 h 205"/>
                <a:gd name="T30" fmla="*/ 79 w 205"/>
                <a:gd name="T31" fmla="*/ 203 h 205"/>
                <a:gd name="T32" fmla="*/ 57 w 205"/>
                <a:gd name="T33" fmla="*/ 195 h 205"/>
                <a:gd name="T34" fmla="*/ 39 w 205"/>
                <a:gd name="T35" fmla="*/ 184 h 205"/>
                <a:gd name="T36" fmla="*/ 23 w 205"/>
                <a:gd name="T37" fmla="*/ 167 h 205"/>
                <a:gd name="T38" fmla="*/ 10 w 205"/>
                <a:gd name="T39" fmla="*/ 148 h 205"/>
                <a:gd name="T40" fmla="*/ 3 w 205"/>
                <a:gd name="T41" fmla="*/ 127 h 205"/>
                <a:gd name="T42" fmla="*/ 0 w 205"/>
                <a:gd name="T43" fmla="*/ 103 h 205"/>
                <a:gd name="T44" fmla="*/ 3 w 205"/>
                <a:gd name="T45" fmla="*/ 79 h 205"/>
                <a:gd name="T46" fmla="*/ 10 w 205"/>
                <a:gd name="T47" fmla="*/ 58 h 205"/>
                <a:gd name="T48" fmla="*/ 23 w 205"/>
                <a:gd name="T49" fmla="*/ 39 h 205"/>
                <a:gd name="T50" fmla="*/ 39 w 205"/>
                <a:gd name="T51" fmla="*/ 22 h 205"/>
                <a:gd name="T52" fmla="*/ 57 w 205"/>
                <a:gd name="T53" fmla="*/ 10 h 205"/>
                <a:gd name="T54" fmla="*/ 79 w 205"/>
                <a:gd name="T55" fmla="*/ 3 h 205"/>
                <a:gd name="T56" fmla="*/ 102 w 205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205">
                  <a:moveTo>
                    <a:pt x="102" y="0"/>
                  </a:moveTo>
                  <a:lnTo>
                    <a:pt x="126" y="3"/>
                  </a:lnTo>
                  <a:lnTo>
                    <a:pt x="147" y="10"/>
                  </a:lnTo>
                  <a:lnTo>
                    <a:pt x="166" y="22"/>
                  </a:lnTo>
                  <a:lnTo>
                    <a:pt x="182" y="39"/>
                  </a:lnTo>
                  <a:lnTo>
                    <a:pt x="193" y="58"/>
                  </a:lnTo>
                  <a:lnTo>
                    <a:pt x="202" y="79"/>
                  </a:lnTo>
                  <a:lnTo>
                    <a:pt x="205" y="103"/>
                  </a:lnTo>
                  <a:lnTo>
                    <a:pt x="202" y="127"/>
                  </a:lnTo>
                  <a:lnTo>
                    <a:pt x="193" y="148"/>
                  </a:lnTo>
                  <a:lnTo>
                    <a:pt x="182" y="167"/>
                  </a:lnTo>
                  <a:lnTo>
                    <a:pt x="166" y="184"/>
                  </a:lnTo>
                  <a:lnTo>
                    <a:pt x="147" y="195"/>
                  </a:lnTo>
                  <a:lnTo>
                    <a:pt x="126" y="203"/>
                  </a:lnTo>
                  <a:lnTo>
                    <a:pt x="102" y="205"/>
                  </a:lnTo>
                  <a:lnTo>
                    <a:pt x="79" y="203"/>
                  </a:lnTo>
                  <a:lnTo>
                    <a:pt x="57" y="195"/>
                  </a:lnTo>
                  <a:lnTo>
                    <a:pt x="39" y="184"/>
                  </a:lnTo>
                  <a:lnTo>
                    <a:pt x="23" y="167"/>
                  </a:lnTo>
                  <a:lnTo>
                    <a:pt x="10" y="148"/>
                  </a:lnTo>
                  <a:lnTo>
                    <a:pt x="3" y="127"/>
                  </a:lnTo>
                  <a:lnTo>
                    <a:pt x="0" y="103"/>
                  </a:lnTo>
                  <a:lnTo>
                    <a:pt x="3" y="79"/>
                  </a:lnTo>
                  <a:lnTo>
                    <a:pt x="10" y="58"/>
                  </a:lnTo>
                  <a:lnTo>
                    <a:pt x="23" y="39"/>
                  </a:lnTo>
                  <a:lnTo>
                    <a:pt x="39" y="22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18"/>
            <p:cNvSpPr/>
            <p:nvPr/>
          </p:nvSpPr>
          <p:spPr bwMode="auto">
            <a:xfrm>
              <a:off x="1207" y="7503"/>
              <a:ext cx="25" cy="25"/>
            </a:xfrm>
            <a:custGeom>
              <a:avLst/>
              <a:gdLst>
                <a:gd name="T0" fmla="*/ 101 w 204"/>
                <a:gd name="T1" fmla="*/ 0 h 205"/>
                <a:gd name="T2" fmla="*/ 125 w 204"/>
                <a:gd name="T3" fmla="*/ 3 h 205"/>
                <a:gd name="T4" fmla="*/ 146 w 204"/>
                <a:gd name="T5" fmla="*/ 10 h 205"/>
                <a:gd name="T6" fmla="*/ 166 w 204"/>
                <a:gd name="T7" fmla="*/ 22 h 205"/>
                <a:gd name="T8" fmla="*/ 181 w 204"/>
                <a:gd name="T9" fmla="*/ 39 h 205"/>
                <a:gd name="T10" fmla="*/ 194 w 204"/>
                <a:gd name="T11" fmla="*/ 58 h 205"/>
                <a:gd name="T12" fmla="*/ 201 w 204"/>
                <a:gd name="T13" fmla="*/ 79 h 205"/>
                <a:gd name="T14" fmla="*/ 204 w 204"/>
                <a:gd name="T15" fmla="*/ 103 h 205"/>
                <a:gd name="T16" fmla="*/ 201 w 204"/>
                <a:gd name="T17" fmla="*/ 127 h 205"/>
                <a:gd name="T18" fmla="*/ 194 w 204"/>
                <a:gd name="T19" fmla="*/ 148 h 205"/>
                <a:gd name="T20" fmla="*/ 181 w 204"/>
                <a:gd name="T21" fmla="*/ 167 h 205"/>
                <a:gd name="T22" fmla="*/ 166 w 204"/>
                <a:gd name="T23" fmla="*/ 184 h 205"/>
                <a:gd name="T24" fmla="*/ 146 w 204"/>
                <a:gd name="T25" fmla="*/ 195 h 205"/>
                <a:gd name="T26" fmla="*/ 125 w 204"/>
                <a:gd name="T27" fmla="*/ 203 h 205"/>
                <a:gd name="T28" fmla="*/ 101 w 204"/>
                <a:gd name="T29" fmla="*/ 205 h 205"/>
                <a:gd name="T30" fmla="*/ 78 w 204"/>
                <a:gd name="T31" fmla="*/ 203 h 205"/>
                <a:gd name="T32" fmla="*/ 56 w 204"/>
                <a:gd name="T33" fmla="*/ 195 h 205"/>
                <a:gd name="T34" fmla="*/ 38 w 204"/>
                <a:gd name="T35" fmla="*/ 184 h 205"/>
                <a:gd name="T36" fmla="*/ 22 w 204"/>
                <a:gd name="T37" fmla="*/ 167 h 205"/>
                <a:gd name="T38" fmla="*/ 10 w 204"/>
                <a:gd name="T39" fmla="*/ 148 h 205"/>
                <a:gd name="T40" fmla="*/ 2 w 204"/>
                <a:gd name="T41" fmla="*/ 127 h 205"/>
                <a:gd name="T42" fmla="*/ 0 w 204"/>
                <a:gd name="T43" fmla="*/ 103 h 205"/>
                <a:gd name="T44" fmla="*/ 2 w 204"/>
                <a:gd name="T45" fmla="*/ 79 h 205"/>
                <a:gd name="T46" fmla="*/ 10 w 204"/>
                <a:gd name="T47" fmla="*/ 58 h 205"/>
                <a:gd name="T48" fmla="*/ 22 w 204"/>
                <a:gd name="T49" fmla="*/ 39 h 205"/>
                <a:gd name="T50" fmla="*/ 38 w 204"/>
                <a:gd name="T51" fmla="*/ 22 h 205"/>
                <a:gd name="T52" fmla="*/ 56 w 204"/>
                <a:gd name="T53" fmla="*/ 10 h 205"/>
                <a:gd name="T54" fmla="*/ 78 w 204"/>
                <a:gd name="T55" fmla="*/ 3 h 205"/>
                <a:gd name="T56" fmla="*/ 101 w 204"/>
                <a:gd name="T5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4" h="205">
                  <a:moveTo>
                    <a:pt x="101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2"/>
                  </a:lnTo>
                  <a:lnTo>
                    <a:pt x="181" y="39"/>
                  </a:lnTo>
                  <a:lnTo>
                    <a:pt x="194" y="58"/>
                  </a:lnTo>
                  <a:lnTo>
                    <a:pt x="201" y="79"/>
                  </a:lnTo>
                  <a:lnTo>
                    <a:pt x="204" y="103"/>
                  </a:lnTo>
                  <a:lnTo>
                    <a:pt x="201" y="127"/>
                  </a:lnTo>
                  <a:lnTo>
                    <a:pt x="194" y="148"/>
                  </a:lnTo>
                  <a:lnTo>
                    <a:pt x="181" y="167"/>
                  </a:lnTo>
                  <a:lnTo>
                    <a:pt x="166" y="184"/>
                  </a:lnTo>
                  <a:lnTo>
                    <a:pt x="146" y="195"/>
                  </a:lnTo>
                  <a:lnTo>
                    <a:pt x="125" y="203"/>
                  </a:lnTo>
                  <a:lnTo>
                    <a:pt x="101" y="205"/>
                  </a:lnTo>
                  <a:lnTo>
                    <a:pt x="78" y="203"/>
                  </a:lnTo>
                  <a:lnTo>
                    <a:pt x="56" y="195"/>
                  </a:lnTo>
                  <a:lnTo>
                    <a:pt x="38" y="184"/>
                  </a:lnTo>
                  <a:lnTo>
                    <a:pt x="22" y="167"/>
                  </a:lnTo>
                  <a:lnTo>
                    <a:pt x="10" y="148"/>
                  </a:lnTo>
                  <a:lnTo>
                    <a:pt x="2" y="127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2"/>
                  </a:lnTo>
                  <a:lnTo>
                    <a:pt x="56" y="10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519"/>
            <p:cNvSpPr>
              <a:spLocks noEditPoints="1"/>
            </p:cNvSpPr>
            <p:nvPr/>
          </p:nvSpPr>
          <p:spPr bwMode="auto">
            <a:xfrm>
              <a:off x="952" y="7348"/>
              <a:ext cx="408" cy="412"/>
            </a:xfrm>
            <a:custGeom>
              <a:avLst/>
              <a:gdLst>
                <a:gd name="T0" fmla="*/ 2039 w 3262"/>
                <a:gd name="T1" fmla="*/ 2262 h 3292"/>
                <a:gd name="T2" fmla="*/ 2060 w 3262"/>
                <a:gd name="T3" fmla="*/ 1040 h 3292"/>
                <a:gd name="T4" fmla="*/ 1925 w 3262"/>
                <a:gd name="T5" fmla="*/ 1119 h 3292"/>
                <a:gd name="T6" fmla="*/ 1846 w 3262"/>
                <a:gd name="T7" fmla="*/ 1254 h 3292"/>
                <a:gd name="T8" fmla="*/ 1846 w 3262"/>
                <a:gd name="T9" fmla="*/ 1419 h 3292"/>
                <a:gd name="T10" fmla="*/ 1925 w 3262"/>
                <a:gd name="T11" fmla="*/ 1555 h 3292"/>
                <a:gd name="T12" fmla="*/ 2060 w 3262"/>
                <a:gd name="T13" fmla="*/ 1634 h 3292"/>
                <a:gd name="T14" fmla="*/ 2222 w 3262"/>
                <a:gd name="T15" fmla="*/ 1634 h 3292"/>
                <a:gd name="T16" fmla="*/ 2356 w 3262"/>
                <a:gd name="T17" fmla="*/ 1555 h 3292"/>
                <a:gd name="T18" fmla="*/ 2435 w 3262"/>
                <a:gd name="T19" fmla="*/ 1419 h 3292"/>
                <a:gd name="T20" fmla="*/ 2435 w 3262"/>
                <a:gd name="T21" fmla="*/ 1254 h 3292"/>
                <a:gd name="T22" fmla="*/ 2356 w 3262"/>
                <a:gd name="T23" fmla="*/ 1119 h 3292"/>
                <a:gd name="T24" fmla="*/ 2222 w 3262"/>
                <a:gd name="T25" fmla="*/ 1040 h 3292"/>
                <a:gd name="T26" fmla="*/ 1080 w 3262"/>
                <a:gd name="T27" fmla="*/ 1031 h 3292"/>
                <a:gd name="T28" fmla="*/ 934 w 3262"/>
                <a:gd name="T29" fmla="*/ 1092 h 3292"/>
                <a:gd name="T30" fmla="*/ 840 w 3262"/>
                <a:gd name="T31" fmla="*/ 1217 h 3292"/>
                <a:gd name="T32" fmla="*/ 819 w 3262"/>
                <a:gd name="T33" fmla="*/ 1379 h 3292"/>
                <a:gd name="T34" fmla="*/ 879 w 3262"/>
                <a:gd name="T35" fmla="*/ 1526 h 3292"/>
                <a:gd name="T36" fmla="*/ 1003 w 3262"/>
                <a:gd name="T37" fmla="*/ 1621 h 3292"/>
                <a:gd name="T38" fmla="*/ 1163 w 3262"/>
                <a:gd name="T39" fmla="*/ 1643 h 3292"/>
                <a:gd name="T40" fmla="*/ 1309 w 3262"/>
                <a:gd name="T41" fmla="*/ 1582 h 3292"/>
                <a:gd name="T42" fmla="*/ 1403 w 3262"/>
                <a:gd name="T43" fmla="*/ 1457 h 3292"/>
                <a:gd name="T44" fmla="*/ 1424 w 3262"/>
                <a:gd name="T45" fmla="*/ 1295 h 3292"/>
                <a:gd name="T46" fmla="*/ 1363 w 3262"/>
                <a:gd name="T47" fmla="*/ 1148 h 3292"/>
                <a:gd name="T48" fmla="*/ 1240 w 3262"/>
                <a:gd name="T49" fmla="*/ 1053 h 3292"/>
                <a:gd name="T50" fmla="*/ 1631 w 3262"/>
                <a:gd name="T51" fmla="*/ 0 h 3292"/>
                <a:gd name="T52" fmla="*/ 1935 w 3262"/>
                <a:gd name="T53" fmla="*/ 28 h 3292"/>
                <a:gd name="T54" fmla="*/ 2310 w 3262"/>
                <a:gd name="T55" fmla="*/ 148 h 3292"/>
                <a:gd name="T56" fmla="*/ 2640 w 3262"/>
                <a:gd name="T57" fmla="*/ 353 h 3292"/>
                <a:gd name="T58" fmla="*/ 2912 w 3262"/>
                <a:gd name="T59" fmla="*/ 627 h 3292"/>
                <a:gd name="T60" fmla="*/ 3113 w 3262"/>
                <a:gd name="T61" fmla="*/ 960 h 3292"/>
                <a:gd name="T62" fmla="*/ 3233 w 3262"/>
                <a:gd name="T63" fmla="*/ 1339 h 3292"/>
                <a:gd name="T64" fmla="*/ 3259 w 3262"/>
                <a:gd name="T65" fmla="*/ 1750 h 3292"/>
                <a:gd name="T66" fmla="*/ 3185 w 3262"/>
                <a:gd name="T67" fmla="*/ 2147 h 3292"/>
                <a:gd name="T68" fmla="*/ 3022 w 3262"/>
                <a:gd name="T69" fmla="*/ 2504 h 3292"/>
                <a:gd name="T70" fmla="*/ 2784 w 3262"/>
                <a:gd name="T71" fmla="*/ 2810 h 3292"/>
                <a:gd name="T72" fmla="*/ 2482 w 3262"/>
                <a:gd name="T73" fmla="*/ 3050 h 3292"/>
                <a:gd name="T74" fmla="*/ 2128 w 3262"/>
                <a:gd name="T75" fmla="*/ 3213 h 3292"/>
                <a:gd name="T76" fmla="*/ 1734 w 3262"/>
                <a:gd name="T77" fmla="*/ 3289 h 3292"/>
                <a:gd name="T78" fmla="*/ 1327 w 3262"/>
                <a:gd name="T79" fmla="*/ 3263 h 3292"/>
                <a:gd name="T80" fmla="*/ 952 w 3262"/>
                <a:gd name="T81" fmla="*/ 3142 h 3292"/>
                <a:gd name="T82" fmla="*/ 622 w 3262"/>
                <a:gd name="T83" fmla="*/ 2939 h 3292"/>
                <a:gd name="T84" fmla="*/ 350 w 3262"/>
                <a:gd name="T85" fmla="*/ 2664 h 3292"/>
                <a:gd name="T86" fmla="*/ 148 w 3262"/>
                <a:gd name="T87" fmla="*/ 2332 h 3292"/>
                <a:gd name="T88" fmla="*/ 29 w 3262"/>
                <a:gd name="T89" fmla="*/ 1953 h 3292"/>
                <a:gd name="T90" fmla="*/ 3 w 3262"/>
                <a:gd name="T91" fmla="*/ 1541 h 3292"/>
                <a:gd name="T92" fmla="*/ 77 w 3262"/>
                <a:gd name="T93" fmla="*/ 1144 h 3292"/>
                <a:gd name="T94" fmla="*/ 239 w 3262"/>
                <a:gd name="T95" fmla="*/ 787 h 3292"/>
                <a:gd name="T96" fmla="*/ 478 w 3262"/>
                <a:gd name="T97" fmla="*/ 482 h 3292"/>
                <a:gd name="T98" fmla="*/ 781 w 3262"/>
                <a:gd name="T99" fmla="*/ 241 h 3292"/>
                <a:gd name="T100" fmla="*/ 1135 w 3262"/>
                <a:gd name="T101" fmla="*/ 77 h 3292"/>
                <a:gd name="T102" fmla="*/ 1528 w 3262"/>
                <a:gd name="T103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62" h="3292">
                  <a:moveTo>
                    <a:pt x="1224" y="2262"/>
                  </a:moveTo>
                  <a:lnTo>
                    <a:pt x="1224" y="2469"/>
                  </a:lnTo>
                  <a:lnTo>
                    <a:pt x="2039" y="2469"/>
                  </a:lnTo>
                  <a:lnTo>
                    <a:pt x="2039" y="2262"/>
                  </a:lnTo>
                  <a:lnTo>
                    <a:pt x="1224" y="2262"/>
                  </a:lnTo>
                  <a:close/>
                  <a:moveTo>
                    <a:pt x="2140" y="1028"/>
                  </a:moveTo>
                  <a:lnTo>
                    <a:pt x="2100" y="1031"/>
                  </a:lnTo>
                  <a:lnTo>
                    <a:pt x="2060" y="1040"/>
                  </a:lnTo>
                  <a:lnTo>
                    <a:pt x="2022" y="1053"/>
                  </a:lnTo>
                  <a:lnTo>
                    <a:pt x="1986" y="1071"/>
                  </a:lnTo>
                  <a:lnTo>
                    <a:pt x="1954" y="1092"/>
                  </a:lnTo>
                  <a:lnTo>
                    <a:pt x="1925" y="1119"/>
                  </a:lnTo>
                  <a:lnTo>
                    <a:pt x="1899" y="1148"/>
                  </a:lnTo>
                  <a:lnTo>
                    <a:pt x="1876" y="1181"/>
                  </a:lnTo>
                  <a:lnTo>
                    <a:pt x="1859" y="1217"/>
                  </a:lnTo>
                  <a:lnTo>
                    <a:pt x="1846" y="1254"/>
                  </a:lnTo>
                  <a:lnTo>
                    <a:pt x="1838" y="1295"/>
                  </a:lnTo>
                  <a:lnTo>
                    <a:pt x="1835" y="1337"/>
                  </a:lnTo>
                  <a:lnTo>
                    <a:pt x="1838" y="1379"/>
                  </a:lnTo>
                  <a:lnTo>
                    <a:pt x="1846" y="1419"/>
                  </a:lnTo>
                  <a:lnTo>
                    <a:pt x="1859" y="1457"/>
                  </a:lnTo>
                  <a:lnTo>
                    <a:pt x="1876" y="1493"/>
                  </a:lnTo>
                  <a:lnTo>
                    <a:pt x="1899" y="1526"/>
                  </a:lnTo>
                  <a:lnTo>
                    <a:pt x="1925" y="1555"/>
                  </a:lnTo>
                  <a:lnTo>
                    <a:pt x="1954" y="1582"/>
                  </a:lnTo>
                  <a:lnTo>
                    <a:pt x="1986" y="1603"/>
                  </a:lnTo>
                  <a:lnTo>
                    <a:pt x="2022" y="1621"/>
                  </a:lnTo>
                  <a:lnTo>
                    <a:pt x="2060" y="1634"/>
                  </a:lnTo>
                  <a:lnTo>
                    <a:pt x="2100" y="1643"/>
                  </a:lnTo>
                  <a:lnTo>
                    <a:pt x="2140" y="1646"/>
                  </a:lnTo>
                  <a:lnTo>
                    <a:pt x="2182" y="1643"/>
                  </a:lnTo>
                  <a:lnTo>
                    <a:pt x="2222" y="1634"/>
                  </a:lnTo>
                  <a:lnTo>
                    <a:pt x="2260" y="1621"/>
                  </a:lnTo>
                  <a:lnTo>
                    <a:pt x="2295" y="1603"/>
                  </a:lnTo>
                  <a:lnTo>
                    <a:pt x="2328" y="1582"/>
                  </a:lnTo>
                  <a:lnTo>
                    <a:pt x="2356" y="1555"/>
                  </a:lnTo>
                  <a:lnTo>
                    <a:pt x="2383" y="1526"/>
                  </a:lnTo>
                  <a:lnTo>
                    <a:pt x="2404" y="1493"/>
                  </a:lnTo>
                  <a:lnTo>
                    <a:pt x="2422" y="1457"/>
                  </a:lnTo>
                  <a:lnTo>
                    <a:pt x="2435" y="1419"/>
                  </a:lnTo>
                  <a:lnTo>
                    <a:pt x="2443" y="1379"/>
                  </a:lnTo>
                  <a:lnTo>
                    <a:pt x="2446" y="1337"/>
                  </a:lnTo>
                  <a:lnTo>
                    <a:pt x="2443" y="1295"/>
                  </a:lnTo>
                  <a:lnTo>
                    <a:pt x="2435" y="1254"/>
                  </a:lnTo>
                  <a:lnTo>
                    <a:pt x="2422" y="1217"/>
                  </a:lnTo>
                  <a:lnTo>
                    <a:pt x="2404" y="1181"/>
                  </a:lnTo>
                  <a:lnTo>
                    <a:pt x="2383" y="1148"/>
                  </a:lnTo>
                  <a:lnTo>
                    <a:pt x="2356" y="1119"/>
                  </a:lnTo>
                  <a:lnTo>
                    <a:pt x="2328" y="1092"/>
                  </a:lnTo>
                  <a:lnTo>
                    <a:pt x="2295" y="1071"/>
                  </a:lnTo>
                  <a:lnTo>
                    <a:pt x="2260" y="1053"/>
                  </a:lnTo>
                  <a:lnTo>
                    <a:pt x="2222" y="1040"/>
                  </a:lnTo>
                  <a:lnTo>
                    <a:pt x="2182" y="1031"/>
                  </a:lnTo>
                  <a:lnTo>
                    <a:pt x="2140" y="1028"/>
                  </a:lnTo>
                  <a:close/>
                  <a:moveTo>
                    <a:pt x="1121" y="1028"/>
                  </a:moveTo>
                  <a:lnTo>
                    <a:pt x="1080" y="1031"/>
                  </a:lnTo>
                  <a:lnTo>
                    <a:pt x="1041" y="1040"/>
                  </a:lnTo>
                  <a:lnTo>
                    <a:pt x="1003" y="1053"/>
                  </a:lnTo>
                  <a:lnTo>
                    <a:pt x="967" y="1071"/>
                  </a:lnTo>
                  <a:lnTo>
                    <a:pt x="934" y="1092"/>
                  </a:lnTo>
                  <a:lnTo>
                    <a:pt x="905" y="1119"/>
                  </a:lnTo>
                  <a:lnTo>
                    <a:pt x="879" y="1148"/>
                  </a:lnTo>
                  <a:lnTo>
                    <a:pt x="857" y="1181"/>
                  </a:lnTo>
                  <a:lnTo>
                    <a:pt x="840" y="1217"/>
                  </a:lnTo>
                  <a:lnTo>
                    <a:pt x="827" y="1254"/>
                  </a:lnTo>
                  <a:lnTo>
                    <a:pt x="819" y="1295"/>
                  </a:lnTo>
                  <a:lnTo>
                    <a:pt x="815" y="1337"/>
                  </a:lnTo>
                  <a:lnTo>
                    <a:pt x="819" y="1379"/>
                  </a:lnTo>
                  <a:lnTo>
                    <a:pt x="827" y="1419"/>
                  </a:lnTo>
                  <a:lnTo>
                    <a:pt x="840" y="1457"/>
                  </a:lnTo>
                  <a:lnTo>
                    <a:pt x="857" y="1493"/>
                  </a:lnTo>
                  <a:lnTo>
                    <a:pt x="879" y="1526"/>
                  </a:lnTo>
                  <a:lnTo>
                    <a:pt x="905" y="1555"/>
                  </a:lnTo>
                  <a:lnTo>
                    <a:pt x="934" y="1582"/>
                  </a:lnTo>
                  <a:lnTo>
                    <a:pt x="967" y="1603"/>
                  </a:lnTo>
                  <a:lnTo>
                    <a:pt x="1003" y="1621"/>
                  </a:lnTo>
                  <a:lnTo>
                    <a:pt x="1041" y="1634"/>
                  </a:lnTo>
                  <a:lnTo>
                    <a:pt x="1080" y="1643"/>
                  </a:lnTo>
                  <a:lnTo>
                    <a:pt x="1121" y="1646"/>
                  </a:lnTo>
                  <a:lnTo>
                    <a:pt x="1163" y="1643"/>
                  </a:lnTo>
                  <a:lnTo>
                    <a:pt x="1202" y="1634"/>
                  </a:lnTo>
                  <a:lnTo>
                    <a:pt x="1240" y="1621"/>
                  </a:lnTo>
                  <a:lnTo>
                    <a:pt x="1276" y="1603"/>
                  </a:lnTo>
                  <a:lnTo>
                    <a:pt x="1309" y="1582"/>
                  </a:lnTo>
                  <a:lnTo>
                    <a:pt x="1337" y="1555"/>
                  </a:lnTo>
                  <a:lnTo>
                    <a:pt x="1363" y="1526"/>
                  </a:lnTo>
                  <a:lnTo>
                    <a:pt x="1385" y="1493"/>
                  </a:lnTo>
                  <a:lnTo>
                    <a:pt x="1403" y="1457"/>
                  </a:lnTo>
                  <a:lnTo>
                    <a:pt x="1416" y="1419"/>
                  </a:lnTo>
                  <a:lnTo>
                    <a:pt x="1424" y="1379"/>
                  </a:lnTo>
                  <a:lnTo>
                    <a:pt x="1427" y="1337"/>
                  </a:lnTo>
                  <a:lnTo>
                    <a:pt x="1424" y="1295"/>
                  </a:lnTo>
                  <a:lnTo>
                    <a:pt x="1416" y="1254"/>
                  </a:lnTo>
                  <a:lnTo>
                    <a:pt x="1403" y="1217"/>
                  </a:lnTo>
                  <a:lnTo>
                    <a:pt x="1385" y="1181"/>
                  </a:lnTo>
                  <a:lnTo>
                    <a:pt x="1363" y="1148"/>
                  </a:lnTo>
                  <a:lnTo>
                    <a:pt x="1337" y="1119"/>
                  </a:lnTo>
                  <a:lnTo>
                    <a:pt x="1309" y="1092"/>
                  </a:lnTo>
                  <a:lnTo>
                    <a:pt x="1276" y="1071"/>
                  </a:lnTo>
                  <a:lnTo>
                    <a:pt x="1240" y="1053"/>
                  </a:lnTo>
                  <a:lnTo>
                    <a:pt x="1202" y="1040"/>
                  </a:lnTo>
                  <a:lnTo>
                    <a:pt x="1163" y="1031"/>
                  </a:lnTo>
                  <a:lnTo>
                    <a:pt x="1121" y="102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8" name="Freeform 524"/>
          <p:cNvSpPr>
            <a:spLocks noEditPoints="1"/>
          </p:cNvSpPr>
          <p:nvPr/>
        </p:nvSpPr>
        <p:spPr bwMode="auto">
          <a:xfrm>
            <a:off x="882856" y="3252170"/>
            <a:ext cx="469413" cy="474015"/>
          </a:xfrm>
          <a:custGeom>
            <a:avLst/>
            <a:gdLst>
              <a:gd name="T0" fmla="*/ 1506 w 3262"/>
              <a:gd name="T1" fmla="*/ 1961 h 3292"/>
              <a:gd name="T2" fmla="*/ 1727 w 3262"/>
              <a:gd name="T3" fmla="*/ 2227 h 3292"/>
              <a:gd name="T4" fmla="*/ 1921 w 3262"/>
              <a:gd name="T5" fmla="*/ 2416 h 3292"/>
              <a:gd name="T6" fmla="*/ 2192 w 3262"/>
              <a:gd name="T7" fmla="*/ 2374 h 3292"/>
              <a:gd name="T8" fmla="*/ 2320 w 3262"/>
              <a:gd name="T9" fmla="*/ 2137 h 3292"/>
              <a:gd name="T10" fmla="*/ 2507 w 3262"/>
              <a:gd name="T11" fmla="*/ 2253 h 3292"/>
              <a:gd name="T12" fmla="*/ 2322 w 3262"/>
              <a:gd name="T13" fmla="*/ 2533 h 3292"/>
              <a:gd name="T14" fmla="*/ 1989 w 3262"/>
              <a:gd name="T15" fmla="*/ 2636 h 3292"/>
              <a:gd name="T16" fmla="*/ 1676 w 3262"/>
              <a:gd name="T17" fmla="*/ 2507 h 3292"/>
              <a:gd name="T18" fmla="*/ 1497 w 3262"/>
              <a:gd name="T19" fmla="*/ 2225 h 3292"/>
              <a:gd name="T20" fmla="*/ 1264 w 3262"/>
              <a:gd name="T21" fmla="*/ 2095 h 3292"/>
              <a:gd name="T22" fmla="*/ 1013 w 3262"/>
              <a:gd name="T23" fmla="*/ 2207 h 3292"/>
              <a:gd name="T24" fmla="*/ 949 w 3262"/>
              <a:gd name="T25" fmla="*/ 2469 h 3292"/>
              <a:gd name="T26" fmla="*/ 789 w 3262"/>
              <a:gd name="T27" fmla="*/ 2181 h 3292"/>
              <a:gd name="T28" fmla="*/ 1026 w 3262"/>
              <a:gd name="T29" fmla="*/ 1940 h 3292"/>
              <a:gd name="T30" fmla="*/ 2307 w 3262"/>
              <a:gd name="T31" fmla="*/ 833 h 3292"/>
              <a:gd name="T32" fmla="*/ 2443 w 3262"/>
              <a:gd name="T33" fmla="*/ 995 h 3292"/>
              <a:gd name="T34" fmla="*/ 2362 w 3262"/>
              <a:gd name="T35" fmla="*/ 1195 h 3292"/>
              <a:gd name="T36" fmla="*/ 2149 w 3262"/>
              <a:gd name="T37" fmla="*/ 1211 h 3292"/>
              <a:gd name="T38" fmla="*/ 2039 w 3262"/>
              <a:gd name="T39" fmla="*/ 1028 h 3292"/>
              <a:gd name="T40" fmla="*/ 2149 w 3262"/>
              <a:gd name="T41" fmla="*/ 845 h 3292"/>
              <a:gd name="T42" fmla="*/ 1113 w 3262"/>
              <a:gd name="T43" fmla="*/ 845 h 3292"/>
              <a:gd name="T44" fmla="*/ 1224 w 3262"/>
              <a:gd name="T45" fmla="*/ 1028 h 3292"/>
              <a:gd name="T46" fmla="*/ 1113 w 3262"/>
              <a:gd name="T47" fmla="*/ 1211 h 3292"/>
              <a:gd name="T48" fmla="*/ 899 w 3262"/>
              <a:gd name="T49" fmla="*/ 1195 h 3292"/>
              <a:gd name="T50" fmla="*/ 819 w 3262"/>
              <a:gd name="T51" fmla="*/ 995 h 3292"/>
              <a:gd name="T52" fmla="*/ 955 w 3262"/>
              <a:gd name="T53" fmla="*/ 833 h 3292"/>
              <a:gd name="T54" fmla="*/ 1279 w 3262"/>
              <a:gd name="T55" fmla="*/ 356 h 3292"/>
              <a:gd name="T56" fmla="*/ 756 w 3262"/>
              <a:gd name="T57" fmla="*/ 641 h 3292"/>
              <a:gd name="T58" fmla="*/ 410 w 3262"/>
              <a:gd name="T59" fmla="*/ 1125 h 3292"/>
              <a:gd name="T60" fmla="*/ 309 w 3262"/>
              <a:gd name="T61" fmla="*/ 1738 h 3292"/>
              <a:gd name="T62" fmla="*/ 487 w 3262"/>
              <a:gd name="T63" fmla="*/ 2320 h 3292"/>
              <a:gd name="T64" fmla="*/ 890 w 3262"/>
              <a:gd name="T65" fmla="*/ 2755 h 3292"/>
              <a:gd name="T66" fmla="*/ 1451 w 3262"/>
              <a:gd name="T67" fmla="*/ 2971 h 3292"/>
              <a:gd name="T68" fmla="*/ 2066 w 3262"/>
              <a:gd name="T69" fmla="*/ 2909 h 3292"/>
              <a:gd name="T70" fmla="*/ 2568 w 3262"/>
              <a:gd name="T71" fmla="*/ 2591 h 3292"/>
              <a:gd name="T72" fmla="*/ 2883 w 3262"/>
              <a:gd name="T73" fmla="*/ 2085 h 3292"/>
              <a:gd name="T74" fmla="*/ 2944 w 3262"/>
              <a:gd name="T75" fmla="*/ 1464 h 3292"/>
              <a:gd name="T76" fmla="*/ 2730 w 3262"/>
              <a:gd name="T77" fmla="*/ 898 h 3292"/>
              <a:gd name="T78" fmla="*/ 2300 w 3262"/>
              <a:gd name="T79" fmla="*/ 491 h 3292"/>
              <a:gd name="T80" fmla="*/ 1722 w 3262"/>
              <a:gd name="T81" fmla="*/ 312 h 3292"/>
              <a:gd name="T82" fmla="*/ 2033 w 3262"/>
              <a:gd name="T83" fmla="*/ 49 h 3292"/>
              <a:gd name="T84" fmla="*/ 2640 w 3262"/>
              <a:gd name="T85" fmla="*/ 353 h 3292"/>
              <a:gd name="T86" fmla="*/ 3071 w 3262"/>
              <a:gd name="T87" fmla="*/ 871 h 3292"/>
              <a:gd name="T88" fmla="*/ 3259 w 3262"/>
              <a:gd name="T89" fmla="*/ 1541 h 3292"/>
              <a:gd name="T90" fmla="*/ 3152 w 3262"/>
              <a:gd name="T91" fmla="*/ 2241 h 3292"/>
              <a:gd name="T92" fmla="*/ 2784 w 3262"/>
              <a:gd name="T93" fmla="*/ 2810 h 3292"/>
              <a:gd name="T94" fmla="*/ 2220 w 3262"/>
              <a:gd name="T95" fmla="*/ 3180 h 3292"/>
              <a:gd name="T96" fmla="*/ 1528 w 3262"/>
              <a:gd name="T97" fmla="*/ 3289 h 3292"/>
              <a:gd name="T98" fmla="*/ 865 w 3262"/>
              <a:gd name="T99" fmla="*/ 3099 h 3292"/>
              <a:gd name="T100" fmla="*/ 350 w 3262"/>
              <a:gd name="T101" fmla="*/ 2664 h 3292"/>
              <a:gd name="T102" fmla="*/ 50 w 3262"/>
              <a:gd name="T103" fmla="*/ 2051 h 3292"/>
              <a:gd name="T104" fmla="*/ 29 w 3262"/>
              <a:gd name="T105" fmla="*/ 1339 h 3292"/>
              <a:gd name="T106" fmla="*/ 293 w 3262"/>
              <a:gd name="T107" fmla="*/ 705 h 3292"/>
              <a:gd name="T108" fmla="*/ 781 w 3262"/>
              <a:gd name="T109" fmla="*/ 241 h 3292"/>
              <a:gd name="T110" fmla="*/ 1426 w 3262"/>
              <a:gd name="T11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262" h="3292">
                <a:moveTo>
                  <a:pt x="1224" y="1890"/>
                </a:moveTo>
                <a:lnTo>
                  <a:pt x="1274" y="1890"/>
                </a:lnTo>
                <a:lnTo>
                  <a:pt x="1323" y="1895"/>
                </a:lnTo>
                <a:lnTo>
                  <a:pt x="1371" y="1905"/>
                </a:lnTo>
                <a:lnTo>
                  <a:pt x="1418" y="1918"/>
                </a:lnTo>
                <a:lnTo>
                  <a:pt x="1463" y="1938"/>
                </a:lnTo>
                <a:lnTo>
                  <a:pt x="1506" y="1961"/>
                </a:lnTo>
                <a:lnTo>
                  <a:pt x="1547" y="1988"/>
                </a:lnTo>
                <a:lnTo>
                  <a:pt x="1586" y="2019"/>
                </a:lnTo>
                <a:lnTo>
                  <a:pt x="1622" y="2054"/>
                </a:lnTo>
                <a:lnTo>
                  <a:pt x="1653" y="2092"/>
                </a:lnTo>
                <a:lnTo>
                  <a:pt x="1682" y="2134"/>
                </a:lnTo>
                <a:lnTo>
                  <a:pt x="1707" y="2179"/>
                </a:lnTo>
                <a:lnTo>
                  <a:pt x="1727" y="2227"/>
                </a:lnTo>
                <a:lnTo>
                  <a:pt x="1743" y="2266"/>
                </a:lnTo>
                <a:lnTo>
                  <a:pt x="1765" y="2301"/>
                </a:lnTo>
                <a:lnTo>
                  <a:pt x="1791" y="2333"/>
                </a:lnTo>
                <a:lnTo>
                  <a:pt x="1819" y="2359"/>
                </a:lnTo>
                <a:lnTo>
                  <a:pt x="1851" y="2383"/>
                </a:lnTo>
                <a:lnTo>
                  <a:pt x="1885" y="2402"/>
                </a:lnTo>
                <a:lnTo>
                  <a:pt x="1921" y="2416"/>
                </a:lnTo>
                <a:lnTo>
                  <a:pt x="1959" y="2426"/>
                </a:lnTo>
                <a:lnTo>
                  <a:pt x="1998" y="2431"/>
                </a:lnTo>
                <a:lnTo>
                  <a:pt x="2039" y="2430"/>
                </a:lnTo>
                <a:lnTo>
                  <a:pt x="2079" y="2423"/>
                </a:lnTo>
                <a:lnTo>
                  <a:pt x="2119" y="2412"/>
                </a:lnTo>
                <a:lnTo>
                  <a:pt x="2157" y="2396"/>
                </a:lnTo>
                <a:lnTo>
                  <a:pt x="2192" y="2374"/>
                </a:lnTo>
                <a:lnTo>
                  <a:pt x="2222" y="2348"/>
                </a:lnTo>
                <a:lnTo>
                  <a:pt x="2249" y="2319"/>
                </a:lnTo>
                <a:lnTo>
                  <a:pt x="2272" y="2287"/>
                </a:lnTo>
                <a:lnTo>
                  <a:pt x="2291" y="2253"/>
                </a:lnTo>
                <a:lnTo>
                  <a:pt x="2305" y="2216"/>
                </a:lnTo>
                <a:lnTo>
                  <a:pt x="2314" y="2178"/>
                </a:lnTo>
                <a:lnTo>
                  <a:pt x="2320" y="2137"/>
                </a:lnTo>
                <a:lnTo>
                  <a:pt x="2318" y="2097"/>
                </a:lnTo>
                <a:lnTo>
                  <a:pt x="2313" y="2057"/>
                </a:lnTo>
                <a:lnTo>
                  <a:pt x="2519" y="2057"/>
                </a:lnTo>
                <a:lnTo>
                  <a:pt x="2523" y="2107"/>
                </a:lnTo>
                <a:lnTo>
                  <a:pt x="2522" y="2156"/>
                </a:lnTo>
                <a:lnTo>
                  <a:pt x="2517" y="2206"/>
                </a:lnTo>
                <a:lnTo>
                  <a:pt x="2507" y="2253"/>
                </a:lnTo>
                <a:lnTo>
                  <a:pt x="2492" y="2300"/>
                </a:lnTo>
                <a:lnTo>
                  <a:pt x="2473" y="2345"/>
                </a:lnTo>
                <a:lnTo>
                  <a:pt x="2450" y="2387"/>
                </a:lnTo>
                <a:lnTo>
                  <a:pt x="2424" y="2428"/>
                </a:lnTo>
                <a:lnTo>
                  <a:pt x="2393" y="2466"/>
                </a:lnTo>
                <a:lnTo>
                  <a:pt x="2359" y="2501"/>
                </a:lnTo>
                <a:lnTo>
                  <a:pt x="2322" y="2533"/>
                </a:lnTo>
                <a:lnTo>
                  <a:pt x="2281" y="2561"/>
                </a:lnTo>
                <a:lnTo>
                  <a:pt x="2236" y="2586"/>
                </a:lnTo>
                <a:lnTo>
                  <a:pt x="2189" y="2605"/>
                </a:lnTo>
                <a:lnTo>
                  <a:pt x="2138" y="2621"/>
                </a:lnTo>
                <a:lnTo>
                  <a:pt x="2088" y="2631"/>
                </a:lnTo>
                <a:lnTo>
                  <a:pt x="2038" y="2636"/>
                </a:lnTo>
                <a:lnTo>
                  <a:pt x="1989" y="2636"/>
                </a:lnTo>
                <a:lnTo>
                  <a:pt x="1939" y="2631"/>
                </a:lnTo>
                <a:lnTo>
                  <a:pt x="1891" y="2621"/>
                </a:lnTo>
                <a:lnTo>
                  <a:pt x="1844" y="2606"/>
                </a:lnTo>
                <a:lnTo>
                  <a:pt x="1799" y="2588"/>
                </a:lnTo>
                <a:lnTo>
                  <a:pt x="1756" y="2565"/>
                </a:lnTo>
                <a:lnTo>
                  <a:pt x="1715" y="2538"/>
                </a:lnTo>
                <a:lnTo>
                  <a:pt x="1676" y="2507"/>
                </a:lnTo>
                <a:lnTo>
                  <a:pt x="1641" y="2472"/>
                </a:lnTo>
                <a:lnTo>
                  <a:pt x="1608" y="2434"/>
                </a:lnTo>
                <a:lnTo>
                  <a:pt x="1580" y="2391"/>
                </a:lnTo>
                <a:lnTo>
                  <a:pt x="1555" y="2346"/>
                </a:lnTo>
                <a:lnTo>
                  <a:pt x="1536" y="2298"/>
                </a:lnTo>
                <a:lnTo>
                  <a:pt x="1518" y="2259"/>
                </a:lnTo>
                <a:lnTo>
                  <a:pt x="1497" y="2225"/>
                </a:lnTo>
                <a:lnTo>
                  <a:pt x="1472" y="2193"/>
                </a:lnTo>
                <a:lnTo>
                  <a:pt x="1444" y="2166"/>
                </a:lnTo>
                <a:lnTo>
                  <a:pt x="1411" y="2143"/>
                </a:lnTo>
                <a:lnTo>
                  <a:pt x="1377" y="2124"/>
                </a:lnTo>
                <a:lnTo>
                  <a:pt x="1340" y="2109"/>
                </a:lnTo>
                <a:lnTo>
                  <a:pt x="1302" y="2100"/>
                </a:lnTo>
                <a:lnTo>
                  <a:pt x="1264" y="2095"/>
                </a:lnTo>
                <a:lnTo>
                  <a:pt x="1224" y="2096"/>
                </a:lnTo>
                <a:lnTo>
                  <a:pt x="1183" y="2102"/>
                </a:lnTo>
                <a:lnTo>
                  <a:pt x="1143" y="2114"/>
                </a:lnTo>
                <a:lnTo>
                  <a:pt x="1105" y="2130"/>
                </a:lnTo>
                <a:lnTo>
                  <a:pt x="1071" y="2152"/>
                </a:lnTo>
                <a:lnTo>
                  <a:pt x="1040" y="2178"/>
                </a:lnTo>
                <a:lnTo>
                  <a:pt x="1013" y="2207"/>
                </a:lnTo>
                <a:lnTo>
                  <a:pt x="989" y="2239"/>
                </a:lnTo>
                <a:lnTo>
                  <a:pt x="971" y="2273"/>
                </a:lnTo>
                <a:lnTo>
                  <a:pt x="957" y="2310"/>
                </a:lnTo>
                <a:lnTo>
                  <a:pt x="947" y="2348"/>
                </a:lnTo>
                <a:lnTo>
                  <a:pt x="942" y="2387"/>
                </a:lnTo>
                <a:lnTo>
                  <a:pt x="943" y="2428"/>
                </a:lnTo>
                <a:lnTo>
                  <a:pt x="949" y="2469"/>
                </a:lnTo>
                <a:lnTo>
                  <a:pt x="743" y="2469"/>
                </a:lnTo>
                <a:lnTo>
                  <a:pt x="739" y="2418"/>
                </a:lnTo>
                <a:lnTo>
                  <a:pt x="740" y="2369"/>
                </a:lnTo>
                <a:lnTo>
                  <a:pt x="745" y="2320"/>
                </a:lnTo>
                <a:lnTo>
                  <a:pt x="755" y="2273"/>
                </a:lnTo>
                <a:lnTo>
                  <a:pt x="769" y="2226"/>
                </a:lnTo>
                <a:lnTo>
                  <a:pt x="789" y="2181"/>
                </a:lnTo>
                <a:lnTo>
                  <a:pt x="811" y="2138"/>
                </a:lnTo>
                <a:lnTo>
                  <a:pt x="838" y="2098"/>
                </a:lnTo>
                <a:lnTo>
                  <a:pt x="869" y="2060"/>
                </a:lnTo>
                <a:lnTo>
                  <a:pt x="903" y="2025"/>
                </a:lnTo>
                <a:lnTo>
                  <a:pt x="940" y="1993"/>
                </a:lnTo>
                <a:lnTo>
                  <a:pt x="982" y="1965"/>
                </a:lnTo>
                <a:lnTo>
                  <a:pt x="1026" y="1940"/>
                </a:lnTo>
                <a:lnTo>
                  <a:pt x="1073" y="1921"/>
                </a:lnTo>
                <a:lnTo>
                  <a:pt x="1123" y="1905"/>
                </a:lnTo>
                <a:lnTo>
                  <a:pt x="1174" y="1895"/>
                </a:lnTo>
                <a:lnTo>
                  <a:pt x="1224" y="1890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529"/>
          <p:cNvSpPr>
            <a:spLocks noEditPoints="1"/>
          </p:cNvSpPr>
          <p:nvPr/>
        </p:nvSpPr>
        <p:spPr bwMode="auto">
          <a:xfrm>
            <a:off x="1596690" y="3252170"/>
            <a:ext cx="469413" cy="474015"/>
          </a:xfrm>
          <a:custGeom>
            <a:avLst/>
            <a:gdLst>
              <a:gd name="T0" fmla="*/ 1026 w 3262"/>
              <a:gd name="T1" fmla="*/ 1940 h 3292"/>
              <a:gd name="T2" fmla="*/ 838 w 3262"/>
              <a:gd name="T3" fmla="*/ 2098 h 3292"/>
              <a:gd name="T4" fmla="*/ 745 w 3262"/>
              <a:gd name="T5" fmla="*/ 2320 h 3292"/>
              <a:gd name="T6" fmla="*/ 943 w 3262"/>
              <a:gd name="T7" fmla="*/ 2428 h 3292"/>
              <a:gd name="T8" fmla="*/ 989 w 3262"/>
              <a:gd name="T9" fmla="*/ 2239 h 3292"/>
              <a:gd name="T10" fmla="*/ 1143 w 3262"/>
              <a:gd name="T11" fmla="*/ 2114 h 3292"/>
              <a:gd name="T12" fmla="*/ 1340 w 3262"/>
              <a:gd name="T13" fmla="*/ 2109 h 3292"/>
              <a:gd name="T14" fmla="*/ 1497 w 3262"/>
              <a:gd name="T15" fmla="*/ 2225 h 3292"/>
              <a:gd name="T16" fmla="*/ 1608 w 3262"/>
              <a:gd name="T17" fmla="*/ 2434 h 3292"/>
              <a:gd name="T18" fmla="*/ 1799 w 3262"/>
              <a:gd name="T19" fmla="*/ 2588 h 3292"/>
              <a:gd name="T20" fmla="*/ 2038 w 3262"/>
              <a:gd name="T21" fmla="*/ 2636 h 3292"/>
              <a:gd name="T22" fmla="*/ 2236 w 3262"/>
              <a:gd name="T23" fmla="*/ 2586 h 3292"/>
              <a:gd name="T24" fmla="*/ 2424 w 3262"/>
              <a:gd name="T25" fmla="*/ 2428 h 3292"/>
              <a:gd name="T26" fmla="*/ 2517 w 3262"/>
              <a:gd name="T27" fmla="*/ 2206 h 3292"/>
              <a:gd name="T28" fmla="*/ 2318 w 3262"/>
              <a:gd name="T29" fmla="*/ 2097 h 3292"/>
              <a:gd name="T30" fmla="*/ 2272 w 3262"/>
              <a:gd name="T31" fmla="*/ 2287 h 3292"/>
              <a:gd name="T32" fmla="*/ 2119 w 3262"/>
              <a:gd name="T33" fmla="*/ 2412 h 3292"/>
              <a:gd name="T34" fmla="*/ 1921 w 3262"/>
              <a:gd name="T35" fmla="*/ 2416 h 3292"/>
              <a:gd name="T36" fmla="*/ 1765 w 3262"/>
              <a:gd name="T37" fmla="*/ 2301 h 3292"/>
              <a:gd name="T38" fmla="*/ 1653 w 3262"/>
              <a:gd name="T39" fmla="*/ 2092 h 3292"/>
              <a:gd name="T40" fmla="*/ 1463 w 3262"/>
              <a:gd name="T41" fmla="*/ 1938 h 3292"/>
              <a:gd name="T42" fmla="*/ 1224 w 3262"/>
              <a:gd name="T43" fmla="*/ 1890 h 3292"/>
              <a:gd name="T44" fmla="*/ 2122 w 3262"/>
              <a:gd name="T45" fmla="*/ 862 h 3292"/>
              <a:gd name="T46" fmla="*/ 2041 w 3262"/>
              <a:gd name="T47" fmla="*/ 995 h 3292"/>
              <a:gd name="T48" fmla="*/ 2078 w 3262"/>
              <a:gd name="T49" fmla="*/ 1150 h 3292"/>
              <a:gd name="T50" fmla="*/ 2209 w 3262"/>
              <a:gd name="T51" fmla="*/ 1232 h 3292"/>
              <a:gd name="T52" fmla="*/ 2362 w 3262"/>
              <a:gd name="T53" fmla="*/ 1195 h 3292"/>
              <a:gd name="T54" fmla="*/ 2443 w 3262"/>
              <a:gd name="T55" fmla="*/ 1061 h 3292"/>
              <a:gd name="T56" fmla="*/ 2407 w 3262"/>
              <a:gd name="T57" fmla="*/ 906 h 3292"/>
              <a:gd name="T58" fmla="*/ 2276 w 3262"/>
              <a:gd name="T59" fmla="*/ 825 h 3292"/>
              <a:gd name="T60" fmla="*/ 926 w 3262"/>
              <a:gd name="T61" fmla="*/ 845 h 3292"/>
              <a:gd name="T62" fmla="*/ 826 w 3262"/>
              <a:gd name="T63" fmla="*/ 963 h 3292"/>
              <a:gd name="T64" fmla="*/ 838 w 3262"/>
              <a:gd name="T65" fmla="*/ 1123 h 3292"/>
              <a:gd name="T66" fmla="*/ 955 w 3262"/>
              <a:gd name="T67" fmla="*/ 1223 h 3292"/>
              <a:gd name="T68" fmla="*/ 1113 w 3262"/>
              <a:gd name="T69" fmla="*/ 1211 h 3292"/>
              <a:gd name="T70" fmla="*/ 1212 w 3262"/>
              <a:gd name="T71" fmla="*/ 1093 h 3292"/>
              <a:gd name="T72" fmla="*/ 1200 w 3262"/>
              <a:gd name="T73" fmla="*/ 934 h 3292"/>
              <a:gd name="T74" fmla="*/ 1084 w 3262"/>
              <a:gd name="T75" fmla="*/ 833 h 3292"/>
              <a:gd name="T76" fmla="*/ 1734 w 3262"/>
              <a:gd name="T77" fmla="*/ 3 h 3292"/>
              <a:gd name="T78" fmla="*/ 2220 w 3262"/>
              <a:gd name="T79" fmla="*/ 110 h 3292"/>
              <a:gd name="T80" fmla="*/ 2640 w 3262"/>
              <a:gd name="T81" fmla="*/ 353 h 3292"/>
              <a:gd name="T82" fmla="*/ 2969 w 3262"/>
              <a:gd name="T83" fmla="*/ 705 h 3292"/>
              <a:gd name="T84" fmla="*/ 3185 w 3262"/>
              <a:gd name="T85" fmla="*/ 1144 h 3292"/>
              <a:gd name="T86" fmla="*/ 3262 w 3262"/>
              <a:gd name="T87" fmla="*/ 1646 h 3292"/>
              <a:gd name="T88" fmla="*/ 3185 w 3262"/>
              <a:gd name="T89" fmla="*/ 2147 h 3292"/>
              <a:gd name="T90" fmla="*/ 2969 w 3262"/>
              <a:gd name="T91" fmla="*/ 2586 h 3292"/>
              <a:gd name="T92" fmla="*/ 2640 w 3262"/>
              <a:gd name="T93" fmla="*/ 2939 h 3292"/>
              <a:gd name="T94" fmla="*/ 2220 w 3262"/>
              <a:gd name="T95" fmla="*/ 3180 h 3292"/>
              <a:gd name="T96" fmla="*/ 1734 w 3262"/>
              <a:gd name="T97" fmla="*/ 3289 h 3292"/>
              <a:gd name="T98" fmla="*/ 1230 w 3262"/>
              <a:gd name="T99" fmla="*/ 3241 h 3292"/>
              <a:gd name="T100" fmla="*/ 781 w 3262"/>
              <a:gd name="T101" fmla="*/ 3050 h 3292"/>
              <a:gd name="T102" fmla="*/ 411 w 3262"/>
              <a:gd name="T103" fmla="*/ 2738 h 3292"/>
              <a:gd name="T104" fmla="*/ 148 w 3262"/>
              <a:gd name="T105" fmla="*/ 2332 h 3292"/>
              <a:gd name="T106" fmla="*/ 13 w 3262"/>
              <a:gd name="T107" fmla="*/ 1852 h 3292"/>
              <a:gd name="T108" fmla="*/ 29 w 3262"/>
              <a:gd name="T109" fmla="*/ 1339 h 3292"/>
              <a:gd name="T110" fmla="*/ 191 w 3262"/>
              <a:gd name="T111" fmla="*/ 871 h 3292"/>
              <a:gd name="T112" fmla="*/ 478 w 3262"/>
              <a:gd name="T113" fmla="*/ 482 h 3292"/>
              <a:gd name="T114" fmla="*/ 865 w 3262"/>
              <a:gd name="T115" fmla="*/ 193 h 3292"/>
              <a:gd name="T116" fmla="*/ 1327 w 3262"/>
              <a:gd name="T117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1224" y="1890"/>
                </a:moveTo>
                <a:lnTo>
                  <a:pt x="1174" y="1895"/>
                </a:lnTo>
                <a:lnTo>
                  <a:pt x="1123" y="1905"/>
                </a:lnTo>
                <a:lnTo>
                  <a:pt x="1073" y="1921"/>
                </a:lnTo>
                <a:lnTo>
                  <a:pt x="1026" y="1940"/>
                </a:lnTo>
                <a:lnTo>
                  <a:pt x="982" y="1965"/>
                </a:lnTo>
                <a:lnTo>
                  <a:pt x="940" y="1993"/>
                </a:lnTo>
                <a:lnTo>
                  <a:pt x="903" y="2025"/>
                </a:lnTo>
                <a:lnTo>
                  <a:pt x="869" y="2060"/>
                </a:lnTo>
                <a:lnTo>
                  <a:pt x="838" y="2098"/>
                </a:lnTo>
                <a:lnTo>
                  <a:pt x="811" y="2138"/>
                </a:lnTo>
                <a:lnTo>
                  <a:pt x="789" y="2181"/>
                </a:lnTo>
                <a:lnTo>
                  <a:pt x="769" y="2226"/>
                </a:lnTo>
                <a:lnTo>
                  <a:pt x="755" y="2273"/>
                </a:lnTo>
                <a:lnTo>
                  <a:pt x="745" y="2320"/>
                </a:lnTo>
                <a:lnTo>
                  <a:pt x="740" y="2369"/>
                </a:lnTo>
                <a:lnTo>
                  <a:pt x="739" y="2418"/>
                </a:lnTo>
                <a:lnTo>
                  <a:pt x="743" y="2469"/>
                </a:lnTo>
                <a:lnTo>
                  <a:pt x="949" y="2469"/>
                </a:lnTo>
                <a:lnTo>
                  <a:pt x="943" y="2428"/>
                </a:lnTo>
                <a:lnTo>
                  <a:pt x="942" y="2387"/>
                </a:lnTo>
                <a:lnTo>
                  <a:pt x="947" y="2348"/>
                </a:lnTo>
                <a:lnTo>
                  <a:pt x="957" y="2310"/>
                </a:lnTo>
                <a:lnTo>
                  <a:pt x="971" y="2273"/>
                </a:lnTo>
                <a:lnTo>
                  <a:pt x="989" y="2239"/>
                </a:lnTo>
                <a:lnTo>
                  <a:pt x="1013" y="2207"/>
                </a:lnTo>
                <a:lnTo>
                  <a:pt x="1040" y="2178"/>
                </a:lnTo>
                <a:lnTo>
                  <a:pt x="1070" y="2152"/>
                </a:lnTo>
                <a:lnTo>
                  <a:pt x="1105" y="2130"/>
                </a:lnTo>
                <a:lnTo>
                  <a:pt x="1143" y="2114"/>
                </a:lnTo>
                <a:lnTo>
                  <a:pt x="1183" y="2102"/>
                </a:lnTo>
                <a:lnTo>
                  <a:pt x="1223" y="2096"/>
                </a:lnTo>
                <a:lnTo>
                  <a:pt x="1264" y="2095"/>
                </a:lnTo>
                <a:lnTo>
                  <a:pt x="1302" y="2100"/>
                </a:lnTo>
                <a:lnTo>
                  <a:pt x="1340" y="2109"/>
                </a:lnTo>
                <a:lnTo>
                  <a:pt x="1377" y="2124"/>
                </a:lnTo>
                <a:lnTo>
                  <a:pt x="1411" y="2143"/>
                </a:lnTo>
                <a:lnTo>
                  <a:pt x="1444" y="2166"/>
                </a:lnTo>
                <a:lnTo>
                  <a:pt x="1472" y="2193"/>
                </a:lnTo>
                <a:lnTo>
                  <a:pt x="1497" y="2225"/>
                </a:lnTo>
                <a:lnTo>
                  <a:pt x="1518" y="2259"/>
                </a:lnTo>
                <a:lnTo>
                  <a:pt x="1536" y="2298"/>
                </a:lnTo>
                <a:lnTo>
                  <a:pt x="1555" y="2346"/>
                </a:lnTo>
                <a:lnTo>
                  <a:pt x="1580" y="2391"/>
                </a:lnTo>
                <a:lnTo>
                  <a:pt x="1608" y="2434"/>
                </a:lnTo>
                <a:lnTo>
                  <a:pt x="1641" y="2472"/>
                </a:lnTo>
                <a:lnTo>
                  <a:pt x="1676" y="2507"/>
                </a:lnTo>
                <a:lnTo>
                  <a:pt x="1715" y="2538"/>
                </a:lnTo>
                <a:lnTo>
                  <a:pt x="1756" y="2565"/>
                </a:lnTo>
                <a:lnTo>
                  <a:pt x="1799" y="2588"/>
                </a:lnTo>
                <a:lnTo>
                  <a:pt x="1844" y="2607"/>
                </a:lnTo>
                <a:lnTo>
                  <a:pt x="1891" y="2621"/>
                </a:lnTo>
                <a:lnTo>
                  <a:pt x="1939" y="2631"/>
                </a:lnTo>
                <a:lnTo>
                  <a:pt x="1989" y="2636"/>
                </a:lnTo>
                <a:lnTo>
                  <a:pt x="2038" y="2636"/>
                </a:lnTo>
                <a:lnTo>
                  <a:pt x="2088" y="2631"/>
                </a:lnTo>
                <a:lnTo>
                  <a:pt x="2138" y="2621"/>
                </a:lnTo>
                <a:lnTo>
                  <a:pt x="2189" y="2605"/>
                </a:lnTo>
                <a:lnTo>
                  <a:pt x="2189" y="2605"/>
                </a:lnTo>
                <a:lnTo>
                  <a:pt x="2236" y="2586"/>
                </a:lnTo>
                <a:lnTo>
                  <a:pt x="2280" y="2561"/>
                </a:lnTo>
                <a:lnTo>
                  <a:pt x="2322" y="2533"/>
                </a:lnTo>
                <a:lnTo>
                  <a:pt x="2358" y="2501"/>
                </a:lnTo>
                <a:lnTo>
                  <a:pt x="2393" y="2466"/>
                </a:lnTo>
                <a:lnTo>
                  <a:pt x="2424" y="2428"/>
                </a:lnTo>
                <a:lnTo>
                  <a:pt x="2450" y="2387"/>
                </a:lnTo>
                <a:lnTo>
                  <a:pt x="2473" y="2345"/>
                </a:lnTo>
                <a:lnTo>
                  <a:pt x="2492" y="2300"/>
                </a:lnTo>
                <a:lnTo>
                  <a:pt x="2507" y="2253"/>
                </a:lnTo>
                <a:lnTo>
                  <a:pt x="2517" y="2206"/>
                </a:lnTo>
                <a:lnTo>
                  <a:pt x="2522" y="2156"/>
                </a:lnTo>
                <a:lnTo>
                  <a:pt x="2523" y="2107"/>
                </a:lnTo>
                <a:lnTo>
                  <a:pt x="2519" y="2057"/>
                </a:lnTo>
                <a:lnTo>
                  <a:pt x="2313" y="2057"/>
                </a:lnTo>
                <a:lnTo>
                  <a:pt x="2318" y="2097"/>
                </a:lnTo>
                <a:lnTo>
                  <a:pt x="2320" y="2137"/>
                </a:lnTo>
                <a:lnTo>
                  <a:pt x="2314" y="2178"/>
                </a:lnTo>
                <a:lnTo>
                  <a:pt x="2305" y="2216"/>
                </a:lnTo>
                <a:lnTo>
                  <a:pt x="2291" y="2253"/>
                </a:lnTo>
                <a:lnTo>
                  <a:pt x="2272" y="2287"/>
                </a:lnTo>
                <a:lnTo>
                  <a:pt x="2249" y="2319"/>
                </a:lnTo>
                <a:lnTo>
                  <a:pt x="2222" y="2348"/>
                </a:lnTo>
                <a:lnTo>
                  <a:pt x="2191" y="2374"/>
                </a:lnTo>
                <a:lnTo>
                  <a:pt x="2157" y="2396"/>
                </a:lnTo>
                <a:lnTo>
                  <a:pt x="2119" y="2412"/>
                </a:lnTo>
                <a:lnTo>
                  <a:pt x="2079" y="2423"/>
                </a:lnTo>
                <a:lnTo>
                  <a:pt x="2039" y="2430"/>
                </a:lnTo>
                <a:lnTo>
                  <a:pt x="1998" y="2431"/>
                </a:lnTo>
                <a:lnTo>
                  <a:pt x="1959" y="2426"/>
                </a:lnTo>
                <a:lnTo>
                  <a:pt x="1921" y="2416"/>
                </a:lnTo>
                <a:lnTo>
                  <a:pt x="1885" y="2402"/>
                </a:lnTo>
                <a:lnTo>
                  <a:pt x="1851" y="2383"/>
                </a:lnTo>
                <a:lnTo>
                  <a:pt x="1819" y="2359"/>
                </a:lnTo>
                <a:lnTo>
                  <a:pt x="1791" y="2333"/>
                </a:lnTo>
                <a:lnTo>
                  <a:pt x="1765" y="2301"/>
                </a:lnTo>
                <a:lnTo>
                  <a:pt x="1743" y="2266"/>
                </a:lnTo>
                <a:lnTo>
                  <a:pt x="1727" y="2227"/>
                </a:lnTo>
                <a:lnTo>
                  <a:pt x="1707" y="2179"/>
                </a:lnTo>
                <a:lnTo>
                  <a:pt x="1682" y="2134"/>
                </a:lnTo>
                <a:lnTo>
                  <a:pt x="1653" y="2092"/>
                </a:lnTo>
                <a:lnTo>
                  <a:pt x="1622" y="2054"/>
                </a:lnTo>
                <a:lnTo>
                  <a:pt x="1586" y="2019"/>
                </a:lnTo>
                <a:lnTo>
                  <a:pt x="1547" y="1988"/>
                </a:lnTo>
                <a:lnTo>
                  <a:pt x="1506" y="1961"/>
                </a:lnTo>
                <a:lnTo>
                  <a:pt x="1463" y="1938"/>
                </a:lnTo>
                <a:lnTo>
                  <a:pt x="1418" y="1918"/>
                </a:lnTo>
                <a:lnTo>
                  <a:pt x="1371" y="1905"/>
                </a:lnTo>
                <a:lnTo>
                  <a:pt x="1323" y="1895"/>
                </a:lnTo>
                <a:lnTo>
                  <a:pt x="1274" y="1890"/>
                </a:lnTo>
                <a:lnTo>
                  <a:pt x="1224" y="1890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534"/>
          <p:cNvSpPr>
            <a:spLocks noEditPoints="1"/>
          </p:cNvSpPr>
          <p:nvPr/>
        </p:nvSpPr>
        <p:spPr bwMode="auto">
          <a:xfrm>
            <a:off x="2310523" y="3252170"/>
            <a:ext cx="469413" cy="474015"/>
          </a:xfrm>
          <a:custGeom>
            <a:avLst/>
            <a:gdLst>
              <a:gd name="T0" fmla="*/ 1224 w 3262"/>
              <a:gd name="T1" fmla="*/ 2262 h 3292"/>
              <a:gd name="T2" fmla="*/ 2362 w 3262"/>
              <a:gd name="T3" fmla="*/ 862 h 3292"/>
              <a:gd name="T4" fmla="*/ 2443 w 3262"/>
              <a:gd name="T5" fmla="*/ 995 h 3292"/>
              <a:gd name="T6" fmla="*/ 2407 w 3262"/>
              <a:gd name="T7" fmla="*/ 1150 h 3292"/>
              <a:gd name="T8" fmla="*/ 2276 w 3262"/>
              <a:gd name="T9" fmla="*/ 1232 h 3292"/>
              <a:gd name="T10" fmla="*/ 2122 w 3262"/>
              <a:gd name="T11" fmla="*/ 1195 h 3292"/>
              <a:gd name="T12" fmla="*/ 2041 w 3262"/>
              <a:gd name="T13" fmla="*/ 1061 h 3292"/>
              <a:gd name="T14" fmla="*/ 2078 w 3262"/>
              <a:gd name="T15" fmla="*/ 906 h 3292"/>
              <a:gd name="T16" fmla="*/ 2209 w 3262"/>
              <a:gd name="T17" fmla="*/ 825 h 3292"/>
              <a:gd name="T18" fmla="*/ 1113 w 3262"/>
              <a:gd name="T19" fmla="*/ 845 h 3292"/>
              <a:gd name="T20" fmla="*/ 1212 w 3262"/>
              <a:gd name="T21" fmla="*/ 963 h 3292"/>
              <a:gd name="T22" fmla="*/ 1200 w 3262"/>
              <a:gd name="T23" fmla="*/ 1123 h 3292"/>
              <a:gd name="T24" fmla="*/ 1084 w 3262"/>
              <a:gd name="T25" fmla="*/ 1223 h 3292"/>
              <a:gd name="T26" fmla="*/ 926 w 3262"/>
              <a:gd name="T27" fmla="*/ 1211 h 3292"/>
              <a:gd name="T28" fmla="*/ 826 w 3262"/>
              <a:gd name="T29" fmla="*/ 1093 h 3292"/>
              <a:gd name="T30" fmla="*/ 838 w 3262"/>
              <a:gd name="T31" fmla="*/ 934 h 3292"/>
              <a:gd name="T32" fmla="*/ 955 w 3262"/>
              <a:gd name="T33" fmla="*/ 833 h 3292"/>
              <a:gd name="T34" fmla="*/ 1451 w 3262"/>
              <a:gd name="T35" fmla="*/ 321 h 3292"/>
              <a:gd name="T36" fmla="*/ 1037 w 3262"/>
              <a:gd name="T37" fmla="*/ 450 h 3292"/>
              <a:gd name="T38" fmla="*/ 694 w 3262"/>
              <a:gd name="T39" fmla="*/ 700 h 3292"/>
              <a:gd name="T40" fmla="*/ 446 w 3262"/>
              <a:gd name="T41" fmla="*/ 1047 h 3292"/>
              <a:gd name="T42" fmla="*/ 318 w 3262"/>
              <a:gd name="T43" fmla="*/ 1464 h 3292"/>
              <a:gd name="T44" fmla="*/ 333 w 3262"/>
              <a:gd name="T45" fmla="*/ 1915 h 3292"/>
              <a:gd name="T46" fmla="*/ 487 w 3262"/>
              <a:gd name="T47" fmla="*/ 2320 h 3292"/>
              <a:gd name="T48" fmla="*/ 756 w 3262"/>
              <a:gd name="T49" fmla="*/ 2650 h 3292"/>
              <a:gd name="T50" fmla="*/ 1115 w 3262"/>
              <a:gd name="T51" fmla="*/ 2878 h 3292"/>
              <a:gd name="T52" fmla="*/ 1541 w 3262"/>
              <a:gd name="T53" fmla="*/ 2980 h 3292"/>
              <a:gd name="T54" fmla="*/ 1983 w 3262"/>
              <a:gd name="T55" fmla="*/ 2935 h 3292"/>
              <a:gd name="T56" fmla="*/ 2372 w 3262"/>
              <a:gd name="T57" fmla="*/ 2755 h 3292"/>
              <a:gd name="T58" fmla="*/ 2680 w 3262"/>
              <a:gd name="T59" fmla="*/ 2463 h 3292"/>
              <a:gd name="T60" fmla="*/ 2883 w 3262"/>
              <a:gd name="T61" fmla="*/ 2085 h 3292"/>
              <a:gd name="T62" fmla="*/ 2956 w 3262"/>
              <a:gd name="T63" fmla="*/ 1646 h 3292"/>
              <a:gd name="T64" fmla="*/ 2883 w 3262"/>
              <a:gd name="T65" fmla="*/ 1206 h 3292"/>
              <a:gd name="T66" fmla="*/ 2680 w 3262"/>
              <a:gd name="T67" fmla="*/ 828 h 3292"/>
              <a:gd name="T68" fmla="*/ 2372 w 3262"/>
              <a:gd name="T69" fmla="*/ 537 h 3292"/>
              <a:gd name="T70" fmla="*/ 1983 w 3262"/>
              <a:gd name="T71" fmla="*/ 356 h 3292"/>
              <a:gd name="T72" fmla="*/ 1631 w 3262"/>
              <a:gd name="T73" fmla="*/ 0 h 3292"/>
              <a:gd name="T74" fmla="*/ 2033 w 3262"/>
              <a:gd name="T75" fmla="*/ 49 h 3292"/>
              <a:gd name="T76" fmla="*/ 2482 w 3262"/>
              <a:gd name="T77" fmla="*/ 241 h 3292"/>
              <a:gd name="T78" fmla="*/ 2851 w 3262"/>
              <a:gd name="T79" fmla="*/ 552 h 3292"/>
              <a:gd name="T80" fmla="*/ 3113 w 3262"/>
              <a:gd name="T81" fmla="*/ 960 h 3292"/>
              <a:gd name="T82" fmla="*/ 3250 w 3262"/>
              <a:gd name="T83" fmla="*/ 1439 h 3292"/>
              <a:gd name="T84" fmla="*/ 3233 w 3262"/>
              <a:gd name="T85" fmla="*/ 1953 h 3292"/>
              <a:gd name="T86" fmla="*/ 3071 w 3262"/>
              <a:gd name="T87" fmla="*/ 2419 h 3292"/>
              <a:gd name="T88" fmla="*/ 2784 w 3262"/>
              <a:gd name="T89" fmla="*/ 2810 h 3292"/>
              <a:gd name="T90" fmla="*/ 2397 w 3262"/>
              <a:gd name="T91" fmla="*/ 3099 h 3292"/>
              <a:gd name="T92" fmla="*/ 1935 w 3262"/>
              <a:gd name="T93" fmla="*/ 3263 h 3292"/>
              <a:gd name="T94" fmla="*/ 1426 w 3262"/>
              <a:gd name="T95" fmla="*/ 3279 h 3292"/>
              <a:gd name="T96" fmla="*/ 952 w 3262"/>
              <a:gd name="T97" fmla="*/ 3142 h 3292"/>
              <a:gd name="T98" fmla="*/ 547 w 3262"/>
              <a:gd name="T99" fmla="*/ 2876 h 3292"/>
              <a:gd name="T100" fmla="*/ 239 w 3262"/>
              <a:gd name="T101" fmla="*/ 2504 h 3292"/>
              <a:gd name="T102" fmla="*/ 50 w 3262"/>
              <a:gd name="T103" fmla="*/ 2051 h 3292"/>
              <a:gd name="T104" fmla="*/ 3 w 3262"/>
              <a:gd name="T105" fmla="*/ 1541 h 3292"/>
              <a:gd name="T106" fmla="*/ 109 w 3262"/>
              <a:gd name="T107" fmla="*/ 1051 h 3292"/>
              <a:gd name="T108" fmla="*/ 350 w 3262"/>
              <a:gd name="T109" fmla="*/ 627 h 3292"/>
              <a:gd name="T110" fmla="*/ 699 w 3262"/>
              <a:gd name="T111" fmla="*/ 294 h 3292"/>
              <a:gd name="T112" fmla="*/ 1135 w 3262"/>
              <a:gd name="T113" fmla="*/ 77 h 3292"/>
              <a:gd name="T114" fmla="*/ 1631 w 3262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1224" y="2262"/>
                </a:moveTo>
                <a:lnTo>
                  <a:pt x="2039" y="2262"/>
                </a:lnTo>
                <a:lnTo>
                  <a:pt x="2039" y="2469"/>
                </a:lnTo>
                <a:lnTo>
                  <a:pt x="1224" y="2469"/>
                </a:lnTo>
                <a:lnTo>
                  <a:pt x="1224" y="2262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539"/>
          <p:cNvSpPr>
            <a:spLocks noEditPoints="1"/>
          </p:cNvSpPr>
          <p:nvPr/>
        </p:nvSpPr>
        <p:spPr bwMode="auto">
          <a:xfrm>
            <a:off x="3024356" y="3252170"/>
            <a:ext cx="469413" cy="474015"/>
          </a:xfrm>
          <a:custGeom>
            <a:avLst/>
            <a:gdLst>
              <a:gd name="T0" fmla="*/ 2039 w 3262"/>
              <a:gd name="T1" fmla="*/ 2262 h 3292"/>
              <a:gd name="T2" fmla="*/ 2178 w 3262"/>
              <a:gd name="T3" fmla="*/ 833 h 3292"/>
              <a:gd name="T4" fmla="*/ 2078 w 3262"/>
              <a:gd name="T5" fmla="*/ 906 h 3292"/>
              <a:gd name="T6" fmla="*/ 2039 w 3262"/>
              <a:gd name="T7" fmla="*/ 1028 h 3292"/>
              <a:gd name="T8" fmla="*/ 2078 w 3262"/>
              <a:gd name="T9" fmla="*/ 1150 h 3292"/>
              <a:gd name="T10" fmla="*/ 2178 w 3262"/>
              <a:gd name="T11" fmla="*/ 1223 h 3292"/>
              <a:gd name="T12" fmla="*/ 2307 w 3262"/>
              <a:gd name="T13" fmla="*/ 1223 h 3292"/>
              <a:gd name="T14" fmla="*/ 2407 w 3262"/>
              <a:gd name="T15" fmla="*/ 1150 h 3292"/>
              <a:gd name="T16" fmla="*/ 2446 w 3262"/>
              <a:gd name="T17" fmla="*/ 1028 h 3292"/>
              <a:gd name="T18" fmla="*/ 2407 w 3262"/>
              <a:gd name="T19" fmla="*/ 906 h 3292"/>
              <a:gd name="T20" fmla="*/ 2307 w 3262"/>
              <a:gd name="T21" fmla="*/ 833 h 3292"/>
              <a:gd name="T22" fmla="*/ 986 w 3262"/>
              <a:gd name="T23" fmla="*/ 825 h 3292"/>
              <a:gd name="T24" fmla="*/ 876 w 3262"/>
              <a:gd name="T25" fmla="*/ 883 h 3292"/>
              <a:gd name="T26" fmla="*/ 819 w 3262"/>
              <a:gd name="T27" fmla="*/ 995 h 3292"/>
              <a:gd name="T28" fmla="*/ 838 w 3262"/>
              <a:gd name="T29" fmla="*/ 1123 h 3292"/>
              <a:gd name="T30" fmla="*/ 926 w 3262"/>
              <a:gd name="T31" fmla="*/ 1211 h 3292"/>
              <a:gd name="T32" fmla="*/ 1053 w 3262"/>
              <a:gd name="T33" fmla="*/ 1232 h 3292"/>
              <a:gd name="T34" fmla="*/ 1163 w 3262"/>
              <a:gd name="T35" fmla="*/ 1174 h 3292"/>
              <a:gd name="T36" fmla="*/ 1221 w 3262"/>
              <a:gd name="T37" fmla="*/ 1061 h 3292"/>
              <a:gd name="T38" fmla="*/ 1200 w 3262"/>
              <a:gd name="T39" fmla="*/ 934 h 3292"/>
              <a:gd name="T40" fmla="*/ 1113 w 3262"/>
              <a:gd name="T41" fmla="*/ 845 h 3292"/>
              <a:gd name="T42" fmla="*/ 1631 w 3262"/>
              <a:gd name="T43" fmla="*/ 0 h 3292"/>
              <a:gd name="T44" fmla="*/ 1935 w 3262"/>
              <a:gd name="T45" fmla="*/ 28 h 3292"/>
              <a:gd name="T46" fmla="*/ 2310 w 3262"/>
              <a:gd name="T47" fmla="*/ 148 h 3292"/>
              <a:gd name="T48" fmla="*/ 2640 w 3262"/>
              <a:gd name="T49" fmla="*/ 353 h 3292"/>
              <a:gd name="T50" fmla="*/ 2912 w 3262"/>
              <a:gd name="T51" fmla="*/ 627 h 3292"/>
              <a:gd name="T52" fmla="*/ 3113 w 3262"/>
              <a:gd name="T53" fmla="*/ 960 h 3292"/>
              <a:gd name="T54" fmla="*/ 3233 w 3262"/>
              <a:gd name="T55" fmla="*/ 1339 h 3292"/>
              <a:gd name="T56" fmla="*/ 3259 w 3262"/>
              <a:gd name="T57" fmla="*/ 1750 h 3292"/>
              <a:gd name="T58" fmla="*/ 3185 w 3262"/>
              <a:gd name="T59" fmla="*/ 2147 h 3292"/>
              <a:gd name="T60" fmla="*/ 3022 w 3262"/>
              <a:gd name="T61" fmla="*/ 2504 h 3292"/>
              <a:gd name="T62" fmla="*/ 2784 w 3262"/>
              <a:gd name="T63" fmla="*/ 2810 h 3292"/>
              <a:gd name="T64" fmla="*/ 2482 w 3262"/>
              <a:gd name="T65" fmla="*/ 3050 h 3292"/>
              <a:gd name="T66" fmla="*/ 2128 w 3262"/>
              <a:gd name="T67" fmla="*/ 3213 h 3292"/>
              <a:gd name="T68" fmla="*/ 1734 w 3262"/>
              <a:gd name="T69" fmla="*/ 3289 h 3292"/>
              <a:gd name="T70" fmla="*/ 1327 w 3262"/>
              <a:gd name="T71" fmla="*/ 3263 h 3292"/>
              <a:gd name="T72" fmla="*/ 952 w 3262"/>
              <a:gd name="T73" fmla="*/ 3142 h 3292"/>
              <a:gd name="T74" fmla="*/ 622 w 3262"/>
              <a:gd name="T75" fmla="*/ 2939 h 3292"/>
              <a:gd name="T76" fmla="*/ 350 w 3262"/>
              <a:gd name="T77" fmla="*/ 2664 h 3292"/>
              <a:gd name="T78" fmla="*/ 148 w 3262"/>
              <a:gd name="T79" fmla="*/ 2332 h 3292"/>
              <a:gd name="T80" fmla="*/ 29 w 3262"/>
              <a:gd name="T81" fmla="*/ 1953 h 3292"/>
              <a:gd name="T82" fmla="*/ 3 w 3262"/>
              <a:gd name="T83" fmla="*/ 1541 h 3292"/>
              <a:gd name="T84" fmla="*/ 77 w 3262"/>
              <a:gd name="T85" fmla="*/ 1144 h 3292"/>
              <a:gd name="T86" fmla="*/ 239 w 3262"/>
              <a:gd name="T87" fmla="*/ 787 h 3292"/>
              <a:gd name="T88" fmla="*/ 478 w 3262"/>
              <a:gd name="T89" fmla="*/ 482 h 3292"/>
              <a:gd name="T90" fmla="*/ 781 w 3262"/>
              <a:gd name="T91" fmla="*/ 241 h 3292"/>
              <a:gd name="T92" fmla="*/ 1135 w 3262"/>
              <a:gd name="T93" fmla="*/ 77 h 3292"/>
              <a:gd name="T94" fmla="*/ 1528 w 3262"/>
              <a:gd name="T9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2">
                <a:moveTo>
                  <a:pt x="1224" y="2262"/>
                </a:moveTo>
                <a:lnTo>
                  <a:pt x="1224" y="2469"/>
                </a:lnTo>
                <a:lnTo>
                  <a:pt x="2039" y="2469"/>
                </a:lnTo>
                <a:lnTo>
                  <a:pt x="2039" y="2262"/>
                </a:lnTo>
                <a:lnTo>
                  <a:pt x="1224" y="2262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2" name="Group 542"/>
          <p:cNvGrpSpPr>
            <a:grpSpLocks noChangeAspect="1"/>
          </p:cNvGrpSpPr>
          <p:nvPr/>
        </p:nvGrpSpPr>
        <p:grpSpPr bwMode="auto">
          <a:xfrm>
            <a:off x="3738188" y="3252170"/>
            <a:ext cx="469413" cy="474015"/>
            <a:chOff x="3300" y="7348"/>
            <a:chExt cx="408" cy="412"/>
          </a:xfrm>
          <a:solidFill>
            <a:srgbClr val="FFFFFF"/>
          </a:solidFill>
        </p:grpSpPr>
        <p:sp>
          <p:nvSpPr>
            <p:cNvPr id="83" name="Freeform 544"/>
            <p:cNvSpPr>
              <a:spLocks noEditPoints="1"/>
            </p:cNvSpPr>
            <p:nvPr/>
          </p:nvSpPr>
          <p:spPr bwMode="auto">
            <a:xfrm>
              <a:off x="3300" y="7348"/>
              <a:ext cx="408" cy="412"/>
            </a:xfrm>
            <a:custGeom>
              <a:avLst/>
              <a:gdLst>
                <a:gd name="T0" fmla="*/ 2362 w 3262"/>
                <a:gd name="T1" fmla="*/ 862 h 3292"/>
                <a:gd name="T2" fmla="*/ 2443 w 3262"/>
                <a:gd name="T3" fmla="*/ 995 h 3292"/>
                <a:gd name="T4" fmla="*/ 2407 w 3262"/>
                <a:gd name="T5" fmla="*/ 1150 h 3292"/>
                <a:gd name="T6" fmla="*/ 2276 w 3262"/>
                <a:gd name="T7" fmla="*/ 1232 h 3292"/>
                <a:gd name="T8" fmla="*/ 2122 w 3262"/>
                <a:gd name="T9" fmla="*/ 1195 h 3292"/>
                <a:gd name="T10" fmla="*/ 2041 w 3262"/>
                <a:gd name="T11" fmla="*/ 1061 h 3292"/>
                <a:gd name="T12" fmla="*/ 2078 w 3262"/>
                <a:gd name="T13" fmla="*/ 906 h 3292"/>
                <a:gd name="T14" fmla="*/ 2209 w 3262"/>
                <a:gd name="T15" fmla="*/ 825 h 3292"/>
                <a:gd name="T16" fmla="*/ 1113 w 3262"/>
                <a:gd name="T17" fmla="*/ 845 h 3292"/>
                <a:gd name="T18" fmla="*/ 1212 w 3262"/>
                <a:gd name="T19" fmla="*/ 963 h 3292"/>
                <a:gd name="T20" fmla="*/ 1200 w 3262"/>
                <a:gd name="T21" fmla="*/ 1123 h 3292"/>
                <a:gd name="T22" fmla="*/ 1084 w 3262"/>
                <a:gd name="T23" fmla="*/ 1223 h 3292"/>
                <a:gd name="T24" fmla="*/ 926 w 3262"/>
                <a:gd name="T25" fmla="*/ 1211 h 3292"/>
                <a:gd name="T26" fmla="*/ 826 w 3262"/>
                <a:gd name="T27" fmla="*/ 1093 h 3292"/>
                <a:gd name="T28" fmla="*/ 838 w 3262"/>
                <a:gd name="T29" fmla="*/ 934 h 3292"/>
                <a:gd name="T30" fmla="*/ 955 w 3262"/>
                <a:gd name="T31" fmla="*/ 833 h 3292"/>
                <a:gd name="T32" fmla="*/ 1451 w 3262"/>
                <a:gd name="T33" fmla="*/ 321 h 3292"/>
                <a:gd name="T34" fmla="*/ 1037 w 3262"/>
                <a:gd name="T35" fmla="*/ 450 h 3292"/>
                <a:gd name="T36" fmla="*/ 694 w 3262"/>
                <a:gd name="T37" fmla="*/ 700 h 3292"/>
                <a:gd name="T38" fmla="*/ 446 w 3262"/>
                <a:gd name="T39" fmla="*/ 1047 h 3292"/>
                <a:gd name="T40" fmla="*/ 318 w 3262"/>
                <a:gd name="T41" fmla="*/ 1464 h 3292"/>
                <a:gd name="T42" fmla="*/ 333 w 3262"/>
                <a:gd name="T43" fmla="*/ 1915 h 3292"/>
                <a:gd name="T44" fmla="*/ 487 w 3262"/>
                <a:gd name="T45" fmla="*/ 2320 h 3292"/>
                <a:gd name="T46" fmla="*/ 756 w 3262"/>
                <a:gd name="T47" fmla="*/ 2650 h 3292"/>
                <a:gd name="T48" fmla="*/ 1115 w 3262"/>
                <a:gd name="T49" fmla="*/ 2878 h 3292"/>
                <a:gd name="T50" fmla="*/ 1541 w 3262"/>
                <a:gd name="T51" fmla="*/ 2980 h 3292"/>
                <a:gd name="T52" fmla="*/ 1983 w 3262"/>
                <a:gd name="T53" fmla="*/ 2935 h 3292"/>
                <a:gd name="T54" fmla="*/ 2372 w 3262"/>
                <a:gd name="T55" fmla="*/ 2755 h 3292"/>
                <a:gd name="T56" fmla="*/ 2680 w 3262"/>
                <a:gd name="T57" fmla="*/ 2463 h 3292"/>
                <a:gd name="T58" fmla="*/ 2883 w 3262"/>
                <a:gd name="T59" fmla="*/ 2085 h 3292"/>
                <a:gd name="T60" fmla="*/ 2956 w 3262"/>
                <a:gd name="T61" fmla="*/ 1646 h 3292"/>
                <a:gd name="T62" fmla="*/ 2883 w 3262"/>
                <a:gd name="T63" fmla="*/ 1206 h 3292"/>
                <a:gd name="T64" fmla="*/ 2680 w 3262"/>
                <a:gd name="T65" fmla="*/ 828 h 3292"/>
                <a:gd name="T66" fmla="*/ 2372 w 3262"/>
                <a:gd name="T67" fmla="*/ 537 h 3292"/>
                <a:gd name="T68" fmla="*/ 1983 w 3262"/>
                <a:gd name="T69" fmla="*/ 356 h 3292"/>
                <a:gd name="T70" fmla="*/ 1631 w 3262"/>
                <a:gd name="T71" fmla="*/ 0 h 3292"/>
                <a:gd name="T72" fmla="*/ 2033 w 3262"/>
                <a:gd name="T73" fmla="*/ 49 h 3292"/>
                <a:gd name="T74" fmla="*/ 2482 w 3262"/>
                <a:gd name="T75" fmla="*/ 241 h 3292"/>
                <a:gd name="T76" fmla="*/ 2851 w 3262"/>
                <a:gd name="T77" fmla="*/ 552 h 3292"/>
                <a:gd name="T78" fmla="*/ 3113 w 3262"/>
                <a:gd name="T79" fmla="*/ 960 h 3292"/>
                <a:gd name="T80" fmla="*/ 3250 w 3262"/>
                <a:gd name="T81" fmla="*/ 1439 h 3292"/>
                <a:gd name="T82" fmla="*/ 3233 w 3262"/>
                <a:gd name="T83" fmla="*/ 1953 h 3292"/>
                <a:gd name="T84" fmla="*/ 3071 w 3262"/>
                <a:gd name="T85" fmla="*/ 2419 h 3292"/>
                <a:gd name="T86" fmla="*/ 2784 w 3262"/>
                <a:gd name="T87" fmla="*/ 2810 h 3292"/>
                <a:gd name="T88" fmla="*/ 2397 w 3262"/>
                <a:gd name="T89" fmla="*/ 3099 h 3292"/>
                <a:gd name="T90" fmla="*/ 1935 w 3262"/>
                <a:gd name="T91" fmla="*/ 3263 h 3292"/>
                <a:gd name="T92" fmla="*/ 1426 w 3262"/>
                <a:gd name="T93" fmla="*/ 3279 h 3292"/>
                <a:gd name="T94" fmla="*/ 952 w 3262"/>
                <a:gd name="T95" fmla="*/ 3142 h 3292"/>
                <a:gd name="T96" fmla="*/ 547 w 3262"/>
                <a:gd name="T97" fmla="*/ 2876 h 3292"/>
                <a:gd name="T98" fmla="*/ 239 w 3262"/>
                <a:gd name="T99" fmla="*/ 2504 h 3292"/>
                <a:gd name="T100" fmla="*/ 50 w 3262"/>
                <a:gd name="T101" fmla="*/ 2051 h 3292"/>
                <a:gd name="T102" fmla="*/ 3 w 3262"/>
                <a:gd name="T103" fmla="*/ 1541 h 3292"/>
                <a:gd name="T104" fmla="*/ 109 w 3262"/>
                <a:gd name="T105" fmla="*/ 1051 h 3292"/>
                <a:gd name="T106" fmla="*/ 350 w 3262"/>
                <a:gd name="T107" fmla="*/ 627 h 3292"/>
                <a:gd name="T108" fmla="*/ 699 w 3262"/>
                <a:gd name="T109" fmla="*/ 294 h 3292"/>
                <a:gd name="T110" fmla="*/ 1135 w 3262"/>
                <a:gd name="T111" fmla="*/ 77 h 3292"/>
                <a:gd name="T112" fmla="*/ 1631 w 3262"/>
                <a:gd name="T113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2" h="3292">
                  <a:moveTo>
                    <a:pt x="2243" y="823"/>
                  </a:moveTo>
                  <a:lnTo>
                    <a:pt x="2276" y="825"/>
                  </a:lnTo>
                  <a:lnTo>
                    <a:pt x="2307" y="833"/>
                  </a:lnTo>
                  <a:lnTo>
                    <a:pt x="2336" y="845"/>
                  </a:lnTo>
                  <a:lnTo>
                    <a:pt x="2362" y="862"/>
                  </a:lnTo>
                  <a:lnTo>
                    <a:pt x="2387" y="883"/>
                  </a:lnTo>
                  <a:lnTo>
                    <a:pt x="2407" y="906"/>
                  </a:lnTo>
                  <a:lnTo>
                    <a:pt x="2424" y="934"/>
                  </a:lnTo>
                  <a:lnTo>
                    <a:pt x="2436" y="963"/>
                  </a:lnTo>
                  <a:lnTo>
                    <a:pt x="2443" y="995"/>
                  </a:lnTo>
                  <a:lnTo>
                    <a:pt x="2446" y="1028"/>
                  </a:lnTo>
                  <a:lnTo>
                    <a:pt x="2443" y="1061"/>
                  </a:lnTo>
                  <a:lnTo>
                    <a:pt x="2436" y="1093"/>
                  </a:lnTo>
                  <a:lnTo>
                    <a:pt x="2424" y="1123"/>
                  </a:lnTo>
                  <a:lnTo>
                    <a:pt x="2407" y="1150"/>
                  </a:lnTo>
                  <a:lnTo>
                    <a:pt x="2387" y="1174"/>
                  </a:lnTo>
                  <a:lnTo>
                    <a:pt x="2362" y="1195"/>
                  </a:lnTo>
                  <a:lnTo>
                    <a:pt x="2336" y="1211"/>
                  </a:lnTo>
                  <a:lnTo>
                    <a:pt x="2307" y="1223"/>
                  </a:lnTo>
                  <a:lnTo>
                    <a:pt x="2276" y="1232"/>
                  </a:lnTo>
                  <a:lnTo>
                    <a:pt x="2243" y="1234"/>
                  </a:lnTo>
                  <a:lnTo>
                    <a:pt x="2209" y="1232"/>
                  </a:lnTo>
                  <a:lnTo>
                    <a:pt x="2178" y="1223"/>
                  </a:lnTo>
                  <a:lnTo>
                    <a:pt x="2149" y="1211"/>
                  </a:lnTo>
                  <a:lnTo>
                    <a:pt x="2122" y="1195"/>
                  </a:lnTo>
                  <a:lnTo>
                    <a:pt x="2098" y="1174"/>
                  </a:lnTo>
                  <a:lnTo>
                    <a:pt x="2078" y="1150"/>
                  </a:lnTo>
                  <a:lnTo>
                    <a:pt x="2062" y="1123"/>
                  </a:lnTo>
                  <a:lnTo>
                    <a:pt x="2049" y="1093"/>
                  </a:lnTo>
                  <a:lnTo>
                    <a:pt x="2041" y="1061"/>
                  </a:lnTo>
                  <a:lnTo>
                    <a:pt x="2039" y="1028"/>
                  </a:lnTo>
                  <a:lnTo>
                    <a:pt x="2041" y="995"/>
                  </a:lnTo>
                  <a:lnTo>
                    <a:pt x="2049" y="963"/>
                  </a:lnTo>
                  <a:lnTo>
                    <a:pt x="2062" y="934"/>
                  </a:lnTo>
                  <a:lnTo>
                    <a:pt x="2078" y="906"/>
                  </a:lnTo>
                  <a:lnTo>
                    <a:pt x="2098" y="883"/>
                  </a:lnTo>
                  <a:lnTo>
                    <a:pt x="2122" y="862"/>
                  </a:lnTo>
                  <a:lnTo>
                    <a:pt x="2149" y="845"/>
                  </a:lnTo>
                  <a:lnTo>
                    <a:pt x="2178" y="833"/>
                  </a:lnTo>
                  <a:lnTo>
                    <a:pt x="2209" y="825"/>
                  </a:lnTo>
                  <a:lnTo>
                    <a:pt x="2243" y="823"/>
                  </a:lnTo>
                  <a:close/>
                  <a:moveTo>
                    <a:pt x="1019" y="823"/>
                  </a:moveTo>
                  <a:lnTo>
                    <a:pt x="1053" y="825"/>
                  </a:lnTo>
                  <a:lnTo>
                    <a:pt x="1084" y="833"/>
                  </a:lnTo>
                  <a:lnTo>
                    <a:pt x="1113" y="845"/>
                  </a:lnTo>
                  <a:lnTo>
                    <a:pt x="1140" y="862"/>
                  </a:lnTo>
                  <a:lnTo>
                    <a:pt x="1163" y="883"/>
                  </a:lnTo>
                  <a:lnTo>
                    <a:pt x="1184" y="906"/>
                  </a:lnTo>
                  <a:lnTo>
                    <a:pt x="1200" y="934"/>
                  </a:lnTo>
                  <a:lnTo>
                    <a:pt x="1212" y="963"/>
                  </a:lnTo>
                  <a:lnTo>
                    <a:pt x="1221" y="995"/>
                  </a:lnTo>
                  <a:lnTo>
                    <a:pt x="1224" y="1028"/>
                  </a:lnTo>
                  <a:lnTo>
                    <a:pt x="1221" y="1061"/>
                  </a:lnTo>
                  <a:lnTo>
                    <a:pt x="1212" y="1093"/>
                  </a:lnTo>
                  <a:lnTo>
                    <a:pt x="1200" y="1123"/>
                  </a:lnTo>
                  <a:lnTo>
                    <a:pt x="1184" y="1150"/>
                  </a:lnTo>
                  <a:lnTo>
                    <a:pt x="1163" y="1174"/>
                  </a:lnTo>
                  <a:lnTo>
                    <a:pt x="1140" y="1195"/>
                  </a:lnTo>
                  <a:lnTo>
                    <a:pt x="1113" y="1211"/>
                  </a:lnTo>
                  <a:lnTo>
                    <a:pt x="1084" y="1223"/>
                  </a:lnTo>
                  <a:lnTo>
                    <a:pt x="1053" y="1232"/>
                  </a:lnTo>
                  <a:lnTo>
                    <a:pt x="1019" y="1234"/>
                  </a:lnTo>
                  <a:lnTo>
                    <a:pt x="986" y="1232"/>
                  </a:lnTo>
                  <a:lnTo>
                    <a:pt x="955" y="1223"/>
                  </a:lnTo>
                  <a:lnTo>
                    <a:pt x="926" y="1211"/>
                  </a:lnTo>
                  <a:lnTo>
                    <a:pt x="899" y="1195"/>
                  </a:lnTo>
                  <a:lnTo>
                    <a:pt x="876" y="1174"/>
                  </a:lnTo>
                  <a:lnTo>
                    <a:pt x="855" y="1150"/>
                  </a:lnTo>
                  <a:lnTo>
                    <a:pt x="838" y="1123"/>
                  </a:lnTo>
                  <a:lnTo>
                    <a:pt x="826" y="1093"/>
                  </a:lnTo>
                  <a:lnTo>
                    <a:pt x="819" y="1061"/>
                  </a:lnTo>
                  <a:lnTo>
                    <a:pt x="815" y="1028"/>
                  </a:lnTo>
                  <a:lnTo>
                    <a:pt x="819" y="995"/>
                  </a:lnTo>
                  <a:lnTo>
                    <a:pt x="826" y="963"/>
                  </a:lnTo>
                  <a:lnTo>
                    <a:pt x="838" y="934"/>
                  </a:lnTo>
                  <a:lnTo>
                    <a:pt x="855" y="906"/>
                  </a:lnTo>
                  <a:lnTo>
                    <a:pt x="876" y="883"/>
                  </a:lnTo>
                  <a:lnTo>
                    <a:pt x="899" y="862"/>
                  </a:lnTo>
                  <a:lnTo>
                    <a:pt x="926" y="845"/>
                  </a:lnTo>
                  <a:lnTo>
                    <a:pt x="955" y="833"/>
                  </a:lnTo>
                  <a:lnTo>
                    <a:pt x="986" y="825"/>
                  </a:lnTo>
                  <a:lnTo>
                    <a:pt x="1019" y="823"/>
                  </a:lnTo>
                  <a:close/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545"/>
            <p:cNvSpPr/>
            <p:nvPr/>
          </p:nvSpPr>
          <p:spPr bwMode="auto">
            <a:xfrm>
              <a:off x="3504" y="7554"/>
              <a:ext cx="127" cy="80"/>
            </a:xfrm>
            <a:custGeom>
              <a:avLst/>
              <a:gdLst>
                <a:gd name="T0" fmla="*/ 345 w 1019"/>
                <a:gd name="T1" fmla="*/ 2 h 639"/>
                <a:gd name="T2" fmla="*/ 420 w 1019"/>
                <a:gd name="T3" fmla="*/ 23 h 639"/>
                <a:gd name="T4" fmla="*/ 491 w 1019"/>
                <a:gd name="T5" fmla="*/ 62 h 639"/>
                <a:gd name="T6" fmla="*/ 522 w 1019"/>
                <a:gd name="T7" fmla="*/ 90 h 639"/>
                <a:gd name="T8" fmla="*/ 585 w 1019"/>
                <a:gd name="T9" fmla="*/ 150 h 639"/>
                <a:gd name="T10" fmla="*/ 650 w 1019"/>
                <a:gd name="T11" fmla="*/ 199 h 639"/>
                <a:gd name="T12" fmla="*/ 717 w 1019"/>
                <a:gd name="T13" fmla="*/ 237 h 639"/>
                <a:gd name="T14" fmla="*/ 787 w 1019"/>
                <a:gd name="T15" fmla="*/ 260 h 639"/>
                <a:gd name="T16" fmla="*/ 859 w 1019"/>
                <a:gd name="T17" fmla="*/ 264 h 639"/>
                <a:gd name="T18" fmla="*/ 937 w 1019"/>
                <a:gd name="T19" fmla="*/ 248 h 639"/>
                <a:gd name="T20" fmla="*/ 1019 w 1019"/>
                <a:gd name="T21" fmla="*/ 205 h 639"/>
                <a:gd name="T22" fmla="*/ 1009 w 1019"/>
                <a:gd name="T23" fmla="*/ 280 h 639"/>
                <a:gd name="T24" fmla="*/ 977 w 1019"/>
                <a:gd name="T25" fmla="*/ 350 h 639"/>
                <a:gd name="T26" fmla="*/ 929 w 1019"/>
                <a:gd name="T27" fmla="*/ 415 h 639"/>
                <a:gd name="T28" fmla="*/ 867 w 1019"/>
                <a:gd name="T29" fmla="*/ 475 h 639"/>
                <a:gd name="T30" fmla="*/ 792 w 1019"/>
                <a:gd name="T31" fmla="*/ 526 h 639"/>
                <a:gd name="T32" fmla="*/ 708 w 1019"/>
                <a:gd name="T33" fmla="*/ 570 h 639"/>
                <a:gd name="T34" fmla="*/ 618 w 1019"/>
                <a:gd name="T35" fmla="*/ 604 h 639"/>
                <a:gd name="T36" fmla="*/ 525 w 1019"/>
                <a:gd name="T37" fmla="*/ 628 h 639"/>
                <a:gd name="T38" fmla="*/ 431 w 1019"/>
                <a:gd name="T39" fmla="*/ 638 h 639"/>
                <a:gd name="T40" fmla="*/ 339 w 1019"/>
                <a:gd name="T41" fmla="*/ 636 h 639"/>
                <a:gd name="T42" fmla="*/ 251 w 1019"/>
                <a:gd name="T43" fmla="*/ 619 h 639"/>
                <a:gd name="T44" fmla="*/ 171 w 1019"/>
                <a:gd name="T45" fmla="*/ 587 h 639"/>
                <a:gd name="T46" fmla="*/ 101 w 1019"/>
                <a:gd name="T47" fmla="*/ 538 h 639"/>
                <a:gd name="T48" fmla="*/ 90 w 1019"/>
                <a:gd name="T49" fmla="*/ 526 h 639"/>
                <a:gd name="T50" fmla="*/ 40 w 1019"/>
                <a:gd name="T51" fmla="*/ 460 h 639"/>
                <a:gd name="T52" fmla="*/ 10 w 1019"/>
                <a:gd name="T53" fmla="*/ 386 h 639"/>
                <a:gd name="T54" fmla="*/ 0 w 1019"/>
                <a:gd name="T55" fmla="*/ 309 h 639"/>
                <a:gd name="T56" fmla="*/ 10 w 1019"/>
                <a:gd name="T57" fmla="*/ 230 h 639"/>
                <a:gd name="T58" fmla="*/ 40 w 1019"/>
                <a:gd name="T59" fmla="*/ 156 h 639"/>
                <a:gd name="T60" fmla="*/ 90 w 1019"/>
                <a:gd name="T61" fmla="*/ 90 h 639"/>
                <a:gd name="T62" fmla="*/ 154 w 1019"/>
                <a:gd name="T63" fmla="*/ 40 h 639"/>
                <a:gd name="T64" fmla="*/ 228 w 1019"/>
                <a:gd name="T65" fmla="*/ 10 h 639"/>
                <a:gd name="T66" fmla="*/ 306 w 1019"/>
                <a:gd name="T67" fmla="*/ 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9" h="639">
                  <a:moveTo>
                    <a:pt x="306" y="0"/>
                  </a:moveTo>
                  <a:lnTo>
                    <a:pt x="345" y="2"/>
                  </a:lnTo>
                  <a:lnTo>
                    <a:pt x="384" y="10"/>
                  </a:lnTo>
                  <a:lnTo>
                    <a:pt x="420" y="23"/>
                  </a:lnTo>
                  <a:lnTo>
                    <a:pt x="457" y="40"/>
                  </a:lnTo>
                  <a:lnTo>
                    <a:pt x="491" y="62"/>
                  </a:lnTo>
                  <a:lnTo>
                    <a:pt x="522" y="90"/>
                  </a:lnTo>
                  <a:lnTo>
                    <a:pt x="522" y="90"/>
                  </a:lnTo>
                  <a:lnTo>
                    <a:pt x="553" y="121"/>
                  </a:lnTo>
                  <a:lnTo>
                    <a:pt x="585" y="150"/>
                  </a:lnTo>
                  <a:lnTo>
                    <a:pt x="617" y="175"/>
                  </a:lnTo>
                  <a:lnTo>
                    <a:pt x="650" y="199"/>
                  </a:lnTo>
                  <a:lnTo>
                    <a:pt x="683" y="220"/>
                  </a:lnTo>
                  <a:lnTo>
                    <a:pt x="717" y="237"/>
                  </a:lnTo>
                  <a:lnTo>
                    <a:pt x="751" y="251"/>
                  </a:lnTo>
                  <a:lnTo>
                    <a:pt x="787" y="260"/>
                  </a:lnTo>
                  <a:lnTo>
                    <a:pt x="823" y="265"/>
                  </a:lnTo>
                  <a:lnTo>
                    <a:pt x="859" y="264"/>
                  </a:lnTo>
                  <a:lnTo>
                    <a:pt x="898" y="259"/>
                  </a:lnTo>
                  <a:lnTo>
                    <a:pt x="937" y="248"/>
                  </a:lnTo>
                  <a:lnTo>
                    <a:pt x="978" y="229"/>
                  </a:lnTo>
                  <a:lnTo>
                    <a:pt x="1019" y="205"/>
                  </a:lnTo>
                  <a:lnTo>
                    <a:pt x="1017" y="242"/>
                  </a:lnTo>
                  <a:lnTo>
                    <a:pt x="1009" y="280"/>
                  </a:lnTo>
                  <a:lnTo>
                    <a:pt x="995" y="315"/>
                  </a:lnTo>
                  <a:lnTo>
                    <a:pt x="977" y="350"/>
                  </a:lnTo>
                  <a:lnTo>
                    <a:pt x="956" y="383"/>
                  </a:lnTo>
                  <a:lnTo>
                    <a:pt x="929" y="415"/>
                  </a:lnTo>
                  <a:lnTo>
                    <a:pt x="899" y="446"/>
                  </a:lnTo>
                  <a:lnTo>
                    <a:pt x="867" y="475"/>
                  </a:lnTo>
                  <a:lnTo>
                    <a:pt x="831" y="502"/>
                  </a:lnTo>
                  <a:lnTo>
                    <a:pt x="792" y="526"/>
                  </a:lnTo>
                  <a:lnTo>
                    <a:pt x="751" y="549"/>
                  </a:lnTo>
                  <a:lnTo>
                    <a:pt x="708" y="570"/>
                  </a:lnTo>
                  <a:lnTo>
                    <a:pt x="664" y="588"/>
                  </a:lnTo>
                  <a:lnTo>
                    <a:pt x="618" y="604"/>
                  </a:lnTo>
                  <a:lnTo>
                    <a:pt x="572" y="617"/>
                  </a:lnTo>
                  <a:lnTo>
                    <a:pt x="525" y="628"/>
                  </a:lnTo>
                  <a:lnTo>
                    <a:pt x="478" y="635"/>
                  </a:lnTo>
                  <a:lnTo>
                    <a:pt x="431" y="638"/>
                  </a:lnTo>
                  <a:lnTo>
                    <a:pt x="384" y="639"/>
                  </a:lnTo>
                  <a:lnTo>
                    <a:pt x="339" y="636"/>
                  </a:lnTo>
                  <a:lnTo>
                    <a:pt x="294" y="630"/>
                  </a:lnTo>
                  <a:lnTo>
                    <a:pt x="251" y="619"/>
                  </a:lnTo>
                  <a:lnTo>
                    <a:pt x="210" y="605"/>
                  </a:lnTo>
                  <a:lnTo>
                    <a:pt x="171" y="587"/>
                  </a:lnTo>
                  <a:lnTo>
                    <a:pt x="135" y="565"/>
                  </a:lnTo>
                  <a:lnTo>
                    <a:pt x="101" y="538"/>
                  </a:lnTo>
                  <a:lnTo>
                    <a:pt x="95" y="532"/>
                  </a:lnTo>
                  <a:lnTo>
                    <a:pt x="90" y="526"/>
                  </a:lnTo>
                  <a:lnTo>
                    <a:pt x="62" y="494"/>
                  </a:lnTo>
                  <a:lnTo>
                    <a:pt x="40" y="460"/>
                  </a:lnTo>
                  <a:lnTo>
                    <a:pt x="22" y="424"/>
                  </a:lnTo>
                  <a:lnTo>
                    <a:pt x="10" y="386"/>
                  </a:lnTo>
                  <a:lnTo>
                    <a:pt x="3" y="348"/>
                  </a:lnTo>
                  <a:lnTo>
                    <a:pt x="0" y="309"/>
                  </a:lnTo>
                  <a:lnTo>
                    <a:pt x="3" y="268"/>
                  </a:lnTo>
                  <a:lnTo>
                    <a:pt x="10" y="230"/>
                  </a:lnTo>
                  <a:lnTo>
                    <a:pt x="22" y="192"/>
                  </a:lnTo>
                  <a:lnTo>
                    <a:pt x="40" y="156"/>
                  </a:lnTo>
                  <a:lnTo>
                    <a:pt x="62" y="122"/>
                  </a:lnTo>
                  <a:lnTo>
                    <a:pt x="90" y="90"/>
                  </a:lnTo>
                  <a:lnTo>
                    <a:pt x="121" y="62"/>
                  </a:lnTo>
                  <a:lnTo>
                    <a:pt x="154" y="40"/>
                  </a:lnTo>
                  <a:lnTo>
                    <a:pt x="191" y="23"/>
                  </a:lnTo>
                  <a:lnTo>
                    <a:pt x="228" y="10"/>
                  </a:lnTo>
                  <a:lnTo>
                    <a:pt x="267" y="2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546"/>
            <p:cNvSpPr/>
            <p:nvPr/>
          </p:nvSpPr>
          <p:spPr bwMode="auto">
            <a:xfrm>
              <a:off x="3376" y="7554"/>
              <a:ext cx="128" cy="80"/>
            </a:xfrm>
            <a:custGeom>
              <a:avLst/>
              <a:gdLst>
                <a:gd name="T0" fmla="*/ 752 w 1019"/>
                <a:gd name="T1" fmla="*/ 2 h 639"/>
                <a:gd name="T2" fmla="*/ 829 w 1019"/>
                <a:gd name="T3" fmla="*/ 23 h 639"/>
                <a:gd name="T4" fmla="*/ 898 w 1019"/>
                <a:gd name="T5" fmla="*/ 62 h 639"/>
                <a:gd name="T6" fmla="*/ 956 w 1019"/>
                <a:gd name="T7" fmla="*/ 122 h 639"/>
                <a:gd name="T8" fmla="*/ 996 w 1019"/>
                <a:gd name="T9" fmla="*/ 192 h 639"/>
                <a:gd name="T10" fmla="*/ 1017 w 1019"/>
                <a:gd name="T11" fmla="*/ 268 h 639"/>
                <a:gd name="T12" fmla="*/ 1017 w 1019"/>
                <a:gd name="T13" fmla="*/ 348 h 639"/>
                <a:gd name="T14" fmla="*/ 996 w 1019"/>
                <a:gd name="T15" fmla="*/ 424 h 639"/>
                <a:gd name="T16" fmla="*/ 956 w 1019"/>
                <a:gd name="T17" fmla="*/ 494 h 639"/>
                <a:gd name="T18" fmla="*/ 924 w 1019"/>
                <a:gd name="T19" fmla="*/ 532 h 639"/>
                <a:gd name="T20" fmla="*/ 884 w 1019"/>
                <a:gd name="T21" fmla="*/ 565 h 639"/>
                <a:gd name="T22" fmla="*/ 809 w 1019"/>
                <a:gd name="T23" fmla="*/ 605 h 639"/>
                <a:gd name="T24" fmla="*/ 725 w 1019"/>
                <a:gd name="T25" fmla="*/ 630 h 639"/>
                <a:gd name="T26" fmla="*/ 635 w 1019"/>
                <a:gd name="T27" fmla="*/ 639 h 639"/>
                <a:gd name="T28" fmla="*/ 541 w 1019"/>
                <a:gd name="T29" fmla="*/ 635 h 639"/>
                <a:gd name="T30" fmla="*/ 447 w 1019"/>
                <a:gd name="T31" fmla="*/ 617 h 639"/>
                <a:gd name="T32" fmla="*/ 356 w 1019"/>
                <a:gd name="T33" fmla="*/ 588 h 639"/>
                <a:gd name="T34" fmla="*/ 268 w 1019"/>
                <a:gd name="T35" fmla="*/ 549 h 639"/>
                <a:gd name="T36" fmla="*/ 189 w 1019"/>
                <a:gd name="T37" fmla="*/ 502 h 639"/>
                <a:gd name="T38" fmla="*/ 120 w 1019"/>
                <a:gd name="T39" fmla="*/ 446 h 639"/>
                <a:gd name="T40" fmla="*/ 64 w 1019"/>
                <a:gd name="T41" fmla="*/ 383 h 639"/>
                <a:gd name="T42" fmla="*/ 24 w 1019"/>
                <a:gd name="T43" fmla="*/ 315 h 639"/>
                <a:gd name="T44" fmla="*/ 3 w 1019"/>
                <a:gd name="T45" fmla="*/ 242 h 639"/>
                <a:gd name="T46" fmla="*/ 42 w 1019"/>
                <a:gd name="T47" fmla="*/ 229 h 639"/>
                <a:gd name="T48" fmla="*/ 121 w 1019"/>
                <a:gd name="T49" fmla="*/ 259 h 639"/>
                <a:gd name="T50" fmla="*/ 196 w 1019"/>
                <a:gd name="T51" fmla="*/ 265 h 639"/>
                <a:gd name="T52" fmla="*/ 268 w 1019"/>
                <a:gd name="T53" fmla="*/ 251 h 639"/>
                <a:gd name="T54" fmla="*/ 336 w 1019"/>
                <a:gd name="T55" fmla="*/ 220 h 639"/>
                <a:gd name="T56" fmla="*/ 402 w 1019"/>
                <a:gd name="T57" fmla="*/ 175 h 639"/>
                <a:gd name="T58" fmla="*/ 465 w 1019"/>
                <a:gd name="T59" fmla="*/ 121 h 639"/>
                <a:gd name="T60" fmla="*/ 529 w 1019"/>
                <a:gd name="T61" fmla="*/ 62 h 639"/>
                <a:gd name="T62" fmla="*/ 598 w 1019"/>
                <a:gd name="T63" fmla="*/ 23 h 639"/>
                <a:gd name="T64" fmla="*/ 674 w 1019"/>
                <a:gd name="T65" fmla="*/ 2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9" h="639">
                  <a:moveTo>
                    <a:pt x="713" y="0"/>
                  </a:moveTo>
                  <a:lnTo>
                    <a:pt x="752" y="2"/>
                  </a:lnTo>
                  <a:lnTo>
                    <a:pt x="791" y="10"/>
                  </a:lnTo>
                  <a:lnTo>
                    <a:pt x="829" y="23"/>
                  </a:lnTo>
                  <a:lnTo>
                    <a:pt x="864" y="40"/>
                  </a:lnTo>
                  <a:lnTo>
                    <a:pt x="898" y="62"/>
                  </a:lnTo>
                  <a:lnTo>
                    <a:pt x="930" y="90"/>
                  </a:lnTo>
                  <a:lnTo>
                    <a:pt x="956" y="122"/>
                  </a:lnTo>
                  <a:lnTo>
                    <a:pt x="979" y="156"/>
                  </a:lnTo>
                  <a:lnTo>
                    <a:pt x="996" y="192"/>
                  </a:lnTo>
                  <a:lnTo>
                    <a:pt x="1009" y="230"/>
                  </a:lnTo>
                  <a:lnTo>
                    <a:pt x="1017" y="268"/>
                  </a:lnTo>
                  <a:lnTo>
                    <a:pt x="1019" y="309"/>
                  </a:lnTo>
                  <a:lnTo>
                    <a:pt x="1017" y="348"/>
                  </a:lnTo>
                  <a:lnTo>
                    <a:pt x="1009" y="386"/>
                  </a:lnTo>
                  <a:lnTo>
                    <a:pt x="996" y="424"/>
                  </a:lnTo>
                  <a:lnTo>
                    <a:pt x="979" y="460"/>
                  </a:lnTo>
                  <a:lnTo>
                    <a:pt x="956" y="494"/>
                  </a:lnTo>
                  <a:lnTo>
                    <a:pt x="930" y="526"/>
                  </a:lnTo>
                  <a:lnTo>
                    <a:pt x="924" y="532"/>
                  </a:lnTo>
                  <a:lnTo>
                    <a:pt x="918" y="538"/>
                  </a:lnTo>
                  <a:lnTo>
                    <a:pt x="884" y="565"/>
                  </a:lnTo>
                  <a:lnTo>
                    <a:pt x="848" y="587"/>
                  </a:lnTo>
                  <a:lnTo>
                    <a:pt x="809" y="605"/>
                  </a:lnTo>
                  <a:lnTo>
                    <a:pt x="768" y="619"/>
                  </a:lnTo>
                  <a:lnTo>
                    <a:pt x="725" y="630"/>
                  </a:lnTo>
                  <a:lnTo>
                    <a:pt x="680" y="636"/>
                  </a:lnTo>
                  <a:lnTo>
                    <a:pt x="635" y="639"/>
                  </a:lnTo>
                  <a:lnTo>
                    <a:pt x="588" y="638"/>
                  </a:lnTo>
                  <a:lnTo>
                    <a:pt x="541" y="635"/>
                  </a:lnTo>
                  <a:lnTo>
                    <a:pt x="494" y="628"/>
                  </a:lnTo>
                  <a:lnTo>
                    <a:pt x="447" y="617"/>
                  </a:lnTo>
                  <a:lnTo>
                    <a:pt x="401" y="604"/>
                  </a:lnTo>
                  <a:lnTo>
                    <a:pt x="356" y="588"/>
                  </a:lnTo>
                  <a:lnTo>
                    <a:pt x="311" y="570"/>
                  </a:lnTo>
                  <a:lnTo>
                    <a:pt x="268" y="549"/>
                  </a:lnTo>
                  <a:lnTo>
                    <a:pt x="227" y="526"/>
                  </a:lnTo>
                  <a:lnTo>
                    <a:pt x="189" y="502"/>
                  </a:lnTo>
                  <a:lnTo>
                    <a:pt x="153" y="475"/>
                  </a:lnTo>
                  <a:lnTo>
                    <a:pt x="120" y="446"/>
                  </a:lnTo>
                  <a:lnTo>
                    <a:pt x="90" y="415"/>
                  </a:lnTo>
                  <a:lnTo>
                    <a:pt x="64" y="383"/>
                  </a:lnTo>
                  <a:lnTo>
                    <a:pt x="42" y="350"/>
                  </a:lnTo>
                  <a:lnTo>
                    <a:pt x="24" y="315"/>
                  </a:lnTo>
                  <a:lnTo>
                    <a:pt x="11" y="280"/>
                  </a:lnTo>
                  <a:lnTo>
                    <a:pt x="3" y="242"/>
                  </a:lnTo>
                  <a:lnTo>
                    <a:pt x="0" y="205"/>
                  </a:lnTo>
                  <a:lnTo>
                    <a:pt x="42" y="229"/>
                  </a:lnTo>
                  <a:lnTo>
                    <a:pt x="82" y="248"/>
                  </a:lnTo>
                  <a:lnTo>
                    <a:pt x="121" y="259"/>
                  </a:lnTo>
                  <a:lnTo>
                    <a:pt x="159" y="264"/>
                  </a:lnTo>
                  <a:lnTo>
                    <a:pt x="196" y="265"/>
                  </a:lnTo>
                  <a:lnTo>
                    <a:pt x="232" y="260"/>
                  </a:lnTo>
                  <a:lnTo>
                    <a:pt x="268" y="251"/>
                  </a:lnTo>
                  <a:lnTo>
                    <a:pt x="303" y="237"/>
                  </a:lnTo>
                  <a:lnTo>
                    <a:pt x="336" y="220"/>
                  </a:lnTo>
                  <a:lnTo>
                    <a:pt x="369" y="199"/>
                  </a:lnTo>
                  <a:lnTo>
                    <a:pt x="402" y="175"/>
                  </a:lnTo>
                  <a:lnTo>
                    <a:pt x="434" y="150"/>
                  </a:lnTo>
                  <a:lnTo>
                    <a:pt x="465" y="121"/>
                  </a:lnTo>
                  <a:lnTo>
                    <a:pt x="497" y="90"/>
                  </a:lnTo>
                  <a:lnTo>
                    <a:pt x="529" y="62"/>
                  </a:lnTo>
                  <a:lnTo>
                    <a:pt x="563" y="40"/>
                  </a:lnTo>
                  <a:lnTo>
                    <a:pt x="598" y="23"/>
                  </a:lnTo>
                  <a:lnTo>
                    <a:pt x="635" y="10"/>
                  </a:lnTo>
                  <a:lnTo>
                    <a:pt x="674" y="2"/>
                  </a:lnTo>
                  <a:lnTo>
                    <a:pt x="7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6" name="Freeform 551"/>
          <p:cNvSpPr>
            <a:spLocks noEditPoints="1"/>
          </p:cNvSpPr>
          <p:nvPr/>
        </p:nvSpPr>
        <p:spPr bwMode="auto">
          <a:xfrm>
            <a:off x="4452022" y="3252170"/>
            <a:ext cx="469413" cy="474015"/>
          </a:xfrm>
          <a:custGeom>
            <a:avLst/>
            <a:gdLst>
              <a:gd name="T0" fmla="*/ 1141 w 3262"/>
              <a:gd name="T1" fmla="*/ 1708 h 3292"/>
              <a:gd name="T2" fmla="*/ 948 w 3262"/>
              <a:gd name="T3" fmla="*/ 1866 h 3292"/>
              <a:gd name="T4" fmla="*/ 734 w 3262"/>
              <a:gd name="T5" fmla="*/ 1905 h 3292"/>
              <a:gd name="T6" fmla="*/ 636 w 3262"/>
              <a:gd name="T7" fmla="*/ 1961 h 3292"/>
              <a:gd name="T8" fmla="*/ 801 w 3262"/>
              <a:gd name="T9" fmla="*/ 2148 h 3292"/>
              <a:gd name="T10" fmla="*/ 1059 w 3262"/>
              <a:gd name="T11" fmla="*/ 2263 h 3292"/>
              <a:gd name="T12" fmla="*/ 1337 w 3262"/>
              <a:gd name="T13" fmla="*/ 2276 h 3292"/>
              <a:gd name="T14" fmla="*/ 1536 w 3262"/>
              <a:gd name="T15" fmla="*/ 2179 h 3292"/>
              <a:gd name="T16" fmla="*/ 1629 w 3262"/>
              <a:gd name="T17" fmla="*/ 1994 h 3292"/>
              <a:gd name="T18" fmla="*/ 1693 w 3262"/>
              <a:gd name="T19" fmla="*/ 2140 h 3292"/>
              <a:gd name="T20" fmla="*/ 1841 w 3262"/>
              <a:gd name="T21" fmla="*/ 2251 h 3292"/>
              <a:gd name="T22" fmla="*/ 2109 w 3262"/>
              <a:gd name="T23" fmla="*/ 2281 h 3292"/>
              <a:gd name="T24" fmla="*/ 2382 w 3262"/>
              <a:gd name="T25" fmla="*/ 2195 h 3292"/>
              <a:gd name="T26" fmla="*/ 2587 w 3262"/>
              <a:gd name="T27" fmla="*/ 2029 h 3292"/>
              <a:gd name="T28" fmla="*/ 2608 w 3262"/>
              <a:gd name="T29" fmla="*/ 1875 h 3292"/>
              <a:gd name="T30" fmla="*/ 2382 w 3262"/>
              <a:gd name="T31" fmla="*/ 1897 h 3292"/>
              <a:gd name="T32" fmla="*/ 2184 w 3262"/>
              <a:gd name="T33" fmla="*/ 1767 h 3292"/>
              <a:gd name="T34" fmla="*/ 1976 w 3262"/>
              <a:gd name="T35" fmla="*/ 1648 h 3292"/>
              <a:gd name="T36" fmla="*/ 1752 w 3262"/>
              <a:gd name="T37" fmla="*/ 1708 h 3292"/>
              <a:gd name="T38" fmla="*/ 1634 w 3262"/>
              <a:gd name="T39" fmla="*/ 1914 h 3292"/>
              <a:gd name="T40" fmla="*/ 1568 w 3262"/>
              <a:gd name="T41" fmla="*/ 1768 h 3292"/>
              <a:gd name="T42" fmla="*/ 1364 w 3262"/>
              <a:gd name="T43" fmla="*/ 1648 h 3292"/>
              <a:gd name="T44" fmla="*/ 2122 w 3262"/>
              <a:gd name="T45" fmla="*/ 862 h 3292"/>
              <a:gd name="T46" fmla="*/ 2039 w 3262"/>
              <a:gd name="T47" fmla="*/ 1028 h 3292"/>
              <a:gd name="T48" fmla="*/ 2122 w 3262"/>
              <a:gd name="T49" fmla="*/ 1195 h 3292"/>
              <a:gd name="T50" fmla="*/ 2307 w 3262"/>
              <a:gd name="T51" fmla="*/ 1223 h 3292"/>
              <a:gd name="T52" fmla="*/ 2436 w 3262"/>
              <a:gd name="T53" fmla="*/ 1093 h 3292"/>
              <a:gd name="T54" fmla="*/ 2407 w 3262"/>
              <a:gd name="T55" fmla="*/ 906 h 3292"/>
              <a:gd name="T56" fmla="*/ 2243 w 3262"/>
              <a:gd name="T57" fmla="*/ 823 h 3292"/>
              <a:gd name="T58" fmla="*/ 876 w 3262"/>
              <a:gd name="T59" fmla="*/ 883 h 3292"/>
              <a:gd name="T60" fmla="*/ 819 w 3262"/>
              <a:gd name="T61" fmla="*/ 1061 h 3292"/>
              <a:gd name="T62" fmla="*/ 926 w 3262"/>
              <a:gd name="T63" fmla="*/ 1211 h 3292"/>
              <a:gd name="T64" fmla="*/ 1113 w 3262"/>
              <a:gd name="T65" fmla="*/ 1211 h 3292"/>
              <a:gd name="T66" fmla="*/ 1221 w 3262"/>
              <a:gd name="T67" fmla="*/ 1061 h 3292"/>
              <a:gd name="T68" fmla="*/ 1163 w 3262"/>
              <a:gd name="T69" fmla="*/ 883 h 3292"/>
              <a:gd name="T70" fmla="*/ 1631 w 3262"/>
              <a:gd name="T71" fmla="*/ 0 h 3292"/>
              <a:gd name="T72" fmla="*/ 2128 w 3262"/>
              <a:gd name="T73" fmla="*/ 77 h 3292"/>
              <a:gd name="T74" fmla="*/ 2640 w 3262"/>
              <a:gd name="T75" fmla="*/ 353 h 3292"/>
              <a:gd name="T76" fmla="*/ 3022 w 3262"/>
              <a:gd name="T77" fmla="*/ 787 h 3292"/>
              <a:gd name="T78" fmla="*/ 3233 w 3262"/>
              <a:gd name="T79" fmla="*/ 1339 h 3292"/>
              <a:gd name="T80" fmla="*/ 3233 w 3262"/>
              <a:gd name="T81" fmla="*/ 1953 h 3292"/>
              <a:gd name="T82" fmla="*/ 3022 w 3262"/>
              <a:gd name="T83" fmla="*/ 2504 h 3292"/>
              <a:gd name="T84" fmla="*/ 2640 w 3262"/>
              <a:gd name="T85" fmla="*/ 2939 h 3292"/>
              <a:gd name="T86" fmla="*/ 2128 w 3262"/>
              <a:gd name="T87" fmla="*/ 3213 h 3292"/>
              <a:gd name="T88" fmla="*/ 1528 w 3262"/>
              <a:gd name="T89" fmla="*/ 3289 h 3292"/>
              <a:gd name="T90" fmla="*/ 952 w 3262"/>
              <a:gd name="T91" fmla="*/ 3142 h 3292"/>
              <a:gd name="T92" fmla="*/ 478 w 3262"/>
              <a:gd name="T93" fmla="*/ 2810 h 3292"/>
              <a:gd name="T94" fmla="*/ 148 w 3262"/>
              <a:gd name="T95" fmla="*/ 2332 h 3292"/>
              <a:gd name="T96" fmla="*/ 3 w 3262"/>
              <a:gd name="T97" fmla="*/ 1750 h 3292"/>
              <a:gd name="T98" fmla="*/ 77 w 3262"/>
              <a:gd name="T99" fmla="*/ 1144 h 3292"/>
              <a:gd name="T100" fmla="*/ 350 w 3262"/>
              <a:gd name="T101" fmla="*/ 627 h 3292"/>
              <a:gd name="T102" fmla="*/ 781 w 3262"/>
              <a:gd name="T103" fmla="*/ 241 h 3292"/>
              <a:gd name="T104" fmla="*/ 1327 w 3262"/>
              <a:gd name="T105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325" y="1646"/>
                </a:moveTo>
                <a:lnTo>
                  <a:pt x="1286" y="1648"/>
                </a:lnTo>
                <a:lnTo>
                  <a:pt x="1247" y="1656"/>
                </a:lnTo>
                <a:lnTo>
                  <a:pt x="1210" y="1669"/>
                </a:lnTo>
                <a:lnTo>
                  <a:pt x="1175" y="1686"/>
                </a:lnTo>
                <a:lnTo>
                  <a:pt x="1141" y="1708"/>
                </a:lnTo>
                <a:lnTo>
                  <a:pt x="1109" y="1736"/>
                </a:lnTo>
                <a:lnTo>
                  <a:pt x="1077" y="1767"/>
                </a:lnTo>
                <a:lnTo>
                  <a:pt x="1046" y="1796"/>
                </a:lnTo>
                <a:lnTo>
                  <a:pt x="1014" y="1821"/>
                </a:lnTo>
                <a:lnTo>
                  <a:pt x="981" y="1845"/>
                </a:lnTo>
                <a:lnTo>
                  <a:pt x="948" y="1866"/>
                </a:lnTo>
                <a:lnTo>
                  <a:pt x="915" y="1883"/>
                </a:lnTo>
                <a:lnTo>
                  <a:pt x="880" y="1897"/>
                </a:lnTo>
                <a:lnTo>
                  <a:pt x="844" y="1906"/>
                </a:lnTo>
                <a:lnTo>
                  <a:pt x="808" y="1911"/>
                </a:lnTo>
                <a:lnTo>
                  <a:pt x="771" y="1910"/>
                </a:lnTo>
                <a:lnTo>
                  <a:pt x="734" y="1905"/>
                </a:lnTo>
                <a:lnTo>
                  <a:pt x="694" y="1894"/>
                </a:lnTo>
                <a:lnTo>
                  <a:pt x="654" y="1875"/>
                </a:lnTo>
                <a:lnTo>
                  <a:pt x="612" y="1851"/>
                </a:lnTo>
                <a:lnTo>
                  <a:pt x="615" y="1888"/>
                </a:lnTo>
                <a:lnTo>
                  <a:pt x="623" y="1926"/>
                </a:lnTo>
                <a:lnTo>
                  <a:pt x="636" y="1961"/>
                </a:lnTo>
                <a:lnTo>
                  <a:pt x="654" y="1996"/>
                </a:lnTo>
                <a:lnTo>
                  <a:pt x="676" y="2029"/>
                </a:lnTo>
                <a:lnTo>
                  <a:pt x="702" y="2061"/>
                </a:lnTo>
                <a:lnTo>
                  <a:pt x="732" y="2092"/>
                </a:lnTo>
                <a:lnTo>
                  <a:pt x="765" y="2121"/>
                </a:lnTo>
                <a:lnTo>
                  <a:pt x="801" y="2148"/>
                </a:lnTo>
                <a:lnTo>
                  <a:pt x="839" y="2172"/>
                </a:lnTo>
                <a:lnTo>
                  <a:pt x="880" y="2195"/>
                </a:lnTo>
                <a:lnTo>
                  <a:pt x="923" y="2216"/>
                </a:lnTo>
                <a:lnTo>
                  <a:pt x="968" y="2234"/>
                </a:lnTo>
                <a:lnTo>
                  <a:pt x="1013" y="2250"/>
                </a:lnTo>
                <a:lnTo>
                  <a:pt x="1059" y="2263"/>
                </a:lnTo>
                <a:lnTo>
                  <a:pt x="1106" y="2274"/>
                </a:lnTo>
                <a:lnTo>
                  <a:pt x="1153" y="2281"/>
                </a:lnTo>
                <a:lnTo>
                  <a:pt x="1200" y="2284"/>
                </a:lnTo>
                <a:lnTo>
                  <a:pt x="1247" y="2285"/>
                </a:lnTo>
                <a:lnTo>
                  <a:pt x="1293" y="2282"/>
                </a:lnTo>
                <a:lnTo>
                  <a:pt x="1337" y="2276"/>
                </a:lnTo>
                <a:lnTo>
                  <a:pt x="1380" y="2265"/>
                </a:lnTo>
                <a:lnTo>
                  <a:pt x="1421" y="2251"/>
                </a:lnTo>
                <a:lnTo>
                  <a:pt x="1460" y="2233"/>
                </a:lnTo>
                <a:lnTo>
                  <a:pt x="1497" y="2211"/>
                </a:lnTo>
                <a:lnTo>
                  <a:pt x="1530" y="2184"/>
                </a:lnTo>
                <a:lnTo>
                  <a:pt x="1536" y="2179"/>
                </a:lnTo>
                <a:lnTo>
                  <a:pt x="1542" y="2172"/>
                </a:lnTo>
                <a:lnTo>
                  <a:pt x="1568" y="2140"/>
                </a:lnTo>
                <a:lnTo>
                  <a:pt x="1591" y="2106"/>
                </a:lnTo>
                <a:lnTo>
                  <a:pt x="1608" y="2070"/>
                </a:lnTo>
                <a:lnTo>
                  <a:pt x="1621" y="2032"/>
                </a:lnTo>
                <a:lnTo>
                  <a:pt x="1629" y="1994"/>
                </a:lnTo>
                <a:lnTo>
                  <a:pt x="1631" y="1955"/>
                </a:lnTo>
                <a:lnTo>
                  <a:pt x="1634" y="1994"/>
                </a:lnTo>
                <a:lnTo>
                  <a:pt x="1641" y="2033"/>
                </a:lnTo>
                <a:lnTo>
                  <a:pt x="1653" y="2070"/>
                </a:lnTo>
                <a:lnTo>
                  <a:pt x="1671" y="2106"/>
                </a:lnTo>
                <a:lnTo>
                  <a:pt x="1693" y="2140"/>
                </a:lnTo>
                <a:lnTo>
                  <a:pt x="1721" y="2172"/>
                </a:lnTo>
                <a:lnTo>
                  <a:pt x="1732" y="2184"/>
                </a:lnTo>
                <a:lnTo>
                  <a:pt x="1732" y="2184"/>
                </a:lnTo>
                <a:lnTo>
                  <a:pt x="1766" y="2211"/>
                </a:lnTo>
                <a:lnTo>
                  <a:pt x="1802" y="2233"/>
                </a:lnTo>
                <a:lnTo>
                  <a:pt x="1841" y="2251"/>
                </a:lnTo>
                <a:lnTo>
                  <a:pt x="1882" y="2265"/>
                </a:lnTo>
                <a:lnTo>
                  <a:pt x="1925" y="2276"/>
                </a:lnTo>
                <a:lnTo>
                  <a:pt x="1970" y="2282"/>
                </a:lnTo>
                <a:lnTo>
                  <a:pt x="2015" y="2285"/>
                </a:lnTo>
                <a:lnTo>
                  <a:pt x="2062" y="2284"/>
                </a:lnTo>
                <a:lnTo>
                  <a:pt x="2109" y="2281"/>
                </a:lnTo>
                <a:lnTo>
                  <a:pt x="2156" y="2274"/>
                </a:lnTo>
                <a:lnTo>
                  <a:pt x="2203" y="2263"/>
                </a:lnTo>
                <a:lnTo>
                  <a:pt x="2249" y="2250"/>
                </a:lnTo>
                <a:lnTo>
                  <a:pt x="2295" y="2234"/>
                </a:lnTo>
                <a:lnTo>
                  <a:pt x="2339" y="2216"/>
                </a:lnTo>
                <a:lnTo>
                  <a:pt x="2382" y="2195"/>
                </a:lnTo>
                <a:lnTo>
                  <a:pt x="2423" y="2172"/>
                </a:lnTo>
                <a:lnTo>
                  <a:pt x="2461" y="2148"/>
                </a:lnTo>
                <a:lnTo>
                  <a:pt x="2498" y="2121"/>
                </a:lnTo>
                <a:lnTo>
                  <a:pt x="2530" y="2092"/>
                </a:lnTo>
                <a:lnTo>
                  <a:pt x="2560" y="2061"/>
                </a:lnTo>
                <a:lnTo>
                  <a:pt x="2587" y="2029"/>
                </a:lnTo>
                <a:lnTo>
                  <a:pt x="2608" y="1996"/>
                </a:lnTo>
                <a:lnTo>
                  <a:pt x="2626" y="1961"/>
                </a:lnTo>
                <a:lnTo>
                  <a:pt x="2640" y="1926"/>
                </a:lnTo>
                <a:lnTo>
                  <a:pt x="2647" y="1888"/>
                </a:lnTo>
                <a:lnTo>
                  <a:pt x="2650" y="1851"/>
                </a:lnTo>
                <a:lnTo>
                  <a:pt x="2608" y="1875"/>
                </a:lnTo>
                <a:lnTo>
                  <a:pt x="2568" y="1894"/>
                </a:lnTo>
                <a:lnTo>
                  <a:pt x="2529" y="1905"/>
                </a:lnTo>
                <a:lnTo>
                  <a:pt x="2490" y="1910"/>
                </a:lnTo>
                <a:lnTo>
                  <a:pt x="2454" y="1911"/>
                </a:lnTo>
                <a:lnTo>
                  <a:pt x="2418" y="1906"/>
                </a:lnTo>
                <a:lnTo>
                  <a:pt x="2382" y="1897"/>
                </a:lnTo>
                <a:lnTo>
                  <a:pt x="2347" y="1883"/>
                </a:lnTo>
                <a:lnTo>
                  <a:pt x="2313" y="1866"/>
                </a:lnTo>
                <a:lnTo>
                  <a:pt x="2281" y="1845"/>
                </a:lnTo>
                <a:lnTo>
                  <a:pt x="2248" y="1821"/>
                </a:lnTo>
                <a:lnTo>
                  <a:pt x="2216" y="1796"/>
                </a:lnTo>
                <a:lnTo>
                  <a:pt x="2184" y="1767"/>
                </a:lnTo>
                <a:lnTo>
                  <a:pt x="2153" y="1736"/>
                </a:lnTo>
                <a:lnTo>
                  <a:pt x="2122" y="1708"/>
                </a:lnTo>
                <a:lnTo>
                  <a:pt x="2087" y="1686"/>
                </a:lnTo>
                <a:lnTo>
                  <a:pt x="2051" y="1669"/>
                </a:lnTo>
                <a:lnTo>
                  <a:pt x="2015" y="1656"/>
                </a:lnTo>
                <a:lnTo>
                  <a:pt x="1976" y="1648"/>
                </a:lnTo>
                <a:lnTo>
                  <a:pt x="1937" y="1646"/>
                </a:lnTo>
                <a:lnTo>
                  <a:pt x="1898" y="1648"/>
                </a:lnTo>
                <a:lnTo>
                  <a:pt x="1859" y="1656"/>
                </a:lnTo>
                <a:lnTo>
                  <a:pt x="1821" y="1669"/>
                </a:lnTo>
                <a:lnTo>
                  <a:pt x="1785" y="1686"/>
                </a:lnTo>
                <a:lnTo>
                  <a:pt x="1752" y="1708"/>
                </a:lnTo>
                <a:lnTo>
                  <a:pt x="1721" y="1736"/>
                </a:lnTo>
                <a:lnTo>
                  <a:pt x="1693" y="1768"/>
                </a:lnTo>
                <a:lnTo>
                  <a:pt x="1671" y="1802"/>
                </a:lnTo>
                <a:lnTo>
                  <a:pt x="1653" y="1838"/>
                </a:lnTo>
                <a:lnTo>
                  <a:pt x="1641" y="1876"/>
                </a:lnTo>
                <a:lnTo>
                  <a:pt x="1634" y="1914"/>
                </a:lnTo>
                <a:lnTo>
                  <a:pt x="1631" y="1955"/>
                </a:lnTo>
                <a:lnTo>
                  <a:pt x="1629" y="1914"/>
                </a:lnTo>
                <a:lnTo>
                  <a:pt x="1621" y="1876"/>
                </a:lnTo>
                <a:lnTo>
                  <a:pt x="1608" y="1838"/>
                </a:lnTo>
                <a:lnTo>
                  <a:pt x="1591" y="1802"/>
                </a:lnTo>
                <a:lnTo>
                  <a:pt x="1568" y="1768"/>
                </a:lnTo>
                <a:lnTo>
                  <a:pt x="1542" y="1736"/>
                </a:lnTo>
                <a:lnTo>
                  <a:pt x="1510" y="1708"/>
                </a:lnTo>
                <a:lnTo>
                  <a:pt x="1476" y="1686"/>
                </a:lnTo>
                <a:lnTo>
                  <a:pt x="1441" y="1669"/>
                </a:lnTo>
                <a:lnTo>
                  <a:pt x="1403" y="1656"/>
                </a:lnTo>
                <a:lnTo>
                  <a:pt x="1364" y="1648"/>
                </a:lnTo>
                <a:lnTo>
                  <a:pt x="1325" y="1646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56"/>
          <p:cNvSpPr>
            <a:spLocks noEditPoints="1"/>
          </p:cNvSpPr>
          <p:nvPr/>
        </p:nvSpPr>
        <p:spPr bwMode="auto">
          <a:xfrm>
            <a:off x="5165855" y="3252170"/>
            <a:ext cx="469413" cy="474015"/>
          </a:xfrm>
          <a:custGeom>
            <a:avLst/>
            <a:gdLst>
              <a:gd name="T0" fmla="*/ 2376 w 3262"/>
              <a:gd name="T1" fmla="*/ 1934 h 3292"/>
              <a:gd name="T2" fmla="*/ 2362 w 3262"/>
              <a:gd name="T3" fmla="*/ 862 h 3292"/>
              <a:gd name="T4" fmla="*/ 2443 w 3262"/>
              <a:gd name="T5" fmla="*/ 995 h 3292"/>
              <a:gd name="T6" fmla="*/ 2407 w 3262"/>
              <a:gd name="T7" fmla="*/ 1150 h 3292"/>
              <a:gd name="T8" fmla="*/ 2276 w 3262"/>
              <a:gd name="T9" fmla="*/ 1232 h 3292"/>
              <a:gd name="T10" fmla="*/ 2122 w 3262"/>
              <a:gd name="T11" fmla="*/ 1195 h 3292"/>
              <a:gd name="T12" fmla="*/ 2041 w 3262"/>
              <a:gd name="T13" fmla="*/ 1061 h 3292"/>
              <a:gd name="T14" fmla="*/ 2078 w 3262"/>
              <a:gd name="T15" fmla="*/ 906 h 3292"/>
              <a:gd name="T16" fmla="*/ 2209 w 3262"/>
              <a:gd name="T17" fmla="*/ 825 h 3292"/>
              <a:gd name="T18" fmla="*/ 1113 w 3262"/>
              <a:gd name="T19" fmla="*/ 845 h 3292"/>
              <a:gd name="T20" fmla="*/ 1212 w 3262"/>
              <a:gd name="T21" fmla="*/ 963 h 3292"/>
              <a:gd name="T22" fmla="*/ 1200 w 3262"/>
              <a:gd name="T23" fmla="*/ 1123 h 3292"/>
              <a:gd name="T24" fmla="*/ 1084 w 3262"/>
              <a:gd name="T25" fmla="*/ 1223 h 3292"/>
              <a:gd name="T26" fmla="*/ 926 w 3262"/>
              <a:gd name="T27" fmla="*/ 1211 h 3292"/>
              <a:gd name="T28" fmla="*/ 826 w 3262"/>
              <a:gd name="T29" fmla="*/ 1093 h 3292"/>
              <a:gd name="T30" fmla="*/ 838 w 3262"/>
              <a:gd name="T31" fmla="*/ 934 h 3292"/>
              <a:gd name="T32" fmla="*/ 955 w 3262"/>
              <a:gd name="T33" fmla="*/ 833 h 3292"/>
              <a:gd name="T34" fmla="*/ 1451 w 3262"/>
              <a:gd name="T35" fmla="*/ 321 h 3292"/>
              <a:gd name="T36" fmla="*/ 1037 w 3262"/>
              <a:gd name="T37" fmla="*/ 450 h 3292"/>
              <a:gd name="T38" fmla="*/ 694 w 3262"/>
              <a:gd name="T39" fmla="*/ 700 h 3292"/>
              <a:gd name="T40" fmla="*/ 446 w 3262"/>
              <a:gd name="T41" fmla="*/ 1047 h 3292"/>
              <a:gd name="T42" fmla="*/ 318 w 3262"/>
              <a:gd name="T43" fmla="*/ 1464 h 3292"/>
              <a:gd name="T44" fmla="*/ 333 w 3262"/>
              <a:gd name="T45" fmla="*/ 1915 h 3292"/>
              <a:gd name="T46" fmla="*/ 487 w 3262"/>
              <a:gd name="T47" fmla="*/ 2320 h 3292"/>
              <a:gd name="T48" fmla="*/ 756 w 3262"/>
              <a:gd name="T49" fmla="*/ 2650 h 3292"/>
              <a:gd name="T50" fmla="*/ 1115 w 3262"/>
              <a:gd name="T51" fmla="*/ 2878 h 3292"/>
              <a:gd name="T52" fmla="*/ 1541 w 3262"/>
              <a:gd name="T53" fmla="*/ 2980 h 3292"/>
              <a:gd name="T54" fmla="*/ 1983 w 3262"/>
              <a:gd name="T55" fmla="*/ 2935 h 3292"/>
              <a:gd name="T56" fmla="*/ 2372 w 3262"/>
              <a:gd name="T57" fmla="*/ 2755 h 3292"/>
              <a:gd name="T58" fmla="*/ 2680 w 3262"/>
              <a:gd name="T59" fmla="*/ 2463 h 3292"/>
              <a:gd name="T60" fmla="*/ 2883 w 3262"/>
              <a:gd name="T61" fmla="*/ 2085 h 3292"/>
              <a:gd name="T62" fmla="*/ 2956 w 3262"/>
              <a:gd name="T63" fmla="*/ 1646 h 3292"/>
              <a:gd name="T64" fmla="*/ 2883 w 3262"/>
              <a:gd name="T65" fmla="*/ 1206 h 3292"/>
              <a:gd name="T66" fmla="*/ 2680 w 3262"/>
              <a:gd name="T67" fmla="*/ 828 h 3292"/>
              <a:gd name="T68" fmla="*/ 2372 w 3262"/>
              <a:gd name="T69" fmla="*/ 537 h 3292"/>
              <a:gd name="T70" fmla="*/ 1983 w 3262"/>
              <a:gd name="T71" fmla="*/ 356 h 3292"/>
              <a:gd name="T72" fmla="*/ 1631 w 3262"/>
              <a:gd name="T73" fmla="*/ 0 h 3292"/>
              <a:gd name="T74" fmla="*/ 2033 w 3262"/>
              <a:gd name="T75" fmla="*/ 49 h 3292"/>
              <a:gd name="T76" fmla="*/ 2482 w 3262"/>
              <a:gd name="T77" fmla="*/ 241 h 3292"/>
              <a:gd name="T78" fmla="*/ 2851 w 3262"/>
              <a:gd name="T79" fmla="*/ 552 h 3292"/>
              <a:gd name="T80" fmla="*/ 3113 w 3262"/>
              <a:gd name="T81" fmla="*/ 960 h 3292"/>
              <a:gd name="T82" fmla="*/ 3250 w 3262"/>
              <a:gd name="T83" fmla="*/ 1439 h 3292"/>
              <a:gd name="T84" fmla="*/ 3233 w 3262"/>
              <a:gd name="T85" fmla="*/ 1953 h 3292"/>
              <a:gd name="T86" fmla="*/ 3071 w 3262"/>
              <a:gd name="T87" fmla="*/ 2419 h 3292"/>
              <a:gd name="T88" fmla="*/ 2784 w 3262"/>
              <a:gd name="T89" fmla="*/ 2810 h 3292"/>
              <a:gd name="T90" fmla="*/ 2397 w 3262"/>
              <a:gd name="T91" fmla="*/ 3099 h 3292"/>
              <a:gd name="T92" fmla="*/ 1935 w 3262"/>
              <a:gd name="T93" fmla="*/ 3263 h 3292"/>
              <a:gd name="T94" fmla="*/ 1426 w 3262"/>
              <a:gd name="T95" fmla="*/ 3279 h 3292"/>
              <a:gd name="T96" fmla="*/ 952 w 3262"/>
              <a:gd name="T97" fmla="*/ 3142 h 3292"/>
              <a:gd name="T98" fmla="*/ 547 w 3262"/>
              <a:gd name="T99" fmla="*/ 2876 h 3292"/>
              <a:gd name="T100" fmla="*/ 239 w 3262"/>
              <a:gd name="T101" fmla="*/ 2504 h 3292"/>
              <a:gd name="T102" fmla="*/ 50 w 3262"/>
              <a:gd name="T103" fmla="*/ 2051 h 3292"/>
              <a:gd name="T104" fmla="*/ 3 w 3262"/>
              <a:gd name="T105" fmla="*/ 1541 h 3292"/>
              <a:gd name="T106" fmla="*/ 109 w 3262"/>
              <a:gd name="T107" fmla="*/ 1051 h 3292"/>
              <a:gd name="T108" fmla="*/ 350 w 3262"/>
              <a:gd name="T109" fmla="*/ 627 h 3292"/>
              <a:gd name="T110" fmla="*/ 699 w 3262"/>
              <a:gd name="T111" fmla="*/ 294 h 3292"/>
              <a:gd name="T112" fmla="*/ 1135 w 3262"/>
              <a:gd name="T113" fmla="*/ 77 h 3292"/>
              <a:gd name="T114" fmla="*/ 1631 w 3262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2376" y="1934"/>
                </a:moveTo>
                <a:lnTo>
                  <a:pt x="2447" y="2181"/>
                </a:lnTo>
                <a:lnTo>
                  <a:pt x="1055" y="2592"/>
                </a:lnTo>
                <a:lnTo>
                  <a:pt x="983" y="2345"/>
                </a:lnTo>
                <a:lnTo>
                  <a:pt x="2376" y="1934"/>
                </a:lnTo>
                <a:close/>
                <a:moveTo>
                  <a:pt x="2243" y="823"/>
                </a:move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3" y="1061"/>
                </a:lnTo>
                <a:lnTo>
                  <a:pt x="2436" y="1093"/>
                </a:lnTo>
                <a:lnTo>
                  <a:pt x="2424" y="1123"/>
                </a:lnTo>
                <a:lnTo>
                  <a:pt x="2407" y="1150"/>
                </a:lnTo>
                <a:lnTo>
                  <a:pt x="2387" y="1174"/>
                </a:lnTo>
                <a:lnTo>
                  <a:pt x="2362" y="1195"/>
                </a:lnTo>
                <a:lnTo>
                  <a:pt x="2336" y="1211"/>
                </a:lnTo>
                <a:lnTo>
                  <a:pt x="2307" y="1223"/>
                </a:lnTo>
                <a:lnTo>
                  <a:pt x="2276" y="1232"/>
                </a:lnTo>
                <a:lnTo>
                  <a:pt x="2243" y="1234"/>
                </a:lnTo>
                <a:lnTo>
                  <a:pt x="2209" y="1232"/>
                </a:lnTo>
                <a:lnTo>
                  <a:pt x="2178" y="1223"/>
                </a:lnTo>
                <a:lnTo>
                  <a:pt x="2149" y="1211"/>
                </a:lnTo>
                <a:lnTo>
                  <a:pt x="2122" y="1195"/>
                </a:lnTo>
                <a:lnTo>
                  <a:pt x="2098" y="1174"/>
                </a:lnTo>
                <a:lnTo>
                  <a:pt x="2078" y="1150"/>
                </a:lnTo>
                <a:lnTo>
                  <a:pt x="2062" y="1123"/>
                </a:lnTo>
                <a:lnTo>
                  <a:pt x="2049" y="1093"/>
                </a:lnTo>
                <a:lnTo>
                  <a:pt x="2041" y="1061"/>
                </a:lnTo>
                <a:lnTo>
                  <a:pt x="2039" y="1028"/>
                </a:lnTo>
                <a:lnTo>
                  <a:pt x="2041" y="995"/>
                </a:lnTo>
                <a:lnTo>
                  <a:pt x="2049" y="963"/>
                </a:lnTo>
                <a:lnTo>
                  <a:pt x="2062" y="934"/>
                </a:lnTo>
                <a:lnTo>
                  <a:pt x="2078" y="906"/>
                </a:lnTo>
                <a:lnTo>
                  <a:pt x="2098" y="883"/>
                </a:lnTo>
                <a:lnTo>
                  <a:pt x="2122" y="862"/>
                </a:lnTo>
                <a:lnTo>
                  <a:pt x="2149" y="845"/>
                </a:lnTo>
                <a:lnTo>
                  <a:pt x="2178" y="833"/>
                </a:lnTo>
                <a:lnTo>
                  <a:pt x="2209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1053" y="825"/>
                </a:lnTo>
                <a:lnTo>
                  <a:pt x="1084" y="833"/>
                </a:lnTo>
                <a:lnTo>
                  <a:pt x="1113" y="845"/>
                </a:lnTo>
                <a:lnTo>
                  <a:pt x="1140" y="862"/>
                </a:lnTo>
                <a:lnTo>
                  <a:pt x="1163" y="883"/>
                </a:lnTo>
                <a:lnTo>
                  <a:pt x="1184" y="906"/>
                </a:lnTo>
                <a:lnTo>
                  <a:pt x="1200" y="934"/>
                </a:lnTo>
                <a:lnTo>
                  <a:pt x="1212" y="963"/>
                </a:lnTo>
                <a:lnTo>
                  <a:pt x="1221" y="995"/>
                </a:lnTo>
                <a:lnTo>
                  <a:pt x="1224" y="1028"/>
                </a:lnTo>
                <a:lnTo>
                  <a:pt x="1221" y="1061"/>
                </a:lnTo>
                <a:lnTo>
                  <a:pt x="1212" y="1093"/>
                </a:lnTo>
                <a:lnTo>
                  <a:pt x="1200" y="1123"/>
                </a:lnTo>
                <a:lnTo>
                  <a:pt x="1184" y="1150"/>
                </a:lnTo>
                <a:lnTo>
                  <a:pt x="1163" y="1174"/>
                </a:lnTo>
                <a:lnTo>
                  <a:pt x="1140" y="1195"/>
                </a:lnTo>
                <a:lnTo>
                  <a:pt x="1113" y="1211"/>
                </a:lnTo>
                <a:lnTo>
                  <a:pt x="1084" y="1223"/>
                </a:lnTo>
                <a:lnTo>
                  <a:pt x="1053" y="1232"/>
                </a:lnTo>
                <a:lnTo>
                  <a:pt x="1019" y="1234"/>
                </a:lnTo>
                <a:lnTo>
                  <a:pt x="986" y="1232"/>
                </a:lnTo>
                <a:lnTo>
                  <a:pt x="955" y="1223"/>
                </a:lnTo>
                <a:lnTo>
                  <a:pt x="926" y="1211"/>
                </a:lnTo>
                <a:lnTo>
                  <a:pt x="899" y="1195"/>
                </a:lnTo>
                <a:lnTo>
                  <a:pt x="876" y="1174"/>
                </a:lnTo>
                <a:lnTo>
                  <a:pt x="855" y="1150"/>
                </a:lnTo>
                <a:lnTo>
                  <a:pt x="838" y="1123"/>
                </a:lnTo>
                <a:lnTo>
                  <a:pt x="826" y="1093"/>
                </a:lnTo>
                <a:lnTo>
                  <a:pt x="819" y="1061"/>
                </a:lnTo>
                <a:lnTo>
                  <a:pt x="815" y="1028"/>
                </a:lnTo>
                <a:lnTo>
                  <a:pt x="819" y="995"/>
                </a:lnTo>
                <a:lnTo>
                  <a:pt x="826" y="963"/>
                </a:lnTo>
                <a:lnTo>
                  <a:pt x="838" y="934"/>
                </a:lnTo>
                <a:lnTo>
                  <a:pt x="855" y="906"/>
                </a:lnTo>
                <a:lnTo>
                  <a:pt x="876" y="883"/>
                </a:lnTo>
                <a:lnTo>
                  <a:pt x="899" y="862"/>
                </a:lnTo>
                <a:lnTo>
                  <a:pt x="926" y="845"/>
                </a:lnTo>
                <a:lnTo>
                  <a:pt x="955" y="833"/>
                </a:lnTo>
                <a:lnTo>
                  <a:pt x="986" y="825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561"/>
          <p:cNvSpPr>
            <a:spLocks noEditPoints="1"/>
          </p:cNvSpPr>
          <p:nvPr/>
        </p:nvSpPr>
        <p:spPr bwMode="auto">
          <a:xfrm>
            <a:off x="5879688" y="3252170"/>
            <a:ext cx="469413" cy="474015"/>
          </a:xfrm>
          <a:custGeom>
            <a:avLst/>
            <a:gdLst>
              <a:gd name="T0" fmla="*/ 2447 w 3262"/>
              <a:gd name="T1" fmla="*/ 2181 h 3292"/>
              <a:gd name="T2" fmla="*/ 2178 w 3262"/>
              <a:gd name="T3" fmla="*/ 833 h 3292"/>
              <a:gd name="T4" fmla="*/ 2078 w 3262"/>
              <a:gd name="T5" fmla="*/ 906 h 3292"/>
              <a:gd name="T6" fmla="*/ 2039 w 3262"/>
              <a:gd name="T7" fmla="*/ 1028 h 3292"/>
              <a:gd name="T8" fmla="*/ 2078 w 3262"/>
              <a:gd name="T9" fmla="*/ 1150 h 3292"/>
              <a:gd name="T10" fmla="*/ 2178 w 3262"/>
              <a:gd name="T11" fmla="*/ 1223 h 3292"/>
              <a:gd name="T12" fmla="*/ 2307 w 3262"/>
              <a:gd name="T13" fmla="*/ 1223 h 3292"/>
              <a:gd name="T14" fmla="*/ 2407 w 3262"/>
              <a:gd name="T15" fmla="*/ 1150 h 3292"/>
              <a:gd name="T16" fmla="*/ 2446 w 3262"/>
              <a:gd name="T17" fmla="*/ 1028 h 3292"/>
              <a:gd name="T18" fmla="*/ 2407 w 3262"/>
              <a:gd name="T19" fmla="*/ 906 h 3292"/>
              <a:gd name="T20" fmla="*/ 2307 w 3262"/>
              <a:gd name="T21" fmla="*/ 833 h 3292"/>
              <a:gd name="T22" fmla="*/ 986 w 3262"/>
              <a:gd name="T23" fmla="*/ 825 h 3292"/>
              <a:gd name="T24" fmla="*/ 876 w 3262"/>
              <a:gd name="T25" fmla="*/ 883 h 3292"/>
              <a:gd name="T26" fmla="*/ 819 w 3262"/>
              <a:gd name="T27" fmla="*/ 995 h 3292"/>
              <a:gd name="T28" fmla="*/ 838 w 3262"/>
              <a:gd name="T29" fmla="*/ 1123 h 3292"/>
              <a:gd name="T30" fmla="*/ 926 w 3262"/>
              <a:gd name="T31" fmla="*/ 1211 h 3292"/>
              <a:gd name="T32" fmla="*/ 1053 w 3262"/>
              <a:gd name="T33" fmla="*/ 1232 h 3292"/>
              <a:gd name="T34" fmla="*/ 1163 w 3262"/>
              <a:gd name="T35" fmla="*/ 1174 h 3292"/>
              <a:gd name="T36" fmla="*/ 1221 w 3262"/>
              <a:gd name="T37" fmla="*/ 1061 h 3292"/>
              <a:gd name="T38" fmla="*/ 1200 w 3262"/>
              <a:gd name="T39" fmla="*/ 934 h 3292"/>
              <a:gd name="T40" fmla="*/ 1113 w 3262"/>
              <a:gd name="T41" fmla="*/ 845 h 3292"/>
              <a:gd name="T42" fmla="*/ 1631 w 3262"/>
              <a:gd name="T43" fmla="*/ 0 h 3292"/>
              <a:gd name="T44" fmla="*/ 1935 w 3262"/>
              <a:gd name="T45" fmla="*/ 28 h 3292"/>
              <a:gd name="T46" fmla="*/ 2310 w 3262"/>
              <a:gd name="T47" fmla="*/ 148 h 3292"/>
              <a:gd name="T48" fmla="*/ 2640 w 3262"/>
              <a:gd name="T49" fmla="*/ 353 h 3292"/>
              <a:gd name="T50" fmla="*/ 2912 w 3262"/>
              <a:gd name="T51" fmla="*/ 627 h 3292"/>
              <a:gd name="T52" fmla="*/ 3113 w 3262"/>
              <a:gd name="T53" fmla="*/ 960 h 3292"/>
              <a:gd name="T54" fmla="*/ 3233 w 3262"/>
              <a:gd name="T55" fmla="*/ 1339 h 3292"/>
              <a:gd name="T56" fmla="*/ 3259 w 3262"/>
              <a:gd name="T57" fmla="*/ 1750 h 3292"/>
              <a:gd name="T58" fmla="*/ 3185 w 3262"/>
              <a:gd name="T59" fmla="*/ 2147 h 3292"/>
              <a:gd name="T60" fmla="*/ 3022 w 3262"/>
              <a:gd name="T61" fmla="*/ 2504 h 3292"/>
              <a:gd name="T62" fmla="*/ 2784 w 3262"/>
              <a:gd name="T63" fmla="*/ 2810 h 3292"/>
              <a:gd name="T64" fmla="*/ 2482 w 3262"/>
              <a:gd name="T65" fmla="*/ 3050 h 3292"/>
              <a:gd name="T66" fmla="*/ 2128 w 3262"/>
              <a:gd name="T67" fmla="*/ 3213 h 3292"/>
              <a:gd name="T68" fmla="*/ 1734 w 3262"/>
              <a:gd name="T69" fmla="*/ 3289 h 3292"/>
              <a:gd name="T70" fmla="*/ 1327 w 3262"/>
              <a:gd name="T71" fmla="*/ 3263 h 3292"/>
              <a:gd name="T72" fmla="*/ 952 w 3262"/>
              <a:gd name="T73" fmla="*/ 3142 h 3292"/>
              <a:gd name="T74" fmla="*/ 622 w 3262"/>
              <a:gd name="T75" fmla="*/ 2939 h 3292"/>
              <a:gd name="T76" fmla="*/ 350 w 3262"/>
              <a:gd name="T77" fmla="*/ 2664 h 3292"/>
              <a:gd name="T78" fmla="*/ 148 w 3262"/>
              <a:gd name="T79" fmla="*/ 2332 h 3292"/>
              <a:gd name="T80" fmla="*/ 29 w 3262"/>
              <a:gd name="T81" fmla="*/ 1953 h 3292"/>
              <a:gd name="T82" fmla="*/ 3 w 3262"/>
              <a:gd name="T83" fmla="*/ 1541 h 3292"/>
              <a:gd name="T84" fmla="*/ 77 w 3262"/>
              <a:gd name="T85" fmla="*/ 1144 h 3292"/>
              <a:gd name="T86" fmla="*/ 239 w 3262"/>
              <a:gd name="T87" fmla="*/ 787 h 3292"/>
              <a:gd name="T88" fmla="*/ 478 w 3262"/>
              <a:gd name="T89" fmla="*/ 482 h 3292"/>
              <a:gd name="T90" fmla="*/ 781 w 3262"/>
              <a:gd name="T91" fmla="*/ 241 h 3292"/>
              <a:gd name="T92" fmla="*/ 1135 w 3262"/>
              <a:gd name="T93" fmla="*/ 77 h 3292"/>
              <a:gd name="T94" fmla="*/ 1528 w 3262"/>
              <a:gd name="T9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2">
                <a:moveTo>
                  <a:pt x="2376" y="1934"/>
                </a:moveTo>
                <a:lnTo>
                  <a:pt x="983" y="2345"/>
                </a:lnTo>
                <a:lnTo>
                  <a:pt x="1055" y="2592"/>
                </a:lnTo>
                <a:lnTo>
                  <a:pt x="2447" y="2181"/>
                </a:lnTo>
                <a:lnTo>
                  <a:pt x="2376" y="1934"/>
                </a:lnTo>
                <a:close/>
                <a:moveTo>
                  <a:pt x="2243" y="823"/>
                </a:moveTo>
                <a:lnTo>
                  <a:pt x="2209" y="825"/>
                </a:lnTo>
                <a:lnTo>
                  <a:pt x="2178" y="833"/>
                </a:lnTo>
                <a:lnTo>
                  <a:pt x="2149" y="845"/>
                </a:lnTo>
                <a:lnTo>
                  <a:pt x="2122" y="862"/>
                </a:lnTo>
                <a:lnTo>
                  <a:pt x="2098" y="883"/>
                </a:lnTo>
                <a:lnTo>
                  <a:pt x="2078" y="906"/>
                </a:lnTo>
                <a:lnTo>
                  <a:pt x="2062" y="934"/>
                </a:lnTo>
                <a:lnTo>
                  <a:pt x="2049" y="963"/>
                </a:lnTo>
                <a:lnTo>
                  <a:pt x="2041" y="995"/>
                </a:lnTo>
                <a:lnTo>
                  <a:pt x="2039" y="1028"/>
                </a:lnTo>
                <a:lnTo>
                  <a:pt x="2041" y="1061"/>
                </a:lnTo>
                <a:lnTo>
                  <a:pt x="2049" y="1093"/>
                </a:lnTo>
                <a:lnTo>
                  <a:pt x="2062" y="1123"/>
                </a:lnTo>
                <a:lnTo>
                  <a:pt x="2078" y="1150"/>
                </a:lnTo>
                <a:lnTo>
                  <a:pt x="2098" y="1174"/>
                </a:lnTo>
                <a:lnTo>
                  <a:pt x="2122" y="1195"/>
                </a:lnTo>
                <a:lnTo>
                  <a:pt x="2149" y="1211"/>
                </a:lnTo>
                <a:lnTo>
                  <a:pt x="2178" y="1223"/>
                </a:lnTo>
                <a:lnTo>
                  <a:pt x="2209" y="1232"/>
                </a:lnTo>
                <a:lnTo>
                  <a:pt x="2243" y="1234"/>
                </a:lnTo>
                <a:lnTo>
                  <a:pt x="2276" y="1232"/>
                </a:lnTo>
                <a:lnTo>
                  <a:pt x="2307" y="1223"/>
                </a:lnTo>
                <a:lnTo>
                  <a:pt x="2336" y="1211"/>
                </a:lnTo>
                <a:lnTo>
                  <a:pt x="2362" y="1195"/>
                </a:lnTo>
                <a:lnTo>
                  <a:pt x="2387" y="1174"/>
                </a:lnTo>
                <a:lnTo>
                  <a:pt x="2407" y="1150"/>
                </a:lnTo>
                <a:lnTo>
                  <a:pt x="2424" y="1123"/>
                </a:lnTo>
                <a:lnTo>
                  <a:pt x="2436" y="1093"/>
                </a:lnTo>
                <a:lnTo>
                  <a:pt x="2443" y="1061"/>
                </a:lnTo>
                <a:lnTo>
                  <a:pt x="2446" y="1028"/>
                </a:lnTo>
                <a:lnTo>
                  <a:pt x="2443" y="995"/>
                </a:lnTo>
                <a:lnTo>
                  <a:pt x="2436" y="963"/>
                </a:lnTo>
                <a:lnTo>
                  <a:pt x="2424" y="934"/>
                </a:lnTo>
                <a:lnTo>
                  <a:pt x="2407" y="906"/>
                </a:lnTo>
                <a:lnTo>
                  <a:pt x="2387" y="883"/>
                </a:lnTo>
                <a:lnTo>
                  <a:pt x="2362" y="862"/>
                </a:lnTo>
                <a:lnTo>
                  <a:pt x="2336" y="845"/>
                </a:lnTo>
                <a:lnTo>
                  <a:pt x="2307" y="833"/>
                </a:lnTo>
                <a:lnTo>
                  <a:pt x="2276" y="825"/>
                </a:lnTo>
                <a:lnTo>
                  <a:pt x="2243" y="823"/>
                </a:lnTo>
                <a:close/>
                <a:moveTo>
                  <a:pt x="1019" y="823"/>
                </a:moveTo>
                <a:lnTo>
                  <a:pt x="986" y="825"/>
                </a:lnTo>
                <a:lnTo>
                  <a:pt x="955" y="833"/>
                </a:lnTo>
                <a:lnTo>
                  <a:pt x="926" y="845"/>
                </a:lnTo>
                <a:lnTo>
                  <a:pt x="899" y="862"/>
                </a:lnTo>
                <a:lnTo>
                  <a:pt x="876" y="883"/>
                </a:lnTo>
                <a:lnTo>
                  <a:pt x="855" y="906"/>
                </a:lnTo>
                <a:lnTo>
                  <a:pt x="838" y="934"/>
                </a:lnTo>
                <a:lnTo>
                  <a:pt x="826" y="963"/>
                </a:lnTo>
                <a:lnTo>
                  <a:pt x="819" y="995"/>
                </a:lnTo>
                <a:lnTo>
                  <a:pt x="815" y="1028"/>
                </a:lnTo>
                <a:lnTo>
                  <a:pt x="819" y="1061"/>
                </a:lnTo>
                <a:lnTo>
                  <a:pt x="826" y="1093"/>
                </a:lnTo>
                <a:lnTo>
                  <a:pt x="838" y="1123"/>
                </a:lnTo>
                <a:lnTo>
                  <a:pt x="855" y="1150"/>
                </a:lnTo>
                <a:lnTo>
                  <a:pt x="876" y="1174"/>
                </a:lnTo>
                <a:lnTo>
                  <a:pt x="899" y="1195"/>
                </a:lnTo>
                <a:lnTo>
                  <a:pt x="926" y="1211"/>
                </a:lnTo>
                <a:lnTo>
                  <a:pt x="955" y="1223"/>
                </a:lnTo>
                <a:lnTo>
                  <a:pt x="986" y="1232"/>
                </a:lnTo>
                <a:lnTo>
                  <a:pt x="1019" y="1234"/>
                </a:lnTo>
                <a:lnTo>
                  <a:pt x="1053" y="1232"/>
                </a:lnTo>
                <a:lnTo>
                  <a:pt x="1084" y="1223"/>
                </a:lnTo>
                <a:lnTo>
                  <a:pt x="1113" y="1211"/>
                </a:lnTo>
                <a:lnTo>
                  <a:pt x="1140" y="1195"/>
                </a:lnTo>
                <a:lnTo>
                  <a:pt x="1163" y="1174"/>
                </a:lnTo>
                <a:lnTo>
                  <a:pt x="1184" y="1150"/>
                </a:lnTo>
                <a:lnTo>
                  <a:pt x="1200" y="1123"/>
                </a:lnTo>
                <a:lnTo>
                  <a:pt x="1212" y="1093"/>
                </a:lnTo>
                <a:lnTo>
                  <a:pt x="1221" y="1061"/>
                </a:lnTo>
                <a:lnTo>
                  <a:pt x="1224" y="1028"/>
                </a:lnTo>
                <a:lnTo>
                  <a:pt x="1221" y="995"/>
                </a:lnTo>
                <a:lnTo>
                  <a:pt x="1212" y="963"/>
                </a:lnTo>
                <a:lnTo>
                  <a:pt x="1200" y="934"/>
                </a:lnTo>
                <a:lnTo>
                  <a:pt x="1184" y="906"/>
                </a:lnTo>
                <a:lnTo>
                  <a:pt x="1163" y="883"/>
                </a:lnTo>
                <a:lnTo>
                  <a:pt x="1140" y="862"/>
                </a:lnTo>
                <a:lnTo>
                  <a:pt x="1113" y="845"/>
                </a:lnTo>
                <a:lnTo>
                  <a:pt x="1084" y="833"/>
                </a:lnTo>
                <a:lnTo>
                  <a:pt x="1053" y="825"/>
                </a:lnTo>
                <a:lnTo>
                  <a:pt x="1019" y="823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9" name="Group 564"/>
          <p:cNvGrpSpPr>
            <a:grpSpLocks noChangeAspect="1"/>
          </p:cNvGrpSpPr>
          <p:nvPr/>
        </p:nvGrpSpPr>
        <p:grpSpPr bwMode="auto">
          <a:xfrm>
            <a:off x="6593520" y="3252170"/>
            <a:ext cx="469413" cy="474015"/>
            <a:chOff x="5179" y="7348"/>
            <a:chExt cx="408" cy="412"/>
          </a:xfrm>
          <a:solidFill>
            <a:srgbClr val="FFFFFF"/>
          </a:solidFill>
        </p:grpSpPr>
        <p:sp>
          <p:nvSpPr>
            <p:cNvPr id="90" name="Freeform 566"/>
            <p:cNvSpPr>
              <a:spLocks noEditPoints="1"/>
            </p:cNvSpPr>
            <p:nvPr/>
          </p:nvSpPr>
          <p:spPr bwMode="auto">
            <a:xfrm>
              <a:off x="5179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567"/>
            <p:cNvSpPr/>
            <p:nvPr/>
          </p:nvSpPr>
          <p:spPr bwMode="auto">
            <a:xfrm>
              <a:off x="5332" y="7554"/>
              <a:ext cx="102" cy="129"/>
            </a:xfrm>
            <a:custGeom>
              <a:avLst/>
              <a:gdLst>
                <a:gd name="T0" fmla="*/ 407 w 815"/>
                <a:gd name="T1" fmla="*/ 0 h 1028"/>
                <a:gd name="T2" fmla="*/ 452 w 815"/>
                <a:gd name="T3" fmla="*/ 3 h 1028"/>
                <a:gd name="T4" fmla="*/ 495 w 815"/>
                <a:gd name="T5" fmla="*/ 11 h 1028"/>
                <a:gd name="T6" fmla="*/ 536 w 815"/>
                <a:gd name="T7" fmla="*/ 26 h 1028"/>
                <a:gd name="T8" fmla="*/ 576 w 815"/>
                <a:gd name="T9" fmla="*/ 45 h 1028"/>
                <a:gd name="T10" fmla="*/ 613 w 815"/>
                <a:gd name="T11" fmla="*/ 70 h 1028"/>
                <a:gd name="T12" fmla="*/ 647 w 815"/>
                <a:gd name="T13" fmla="*/ 99 h 1028"/>
                <a:gd name="T14" fmla="*/ 680 w 815"/>
                <a:gd name="T15" fmla="*/ 132 h 1028"/>
                <a:gd name="T16" fmla="*/ 710 w 815"/>
                <a:gd name="T17" fmla="*/ 169 h 1028"/>
                <a:gd name="T18" fmla="*/ 736 w 815"/>
                <a:gd name="T19" fmla="*/ 210 h 1028"/>
                <a:gd name="T20" fmla="*/ 759 w 815"/>
                <a:gd name="T21" fmla="*/ 255 h 1028"/>
                <a:gd name="T22" fmla="*/ 778 w 815"/>
                <a:gd name="T23" fmla="*/ 301 h 1028"/>
                <a:gd name="T24" fmla="*/ 794 w 815"/>
                <a:gd name="T25" fmla="*/ 351 h 1028"/>
                <a:gd name="T26" fmla="*/ 805 w 815"/>
                <a:gd name="T27" fmla="*/ 404 h 1028"/>
                <a:gd name="T28" fmla="*/ 812 w 815"/>
                <a:gd name="T29" fmla="*/ 458 h 1028"/>
                <a:gd name="T30" fmla="*/ 815 w 815"/>
                <a:gd name="T31" fmla="*/ 514 h 1028"/>
                <a:gd name="T32" fmla="*/ 812 w 815"/>
                <a:gd name="T33" fmla="*/ 570 h 1028"/>
                <a:gd name="T34" fmla="*/ 805 w 815"/>
                <a:gd name="T35" fmla="*/ 625 h 1028"/>
                <a:gd name="T36" fmla="*/ 794 w 815"/>
                <a:gd name="T37" fmla="*/ 676 h 1028"/>
                <a:gd name="T38" fmla="*/ 778 w 815"/>
                <a:gd name="T39" fmla="*/ 727 h 1028"/>
                <a:gd name="T40" fmla="*/ 759 w 815"/>
                <a:gd name="T41" fmla="*/ 773 h 1028"/>
                <a:gd name="T42" fmla="*/ 736 w 815"/>
                <a:gd name="T43" fmla="*/ 818 h 1028"/>
                <a:gd name="T44" fmla="*/ 710 w 815"/>
                <a:gd name="T45" fmla="*/ 859 h 1028"/>
                <a:gd name="T46" fmla="*/ 680 w 815"/>
                <a:gd name="T47" fmla="*/ 896 h 1028"/>
                <a:gd name="T48" fmla="*/ 647 w 815"/>
                <a:gd name="T49" fmla="*/ 929 h 1028"/>
                <a:gd name="T50" fmla="*/ 613 w 815"/>
                <a:gd name="T51" fmla="*/ 958 h 1028"/>
                <a:gd name="T52" fmla="*/ 576 w 815"/>
                <a:gd name="T53" fmla="*/ 983 h 1028"/>
                <a:gd name="T54" fmla="*/ 536 w 815"/>
                <a:gd name="T55" fmla="*/ 1003 h 1028"/>
                <a:gd name="T56" fmla="*/ 495 w 815"/>
                <a:gd name="T57" fmla="*/ 1017 h 1028"/>
                <a:gd name="T58" fmla="*/ 452 w 815"/>
                <a:gd name="T59" fmla="*/ 1025 h 1028"/>
                <a:gd name="T60" fmla="*/ 407 w 815"/>
                <a:gd name="T61" fmla="*/ 1028 h 1028"/>
                <a:gd name="T62" fmla="*/ 363 w 815"/>
                <a:gd name="T63" fmla="*/ 1025 h 1028"/>
                <a:gd name="T64" fmla="*/ 320 w 815"/>
                <a:gd name="T65" fmla="*/ 1017 h 1028"/>
                <a:gd name="T66" fmla="*/ 278 w 815"/>
                <a:gd name="T67" fmla="*/ 1003 h 1028"/>
                <a:gd name="T68" fmla="*/ 239 w 815"/>
                <a:gd name="T69" fmla="*/ 983 h 1028"/>
                <a:gd name="T70" fmla="*/ 201 w 815"/>
                <a:gd name="T71" fmla="*/ 958 h 1028"/>
                <a:gd name="T72" fmla="*/ 166 w 815"/>
                <a:gd name="T73" fmla="*/ 929 h 1028"/>
                <a:gd name="T74" fmla="*/ 134 w 815"/>
                <a:gd name="T75" fmla="*/ 896 h 1028"/>
                <a:gd name="T76" fmla="*/ 104 w 815"/>
                <a:gd name="T77" fmla="*/ 859 h 1028"/>
                <a:gd name="T78" fmla="*/ 77 w 815"/>
                <a:gd name="T79" fmla="*/ 818 h 1028"/>
                <a:gd name="T80" fmla="*/ 55 w 815"/>
                <a:gd name="T81" fmla="*/ 773 h 1028"/>
                <a:gd name="T82" fmla="*/ 35 w 815"/>
                <a:gd name="T83" fmla="*/ 727 h 1028"/>
                <a:gd name="T84" fmla="*/ 20 w 815"/>
                <a:gd name="T85" fmla="*/ 676 h 1028"/>
                <a:gd name="T86" fmla="*/ 9 w 815"/>
                <a:gd name="T87" fmla="*/ 625 h 1028"/>
                <a:gd name="T88" fmla="*/ 2 w 815"/>
                <a:gd name="T89" fmla="*/ 570 h 1028"/>
                <a:gd name="T90" fmla="*/ 0 w 815"/>
                <a:gd name="T91" fmla="*/ 514 h 1028"/>
                <a:gd name="T92" fmla="*/ 2 w 815"/>
                <a:gd name="T93" fmla="*/ 458 h 1028"/>
                <a:gd name="T94" fmla="*/ 9 w 815"/>
                <a:gd name="T95" fmla="*/ 404 h 1028"/>
                <a:gd name="T96" fmla="*/ 20 w 815"/>
                <a:gd name="T97" fmla="*/ 351 h 1028"/>
                <a:gd name="T98" fmla="*/ 35 w 815"/>
                <a:gd name="T99" fmla="*/ 301 h 1028"/>
                <a:gd name="T100" fmla="*/ 55 w 815"/>
                <a:gd name="T101" fmla="*/ 255 h 1028"/>
                <a:gd name="T102" fmla="*/ 77 w 815"/>
                <a:gd name="T103" fmla="*/ 210 h 1028"/>
                <a:gd name="T104" fmla="*/ 104 w 815"/>
                <a:gd name="T105" fmla="*/ 169 h 1028"/>
                <a:gd name="T106" fmla="*/ 134 w 815"/>
                <a:gd name="T107" fmla="*/ 132 h 1028"/>
                <a:gd name="T108" fmla="*/ 166 w 815"/>
                <a:gd name="T109" fmla="*/ 99 h 1028"/>
                <a:gd name="T110" fmla="*/ 201 w 815"/>
                <a:gd name="T111" fmla="*/ 70 h 1028"/>
                <a:gd name="T112" fmla="*/ 239 w 815"/>
                <a:gd name="T113" fmla="*/ 45 h 1028"/>
                <a:gd name="T114" fmla="*/ 278 w 815"/>
                <a:gd name="T115" fmla="*/ 26 h 1028"/>
                <a:gd name="T116" fmla="*/ 320 w 815"/>
                <a:gd name="T117" fmla="*/ 11 h 1028"/>
                <a:gd name="T118" fmla="*/ 363 w 815"/>
                <a:gd name="T119" fmla="*/ 3 h 1028"/>
                <a:gd name="T120" fmla="*/ 407 w 815"/>
                <a:gd name="T121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15" h="1028">
                  <a:moveTo>
                    <a:pt x="407" y="0"/>
                  </a:moveTo>
                  <a:lnTo>
                    <a:pt x="452" y="3"/>
                  </a:lnTo>
                  <a:lnTo>
                    <a:pt x="495" y="11"/>
                  </a:lnTo>
                  <a:lnTo>
                    <a:pt x="536" y="26"/>
                  </a:lnTo>
                  <a:lnTo>
                    <a:pt x="576" y="45"/>
                  </a:lnTo>
                  <a:lnTo>
                    <a:pt x="613" y="70"/>
                  </a:lnTo>
                  <a:lnTo>
                    <a:pt x="647" y="99"/>
                  </a:lnTo>
                  <a:lnTo>
                    <a:pt x="680" y="132"/>
                  </a:lnTo>
                  <a:lnTo>
                    <a:pt x="710" y="169"/>
                  </a:lnTo>
                  <a:lnTo>
                    <a:pt x="736" y="210"/>
                  </a:lnTo>
                  <a:lnTo>
                    <a:pt x="759" y="255"/>
                  </a:lnTo>
                  <a:lnTo>
                    <a:pt x="778" y="301"/>
                  </a:lnTo>
                  <a:lnTo>
                    <a:pt x="794" y="351"/>
                  </a:lnTo>
                  <a:lnTo>
                    <a:pt x="805" y="404"/>
                  </a:lnTo>
                  <a:lnTo>
                    <a:pt x="812" y="458"/>
                  </a:lnTo>
                  <a:lnTo>
                    <a:pt x="815" y="514"/>
                  </a:lnTo>
                  <a:lnTo>
                    <a:pt x="812" y="570"/>
                  </a:lnTo>
                  <a:lnTo>
                    <a:pt x="805" y="625"/>
                  </a:lnTo>
                  <a:lnTo>
                    <a:pt x="794" y="676"/>
                  </a:lnTo>
                  <a:lnTo>
                    <a:pt x="778" y="727"/>
                  </a:lnTo>
                  <a:lnTo>
                    <a:pt x="759" y="773"/>
                  </a:lnTo>
                  <a:lnTo>
                    <a:pt x="736" y="818"/>
                  </a:lnTo>
                  <a:lnTo>
                    <a:pt x="710" y="859"/>
                  </a:lnTo>
                  <a:lnTo>
                    <a:pt x="680" y="896"/>
                  </a:lnTo>
                  <a:lnTo>
                    <a:pt x="647" y="929"/>
                  </a:lnTo>
                  <a:lnTo>
                    <a:pt x="613" y="958"/>
                  </a:lnTo>
                  <a:lnTo>
                    <a:pt x="576" y="983"/>
                  </a:lnTo>
                  <a:lnTo>
                    <a:pt x="536" y="1003"/>
                  </a:lnTo>
                  <a:lnTo>
                    <a:pt x="495" y="1017"/>
                  </a:lnTo>
                  <a:lnTo>
                    <a:pt x="452" y="1025"/>
                  </a:lnTo>
                  <a:lnTo>
                    <a:pt x="407" y="1028"/>
                  </a:lnTo>
                  <a:lnTo>
                    <a:pt x="363" y="1025"/>
                  </a:lnTo>
                  <a:lnTo>
                    <a:pt x="320" y="1017"/>
                  </a:lnTo>
                  <a:lnTo>
                    <a:pt x="278" y="1003"/>
                  </a:lnTo>
                  <a:lnTo>
                    <a:pt x="239" y="983"/>
                  </a:lnTo>
                  <a:lnTo>
                    <a:pt x="201" y="958"/>
                  </a:lnTo>
                  <a:lnTo>
                    <a:pt x="166" y="929"/>
                  </a:lnTo>
                  <a:lnTo>
                    <a:pt x="134" y="896"/>
                  </a:lnTo>
                  <a:lnTo>
                    <a:pt x="104" y="859"/>
                  </a:lnTo>
                  <a:lnTo>
                    <a:pt x="77" y="818"/>
                  </a:lnTo>
                  <a:lnTo>
                    <a:pt x="55" y="773"/>
                  </a:lnTo>
                  <a:lnTo>
                    <a:pt x="35" y="727"/>
                  </a:lnTo>
                  <a:lnTo>
                    <a:pt x="20" y="676"/>
                  </a:lnTo>
                  <a:lnTo>
                    <a:pt x="9" y="625"/>
                  </a:lnTo>
                  <a:lnTo>
                    <a:pt x="2" y="570"/>
                  </a:lnTo>
                  <a:lnTo>
                    <a:pt x="0" y="514"/>
                  </a:lnTo>
                  <a:lnTo>
                    <a:pt x="2" y="458"/>
                  </a:lnTo>
                  <a:lnTo>
                    <a:pt x="9" y="404"/>
                  </a:lnTo>
                  <a:lnTo>
                    <a:pt x="20" y="351"/>
                  </a:lnTo>
                  <a:lnTo>
                    <a:pt x="35" y="301"/>
                  </a:lnTo>
                  <a:lnTo>
                    <a:pt x="55" y="255"/>
                  </a:lnTo>
                  <a:lnTo>
                    <a:pt x="77" y="210"/>
                  </a:lnTo>
                  <a:lnTo>
                    <a:pt x="104" y="169"/>
                  </a:lnTo>
                  <a:lnTo>
                    <a:pt x="134" y="132"/>
                  </a:lnTo>
                  <a:lnTo>
                    <a:pt x="166" y="99"/>
                  </a:lnTo>
                  <a:lnTo>
                    <a:pt x="201" y="70"/>
                  </a:lnTo>
                  <a:lnTo>
                    <a:pt x="239" y="45"/>
                  </a:lnTo>
                  <a:lnTo>
                    <a:pt x="278" y="26"/>
                  </a:lnTo>
                  <a:lnTo>
                    <a:pt x="320" y="11"/>
                  </a:lnTo>
                  <a:lnTo>
                    <a:pt x="363" y="3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568"/>
            <p:cNvSpPr/>
            <p:nvPr/>
          </p:nvSpPr>
          <p:spPr bwMode="auto">
            <a:xfrm>
              <a:off x="5281" y="7450"/>
              <a:ext cx="76" cy="35"/>
            </a:xfrm>
            <a:custGeom>
              <a:avLst/>
              <a:gdLst>
                <a:gd name="T0" fmla="*/ 326 w 610"/>
                <a:gd name="T1" fmla="*/ 0 h 282"/>
                <a:gd name="T2" fmla="*/ 367 w 610"/>
                <a:gd name="T3" fmla="*/ 3 h 282"/>
                <a:gd name="T4" fmla="*/ 407 w 610"/>
                <a:gd name="T5" fmla="*/ 12 h 282"/>
                <a:gd name="T6" fmla="*/ 446 w 610"/>
                <a:gd name="T7" fmla="*/ 23 h 282"/>
                <a:gd name="T8" fmla="*/ 483 w 610"/>
                <a:gd name="T9" fmla="*/ 39 h 282"/>
                <a:gd name="T10" fmla="*/ 518 w 610"/>
                <a:gd name="T11" fmla="*/ 57 h 282"/>
                <a:gd name="T12" fmla="*/ 551 w 610"/>
                <a:gd name="T13" fmla="*/ 80 h 282"/>
                <a:gd name="T14" fmla="*/ 582 w 610"/>
                <a:gd name="T15" fmla="*/ 107 h 282"/>
                <a:gd name="T16" fmla="*/ 596 w 610"/>
                <a:gd name="T17" fmla="*/ 125 h 282"/>
                <a:gd name="T18" fmla="*/ 605 w 610"/>
                <a:gd name="T19" fmla="*/ 146 h 282"/>
                <a:gd name="T20" fmla="*/ 610 w 610"/>
                <a:gd name="T21" fmla="*/ 169 h 282"/>
                <a:gd name="T22" fmla="*/ 610 w 610"/>
                <a:gd name="T23" fmla="*/ 191 h 282"/>
                <a:gd name="T24" fmla="*/ 605 w 610"/>
                <a:gd name="T25" fmla="*/ 213 h 282"/>
                <a:gd name="T26" fmla="*/ 596 w 610"/>
                <a:gd name="T27" fmla="*/ 234 h 282"/>
                <a:gd name="T28" fmla="*/ 582 w 610"/>
                <a:gd name="T29" fmla="*/ 252 h 282"/>
                <a:gd name="T30" fmla="*/ 565 w 610"/>
                <a:gd name="T31" fmla="*/ 266 h 282"/>
                <a:gd name="T32" fmla="*/ 548 w 610"/>
                <a:gd name="T33" fmla="*/ 275 h 282"/>
                <a:gd name="T34" fmla="*/ 528 w 610"/>
                <a:gd name="T35" fmla="*/ 280 h 282"/>
                <a:gd name="T36" fmla="*/ 509 w 610"/>
                <a:gd name="T37" fmla="*/ 282 h 282"/>
                <a:gd name="T38" fmla="*/ 490 w 610"/>
                <a:gd name="T39" fmla="*/ 280 h 282"/>
                <a:gd name="T40" fmla="*/ 471 w 610"/>
                <a:gd name="T41" fmla="*/ 275 h 282"/>
                <a:gd name="T42" fmla="*/ 453 w 610"/>
                <a:gd name="T43" fmla="*/ 266 h 282"/>
                <a:gd name="T44" fmla="*/ 437 w 610"/>
                <a:gd name="T45" fmla="*/ 252 h 282"/>
                <a:gd name="T46" fmla="*/ 419 w 610"/>
                <a:gd name="T47" fmla="*/ 237 h 282"/>
                <a:gd name="T48" fmla="*/ 396 w 610"/>
                <a:gd name="T49" fmla="*/ 224 h 282"/>
                <a:gd name="T50" fmla="*/ 373 w 610"/>
                <a:gd name="T51" fmla="*/ 215 h 282"/>
                <a:gd name="T52" fmla="*/ 346 w 610"/>
                <a:gd name="T53" fmla="*/ 209 h 282"/>
                <a:gd name="T54" fmla="*/ 319 w 610"/>
                <a:gd name="T55" fmla="*/ 206 h 282"/>
                <a:gd name="T56" fmla="*/ 292 w 610"/>
                <a:gd name="T57" fmla="*/ 206 h 282"/>
                <a:gd name="T58" fmla="*/ 264 w 610"/>
                <a:gd name="T59" fmla="*/ 209 h 282"/>
                <a:gd name="T60" fmla="*/ 239 w 610"/>
                <a:gd name="T61" fmla="*/ 215 h 282"/>
                <a:gd name="T62" fmla="*/ 214 w 610"/>
                <a:gd name="T63" fmla="*/ 224 h 282"/>
                <a:gd name="T64" fmla="*/ 192 w 610"/>
                <a:gd name="T65" fmla="*/ 237 h 282"/>
                <a:gd name="T66" fmla="*/ 173 w 610"/>
                <a:gd name="T67" fmla="*/ 252 h 282"/>
                <a:gd name="T68" fmla="*/ 155 w 610"/>
                <a:gd name="T69" fmla="*/ 267 h 282"/>
                <a:gd name="T70" fmla="*/ 135 w 610"/>
                <a:gd name="T71" fmla="*/ 277 h 282"/>
                <a:gd name="T72" fmla="*/ 113 w 610"/>
                <a:gd name="T73" fmla="*/ 282 h 282"/>
                <a:gd name="T74" fmla="*/ 91 w 610"/>
                <a:gd name="T75" fmla="*/ 282 h 282"/>
                <a:gd name="T76" fmla="*/ 68 w 610"/>
                <a:gd name="T77" fmla="*/ 277 h 282"/>
                <a:gd name="T78" fmla="*/ 48 w 610"/>
                <a:gd name="T79" fmla="*/ 267 h 282"/>
                <a:gd name="T80" fmla="*/ 29 w 610"/>
                <a:gd name="T81" fmla="*/ 252 h 282"/>
                <a:gd name="T82" fmla="*/ 15 w 610"/>
                <a:gd name="T83" fmla="*/ 234 h 282"/>
                <a:gd name="T84" fmla="*/ 6 w 610"/>
                <a:gd name="T85" fmla="*/ 213 h 282"/>
                <a:gd name="T86" fmla="*/ 0 w 610"/>
                <a:gd name="T87" fmla="*/ 191 h 282"/>
                <a:gd name="T88" fmla="*/ 0 w 610"/>
                <a:gd name="T89" fmla="*/ 169 h 282"/>
                <a:gd name="T90" fmla="*/ 6 w 610"/>
                <a:gd name="T91" fmla="*/ 146 h 282"/>
                <a:gd name="T92" fmla="*/ 15 w 610"/>
                <a:gd name="T93" fmla="*/ 125 h 282"/>
                <a:gd name="T94" fmla="*/ 29 w 610"/>
                <a:gd name="T95" fmla="*/ 107 h 282"/>
                <a:gd name="T96" fmla="*/ 60 w 610"/>
                <a:gd name="T97" fmla="*/ 80 h 282"/>
                <a:gd name="T98" fmla="*/ 93 w 610"/>
                <a:gd name="T99" fmla="*/ 57 h 282"/>
                <a:gd name="T100" fmla="*/ 127 w 610"/>
                <a:gd name="T101" fmla="*/ 39 h 282"/>
                <a:gd name="T102" fmla="*/ 165 w 610"/>
                <a:gd name="T103" fmla="*/ 23 h 282"/>
                <a:gd name="T104" fmla="*/ 204 w 610"/>
                <a:gd name="T105" fmla="*/ 12 h 282"/>
                <a:gd name="T106" fmla="*/ 244 w 610"/>
                <a:gd name="T107" fmla="*/ 3 h 282"/>
                <a:gd name="T108" fmla="*/ 285 w 610"/>
                <a:gd name="T109" fmla="*/ 0 h 282"/>
                <a:gd name="T110" fmla="*/ 326 w 610"/>
                <a:gd name="T1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10" h="282">
                  <a:moveTo>
                    <a:pt x="326" y="0"/>
                  </a:moveTo>
                  <a:lnTo>
                    <a:pt x="367" y="3"/>
                  </a:lnTo>
                  <a:lnTo>
                    <a:pt x="407" y="12"/>
                  </a:lnTo>
                  <a:lnTo>
                    <a:pt x="446" y="23"/>
                  </a:lnTo>
                  <a:lnTo>
                    <a:pt x="483" y="39"/>
                  </a:lnTo>
                  <a:lnTo>
                    <a:pt x="518" y="57"/>
                  </a:lnTo>
                  <a:lnTo>
                    <a:pt x="551" y="80"/>
                  </a:lnTo>
                  <a:lnTo>
                    <a:pt x="582" y="107"/>
                  </a:lnTo>
                  <a:lnTo>
                    <a:pt x="596" y="125"/>
                  </a:lnTo>
                  <a:lnTo>
                    <a:pt x="605" y="146"/>
                  </a:lnTo>
                  <a:lnTo>
                    <a:pt x="610" y="169"/>
                  </a:lnTo>
                  <a:lnTo>
                    <a:pt x="610" y="191"/>
                  </a:lnTo>
                  <a:lnTo>
                    <a:pt x="605" y="213"/>
                  </a:lnTo>
                  <a:lnTo>
                    <a:pt x="596" y="234"/>
                  </a:lnTo>
                  <a:lnTo>
                    <a:pt x="582" y="252"/>
                  </a:lnTo>
                  <a:lnTo>
                    <a:pt x="565" y="266"/>
                  </a:lnTo>
                  <a:lnTo>
                    <a:pt x="548" y="275"/>
                  </a:lnTo>
                  <a:lnTo>
                    <a:pt x="528" y="280"/>
                  </a:lnTo>
                  <a:lnTo>
                    <a:pt x="509" y="282"/>
                  </a:lnTo>
                  <a:lnTo>
                    <a:pt x="490" y="280"/>
                  </a:lnTo>
                  <a:lnTo>
                    <a:pt x="471" y="275"/>
                  </a:lnTo>
                  <a:lnTo>
                    <a:pt x="453" y="266"/>
                  </a:lnTo>
                  <a:lnTo>
                    <a:pt x="437" y="252"/>
                  </a:lnTo>
                  <a:lnTo>
                    <a:pt x="419" y="237"/>
                  </a:lnTo>
                  <a:lnTo>
                    <a:pt x="396" y="224"/>
                  </a:lnTo>
                  <a:lnTo>
                    <a:pt x="373" y="215"/>
                  </a:lnTo>
                  <a:lnTo>
                    <a:pt x="346" y="209"/>
                  </a:lnTo>
                  <a:lnTo>
                    <a:pt x="319" y="206"/>
                  </a:lnTo>
                  <a:lnTo>
                    <a:pt x="292" y="206"/>
                  </a:lnTo>
                  <a:lnTo>
                    <a:pt x="264" y="209"/>
                  </a:lnTo>
                  <a:lnTo>
                    <a:pt x="239" y="215"/>
                  </a:lnTo>
                  <a:lnTo>
                    <a:pt x="214" y="224"/>
                  </a:lnTo>
                  <a:lnTo>
                    <a:pt x="192" y="237"/>
                  </a:lnTo>
                  <a:lnTo>
                    <a:pt x="173" y="252"/>
                  </a:lnTo>
                  <a:lnTo>
                    <a:pt x="155" y="267"/>
                  </a:lnTo>
                  <a:lnTo>
                    <a:pt x="135" y="277"/>
                  </a:lnTo>
                  <a:lnTo>
                    <a:pt x="113" y="282"/>
                  </a:lnTo>
                  <a:lnTo>
                    <a:pt x="91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2"/>
                  </a:lnTo>
                  <a:lnTo>
                    <a:pt x="15" y="234"/>
                  </a:lnTo>
                  <a:lnTo>
                    <a:pt x="6" y="213"/>
                  </a:lnTo>
                  <a:lnTo>
                    <a:pt x="0" y="191"/>
                  </a:lnTo>
                  <a:lnTo>
                    <a:pt x="0" y="169"/>
                  </a:lnTo>
                  <a:lnTo>
                    <a:pt x="6" y="146"/>
                  </a:lnTo>
                  <a:lnTo>
                    <a:pt x="15" y="125"/>
                  </a:lnTo>
                  <a:lnTo>
                    <a:pt x="29" y="107"/>
                  </a:lnTo>
                  <a:lnTo>
                    <a:pt x="60" y="80"/>
                  </a:lnTo>
                  <a:lnTo>
                    <a:pt x="93" y="57"/>
                  </a:lnTo>
                  <a:lnTo>
                    <a:pt x="127" y="39"/>
                  </a:lnTo>
                  <a:lnTo>
                    <a:pt x="165" y="23"/>
                  </a:lnTo>
                  <a:lnTo>
                    <a:pt x="204" y="12"/>
                  </a:lnTo>
                  <a:lnTo>
                    <a:pt x="244" y="3"/>
                  </a:lnTo>
                  <a:lnTo>
                    <a:pt x="285" y="0"/>
                  </a:lnTo>
                  <a:lnTo>
                    <a:pt x="3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569"/>
            <p:cNvSpPr/>
            <p:nvPr/>
          </p:nvSpPr>
          <p:spPr bwMode="auto">
            <a:xfrm>
              <a:off x="5408" y="7450"/>
              <a:ext cx="77" cy="35"/>
            </a:xfrm>
            <a:custGeom>
              <a:avLst/>
              <a:gdLst>
                <a:gd name="T0" fmla="*/ 325 w 609"/>
                <a:gd name="T1" fmla="*/ 0 h 282"/>
                <a:gd name="T2" fmla="*/ 366 w 609"/>
                <a:gd name="T3" fmla="*/ 3 h 282"/>
                <a:gd name="T4" fmla="*/ 406 w 609"/>
                <a:gd name="T5" fmla="*/ 12 h 282"/>
                <a:gd name="T6" fmla="*/ 445 w 609"/>
                <a:gd name="T7" fmla="*/ 23 h 282"/>
                <a:gd name="T8" fmla="*/ 482 w 609"/>
                <a:gd name="T9" fmla="*/ 39 h 282"/>
                <a:gd name="T10" fmla="*/ 517 w 609"/>
                <a:gd name="T11" fmla="*/ 57 h 282"/>
                <a:gd name="T12" fmla="*/ 551 w 609"/>
                <a:gd name="T13" fmla="*/ 80 h 282"/>
                <a:gd name="T14" fmla="*/ 581 w 609"/>
                <a:gd name="T15" fmla="*/ 107 h 282"/>
                <a:gd name="T16" fmla="*/ 595 w 609"/>
                <a:gd name="T17" fmla="*/ 125 h 282"/>
                <a:gd name="T18" fmla="*/ 605 w 609"/>
                <a:gd name="T19" fmla="*/ 146 h 282"/>
                <a:gd name="T20" fmla="*/ 609 w 609"/>
                <a:gd name="T21" fmla="*/ 169 h 282"/>
                <a:gd name="T22" fmla="*/ 609 w 609"/>
                <a:gd name="T23" fmla="*/ 191 h 282"/>
                <a:gd name="T24" fmla="*/ 605 w 609"/>
                <a:gd name="T25" fmla="*/ 213 h 282"/>
                <a:gd name="T26" fmla="*/ 595 w 609"/>
                <a:gd name="T27" fmla="*/ 234 h 282"/>
                <a:gd name="T28" fmla="*/ 581 w 609"/>
                <a:gd name="T29" fmla="*/ 252 h 282"/>
                <a:gd name="T30" fmla="*/ 564 w 609"/>
                <a:gd name="T31" fmla="*/ 266 h 282"/>
                <a:gd name="T32" fmla="*/ 547 w 609"/>
                <a:gd name="T33" fmla="*/ 275 h 282"/>
                <a:gd name="T34" fmla="*/ 529 w 609"/>
                <a:gd name="T35" fmla="*/ 280 h 282"/>
                <a:gd name="T36" fmla="*/ 509 w 609"/>
                <a:gd name="T37" fmla="*/ 282 h 282"/>
                <a:gd name="T38" fmla="*/ 489 w 609"/>
                <a:gd name="T39" fmla="*/ 280 h 282"/>
                <a:gd name="T40" fmla="*/ 470 w 609"/>
                <a:gd name="T41" fmla="*/ 275 h 282"/>
                <a:gd name="T42" fmla="*/ 453 w 609"/>
                <a:gd name="T43" fmla="*/ 266 h 282"/>
                <a:gd name="T44" fmla="*/ 436 w 609"/>
                <a:gd name="T45" fmla="*/ 252 h 282"/>
                <a:gd name="T46" fmla="*/ 418 w 609"/>
                <a:gd name="T47" fmla="*/ 237 h 282"/>
                <a:gd name="T48" fmla="*/ 396 w 609"/>
                <a:gd name="T49" fmla="*/ 224 h 282"/>
                <a:gd name="T50" fmla="*/ 372 w 609"/>
                <a:gd name="T51" fmla="*/ 215 h 282"/>
                <a:gd name="T52" fmla="*/ 345 w 609"/>
                <a:gd name="T53" fmla="*/ 209 h 282"/>
                <a:gd name="T54" fmla="*/ 319 w 609"/>
                <a:gd name="T55" fmla="*/ 206 h 282"/>
                <a:gd name="T56" fmla="*/ 291 w 609"/>
                <a:gd name="T57" fmla="*/ 206 h 282"/>
                <a:gd name="T58" fmla="*/ 264 w 609"/>
                <a:gd name="T59" fmla="*/ 209 h 282"/>
                <a:gd name="T60" fmla="*/ 238 w 609"/>
                <a:gd name="T61" fmla="*/ 215 h 282"/>
                <a:gd name="T62" fmla="*/ 213 w 609"/>
                <a:gd name="T63" fmla="*/ 224 h 282"/>
                <a:gd name="T64" fmla="*/ 192 w 609"/>
                <a:gd name="T65" fmla="*/ 237 h 282"/>
                <a:gd name="T66" fmla="*/ 172 w 609"/>
                <a:gd name="T67" fmla="*/ 252 h 282"/>
                <a:gd name="T68" fmla="*/ 154 w 609"/>
                <a:gd name="T69" fmla="*/ 267 h 282"/>
                <a:gd name="T70" fmla="*/ 134 w 609"/>
                <a:gd name="T71" fmla="*/ 277 h 282"/>
                <a:gd name="T72" fmla="*/ 112 w 609"/>
                <a:gd name="T73" fmla="*/ 282 h 282"/>
                <a:gd name="T74" fmla="*/ 90 w 609"/>
                <a:gd name="T75" fmla="*/ 282 h 282"/>
                <a:gd name="T76" fmla="*/ 68 w 609"/>
                <a:gd name="T77" fmla="*/ 277 h 282"/>
                <a:gd name="T78" fmla="*/ 48 w 609"/>
                <a:gd name="T79" fmla="*/ 267 h 282"/>
                <a:gd name="T80" fmla="*/ 29 w 609"/>
                <a:gd name="T81" fmla="*/ 252 h 282"/>
                <a:gd name="T82" fmla="*/ 14 w 609"/>
                <a:gd name="T83" fmla="*/ 234 h 282"/>
                <a:gd name="T84" fmla="*/ 5 w 609"/>
                <a:gd name="T85" fmla="*/ 213 h 282"/>
                <a:gd name="T86" fmla="*/ 0 w 609"/>
                <a:gd name="T87" fmla="*/ 191 h 282"/>
                <a:gd name="T88" fmla="*/ 0 w 609"/>
                <a:gd name="T89" fmla="*/ 169 h 282"/>
                <a:gd name="T90" fmla="*/ 5 w 609"/>
                <a:gd name="T91" fmla="*/ 146 h 282"/>
                <a:gd name="T92" fmla="*/ 14 w 609"/>
                <a:gd name="T93" fmla="*/ 125 h 282"/>
                <a:gd name="T94" fmla="*/ 29 w 609"/>
                <a:gd name="T95" fmla="*/ 107 h 282"/>
                <a:gd name="T96" fmla="*/ 59 w 609"/>
                <a:gd name="T97" fmla="*/ 80 h 282"/>
                <a:gd name="T98" fmla="*/ 92 w 609"/>
                <a:gd name="T99" fmla="*/ 57 h 282"/>
                <a:gd name="T100" fmla="*/ 127 w 609"/>
                <a:gd name="T101" fmla="*/ 39 h 282"/>
                <a:gd name="T102" fmla="*/ 164 w 609"/>
                <a:gd name="T103" fmla="*/ 23 h 282"/>
                <a:gd name="T104" fmla="*/ 203 w 609"/>
                <a:gd name="T105" fmla="*/ 12 h 282"/>
                <a:gd name="T106" fmla="*/ 243 w 609"/>
                <a:gd name="T107" fmla="*/ 3 h 282"/>
                <a:gd name="T108" fmla="*/ 284 w 609"/>
                <a:gd name="T109" fmla="*/ 0 h 282"/>
                <a:gd name="T110" fmla="*/ 325 w 609"/>
                <a:gd name="T1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9" h="282">
                  <a:moveTo>
                    <a:pt x="325" y="0"/>
                  </a:moveTo>
                  <a:lnTo>
                    <a:pt x="366" y="3"/>
                  </a:lnTo>
                  <a:lnTo>
                    <a:pt x="406" y="12"/>
                  </a:lnTo>
                  <a:lnTo>
                    <a:pt x="445" y="23"/>
                  </a:lnTo>
                  <a:lnTo>
                    <a:pt x="482" y="39"/>
                  </a:lnTo>
                  <a:lnTo>
                    <a:pt x="517" y="57"/>
                  </a:lnTo>
                  <a:lnTo>
                    <a:pt x="551" y="80"/>
                  </a:lnTo>
                  <a:lnTo>
                    <a:pt x="581" y="107"/>
                  </a:lnTo>
                  <a:lnTo>
                    <a:pt x="595" y="125"/>
                  </a:lnTo>
                  <a:lnTo>
                    <a:pt x="605" y="146"/>
                  </a:lnTo>
                  <a:lnTo>
                    <a:pt x="609" y="169"/>
                  </a:lnTo>
                  <a:lnTo>
                    <a:pt x="609" y="191"/>
                  </a:lnTo>
                  <a:lnTo>
                    <a:pt x="605" y="213"/>
                  </a:lnTo>
                  <a:lnTo>
                    <a:pt x="595" y="234"/>
                  </a:lnTo>
                  <a:lnTo>
                    <a:pt x="581" y="252"/>
                  </a:lnTo>
                  <a:lnTo>
                    <a:pt x="564" y="266"/>
                  </a:lnTo>
                  <a:lnTo>
                    <a:pt x="547" y="275"/>
                  </a:lnTo>
                  <a:lnTo>
                    <a:pt x="529" y="280"/>
                  </a:lnTo>
                  <a:lnTo>
                    <a:pt x="509" y="282"/>
                  </a:lnTo>
                  <a:lnTo>
                    <a:pt x="489" y="280"/>
                  </a:lnTo>
                  <a:lnTo>
                    <a:pt x="470" y="275"/>
                  </a:lnTo>
                  <a:lnTo>
                    <a:pt x="453" y="266"/>
                  </a:lnTo>
                  <a:lnTo>
                    <a:pt x="436" y="252"/>
                  </a:lnTo>
                  <a:lnTo>
                    <a:pt x="418" y="237"/>
                  </a:lnTo>
                  <a:lnTo>
                    <a:pt x="396" y="224"/>
                  </a:lnTo>
                  <a:lnTo>
                    <a:pt x="372" y="215"/>
                  </a:lnTo>
                  <a:lnTo>
                    <a:pt x="345" y="209"/>
                  </a:lnTo>
                  <a:lnTo>
                    <a:pt x="319" y="206"/>
                  </a:lnTo>
                  <a:lnTo>
                    <a:pt x="291" y="206"/>
                  </a:lnTo>
                  <a:lnTo>
                    <a:pt x="264" y="209"/>
                  </a:lnTo>
                  <a:lnTo>
                    <a:pt x="238" y="215"/>
                  </a:lnTo>
                  <a:lnTo>
                    <a:pt x="213" y="224"/>
                  </a:lnTo>
                  <a:lnTo>
                    <a:pt x="192" y="237"/>
                  </a:lnTo>
                  <a:lnTo>
                    <a:pt x="172" y="252"/>
                  </a:lnTo>
                  <a:lnTo>
                    <a:pt x="154" y="267"/>
                  </a:lnTo>
                  <a:lnTo>
                    <a:pt x="134" y="277"/>
                  </a:lnTo>
                  <a:lnTo>
                    <a:pt x="112" y="282"/>
                  </a:lnTo>
                  <a:lnTo>
                    <a:pt x="90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2"/>
                  </a:lnTo>
                  <a:lnTo>
                    <a:pt x="14" y="234"/>
                  </a:lnTo>
                  <a:lnTo>
                    <a:pt x="5" y="213"/>
                  </a:lnTo>
                  <a:lnTo>
                    <a:pt x="0" y="191"/>
                  </a:lnTo>
                  <a:lnTo>
                    <a:pt x="0" y="169"/>
                  </a:lnTo>
                  <a:lnTo>
                    <a:pt x="5" y="146"/>
                  </a:lnTo>
                  <a:lnTo>
                    <a:pt x="14" y="125"/>
                  </a:lnTo>
                  <a:lnTo>
                    <a:pt x="29" y="107"/>
                  </a:lnTo>
                  <a:lnTo>
                    <a:pt x="59" y="80"/>
                  </a:lnTo>
                  <a:lnTo>
                    <a:pt x="92" y="57"/>
                  </a:lnTo>
                  <a:lnTo>
                    <a:pt x="127" y="39"/>
                  </a:lnTo>
                  <a:lnTo>
                    <a:pt x="164" y="23"/>
                  </a:lnTo>
                  <a:lnTo>
                    <a:pt x="203" y="12"/>
                  </a:lnTo>
                  <a:lnTo>
                    <a:pt x="243" y="3"/>
                  </a:lnTo>
                  <a:lnTo>
                    <a:pt x="284" y="0"/>
                  </a:lnTo>
                  <a:lnTo>
                    <a:pt x="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Freeform 574"/>
          <p:cNvSpPr>
            <a:spLocks noEditPoints="1"/>
          </p:cNvSpPr>
          <p:nvPr/>
        </p:nvSpPr>
        <p:spPr bwMode="auto">
          <a:xfrm>
            <a:off x="7307354" y="3252170"/>
            <a:ext cx="469413" cy="474015"/>
          </a:xfrm>
          <a:custGeom>
            <a:avLst/>
            <a:gdLst>
              <a:gd name="T0" fmla="*/ 1463 w 3262"/>
              <a:gd name="T1" fmla="*/ 1691 h 3292"/>
              <a:gd name="T2" fmla="*/ 1301 w 3262"/>
              <a:gd name="T3" fmla="*/ 1856 h 3292"/>
              <a:gd name="T4" fmla="*/ 1226 w 3262"/>
              <a:gd name="T5" fmla="*/ 2104 h 3292"/>
              <a:gd name="T6" fmla="*/ 1259 w 3262"/>
              <a:gd name="T7" fmla="*/ 2373 h 3292"/>
              <a:gd name="T8" fmla="*/ 1390 w 3262"/>
              <a:gd name="T9" fmla="*/ 2575 h 3292"/>
              <a:gd name="T10" fmla="*/ 1587 w 3262"/>
              <a:gd name="T11" fmla="*/ 2671 h 3292"/>
              <a:gd name="T12" fmla="*/ 1800 w 3262"/>
              <a:gd name="T13" fmla="*/ 2629 h 3292"/>
              <a:gd name="T14" fmla="*/ 1960 w 3262"/>
              <a:gd name="T15" fmla="*/ 2464 h 3292"/>
              <a:gd name="T16" fmla="*/ 2036 w 3262"/>
              <a:gd name="T17" fmla="*/ 2216 h 3292"/>
              <a:gd name="T18" fmla="*/ 2002 w 3262"/>
              <a:gd name="T19" fmla="*/ 1947 h 3292"/>
              <a:gd name="T20" fmla="*/ 1871 w 3262"/>
              <a:gd name="T21" fmla="*/ 1745 h 3292"/>
              <a:gd name="T22" fmla="*/ 1676 w 3262"/>
              <a:gd name="T23" fmla="*/ 1649 h 3292"/>
              <a:gd name="T24" fmla="*/ 2039 w 3262"/>
              <a:gd name="T25" fmla="*/ 822 h 3292"/>
              <a:gd name="T26" fmla="*/ 1865 w 3262"/>
              <a:gd name="T27" fmla="*/ 917 h 3292"/>
              <a:gd name="T28" fmla="*/ 1841 w 3262"/>
              <a:gd name="T29" fmla="*/ 1023 h 3292"/>
              <a:gd name="T30" fmla="*/ 1926 w 3262"/>
              <a:gd name="T31" fmla="*/ 1092 h 3292"/>
              <a:gd name="T32" fmla="*/ 2028 w 3262"/>
              <a:gd name="T33" fmla="*/ 1047 h 3292"/>
              <a:gd name="T34" fmla="*/ 2155 w 3262"/>
              <a:gd name="T35" fmla="*/ 1016 h 3292"/>
              <a:gd name="T36" fmla="*/ 2272 w 3262"/>
              <a:gd name="T37" fmla="*/ 1062 h 3292"/>
              <a:gd name="T38" fmla="*/ 2365 w 3262"/>
              <a:gd name="T39" fmla="*/ 1090 h 3292"/>
              <a:gd name="T40" fmla="*/ 2441 w 3262"/>
              <a:gd name="T41" fmla="*/ 1023 h 3292"/>
              <a:gd name="T42" fmla="*/ 2417 w 3262"/>
              <a:gd name="T43" fmla="*/ 917 h 3292"/>
              <a:gd name="T44" fmla="*/ 2242 w 3262"/>
              <a:gd name="T45" fmla="*/ 822 h 3292"/>
              <a:gd name="T46" fmla="*/ 1060 w 3262"/>
              <a:gd name="T47" fmla="*/ 813 h 3292"/>
              <a:gd name="T48" fmla="*/ 876 w 3262"/>
              <a:gd name="T49" fmla="*/ 890 h 3292"/>
              <a:gd name="T50" fmla="*/ 816 w 3262"/>
              <a:gd name="T51" fmla="*/ 1001 h 3292"/>
              <a:gd name="T52" fmla="*/ 884 w 3262"/>
              <a:gd name="T53" fmla="*/ 1087 h 3292"/>
              <a:gd name="T54" fmla="*/ 989 w 3262"/>
              <a:gd name="T55" fmla="*/ 1062 h 3292"/>
              <a:gd name="T56" fmla="*/ 1108 w 3262"/>
              <a:gd name="T57" fmla="*/ 1016 h 3292"/>
              <a:gd name="T58" fmla="*/ 1235 w 3262"/>
              <a:gd name="T59" fmla="*/ 1047 h 3292"/>
              <a:gd name="T60" fmla="*/ 1325 w 3262"/>
              <a:gd name="T61" fmla="*/ 1092 h 3292"/>
              <a:gd name="T62" fmla="*/ 1412 w 3262"/>
              <a:gd name="T63" fmla="*/ 1044 h 3292"/>
              <a:gd name="T64" fmla="*/ 1412 w 3262"/>
              <a:gd name="T65" fmla="*/ 935 h 3292"/>
              <a:gd name="T66" fmla="*/ 1262 w 3262"/>
              <a:gd name="T67" fmla="*/ 833 h 3292"/>
              <a:gd name="T68" fmla="*/ 1631 w 3262"/>
              <a:gd name="T69" fmla="*/ 0 h 3292"/>
              <a:gd name="T70" fmla="*/ 2128 w 3262"/>
              <a:gd name="T71" fmla="*/ 77 h 3292"/>
              <a:gd name="T72" fmla="*/ 2563 w 3262"/>
              <a:gd name="T73" fmla="*/ 294 h 3292"/>
              <a:gd name="T74" fmla="*/ 2912 w 3262"/>
              <a:gd name="T75" fmla="*/ 627 h 3292"/>
              <a:gd name="T76" fmla="*/ 3152 w 3262"/>
              <a:gd name="T77" fmla="*/ 1051 h 3292"/>
              <a:gd name="T78" fmla="*/ 3259 w 3262"/>
              <a:gd name="T79" fmla="*/ 1541 h 3292"/>
              <a:gd name="T80" fmla="*/ 3212 w 3262"/>
              <a:gd name="T81" fmla="*/ 2051 h 3292"/>
              <a:gd name="T82" fmla="*/ 3022 w 3262"/>
              <a:gd name="T83" fmla="*/ 2504 h 3292"/>
              <a:gd name="T84" fmla="*/ 2714 w 3262"/>
              <a:gd name="T85" fmla="*/ 2876 h 3292"/>
              <a:gd name="T86" fmla="*/ 2310 w 3262"/>
              <a:gd name="T87" fmla="*/ 3142 h 3292"/>
              <a:gd name="T88" fmla="*/ 1836 w 3262"/>
              <a:gd name="T89" fmla="*/ 3279 h 3292"/>
              <a:gd name="T90" fmla="*/ 1327 w 3262"/>
              <a:gd name="T91" fmla="*/ 3263 h 3292"/>
              <a:gd name="T92" fmla="*/ 865 w 3262"/>
              <a:gd name="T93" fmla="*/ 3099 h 3292"/>
              <a:gd name="T94" fmla="*/ 478 w 3262"/>
              <a:gd name="T95" fmla="*/ 2810 h 3292"/>
              <a:gd name="T96" fmla="*/ 191 w 3262"/>
              <a:gd name="T97" fmla="*/ 2419 h 3292"/>
              <a:gd name="T98" fmla="*/ 29 w 3262"/>
              <a:gd name="T99" fmla="*/ 1953 h 3292"/>
              <a:gd name="T100" fmla="*/ 13 w 3262"/>
              <a:gd name="T101" fmla="*/ 1439 h 3292"/>
              <a:gd name="T102" fmla="*/ 148 w 3262"/>
              <a:gd name="T103" fmla="*/ 960 h 3292"/>
              <a:gd name="T104" fmla="*/ 411 w 3262"/>
              <a:gd name="T105" fmla="*/ 552 h 3292"/>
              <a:gd name="T106" fmla="*/ 781 w 3262"/>
              <a:gd name="T107" fmla="*/ 241 h 3292"/>
              <a:gd name="T108" fmla="*/ 1230 w 3262"/>
              <a:gd name="T109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1646"/>
                </a:moveTo>
                <a:lnTo>
                  <a:pt x="1587" y="1649"/>
                </a:lnTo>
                <a:lnTo>
                  <a:pt x="1544" y="1657"/>
                </a:lnTo>
                <a:lnTo>
                  <a:pt x="1502" y="1672"/>
                </a:lnTo>
                <a:lnTo>
                  <a:pt x="1463" y="1691"/>
                </a:lnTo>
                <a:lnTo>
                  <a:pt x="1425" y="1716"/>
                </a:lnTo>
                <a:lnTo>
                  <a:pt x="1390" y="1745"/>
                </a:lnTo>
                <a:lnTo>
                  <a:pt x="1358" y="1778"/>
                </a:lnTo>
                <a:lnTo>
                  <a:pt x="1328" y="1815"/>
                </a:lnTo>
                <a:lnTo>
                  <a:pt x="1301" y="1856"/>
                </a:lnTo>
                <a:lnTo>
                  <a:pt x="1279" y="1901"/>
                </a:lnTo>
                <a:lnTo>
                  <a:pt x="1259" y="1947"/>
                </a:lnTo>
                <a:lnTo>
                  <a:pt x="1244" y="1997"/>
                </a:lnTo>
                <a:lnTo>
                  <a:pt x="1233" y="2050"/>
                </a:lnTo>
                <a:lnTo>
                  <a:pt x="1226" y="2104"/>
                </a:lnTo>
                <a:lnTo>
                  <a:pt x="1224" y="2160"/>
                </a:lnTo>
                <a:lnTo>
                  <a:pt x="1226" y="2216"/>
                </a:lnTo>
                <a:lnTo>
                  <a:pt x="1233" y="2271"/>
                </a:lnTo>
                <a:lnTo>
                  <a:pt x="1244" y="2322"/>
                </a:lnTo>
                <a:lnTo>
                  <a:pt x="1259" y="2373"/>
                </a:lnTo>
                <a:lnTo>
                  <a:pt x="1279" y="2419"/>
                </a:lnTo>
                <a:lnTo>
                  <a:pt x="1301" y="2464"/>
                </a:lnTo>
                <a:lnTo>
                  <a:pt x="1328" y="2505"/>
                </a:lnTo>
                <a:lnTo>
                  <a:pt x="1358" y="2542"/>
                </a:lnTo>
                <a:lnTo>
                  <a:pt x="1390" y="2575"/>
                </a:lnTo>
                <a:lnTo>
                  <a:pt x="1425" y="2604"/>
                </a:lnTo>
                <a:lnTo>
                  <a:pt x="1463" y="2629"/>
                </a:lnTo>
                <a:lnTo>
                  <a:pt x="1502" y="2649"/>
                </a:lnTo>
                <a:lnTo>
                  <a:pt x="1544" y="2663"/>
                </a:lnTo>
                <a:lnTo>
                  <a:pt x="1587" y="2671"/>
                </a:lnTo>
                <a:lnTo>
                  <a:pt x="1631" y="2674"/>
                </a:lnTo>
                <a:lnTo>
                  <a:pt x="1676" y="2671"/>
                </a:lnTo>
                <a:lnTo>
                  <a:pt x="1719" y="2663"/>
                </a:lnTo>
                <a:lnTo>
                  <a:pt x="1760" y="2649"/>
                </a:lnTo>
                <a:lnTo>
                  <a:pt x="1800" y="2629"/>
                </a:lnTo>
                <a:lnTo>
                  <a:pt x="1837" y="2604"/>
                </a:lnTo>
                <a:lnTo>
                  <a:pt x="1871" y="2575"/>
                </a:lnTo>
                <a:lnTo>
                  <a:pt x="1904" y="2542"/>
                </a:lnTo>
                <a:lnTo>
                  <a:pt x="1934" y="2505"/>
                </a:lnTo>
                <a:lnTo>
                  <a:pt x="1960" y="2464"/>
                </a:lnTo>
                <a:lnTo>
                  <a:pt x="1983" y="2419"/>
                </a:lnTo>
                <a:lnTo>
                  <a:pt x="2002" y="2373"/>
                </a:lnTo>
                <a:lnTo>
                  <a:pt x="2018" y="2322"/>
                </a:lnTo>
                <a:lnTo>
                  <a:pt x="2029" y="2271"/>
                </a:lnTo>
                <a:lnTo>
                  <a:pt x="2036" y="2216"/>
                </a:lnTo>
                <a:lnTo>
                  <a:pt x="2039" y="2160"/>
                </a:lnTo>
                <a:lnTo>
                  <a:pt x="2036" y="2104"/>
                </a:lnTo>
                <a:lnTo>
                  <a:pt x="2029" y="2050"/>
                </a:lnTo>
                <a:lnTo>
                  <a:pt x="2018" y="1997"/>
                </a:lnTo>
                <a:lnTo>
                  <a:pt x="2002" y="1947"/>
                </a:lnTo>
                <a:lnTo>
                  <a:pt x="1983" y="1901"/>
                </a:lnTo>
                <a:lnTo>
                  <a:pt x="1960" y="1856"/>
                </a:lnTo>
                <a:lnTo>
                  <a:pt x="1934" y="1815"/>
                </a:lnTo>
                <a:lnTo>
                  <a:pt x="1904" y="1778"/>
                </a:lnTo>
                <a:lnTo>
                  <a:pt x="1871" y="1745"/>
                </a:lnTo>
                <a:lnTo>
                  <a:pt x="1837" y="1716"/>
                </a:lnTo>
                <a:lnTo>
                  <a:pt x="1800" y="1691"/>
                </a:lnTo>
                <a:lnTo>
                  <a:pt x="1760" y="1672"/>
                </a:lnTo>
                <a:lnTo>
                  <a:pt x="1719" y="1657"/>
                </a:lnTo>
                <a:lnTo>
                  <a:pt x="1676" y="1649"/>
                </a:lnTo>
                <a:lnTo>
                  <a:pt x="1631" y="1646"/>
                </a:lnTo>
                <a:close/>
                <a:moveTo>
                  <a:pt x="2161" y="810"/>
                </a:moveTo>
                <a:lnTo>
                  <a:pt x="2120" y="810"/>
                </a:lnTo>
                <a:lnTo>
                  <a:pt x="2079" y="813"/>
                </a:lnTo>
                <a:lnTo>
                  <a:pt x="2039" y="822"/>
                </a:lnTo>
                <a:lnTo>
                  <a:pt x="2000" y="833"/>
                </a:lnTo>
                <a:lnTo>
                  <a:pt x="1963" y="849"/>
                </a:lnTo>
                <a:lnTo>
                  <a:pt x="1928" y="867"/>
                </a:lnTo>
                <a:lnTo>
                  <a:pt x="1895" y="890"/>
                </a:lnTo>
                <a:lnTo>
                  <a:pt x="1865" y="917"/>
                </a:lnTo>
                <a:lnTo>
                  <a:pt x="1850" y="935"/>
                </a:lnTo>
                <a:lnTo>
                  <a:pt x="1841" y="956"/>
                </a:lnTo>
                <a:lnTo>
                  <a:pt x="1836" y="979"/>
                </a:lnTo>
                <a:lnTo>
                  <a:pt x="1836" y="1001"/>
                </a:lnTo>
                <a:lnTo>
                  <a:pt x="1841" y="1023"/>
                </a:lnTo>
                <a:lnTo>
                  <a:pt x="1850" y="1044"/>
                </a:lnTo>
                <a:lnTo>
                  <a:pt x="1865" y="1062"/>
                </a:lnTo>
                <a:lnTo>
                  <a:pt x="1884" y="1077"/>
                </a:lnTo>
                <a:lnTo>
                  <a:pt x="1904" y="1087"/>
                </a:lnTo>
                <a:lnTo>
                  <a:pt x="1926" y="1092"/>
                </a:lnTo>
                <a:lnTo>
                  <a:pt x="1948" y="1092"/>
                </a:lnTo>
                <a:lnTo>
                  <a:pt x="1970" y="1087"/>
                </a:lnTo>
                <a:lnTo>
                  <a:pt x="1990" y="1077"/>
                </a:lnTo>
                <a:lnTo>
                  <a:pt x="2008" y="1062"/>
                </a:lnTo>
                <a:lnTo>
                  <a:pt x="2028" y="1047"/>
                </a:lnTo>
                <a:lnTo>
                  <a:pt x="2049" y="1034"/>
                </a:lnTo>
                <a:lnTo>
                  <a:pt x="2074" y="1025"/>
                </a:lnTo>
                <a:lnTo>
                  <a:pt x="2100" y="1019"/>
                </a:lnTo>
                <a:lnTo>
                  <a:pt x="2127" y="1016"/>
                </a:lnTo>
                <a:lnTo>
                  <a:pt x="2155" y="1016"/>
                </a:lnTo>
                <a:lnTo>
                  <a:pt x="2181" y="1019"/>
                </a:lnTo>
                <a:lnTo>
                  <a:pt x="2208" y="1025"/>
                </a:lnTo>
                <a:lnTo>
                  <a:pt x="2232" y="1034"/>
                </a:lnTo>
                <a:lnTo>
                  <a:pt x="2254" y="1047"/>
                </a:lnTo>
                <a:lnTo>
                  <a:pt x="2272" y="1062"/>
                </a:lnTo>
                <a:lnTo>
                  <a:pt x="2289" y="1076"/>
                </a:lnTo>
                <a:lnTo>
                  <a:pt x="2306" y="1085"/>
                </a:lnTo>
                <a:lnTo>
                  <a:pt x="2325" y="1090"/>
                </a:lnTo>
                <a:lnTo>
                  <a:pt x="2345" y="1092"/>
                </a:lnTo>
                <a:lnTo>
                  <a:pt x="2365" y="1090"/>
                </a:lnTo>
                <a:lnTo>
                  <a:pt x="2383" y="1085"/>
                </a:lnTo>
                <a:lnTo>
                  <a:pt x="2400" y="1076"/>
                </a:lnTo>
                <a:lnTo>
                  <a:pt x="2417" y="1062"/>
                </a:lnTo>
                <a:lnTo>
                  <a:pt x="2431" y="1044"/>
                </a:lnTo>
                <a:lnTo>
                  <a:pt x="2441" y="1023"/>
                </a:lnTo>
                <a:lnTo>
                  <a:pt x="2445" y="1001"/>
                </a:lnTo>
                <a:lnTo>
                  <a:pt x="2445" y="979"/>
                </a:lnTo>
                <a:lnTo>
                  <a:pt x="2441" y="956"/>
                </a:lnTo>
                <a:lnTo>
                  <a:pt x="2431" y="935"/>
                </a:lnTo>
                <a:lnTo>
                  <a:pt x="2417" y="917"/>
                </a:lnTo>
                <a:lnTo>
                  <a:pt x="2387" y="890"/>
                </a:lnTo>
                <a:lnTo>
                  <a:pt x="2353" y="867"/>
                </a:lnTo>
                <a:lnTo>
                  <a:pt x="2318" y="849"/>
                </a:lnTo>
                <a:lnTo>
                  <a:pt x="2281" y="833"/>
                </a:lnTo>
                <a:lnTo>
                  <a:pt x="2242" y="822"/>
                </a:lnTo>
                <a:lnTo>
                  <a:pt x="2202" y="813"/>
                </a:lnTo>
                <a:lnTo>
                  <a:pt x="2161" y="810"/>
                </a:lnTo>
                <a:close/>
                <a:moveTo>
                  <a:pt x="1142" y="810"/>
                </a:moveTo>
                <a:lnTo>
                  <a:pt x="1101" y="810"/>
                </a:lnTo>
                <a:lnTo>
                  <a:pt x="1060" y="813"/>
                </a:lnTo>
                <a:lnTo>
                  <a:pt x="1020" y="822"/>
                </a:lnTo>
                <a:lnTo>
                  <a:pt x="981" y="833"/>
                </a:lnTo>
                <a:lnTo>
                  <a:pt x="943" y="849"/>
                </a:lnTo>
                <a:lnTo>
                  <a:pt x="909" y="867"/>
                </a:lnTo>
                <a:lnTo>
                  <a:pt x="876" y="890"/>
                </a:lnTo>
                <a:lnTo>
                  <a:pt x="845" y="917"/>
                </a:lnTo>
                <a:lnTo>
                  <a:pt x="831" y="935"/>
                </a:lnTo>
                <a:lnTo>
                  <a:pt x="822" y="956"/>
                </a:lnTo>
                <a:lnTo>
                  <a:pt x="816" y="979"/>
                </a:lnTo>
                <a:lnTo>
                  <a:pt x="816" y="1001"/>
                </a:lnTo>
                <a:lnTo>
                  <a:pt x="822" y="1023"/>
                </a:lnTo>
                <a:lnTo>
                  <a:pt x="831" y="1044"/>
                </a:lnTo>
                <a:lnTo>
                  <a:pt x="845" y="1062"/>
                </a:lnTo>
                <a:lnTo>
                  <a:pt x="864" y="1077"/>
                </a:lnTo>
                <a:lnTo>
                  <a:pt x="884" y="1087"/>
                </a:lnTo>
                <a:lnTo>
                  <a:pt x="907" y="1092"/>
                </a:lnTo>
                <a:lnTo>
                  <a:pt x="929" y="1092"/>
                </a:lnTo>
                <a:lnTo>
                  <a:pt x="951" y="1087"/>
                </a:lnTo>
                <a:lnTo>
                  <a:pt x="971" y="1077"/>
                </a:lnTo>
                <a:lnTo>
                  <a:pt x="989" y="1062"/>
                </a:lnTo>
                <a:lnTo>
                  <a:pt x="1008" y="1047"/>
                </a:lnTo>
                <a:lnTo>
                  <a:pt x="1030" y="1034"/>
                </a:lnTo>
                <a:lnTo>
                  <a:pt x="1055" y="1025"/>
                </a:lnTo>
                <a:lnTo>
                  <a:pt x="1080" y="1019"/>
                </a:lnTo>
                <a:lnTo>
                  <a:pt x="1108" y="1016"/>
                </a:lnTo>
                <a:lnTo>
                  <a:pt x="1135" y="1016"/>
                </a:lnTo>
                <a:lnTo>
                  <a:pt x="1162" y="1019"/>
                </a:lnTo>
                <a:lnTo>
                  <a:pt x="1189" y="1025"/>
                </a:lnTo>
                <a:lnTo>
                  <a:pt x="1212" y="1034"/>
                </a:lnTo>
                <a:lnTo>
                  <a:pt x="1235" y="1047"/>
                </a:lnTo>
                <a:lnTo>
                  <a:pt x="1253" y="1062"/>
                </a:lnTo>
                <a:lnTo>
                  <a:pt x="1269" y="1076"/>
                </a:lnTo>
                <a:lnTo>
                  <a:pt x="1287" y="1085"/>
                </a:lnTo>
                <a:lnTo>
                  <a:pt x="1306" y="1090"/>
                </a:lnTo>
                <a:lnTo>
                  <a:pt x="1325" y="1092"/>
                </a:lnTo>
                <a:lnTo>
                  <a:pt x="1344" y="1090"/>
                </a:lnTo>
                <a:lnTo>
                  <a:pt x="1364" y="1085"/>
                </a:lnTo>
                <a:lnTo>
                  <a:pt x="1381" y="1076"/>
                </a:lnTo>
                <a:lnTo>
                  <a:pt x="1398" y="1062"/>
                </a:lnTo>
                <a:lnTo>
                  <a:pt x="1412" y="1044"/>
                </a:lnTo>
                <a:lnTo>
                  <a:pt x="1421" y="1023"/>
                </a:lnTo>
                <a:lnTo>
                  <a:pt x="1426" y="1001"/>
                </a:lnTo>
                <a:lnTo>
                  <a:pt x="1426" y="979"/>
                </a:lnTo>
                <a:lnTo>
                  <a:pt x="1421" y="956"/>
                </a:lnTo>
                <a:lnTo>
                  <a:pt x="1412" y="935"/>
                </a:lnTo>
                <a:lnTo>
                  <a:pt x="1398" y="917"/>
                </a:lnTo>
                <a:lnTo>
                  <a:pt x="1367" y="890"/>
                </a:lnTo>
                <a:lnTo>
                  <a:pt x="1334" y="867"/>
                </a:lnTo>
                <a:lnTo>
                  <a:pt x="1299" y="849"/>
                </a:lnTo>
                <a:lnTo>
                  <a:pt x="1262" y="833"/>
                </a:lnTo>
                <a:lnTo>
                  <a:pt x="1223" y="822"/>
                </a:lnTo>
                <a:lnTo>
                  <a:pt x="1183" y="813"/>
                </a:lnTo>
                <a:lnTo>
                  <a:pt x="1142" y="810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5" name="Group 577"/>
          <p:cNvGrpSpPr>
            <a:grpSpLocks noChangeAspect="1"/>
          </p:cNvGrpSpPr>
          <p:nvPr/>
        </p:nvGrpSpPr>
        <p:grpSpPr bwMode="auto">
          <a:xfrm>
            <a:off x="8021187" y="3252170"/>
            <a:ext cx="469413" cy="474015"/>
            <a:chOff x="6118" y="7348"/>
            <a:chExt cx="408" cy="412"/>
          </a:xfrm>
          <a:solidFill>
            <a:srgbClr val="FFFFFF"/>
          </a:solidFill>
        </p:grpSpPr>
        <p:sp>
          <p:nvSpPr>
            <p:cNvPr id="96" name="Freeform 579"/>
            <p:cNvSpPr/>
            <p:nvPr/>
          </p:nvSpPr>
          <p:spPr bwMode="auto">
            <a:xfrm>
              <a:off x="6220" y="7451"/>
              <a:ext cx="76" cy="77"/>
            </a:xfrm>
            <a:custGeom>
              <a:avLst/>
              <a:gdLst>
                <a:gd name="T0" fmla="*/ 127 w 612"/>
                <a:gd name="T1" fmla="*/ 3 h 616"/>
                <a:gd name="T2" fmla="*/ 142 w 612"/>
                <a:gd name="T3" fmla="*/ 7 h 616"/>
                <a:gd name="T4" fmla="*/ 176 w 612"/>
                <a:gd name="T5" fmla="*/ 17 h 616"/>
                <a:gd name="T6" fmla="*/ 227 w 612"/>
                <a:gd name="T7" fmla="*/ 34 h 616"/>
                <a:gd name="T8" fmla="*/ 287 w 612"/>
                <a:gd name="T9" fmla="*/ 58 h 616"/>
                <a:gd name="T10" fmla="*/ 352 w 612"/>
                <a:gd name="T11" fmla="*/ 88 h 616"/>
                <a:gd name="T12" fmla="*/ 411 w 612"/>
                <a:gd name="T13" fmla="*/ 121 h 616"/>
                <a:gd name="T14" fmla="*/ 469 w 612"/>
                <a:gd name="T15" fmla="*/ 161 h 616"/>
                <a:gd name="T16" fmla="*/ 523 w 612"/>
                <a:gd name="T17" fmla="*/ 208 h 616"/>
                <a:gd name="T18" fmla="*/ 567 w 612"/>
                <a:gd name="T19" fmla="*/ 264 h 616"/>
                <a:gd name="T20" fmla="*/ 598 w 612"/>
                <a:gd name="T21" fmla="*/ 328 h 616"/>
                <a:gd name="T22" fmla="*/ 612 w 612"/>
                <a:gd name="T23" fmla="*/ 399 h 616"/>
                <a:gd name="T24" fmla="*/ 609 w 612"/>
                <a:gd name="T25" fmla="*/ 445 h 616"/>
                <a:gd name="T26" fmla="*/ 590 w 612"/>
                <a:gd name="T27" fmla="*/ 506 h 616"/>
                <a:gd name="T28" fmla="*/ 553 w 612"/>
                <a:gd name="T29" fmla="*/ 556 h 616"/>
                <a:gd name="T30" fmla="*/ 502 w 612"/>
                <a:gd name="T31" fmla="*/ 594 h 616"/>
                <a:gd name="T32" fmla="*/ 441 w 612"/>
                <a:gd name="T33" fmla="*/ 614 h 616"/>
                <a:gd name="T34" fmla="*/ 375 w 612"/>
                <a:gd name="T35" fmla="*/ 614 h 616"/>
                <a:gd name="T36" fmla="*/ 315 w 612"/>
                <a:gd name="T37" fmla="*/ 594 h 616"/>
                <a:gd name="T38" fmla="*/ 264 w 612"/>
                <a:gd name="T39" fmla="*/ 556 h 616"/>
                <a:gd name="T40" fmla="*/ 228 w 612"/>
                <a:gd name="T41" fmla="*/ 506 h 616"/>
                <a:gd name="T42" fmla="*/ 207 w 612"/>
                <a:gd name="T43" fmla="*/ 445 h 616"/>
                <a:gd name="T44" fmla="*/ 207 w 612"/>
                <a:gd name="T45" fmla="*/ 379 h 616"/>
                <a:gd name="T46" fmla="*/ 226 w 612"/>
                <a:gd name="T47" fmla="*/ 321 h 616"/>
                <a:gd name="T48" fmla="*/ 259 w 612"/>
                <a:gd name="T49" fmla="*/ 271 h 616"/>
                <a:gd name="T50" fmla="*/ 167 w 612"/>
                <a:gd name="T51" fmla="*/ 231 h 616"/>
                <a:gd name="T52" fmla="*/ 78 w 612"/>
                <a:gd name="T53" fmla="*/ 202 h 616"/>
                <a:gd name="T54" fmla="*/ 37 w 612"/>
                <a:gd name="T55" fmla="*/ 181 h 616"/>
                <a:gd name="T56" fmla="*/ 10 w 612"/>
                <a:gd name="T57" fmla="*/ 145 h 616"/>
                <a:gd name="T58" fmla="*/ 0 w 612"/>
                <a:gd name="T59" fmla="*/ 101 h 616"/>
                <a:gd name="T60" fmla="*/ 12 w 612"/>
                <a:gd name="T61" fmla="*/ 55 h 616"/>
                <a:gd name="T62" fmla="*/ 40 w 612"/>
                <a:gd name="T63" fmla="*/ 20 h 616"/>
                <a:gd name="T64" fmla="*/ 81 w 612"/>
                <a:gd name="T65" fmla="*/ 2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2" h="616">
                  <a:moveTo>
                    <a:pt x="104" y="0"/>
                  </a:moveTo>
                  <a:lnTo>
                    <a:pt x="127" y="3"/>
                  </a:lnTo>
                  <a:lnTo>
                    <a:pt x="131" y="4"/>
                  </a:lnTo>
                  <a:lnTo>
                    <a:pt x="142" y="7"/>
                  </a:lnTo>
                  <a:lnTo>
                    <a:pt x="157" y="11"/>
                  </a:lnTo>
                  <a:lnTo>
                    <a:pt x="176" y="17"/>
                  </a:lnTo>
                  <a:lnTo>
                    <a:pt x="200" y="25"/>
                  </a:lnTo>
                  <a:lnTo>
                    <a:pt x="227" y="34"/>
                  </a:lnTo>
                  <a:lnTo>
                    <a:pt x="255" y="45"/>
                  </a:lnTo>
                  <a:lnTo>
                    <a:pt x="287" y="58"/>
                  </a:lnTo>
                  <a:lnTo>
                    <a:pt x="319" y="72"/>
                  </a:lnTo>
                  <a:lnTo>
                    <a:pt x="352" y="88"/>
                  </a:lnTo>
                  <a:lnTo>
                    <a:pt x="381" y="103"/>
                  </a:lnTo>
                  <a:lnTo>
                    <a:pt x="411" y="121"/>
                  </a:lnTo>
                  <a:lnTo>
                    <a:pt x="440" y="139"/>
                  </a:lnTo>
                  <a:lnTo>
                    <a:pt x="469" y="161"/>
                  </a:lnTo>
                  <a:lnTo>
                    <a:pt x="497" y="184"/>
                  </a:lnTo>
                  <a:lnTo>
                    <a:pt x="523" y="208"/>
                  </a:lnTo>
                  <a:lnTo>
                    <a:pt x="547" y="235"/>
                  </a:lnTo>
                  <a:lnTo>
                    <a:pt x="567" y="264"/>
                  </a:lnTo>
                  <a:lnTo>
                    <a:pt x="585" y="295"/>
                  </a:lnTo>
                  <a:lnTo>
                    <a:pt x="598" y="328"/>
                  </a:lnTo>
                  <a:lnTo>
                    <a:pt x="607" y="362"/>
                  </a:lnTo>
                  <a:lnTo>
                    <a:pt x="612" y="399"/>
                  </a:lnTo>
                  <a:lnTo>
                    <a:pt x="612" y="411"/>
                  </a:lnTo>
                  <a:lnTo>
                    <a:pt x="609" y="445"/>
                  </a:lnTo>
                  <a:lnTo>
                    <a:pt x="602" y="476"/>
                  </a:lnTo>
                  <a:lnTo>
                    <a:pt x="590" y="506"/>
                  </a:lnTo>
                  <a:lnTo>
                    <a:pt x="573" y="533"/>
                  </a:lnTo>
                  <a:lnTo>
                    <a:pt x="553" y="556"/>
                  </a:lnTo>
                  <a:lnTo>
                    <a:pt x="528" y="577"/>
                  </a:lnTo>
                  <a:lnTo>
                    <a:pt x="502" y="594"/>
                  </a:lnTo>
                  <a:lnTo>
                    <a:pt x="473" y="606"/>
                  </a:lnTo>
                  <a:lnTo>
                    <a:pt x="441" y="614"/>
                  </a:lnTo>
                  <a:lnTo>
                    <a:pt x="409" y="616"/>
                  </a:lnTo>
                  <a:lnTo>
                    <a:pt x="375" y="614"/>
                  </a:lnTo>
                  <a:lnTo>
                    <a:pt x="344" y="606"/>
                  </a:lnTo>
                  <a:lnTo>
                    <a:pt x="315" y="594"/>
                  </a:lnTo>
                  <a:lnTo>
                    <a:pt x="288" y="577"/>
                  </a:lnTo>
                  <a:lnTo>
                    <a:pt x="264" y="556"/>
                  </a:lnTo>
                  <a:lnTo>
                    <a:pt x="244" y="533"/>
                  </a:lnTo>
                  <a:lnTo>
                    <a:pt x="228" y="506"/>
                  </a:lnTo>
                  <a:lnTo>
                    <a:pt x="215" y="476"/>
                  </a:lnTo>
                  <a:lnTo>
                    <a:pt x="207" y="445"/>
                  </a:lnTo>
                  <a:lnTo>
                    <a:pt x="204" y="411"/>
                  </a:lnTo>
                  <a:lnTo>
                    <a:pt x="207" y="379"/>
                  </a:lnTo>
                  <a:lnTo>
                    <a:pt x="214" y="349"/>
                  </a:lnTo>
                  <a:lnTo>
                    <a:pt x="226" y="321"/>
                  </a:lnTo>
                  <a:lnTo>
                    <a:pt x="241" y="294"/>
                  </a:lnTo>
                  <a:lnTo>
                    <a:pt x="259" y="271"/>
                  </a:lnTo>
                  <a:lnTo>
                    <a:pt x="214" y="250"/>
                  </a:lnTo>
                  <a:lnTo>
                    <a:pt x="167" y="231"/>
                  </a:lnTo>
                  <a:lnTo>
                    <a:pt x="121" y="215"/>
                  </a:lnTo>
                  <a:lnTo>
                    <a:pt x="78" y="202"/>
                  </a:lnTo>
                  <a:lnTo>
                    <a:pt x="56" y="194"/>
                  </a:lnTo>
                  <a:lnTo>
                    <a:pt x="37" y="181"/>
                  </a:lnTo>
                  <a:lnTo>
                    <a:pt x="21" y="165"/>
                  </a:lnTo>
                  <a:lnTo>
                    <a:pt x="10" y="145"/>
                  </a:lnTo>
                  <a:lnTo>
                    <a:pt x="2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2" y="55"/>
                  </a:lnTo>
                  <a:lnTo>
                    <a:pt x="25" y="36"/>
                  </a:lnTo>
                  <a:lnTo>
                    <a:pt x="40" y="20"/>
                  </a:lnTo>
                  <a:lnTo>
                    <a:pt x="60" y="9"/>
                  </a:lnTo>
                  <a:lnTo>
                    <a:pt x="81" y="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580"/>
            <p:cNvSpPr>
              <a:spLocks noEditPoints="1"/>
            </p:cNvSpPr>
            <p:nvPr/>
          </p:nvSpPr>
          <p:spPr bwMode="auto">
            <a:xfrm>
              <a:off x="6118" y="7348"/>
              <a:ext cx="408" cy="412"/>
            </a:xfrm>
            <a:custGeom>
              <a:avLst/>
              <a:gdLst>
                <a:gd name="T0" fmla="*/ 1035 w 3262"/>
                <a:gd name="T1" fmla="*/ 2841 h 3292"/>
                <a:gd name="T2" fmla="*/ 1451 w 3262"/>
                <a:gd name="T3" fmla="*/ 2971 h 3292"/>
                <a:gd name="T4" fmla="*/ 1899 w 3262"/>
                <a:gd name="T5" fmla="*/ 2955 h 3292"/>
                <a:gd name="T6" fmla="*/ 2302 w 3262"/>
                <a:gd name="T7" fmla="*/ 2799 h 3292"/>
                <a:gd name="T8" fmla="*/ 2435 w 3262"/>
                <a:gd name="T9" fmla="*/ 2671 h 3292"/>
                <a:gd name="T10" fmla="*/ 753 w 3262"/>
                <a:gd name="T11" fmla="*/ 2648 h 3292"/>
                <a:gd name="T12" fmla="*/ 2425 w 3262"/>
                <a:gd name="T13" fmla="*/ 2459 h 3292"/>
                <a:gd name="T14" fmla="*/ 2443 w 3262"/>
                <a:gd name="T15" fmla="*/ 2093 h 3292"/>
                <a:gd name="T16" fmla="*/ 2039 w 3262"/>
                <a:gd name="T17" fmla="*/ 2057 h 3292"/>
                <a:gd name="T18" fmla="*/ 1427 w 3262"/>
                <a:gd name="T19" fmla="*/ 2057 h 3292"/>
                <a:gd name="T20" fmla="*/ 819 w 3262"/>
                <a:gd name="T21" fmla="*/ 2093 h 3292"/>
                <a:gd name="T22" fmla="*/ 837 w 3262"/>
                <a:gd name="T23" fmla="*/ 2459 h 3292"/>
                <a:gd name="T24" fmla="*/ 867 w 3262"/>
                <a:gd name="T25" fmla="*/ 2057 h 3292"/>
                <a:gd name="T26" fmla="*/ 1279 w 3262"/>
                <a:gd name="T27" fmla="*/ 356 h 3292"/>
                <a:gd name="T28" fmla="*/ 890 w 3262"/>
                <a:gd name="T29" fmla="*/ 537 h 3292"/>
                <a:gd name="T30" fmla="*/ 582 w 3262"/>
                <a:gd name="T31" fmla="*/ 828 h 3292"/>
                <a:gd name="T32" fmla="*/ 380 w 3262"/>
                <a:gd name="T33" fmla="*/ 1206 h 3292"/>
                <a:gd name="T34" fmla="*/ 306 w 3262"/>
                <a:gd name="T35" fmla="*/ 1646 h 3292"/>
                <a:gd name="T36" fmla="*/ 380 w 3262"/>
                <a:gd name="T37" fmla="*/ 2087 h 3292"/>
                <a:gd name="T38" fmla="*/ 584 w 3262"/>
                <a:gd name="T39" fmla="*/ 2465 h 3292"/>
                <a:gd name="T40" fmla="*/ 612 w 3262"/>
                <a:gd name="T41" fmla="*/ 2108 h 3292"/>
                <a:gd name="T42" fmla="*/ 674 w 3262"/>
                <a:gd name="T43" fmla="*/ 1940 h 3292"/>
                <a:gd name="T44" fmla="*/ 829 w 3262"/>
                <a:gd name="T45" fmla="*/ 1854 h 3292"/>
                <a:gd name="T46" fmla="*/ 2503 w 3262"/>
                <a:gd name="T47" fmla="*/ 1875 h 3292"/>
                <a:gd name="T48" fmla="*/ 2626 w 3262"/>
                <a:gd name="T49" fmla="*/ 2000 h 3292"/>
                <a:gd name="T50" fmla="*/ 2647 w 3262"/>
                <a:gd name="T51" fmla="*/ 2458 h 3292"/>
                <a:gd name="T52" fmla="*/ 2774 w 3262"/>
                <a:gd name="T53" fmla="*/ 2322 h 3292"/>
                <a:gd name="T54" fmla="*/ 2929 w 3262"/>
                <a:gd name="T55" fmla="*/ 1916 h 3292"/>
                <a:gd name="T56" fmla="*/ 2944 w 3262"/>
                <a:gd name="T57" fmla="*/ 1464 h 3292"/>
                <a:gd name="T58" fmla="*/ 2816 w 3262"/>
                <a:gd name="T59" fmla="*/ 1047 h 3292"/>
                <a:gd name="T60" fmla="*/ 2568 w 3262"/>
                <a:gd name="T61" fmla="*/ 700 h 3292"/>
                <a:gd name="T62" fmla="*/ 2224 w 3262"/>
                <a:gd name="T63" fmla="*/ 450 h 3292"/>
                <a:gd name="T64" fmla="*/ 1811 w 3262"/>
                <a:gd name="T65" fmla="*/ 321 h 3292"/>
                <a:gd name="T66" fmla="*/ 1734 w 3262"/>
                <a:gd name="T67" fmla="*/ 3 h 3292"/>
                <a:gd name="T68" fmla="*/ 2220 w 3262"/>
                <a:gd name="T69" fmla="*/ 110 h 3292"/>
                <a:gd name="T70" fmla="*/ 2640 w 3262"/>
                <a:gd name="T71" fmla="*/ 353 h 3292"/>
                <a:gd name="T72" fmla="*/ 2969 w 3262"/>
                <a:gd name="T73" fmla="*/ 705 h 3292"/>
                <a:gd name="T74" fmla="*/ 3185 w 3262"/>
                <a:gd name="T75" fmla="*/ 1144 h 3292"/>
                <a:gd name="T76" fmla="*/ 3262 w 3262"/>
                <a:gd name="T77" fmla="*/ 1646 h 3292"/>
                <a:gd name="T78" fmla="*/ 3185 w 3262"/>
                <a:gd name="T79" fmla="*/ 2147 h 3292"/>
                <a:gd name="T80" fmla="*/ 2969 w 3262"/>
                <a:gd name="T81" fmla="*/ 2586 h 3292"/>
                <a:gd name="T82" fmla="*/ 2640 w 3262"/>
                <a:gd name="T83" fmla="*/ 2939 h 3292"/>
                <a:gd name="T84" fmla="*/ 2220 w 3262"/>
                <a:gd name="T85" fmla="*/ 3180 h 3292"/>
                <a:gd name="T86" fmla="*/ 1734 w 3262"/>
                <a:gd name="T87" fmla="*/ 3289 h 3292"/>
                <a:gd name="T88" fmla="*/ 1230 w 3262"/>
                <a:gd name="T89" fmla="*/ 3241 h 3292"/>
                <a:gd name="T90" fmla="*/ 781 w 3262"/>
                <a:gd name="T91" fmla="*/ 3050 h 3292"/>
                <a:gd name="T92" fmla="*/ 411 w 3262"/>
                <a:gd name="T93" fmla="*/ 2738 h 3292"/>
                <a:gd name="T94" fmla="*/ 148 w 3262"/>
                <a:gd name="T95" fmla="*/ 2332 h 3292"/>
                <a:gd name="T96" fmla="*/ 13 w 3262"/>
                <a:gd name="T97" fmla="*/ 1852 h 3292"/>
                <a:gd name="T98" fmla="*/ 29 w 3262"/>
                <a:gd name="T99" fmla="*/ 1339 h 3292"/>
                <a:gd name="T100" fmla="*/ 191 w 3262"/>
                <a:gd name="T101" fmla="*/ 871 h 3292"/>
                <a:gd name="T102" fmla="*/ 478 w 3262"/>
                <a:gd name="T103" fmla="*/ 482 h 3292"/>
                <a:gd name="T104" fmla="*/ 865 w 3262"/>
                <a:gd name="T105" fmla="*/ 193 h 3292"/>
                <a:gd name="T106" fmla="*/ 1327 w 3262"/>
                <a:gd name="T107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62" h="3292">
                  <a:moveTo>
                    <a:pt x="753" y="2648"/>
                  </a:moveTo>
                  <a:lnTo>
                    <a:pt x="819" y="2702"/>
                  </a:lnTo>
                  <a:lnTo>
                    <a:pt x="888" y="2753"/>
                  </a:lnTo>
                  <a:lnTo>
                    <a:pt x="960" y="2799"/>
                  </a:lnTo>
                  <a:lnTo>
                    <a:pt x="1035" y="2841"/>
                  </a:lnTo>
                  <a:lnTo>
                    <a:pt x="1113" y="2877"/>
                  </a:lnTo>
                  <a:lnTo>
                    <a:pt x="1194" y="2909"/>
                  </a:lnTo>
                  <a:lnTo>
                    <a:pt x="1278" y="2935"/>
                  </a:lnTo>
                  <a:lnTo>
                    <a:pt x="1363" y="2955"/>
                  </a:lnTo>
                  <a:lnTo>
                    <a:pt x="1451" y="2971"/>
                  </a:lnTo>
                  <a:lnTo>
                    <a:pt x="1540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9" y="2955"/>
                  </a:lnTo>
                  <a:lnTo>
                    <a:pt x="1985" y="2935"/>
                  </a:lnTo>
                  <a:lnTo>
                    <a:pt x="2068" y="2909"/>
                  </a:lnTo>
                  <a:lnTo>
                    <a:pt x="2149" y="2877"/>
                  </a:lnTo>
                  <a:lnTo>
                    <a:pt x="2226" y="2841"/>
                  </a:lnTo>
                  <a:lnTo>
                    <a:pt x="2302" y="2799"/>
                  </a:lnTo>
                  <a:lnTo>
                    <a:pt x="2374" y="2753"/>
                  </a:lnTo>
                  <a:lnTo>
                    <a:pt x="2443" y="2702"/>
                  </a:lnTo>
                  <a:lnTo>
                    <a:pt x="2509" y="2648"/>
                  </a:lnTo>
                  <a:lnTo>
                    <a:pt x="2473" y="2662"/>
                  </a:lnTo>
                  <a:lnTo>
                    <a:pt x="2435" y="2671"/>
                  </a:lnTo>
                  <a:lnTo>
                    <a:pt x="2395" y="2674"/>
                  </a:lnTo>
                  <a:lnTo>
                    <a:pt x="867" y="2674"/>
                  </a:lnTo>
                  <a:lnTo>
                    <a:pt x="827" y="2671"/>
                  </a:lnTo>
                  <a:lnTo>
                    <a:pt x="789" y="2662"/>
                  </a:lnTo>
                  <a:lnTo>
                    <a:pt x="753" y="2648"/>
                  </a:lnTo>
                  <a:close/>
                  <a:moveTo>
                    <a:pt x="2039" y="2057"/>
                  </a:moveTo>
                  <a:lnTo>
                    <a:pt x="2039" y="2469"/>
                  </a:lnTo>
                  <a:lnTo>
                    <a:pt x="2395" y="2469"/>
                  </a:lnTo>
                  <a:lnTo>
                    <a:pt x="2412" y="2466"/>
                  </a:lnTo>
                  <a:lnTo>
                    <a:pt x="2425" y="2459"/>
                  </a:lnTo>
                  <a:lnTo>
                    <a:pt x="2436" y="2447"/>
                  </a:lnTo>
                  <a:lnTo>
                    <a:pt x="2443" y="2434"/>
                  </a:lnTo>
                  <a:lnTo>
                    <a:pt x="2446" y="2417"/>
                  </a:lnTo>
                  <a:lnTo>
                    <a:pt x="2446" y="2108"/>
                  </a:lnTo>
                  <a:lnTo>
                    <a:pt x="2443" y="2093"/>
                  </a:lnTo>
                  <a:lnTo>
                    <a:pt x="2436" y="2079"/>
                  </a:lnTo>
                  <a:lnTo>
                    <a:pt x="2425" y="2067"/>
                  </a:lnTo>
                  <a:lnTo>
                    <a:pt x="2412" y="2060"/>
                  </a:lnTo>
                  <a:lnTo>
                    <a:pt x="2395" y="2057"/>
                  </a:lnTo>
                  <a:lnTo>
                    <a:pt x="2039" y="2057"/>
                  </a:lnTo>
                  <a:close/>
                  <a:moveTo>
                    <a:pt x="1427" y="2057"/>
                  </a:moveTo>
                  <a:lnTo>
                    <a:pt x="1427" y="2469"/>
                  </a:lnTo>
                  <a:lnTo>
                    <a:pt x="1835" y="2469"/>
                  </a:lnTo>
                  <a:lnTo>
                    <a:pt x="1835" y="2057"/>
                  </a:lnTo>
                  <a:lnTo>
                    <a:pt x="1427" y="2057"/>
                  </a:lnTo>
                  <a:close/>
                  <a:moveTo>
                    <a:pt x="867" y="2057"/>
                  </a:moveTo>
                  <a:lnTo>
                    <a:pt x="850" y="2060"/>
                  </a:lnTo>
                  <a:lnTo>
                    <a:pt x="837" y="2067"/>
                  </a:lnTo>
                  <a:lnTo>
                    <a:pt x="826" y="2079"/>
                  </a:lnTo>
                  <a:lnTo>
                    <a:pt x="819" y="2093"/>
                  </a:lnTo>
                  <a:lnTo>
                    <a:pt x="815" y="2108"/>
                  </a:lnTo>
                  <a:lnTo>
                    <a:pt x="815" y="2417"/>
                  </a:lnTo>
                  <a:lnTo>
                    <a:pt x="819" y="2434"/>
                  </a:lnTo>
                  <a:lnTo>
                    <a:pt x="826" y="2447"/>
                  </a:lnTo>
                  <a:lnTo>
                    <a:pt x="837" y="2459"/>
                  </a:lnTo>
                  <a:lnTo>
                    <a:pt x="850" y="2466"/>
                  </a:lnTo>
                  <a:lnTo>
                    <a:pt x="867" y="2469"/>
                  </a:lnTo>
                  <a:lnTo>
                    <a:pt x="1224" y="2469"/>
                  </a:lnTo>
                  <a:lnTo>
                    <a:pt x="1224" y="2057"/>
                  </a:lnTo>
                  <a:lnTo>
                    <a:pt x="867" y="2057"/>
                  </a:lnTo>
                  <a:close/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4" y="1916"/>
                  </a:lnTo>
                  <a:lnTo>
                    <a:pt x="354" y="2002"/>
                  </a:lnTo>
                  <a:lnTo>
                    <a:pt x="380" y="2087"/>
                  </a:lnTo>
                  <a:lnTo>
                    <a:pt x="410" y="2168"/>
                  </a:lnTo>
                  <a:lnTo>
                    <a:pt x="447" y="2247"/>
                  </a:lnTo>
                  <a:lnTo>
                    <a:pt x="488" y="2322"/>
                  </a:lnTo>
                  <a:lnTo>
                    <a:pt x="534" y="2396"/>
                  </a:lnTo>
                  <a:lnTo>
                    <a:pt x="584" y="2465"/>
                  </a:lnTo>
                  <a:lnTo>
                    <a:pt x="638" y="2531"/>
                  </a:lnTo>
                  <a:lnTo>
                    <a:pt x="624" y="2496"/>
                  </a:lnTo>
                  <a:lnTo>
                    <a:pt x="615" y="2458"/>
                  </a:lnTo>
                  <a:lnTo>
                    <a:pt x="612" y="2417"/>
                  </a:lnTo>
                  <a:lnTo>
                    <a:pt x="612" y="2108"/>
                  </a:lnTo>
                  <a:lnTo>
                    <a:pt x="615" y="2070"/>
                  </a:lnTo>
                  <a:lnTo>
                    <a:pt x="623" y="2034"/>
                  </a:lnTo>
                  <a:lnTo>
                    <a:pt x="635" y="2000"/>
                  </a:lnTo>
                  <a:lnTo>
                    <a:pt x="653" y="1969"/>
                  </a:lnTo>
                  <a:lnTo>
                    <a:pt x="674" y="1940"/>
                  </a:lnTo>
                  <a:lnTo>
                    <a:pt x="700" y="1914"/>
                  </a:lnTo>
                  <a:lnTo>
                    <a:pt x="727" y="1893"/>
                  </a:lnTo>
                  <a:lnTo>
                    <a:pt x="759" y="1875"/>
                  </a:lnTo>
                  <a:lnTo>
                    <a:pt x="793" y="1863"/>
                  </a:lnTo>
                  <a:lnTo>
                    <a:pt x="829" y="1854"/>
                  </a:lnTo>
                  <a:lnTo>
                    <a:pt x="867" y="1851"/>
                  </a:lnTo>
                  <a:lnTo>
                    <a:pt x="2395" y="1851"/>
                  </a:lnTo>
                  <a:lnTo>
                    <a:pt x="2433" y="1854"/>
                  </a:lnTo>
                  <a:lnTo>
                    <a:pt x="2469" y="1863"/>
                  </a:lnTo>
                  <a:lnTo>
                    <a:pt x="2503" y="1875"/>
                  </a:lnTo>
                  <a:lnTo>
                    <a:pt x="2534" y="1893"/>
                  </a:lnTo>
                  <a:lnTo>
                    <a:pt x="2563" y="1914"/>
                  </a:lnTo>
                  <a:lnTo>
                    <a:pt x="2588" y="1940"/>
                  </a:lnTo>
                  <a:lnTo>
                    <a:pt x="2609" y="1969"/>
                  </a:lnTo>
                  <a:lnTo>
                    <a:pt x="2626" y="2000"/>
                  </a:lnTo>
                  <a:lnTo>
                    <a:pt x="2640" y="2034"/>
                  </a:lnTo>
                  <a:lnTo>
                    <a:pt x="2648" y="2070"/>
                  </a:lnTo>
                  <a:lnTo>
                    <a:pt x="2650" y="2108"/>
                  </a:lnTo>
                  <a:lnTo>
                    <a:pt x="2650" y="2417"/>
                  </a:lnTo>
                  <a:lnTo>
                    <a:pt x="2647" y="2458"/>
                  </a:lnTo>
                  <a:lnTo>
                    <a:pt x="2638" y="2496"/>
                  </a:lnTo>
                  <a:lnTo>
                    <a:pt x="2623" y="2531"/>
                  </a:lnTo>
                  <a:lnTo>
                    <a:pt x="2679" y="2465"/>
                  </a:lnTo>
                  <a:lnTo>
                    <a:pt x="2729" y="2396"/>
                  </a:lnTo>
                  <a:lnTo>
                    <a:pt x="2774" y="2322"/>
                  </a:lnTo>
                  <a:lnTo>
                    <a:pt x="2815" y="2247"/>
                  </a:lnTo>
                  <a:lnTo>
                    <a:pt x="2852" y="2168"/>
                  </a:lnTo>
                  <a:lnTo>
                    <a:pt x="2882" y="2087"/>
                  </a:lnTo>
                  <a:lnTo>
                    <a:pt x="2909" y="2002"/>
                  </a:lnTo>
                  <a:lnTo>
                    <a:pt x="2929" y="1916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81"/>
            <p:cNvSpPr/>
            <p:nvPr/>
          </p:nvSpPr>
          <p:spPr bwMode="auto">
            <a:xfrm>
              <a:off x="6347" y="7451"/>
              <a:ext cx="77" cy="77"/>
            </a:xfrm>
            <a:custGeom>
              <a:avLst/>
              <a:gdLst>
                <a:gd name="T0" fmla="*/ 531 w 611"/>
                <a:gd name="T1" fmla="*/ 2 h 616"/>
                <a:gd name="T2" fmla="*/ 571 w 611"/>
                <a:gd name="T3" fmla="*/ 20 h 616"/>
                <a:gd name="T4" fmla="*/ 600 w 611"/>
                <a:gd name="T5" fmla="*/ 55 h 616"/>
                <a:gd name="T6" fmla="*/ 611 w 611"/>
                <a:gd name="T7" fmla="*/ 101 h 616"/>
                <a:gd name="T8" fmla="*/ 602 w 611"/>
                <a:gd name="T9" fmla="*/ 145 h 616"/>
                <a:gd name="T10" fmla="*/ 576 w 611"/>
                <a:gd name="T11" fmla="*/ 181 h 616"/>
                <a:gd name="T12" fmla="*/ 535 w 611"/>
                <a:gd name="T13" fmla="*/ 202 h 616"/>
                <a:gd name="T14" fmla="*/ 445 w 611"/>
                <a:gd name="T15" fmla="*/ 231 h 616"/>
                <a:gd name="T16" fmla="*/ 354 w 611"/>
                <a:gd name="T17" fmla="*/ 271 h 616"/>
                <a:gd name="T18" fmla="*/ 387 w 611"/>
                <a:gd name="T19" fmla="*/ 321 h 616"/>
                <a:gd name="T20" fmla="*/ 405 w 611"/>
                <a:gd name="T21" fmla="*/ 379 h 616"/>
                <a:gd name="T22" fmla="*/ 405 w 611"/>
                <a:gd name="T23" fmla="*/ 445 h 616"/>
                <a:gd name="T24" fmla="*/ 385 w 611"/>
                <a:gd name="T25" fmla="*/ 506 h 616"/>
                <a:gd name="T26" fmla="*/ 348 w 611"/>
                <a:gd name="T27" fmla="*/ 556 h 616"/>
                <a:gd name="T28" fmla="*/ 297 w 611"/>
                <a:gd name="T29" fmla="*/ 594 h 616"/>
                <a:gd name="T30" fmla="*/ 237 w 611"/>
                <a:gd name="T31" fmla="*/ 614 h 616"/>
                <a:gd name="T32" fmla="*/ 170 w 611"/>
                <a:gd name="T33" fmla="*/ 614 h 616"/>
                <a:gd name="T34" fmla="*/ 110 w 611"/>
                <a:gd name="T35" fmla="*/ 594 h 616"/>
                <a:gd name="T36" fmla="*/ 60 w 611"/>
                <a:gd name="T37" fmla="*/ 556 h 616"/>
                <a:gd name="T38" fmla="*/ 23 w 611"/>
                <a:gd name="T39" fmla="*/ 506 h 616"/>
                <a:gd name="T40" fmla="*/ 3 w 611"/>
                <a:gd name="T41" fmla="*/ 445 h 616"/>
                <a:gd name="T42" fmla="*/ 0 w 611"/>
                <a:gd name="T43" fmla="*/ 406 h 616"/>
                <a:gd name="T44" fmla="*/ 5 w 611"/>
                <a:gd name="T45" fmla="*/ 363 h 616"/>
                <a:gd name="T46" fmla="*/ 27 w 611"/>
                <a:gd name="T47" fmla="*/ 295 h 616"/>
                <a:gd name="T48" fmla="*/ 65 w 611"/>
                <a:gd name="T49" fmla="*/ 235 h 616"/>
                <a:gd name="T50" fmla="*/ 115 w 611"/>
                <a:gd name="T51" fmla="*/ 184 h 616"/>
                <a:gd name="T52" fmla="*/ 171 w 611"/>
                <a:gd name="T53" fmla="*/ 139 h 616"/>
                <a:gd name="T54" fmla="*/ 231 w 611"/>
                <a:gd name="T55" fmla="*/ 103 h 616"/>
                <a:gd name="T56" fmla="*/ 293 w 611"/>
                <a:gd name="T57" fmla="*/ 72 h 616"/>
                <a:gd name="T58" fmla="*/ 357 w 611"/>
                <a:gd name="T59" fmla="*/ 45 h 616"/>
                <a:gd name="T60" fmla="*/ 412 w 611"/>
                <a:gd name="T61" fmla="*/ 25 h 616"/>
                <a:gd name="T62" fmla="*/ 455 w 611"/>
                <a:gd name="T63" fmla="*/ 11 h 616"/>
                <a:gd name="T64" fmla="*/ 480 w 611"/>
                <a:gd name="T65" fmla="*/ 4 h 616"/>
                <a:gd name="T66" fmla="*/ 485 w 611"/>
                <a:gd name="T67" fmla="*/ 3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1" h="616">
                  <a:moveTo>
                    <a:pt x="508" y="0"/>
                  </a:moveTo>
                  <a:lnTo>
                    <a:pt x="531" y="2"/>
                  </a:lnTo>
                  <a:lnTo>
                    <a:pt x="552" y="9"/>
                  </a:lnTo>
                  <a:lnTo>
                    <a:pt x="571" y="20"/>
                  </a:lnTo>
                  <a:lnTo>
                    <a:pt x="588" y="36"/>
                  </a:lnTo>
                  <a:lnTo>
                    <a:pt x="600" y="55"/>
                  </a:lnTo>
                  <a:lnTo>
                    <a:pt x="608" y="77"/>
                  </a:lnTo>
                  <a:lnTo>
                    <a:pt x="611" y="101"/>
                  </a:lnTo>
                  <a:lnTo>
                    <a:pt x="609" y="124"/>
                  </a:lnTo>
                  <a:lnTo>
                    <a:pt x="602" y="145"/>
                  </a:lnTo>
                  <a:lnTo>
                    <a:pt x="591" y="165"/>
                  </a:lnTo>
                  <a:lnTo>
                    <a:pt x="576" y="181"/>
                  </a:lnTo>
                  <a:lnTo>
                    <a:pt x="556" y="194"/>
                  </a:lnTo>
                  <a:lnTo>
                    <a:pt x="535" y="202"/>
                  </a:lnTo>
                  <a:lnTo>
                    <a:pt x="491" y="215"/>
                  </a:lnTo>
                  <a:lnTo>
                    <a:pt x="445" y="231"/>
                  </a:lnTo>
                  <a:lnTo>
                    <a:pt x="399" y="250"/>
                  </a:lnTo>
                  <a:lnTo>
                    <a:pt x="354" y="271"/>
                  </a:lnTo>
                  <a:lnTo>
                    <a:pt x="372" y="294"/>
                  </a:lnTo>
                  <a:lnTo>
                    <a:pt x="387" y="321"/>
                  </a:lnTo>
                  <a:lnTo>
                    <a:pt x="399" y="349"/>
                  </a:lnTo>
                  <a:lnTo>
                    <a:pt x="405" y="379"/>
                  </a:lnTo>
                  <a:lnTo>
                    <a:pt x="408" y="411"/>
                  </a:lnTo>
                  <a:lnTo>
                    <a:pt x="405" y="445"/>
                  </a:lnTo>
                  <a:lnTo>
                    <a:pt x="398" y="476"/>
                  </a:lnTo>
                  <a:lnTo>
                    <a:pt x="385" y="506"/>
                  </a:lnTo>
                  <a:lnTo>
                    <a:pt x="368" y="533"/>
                  </a:lnTo>
                  <a:lnTo>
                    <a:pt x="348" y="556"/>
                  </a:lnTo>
                  <a:lnTo>
                    <a:pt x="324" y="577"/>
                  </a:lnTo>
                  <a:lnTo>
                    <a:pt x="297" y="594"/>
                  </a:lnTo>
                  <a:lnTo>
                    <a:pt x="269" y="606"/>
                  </a:lnTo>
                  <a:lnTo>
                    <a:pt x="237" y="614"/>
                  </a:lnTo>
                  <a:lnTo>
                    <a:pt x="204" y="616"/>
                  </a:lnTo>
                  <a:lnTo>
                    <a:pt x="170" y="614"/>
                  </a:lnTo>
                  <a:lnTo>
                    <a:pt x="140" y="606"/>
                  </a:lnTo>
                  <a:lnTo>
                    <a:pt x="110" y="594"/>
                  </a:lnTo>
                  <a:lnTo>
                    <a:pt x="83" y="577"/>
                  </a:lnTo>
                  <a:lnTo>
                    <a:pt x="60" y="556"/>
                  </a:lnTo>
                  <a:lnTo>
                    <a:pt x="39" y="533"/>
                  </a:lnTo>
                  <a:lnTo>
                    <a:pt x="23" y="506"/>
                  </a:lnTo>
                  <a:lnTo>
                    <a:pt x="11" y="476"/>
                  </a:lnTo>
                  <a:lnTo>
                    <a:pt x="3" y="445"/>
                  </a:lnTo>
                  <a:lnTo>
                    <a:pt x="0" y="411"/>
                  </a:lnTo>
                  <a:lnTo>
                    <a:pt x="0" y="406"/>
                  </a:lnTo>
                  <a:lnTo>
                    <a:pt x="1" y="400"/>
                  </a:lnTo>
                  <a:lnTo>
                    <a:pt x="5" y="363"/>
                  </a:lnTo>
                  <a:lnTo>
                    <a:pt x="14" y="328"/>
                  </a:lnTo>
                  <a:lnTo>
                    <a:pt x="27" y="295"/>
                  </a:lnTo>
                  <a:lnTo>
                    <a:pt x="45" y="264"/>
                  </a:lnTo>
                  <a:lnTo>
                    <a:pt x="65" y="235"/>
                  </a:lnTo>
                  <a:lnTo>
                    <a:pt x="90" y="208"/>
                  </a:lnTo>
                  <a:lnTo>
                    <a:pt x="115" y="184"/>
                  </a:lnTo>
                  <a:lnTo>
                    <a:pt x="143" y="161"/>
                  </a:lnTo>
                  <a:lnTo>
                    <a:pt x="171" y="139"/>
                  </a:lnTo>
                  <a:lnTo>
                    <a:pt x="201" y="121"/>
                  </a:lnTo>
                  <a:lnTo>
                    <a:pt x="231" y="103"/>
                  </a:lnTo>
                  <a:lnTo>
                    <a:pt x="260" y="88"/>
                  </a:lnTo>
                  <a:lnTo>
                    <a:pt x="293" y="72"/>
                  </a:lnTo>
                  <a:lnTo>
                    <a:pt x="326" y="58"/>
                  </a:lnTo>
                  <a:lnTo>
                    <a:pt x="357" y="45"/>
                  </a:lnTo>
                  <a:lnTo>
                    <a:pt x="385" y="34"/>
                  </a:lnTo>
                  <a:lnTo>
                    <a:pt x="412" y="25"/>
                  </a:lnTo>
                  <a:lnTo>
                    <a:pt x="435" y="17"/>
                  </a:lnTo>
                  <a:lnTo>
                    <a:pt x="455" y="11"/>
                  </a:lnTo>
                  <a:lnTo>
                    <a:pt x="470" y="7"/>
                  </a:lnTo>
                  <a:lnTo>
                    <a:pt x="480" y="4"/>
                  </a:lnTo>
                  <a:lnTo>
                    <a:pt x="485" y="3"/>
                  </a:lnTo>
                  <a:lnTo>
                    <a:pt x="485" y="3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9" name="Group 584"/>
          <p:cNvGrpSpPr>
            <a:grpSpLocks noChangeAspect="1"/>
          </p:cNvGrpSpPr>
          <p:nvPr/>
        </p:nvGrpSpPr>
        <p:grpSpPr bwMode="auto">
          <a:xfrm>
            <a:off x="8735020" y="3252170"/>
            <a:ext cx="469413" cy="474015"/>
            <a:chOff x="6588" y="7348"/>
            <a:chExt cx="408" cy="412"/>
          </a:xfrm>
          <a:solidFill>
            <a:srgbClr val="FFFFFF"/>
          </a:solidFill>
        </p:grpSpPr>
        <p:sp>
          <p:nvSpPr>
            <p:cNvPr id="100" name="Freeform 586"/>
            <p:cNvSpPr/>
            <p:nvPr/>
          </p:nvSpPr>
          <p:spPr bwMode="auto">
            <a:xfrm>
              <a:off x="6690" y="7606"/>
              <a:ext cx="51" cy="51"/>
            </a:xfrm>
            <a:custGeom>
              <a:avLst/>
              <a:gdLst>
                <a:gd name="T0" fmla="*/ 52 w 409"/>
                <a:gd name="T1" fmla="*/ 0 h 412"/>
                <a:gd name="T2" fmla="*/ 409 w 409"/>
                <a:gd name="T3" fmla="*/ 0 h 412"/>
                <a:gd name="T4" fmla="*/ 409 w 409"/>
                <a:gd name="T5" fmla="*/ 412 h 412"/>
                <a:gd name="T6" fmla="*/ 52 w 409"/>
                <a:gd name="T7" fmla="*/ 412 h 412"/>
                <a:gd name="T8" fmla="*/ 35 w 409"/>
                <a:gd name="T9" fmla="*/ 409 h 412"/>
                <a:gd name="T10" fmla="*/ 22 w 409"/>
                <a:gd name="T11" fmla="*/ 402 h 412"/>
                <a:gd name="T12" fmla="*/ 11 w 409"/>
                <a:gd name="T13" fmla="*/ 390 h 412"/>
                <a:gd name="T14" fmla="*/ 4 w 409"/>
                <a:gd name="T15" fmla="*/ 377 h 412"/>
                <a:gd name="T16" fmla="*/ 0 w 409"/>
                <a:gd name="T17" fmla="*/ 360 h 412"/>
                <a:gd name="T18" fmla="*/ 0 w 409"/>
                <a:gd name="T19" fmla="*/ 51 h 412"/>
                <a:gd name="T20" fmla="*/ 4 w 409"/>
                <a:gd name="T21" fmla="*/ 36 h 412"/>
                <a:gd name="T22" fmla="*/ 11 w 409"/>
                <a:gd name="T23" fmla="*/ 22 h 412"/>
                <a:gd name="T24" fmla="*/ 22 w 409"/>
                <a:gd name="T25" fmla="*/ 10 h 412"/>
                <a:gd name="T26" fmla="*/ 35 w 409"/>
                <a:gd name="T27" fmla="*/ 3 h 412"/>
                <a:gd name="T28" fmla="*/ 52 w 409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9" h="412">
                  <a:moveTo>
                    <a:pt x="52" y="0"/>
                  </a:moveTo>
                  <a:lnTo>
                    <a:pt x="409" y="0"/>
                  </a:lnTo>
                  <a:lnTo>
                    <a:pt x="409" y="412"/>
                  </a:lnTo>
                  <a:lnTo>
                    <a:pt x="52" y="412"/>
                  </a:lnTo>
                  <a:lnTo>
                    <a:pt x="35" y="409"/>
                  </a:lnTo>
                  <a:lnTo>
                    <a:pt x="22" y="402"/>
                  </a:lnTo>
                  <a:lnTo>
                    <a:pt x="11" y="390"/>
                  </a:lnTo>
                  <a:lnTo>
                    <a:pt x="4" y="377"/>
                  </a:lnTo>
                  <a:lnTo>
                    <a:pt x="0" y="360"/>
                  </a:lnTo>
                  <a:lnTo>
                    <a:pt x="0" y="51"/>
                  </a:lnTo>
                  <a:lnTo>
                    <a:pt x="4" y="36"/>
                  </a:lnTo>
                  <a:lnTo>
                    <a:pt x="11" y="22"/>
                  </a:lnTo>
                  <a:lnTo>
                    <a:pt x="22" y="10"/>
                  </a:lnTo>
                  <a:lnTo>
                    <a:pt x="35" y="3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Rectangle 587"/>
            <p:cNvSpPr>
              <a:spLocks noChangeArrowheads="1"/>
            </p:cNvSpPr>
            <p:nvPr/>
          </p:nvSpPr>
          <p:spPr bwMode="auto">
            <a:xfrm>
              <a:off x="6766" y="7606"/>
              <a:ext cx="51" cy="5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88"/>
            <p:cNvSpPr/>
            <p:nvPr/>
          </p:nvSpPr>
          <p:spPr bwMode="auto">
            <a:xfrm>
              <a:off x="6843" y="7606"/>
              <a:ext cx="51" cy="51"/>
            </a:xfrm>
            <a:custGeom>
              <a:avLst/>
              <a:gdLst>
                <a:gd name="T0" fmla="*/ 0 w 407"/>
                <a:gd name="T1" fmla="*/ 0 h 412"/>
                <a:gd name="T2" fmla="*/ 356 w 407"/>
                <a:gd name="T3" fmla="*/ 0 h 412"/>
                <a:gd name="T4" fmla="*/ 373 w 407"/>
                <a:gd name="T5" fmla="*/ 3 h 412"/>
                <a:gd name="T6" fmla="*/ 386 w 407"/>
                <a:gd name="T7" fmla="*/ 10 h 412"/>
                <a:gd name="T8" fmla="*/ 397 w 407"/>
                <a:gd name="T9" fmla="*/ 22 h 412"/>
                <a:gd name="T10" fmla="*/ 404 w 407"/>
                <a:gd name="T11" fmla="*/ 36 h 412"/>
                <a:gd name="T12" fmla="*/ 407 w 407"/>
                <a:gd name="T13" fmla="*/ 51 h 412"/>
                <a:gd name="T14" fmla="*/ 407 w 407"/>
                <a:gd name="T15" fmla="*/ 360 h 412"/>
                <a:gd name="T16" fmla="*/ 404 w 407"/>
                <a:gd name="T17" fmla="*/ 377 h 412"/>
                <a:gd name="T18" fmla="*/ 397 w 407"/>
                <a:gd name="T19" fmla="*/ 390 h 412"/>
                <a:gd name="T20" fmla="*/ 386 w 407"/>
                <a:gd name="T21" fmla="*/ 402 h 412"/>
                <a:gd name="T22" fmla="*/ 373 w 407"/>
                <a:gd name="T23" fmla="*/ 409 h 412"/>
                <a:gd name="T24" fmla="*/ 356 w 407"/>
                <a:gd name="T25" fmla="*/ 412 h 412"/>
                <a:gd name="T26" fmla="*/ 0 w 407"/>
                <a:gd name="T27" fmla="*/ 412 h 412"/>
                <a:gd name="T28" fmla="*/ 0 w 407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7" h="412">
                  <a:moveTo>
                    <a:pt x="0" y="0"/>
                  </a:moveTo>
                  <a:lnTo>
                    <a:pt x="356" y="0"/>
                  </a:lnTo>
                  <a:lnTo>
                    <a:pt x="373" y="3"/>
                  </a:lnTo>
                  <a:lnTo>
                    <a:pt x="386" y="10"/>
                  </a:lnTo>
                  <a:lnTo>
                    <a:pt x="397" y="22"/>
                  </a:lnTo>
                  <a:lnTo>
                    <a:pt x="404" y="36"/>
                  </a:lnTo>
                  <a:lnTo>
                    <a:pt x="407" y="51"/>
                  </a:lnTo>
                  <a:lnTo>
                    <a:pt x="407" y="360"/>
                  </a:lnTo>
                  <a:lnTo>
                    <a:pt x="404" y="377"/>
                  </a:lnTo>
                  <a:lnTo>
                    <a:pt x="397" y="390"/>
                  </a:lnTo>
                  <a:lnTo>
                    <a:pt x="386" y="402"/>
                  </a:lnTo>
                  <a:lnTo>
                    <a:pt x="373" y="409"/>
                  </a:lnTo>
                  <a:lnTo>
                    <a:pt x="356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89"/>
            <p:cNvSpPr>
              <a:spLocks noEditPoints="1"/>
            </p:cNvSpPr>
            <p:nvPr/>
          </p:nvSpPr>
          <p:spPr bwMode="auto">
            <a:xfrm>
              <a:off x="6588" y="7348"/>
              <a:ext cx="408" cy="412"/>
            </a:xfrm>
            <a:custGeom>
              <a:avLst/>
              <a:gdLst>
                <a:gd name="T0" fmla="*/ 727 w 3262"/>
                <a:gd name="T1" fmla="*/ 1893 h 3292"/>
                <a:gd name="T2" fmla="*/ 623 w 3262"/>
                <a:gd name="T3" fmla="*/ 2034 h 3292"/>
                <a:gd name="T4" fmla="*/ 623 w 3262"/>
                <a:gd name="T5" fmla="*/ 2492 h 3292"/>
                <a:gd name="T6" fmla="*/ 727 w 3262"/>
                <a:gd name="T7" fmla="*/ 2633 h 3292"/>
                <a:gd name="T8" fmla="*/ 2395 w 3262"/>
                <a:gd name="T9" fmla="*/ 2674 h 3292"/>
                <a:gd name="T10" fmla="*/ 2563 w 3262"/>
                <a:gd name="T11" fmla="*/ 2611 h 3292"/>
                <a:gd name="T12" fmla="*/ 2648 w 3262"/>
                <a:gd name="T13" fmla="*/ 2455 h 3292"/>
                <a:gd name="T14" fmla="*/ 2626 w 3262"/>
                <a:gd name="T15" fmla="*/ 2000 h 3292"/>
                <a:gd name="T16" fmla="*/ 2503 w 3262"/>
                <a:gd name="T17" fmla="*/ 1875 h 3292"/>
                <a:gd name="T18" fmla="*/ 919 w 3262"/>
                <a:gd name="T19" fmla="*/ 823 h 3292"/>
                <a:gd name="T20" fmla="*/ 827 w 3262"/>
                <a:gd name="T21" fmla="*/ 878 h 3292"/>
                <a:gd name="T22" fmla="*/ 836 w 3262"/>
                <a:gd name="T23" fmla="*/ 988 h 3292"/>
                <a:gd name="T24" fmla="*/ 982 w 3262"/>
                <a:gd name="T25" fmla="*/ 1054 h 3292"/>
                <a:gd name="T26" fmla="*/ 1029 w 3262"/>
                <a:gd name="T27" fmla="*/ 1172 h 3292"/>
                <a:gd name="T28" fmla="*/ 1043 w 3262"/>
                <a:gd name="T29" fmla="*/ 1329 h 3292"/>
                <a:gd name="T30" fmla="*/ 1159 w 3262"/>
                <a:gd name="T31" fmla="*/ 1429 h 3292"/>
                <a:gd name="T32" fmla="*/ 1317 w 3262"/>
                <a:gd name="T33" fmla="*/ 1417 h 3292"/>
                <a:gd name="T34" fmla="*/ 1417 w 3262"/>
                <a:gd name="T35" fmla="*/ 1299 h 3292"/>
                <a:gd name="T36" fmla="*/ 1422 w 3262"/>
                <a:gd name="T37" fmla="*/ 1186 h 3292"/>
                <a:gd name="T38" fmla="*/ 1338 w 3262"/>
                <a:gd name="T39" fmla="*/ 1031 h 3292"/>
                <a:gd name="T40" fmla="*/ 1196 w 3262"/>
                <a:gd name="T41" fmla="*/ 926 h 3292"/>
                <a:gd name="T42" fmla="*/ 1042 w 3262"/>
                <a:gd name="T43" fmla="*/ 857 h 3292"/>
                <a:gd name="T44" fmla="*/ 946 w 3262"/>
                <a:gd name="T45" fmla="*/ 827 h 3292"/>
                <a:gd name="T46" fmla="*/ 2315 w 3262"/>
                <a:gd name="T47" fmla="*/ 827 h 3292"/>
                <a:gd name="T48" fmla="*/ 2220 w 3262"/>
                <a:gd name="T49" fmla="*/ 857 h 3292"/>
                <a:gd name="T50" fmla="*/ 2066 w 3262"/>
                <a:gd name="T51" fmla="*/ 926 h 3292"/>
                <a:gd name="T52" fmla="*/ 1925 w 3262"/>
                <a:gd name="T53" fmla="*/ 1031 h 3292"/>
                <a:gd name="T54" fmla="*/ 1840 w 3262"/>
                <a:gd name="T55" fmla="*/ 1186 h 3292"/>
                <a:gd name="T56" fmla="*/ 1845 w 3262"/>
                <a:gd name="T57" fmla="*/ 1299 h 3292"/>
                <a:gd name="T58" fmla="*/ 1945 w 3262"/>
                <a:gd name="T59" fmla="*/ 1417 h 3292"/>
                <a:gd name="T60" fmla="*/ 2104 w 3262"/>
                <a:gd name="T61" fmla="*/ 1429 h 3292"/>
                <a:gd name="T62" fmla="*/ 2220 w 3262"/>
                <a:gd name="T63" fmla="*/ 1329 h 3292"/>
                <a:gd name="T64" fmla="*/ 2233 w 3262"/>
                <a:gd name="T65" fmla="*/ 1172 h 3292"/>
                <a:gd name="T66" fmla="*/ 2280 w 3262"/>
                <a:gd name="T67" fmla="*/ 1054 h 3292"/>
                <a:gd name="T68" fmla="*/ 2426 w 3262"/>
                <a:gd name="T69" fmla="*/ 988 h 3292"/>
                <a:gd name="T70" fmla="*/ 2435 w 3262"/>
                <a:gd name="T71" fmla="*/ 878 h 3292"/>
                <a:gd name="T72" fmla="*/ 2343 w 3262"/>
                <a:gd name="T73" fmla="*/ 823 h 3292"/>
                <a:gd name="T74" fmla="*/ 1935 w 3262"/>
                <a:gd name="T75" fmla="*/ 28 h 3292"/>
                <a:gd name="T76" fmla="*/ 2397 w 3262"/>
                <a:gd name="T77" fmla="*/ 193 h 3292"/>
                <a:gd name="T78" fmla="*/ 2784 w 3262"/>
                <a:gd name="T79" fmla="*/ 482 h 3292"/>
                <a:gd name="T80" fmla="*/ 3071 w 3262"/>
                <a:gd name="T81" fmla="*/ 871 h 3292"/>
                <a:gd name="T82" fmla="*/ 3233 w 3262"/>
                <a:gd name="T83" fmla="*/ 1339 h 3292"/>
                <a:gd name="T84" fmla="*/ 3250 w 3262"/>
                <a:gd name="T85" fmla="*/ 1852 h 3292"/>
                <a:gd name="T86" fmla="*/ 3113 w 3262"/>
                <a:gd name="T87" fmla="*/ 2332 h 3292"/>
                <a:gd name="T88" fmla="*/ 2851 w 3262"/>
                <a:gd name="T89" fmla="*/ 2738 h 3292"/>
                <a:gd name="T90" fmla="*/ 2482 w 3262"/>
                <a:gd name="T91" fmla="*/ 3050 h 3292"/>
                <a:gd name="T92" fmla="*/ 2033 w 3262"/>
                <a:gd name="T93" fmla="*/ 3241 h 3292"/>
                <a:gd name="T94" fmla="*/ 1528 w 3262"/>
                <a:gd name="T95" fmla="*/ 3289 h 3292"/>
                <a:gd name="T96" fmla="*/ 1042 w 3262"/>
                <a:gd name="T97" fmla="*/ 3180 h 3292"/>
                <a:gd name="T98" fmla="*/ 622 w 3262"/>
                <a:gd name="T99" fmla="*/ 2939 h 3292"/>
                <a:gd name="T100" fmla="*/ 293 w 3262"/>
                <a:gd name="T101" fmla="*/ 2586 h 3292"/>
                <a:gd name="T102" fmla="*/ 77 w 3262"/>
                <a:gd name="T103" fmla="*/ 2147 h 3292"/>
                <a:gd name="T104" fmla="*/ 0 w 3262"/>
                <a:gd name="T105" fmla="*/ 1646 h 3292"/>
                <a:gd name="T106" fmla="*/ 77 w 3262"/>
                <a:gd name="T107" fmla="*/ 1144 h 3292"/>
                <a:gd name="T108" fmla="*/ 293 w 3262"/>
                <a:gd name="T109" fmla="*/ 705 h 3292"/>
                <a:gd name="T110" fmla="*/ 622 w 3262"/>
                <a:gd name="T111" fmla="*/ 353 h 3292"/>
                <a:gd name="T112" fmla="*/ 1042 w 3262"/>
                <a:gd name="T113" fmla="*/ 110 h 3292"/>
                <a:gd name="T114" fmla="*/ 1528 w 3262"/>
                <a:gd name="T115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62" h="3292">
                  <a:moveTo>
                    <a:pt x="867" y="1851"/>
                  </a:moveTo>
                  <a:lnTo>
                    <a:pt x="829" y="1854"/>
                  </a:lnTo>
                  <a:lnTo>
                    <a:pt x="793" y="1863"/>
                  </a:lnTo>
                  <a:lnTo>
                    <a:pt x="759" y="1875"/>
                  </a:lnTo>
                  <a:lnTo>
                    <a:pt x="727" y="1893"/>
                  </a:lnTo>
                  <a:lnTo>
                    <a:pt x="700" y="1914"/>
                  </a:lnTo>
                  <a:lnTo>
                    <a:pt x="674" y="1940"/>
                  </a:lnTo>
                  <a:lnTo>
                    <a:pt x="653" y="1969"/>
                  </a:lnTo>
                  <a:lnTo>
                    <a:pt x="635" y="2000"/>
                  </a:lnTo>
                  <a:lnTo>
                    <a:pt x="623" y="2034"/>
                  </a:lnTo>
                  <a:lnTo>
                    <a:pt x="615" y="2070"/>
                  </a:lnTo>
                  <a:lnTo>
                    <a:pt x="612" y="2108"/>
                  </a:lnTo>
                  <a:lnTo>
                    <a:pt x="612" y="2417"/>
                  </a:lnTo>
                  <a:lnTo>
                    <a:pt x="615" y="2455"/>
                  </a:lnTo>
                  <a:lnTo>
                    <a:pt x="623" y="2492"/>
                  </a:lnTo>
                  <a:lnTo>
                    <a:pt x="635" y="2526"/>
                  </a:lnTo>
                  <a:lnTo>
                    <a:pt x="653" y="2558"/>
                  </a:lnTo>
                  <a:lnTo>
                    <a:pt x="674" y="2586"/>
                  </a:lnTo>
                  <a:lnTo>
                    <a:pt x="700" y="2611"/>
                  </a:lnTo>
                  <a:lnTo>
                    <a:pt x="727" y="2633"/>
                  </a:lnTo>
                  <a:lnTo>
                    <a:pt x="759" y="2651"/>
                  </a:lnTo>
                  <a:lnTo>
                    <a:pt x="793" y="2664"/>
                  </a:lnTo>
                  <a:lnTo>
                    <a:pt x="829" y="2671"/>
                  </a:lnTo>
                  <a:lnTo>
                    <a:pt x="867" y="2674"/>
                  </a:lnTo>
                  <a:lnTo>
                    <a:pt x="2395" y="2674"/>
                  </a:lnTo>
                  <a:lnTo>
                    <a:pt x="2433" y="2671"/>
                  </a:lnTo>
                  <a:lnTo>
                    <a:pt x="2469" y="2664"/>
                  </a:lnTo>
                  <a:lnTo>
                    <a:pt x="2503" y="2651"/>
                  </a:lnTo>
                  <a:lnTo>
                    <a:pt x="2534" y="2633"/>
                  </a:lnTo>
                  <a:lnTo>
                    <a:pt x="2563" y="2611"/>
                  </a:lnTo>
                  <a:lnTo>
                    <a:pt x="2588" y="2586"/>
                  </a:lnTo>
                  <a:lnTo>
                    <a:pt x="2609" y="2558"/>
                  </a:lnTo>
                  <a:lnTo>
                    <a:pt x="2626" y="2526"/>
                  </a:lnTo>
                  <a:lnTo>
                    <a:pt x="2640" y="2492"/>
                  </a:lnTo>
                  <a:lnTo>
                    <a:pt x="2648" y="2455"/>
                  </a:lnTo>
                  <a:lnTo>
                    <a:pt x="2650" y="2417"/>
                  </a:lnTo>
                  <a:lnTo>
                    <a:pt x="2650" y="2108"/>
                  </a:lnTo>
                  <a:lnTo>
                    <a:pt x="2648" y="2070"/>
                  </a:lnTo>
                  <a:lnTo>
                    <a:pt x="2640" y="2034"/>
                  </a:lnTo>
                  <a:lnTo>
                    <a:pt x="2626" y="2000"/>
                  </a:lnTo>
                  <a:lnTo>
                    <a:pt x="2609" y="1969"/>
                  </a:lnTo>
                  <a:lnTo>
                    <a:pt x="2588" y="1940"/>
                  </a:lnTo>
                  <a:lnTo>
                    <a:pt x="2563" y="1914"/>
                  </a:lnTo>
                  <a:lnTo>
                    <a:pt x="2534" y="1893"/>
                  </a:lnTo>
                  <a:lnTo>
                    <a:pt x="2503" y="1875"/>
                  </a:lnTo>
                  <a:lnTo>
                    <a:pt x="2469" y="1863"/>
                  </a:lnTo>
                  <a:lnTo>
                    <a:pt x="2433" y="1854"/>
                  </a:lnTo>
                  <a:lnTo>
                    <a:pt x="2395" y="1851"/>
                  </a:lnTo>
                  <a:lnTo>
                    <a:pt x="867" y="1851"/>
                  </a:lnTo>
                  <a:close/>
                  <a:moveTo>
                    <a:pt x="919" y="823"/>
                  </a:moveTo>
                  <a:lnTo>
                    <a:pt x="896" y="825"/>
                  </a:lnTo>
                  <a:lnTo>
                    <a:pt x="875" y="832"/>
                  </a:lnTo>
                  <a:lnTo>
                    <a:pt x="855" y="843"/>
                  </a:lnTo>
                  <a:lnTo>
                    <a:pt x="840" y="859"/>
                  </a:lnTo>
                  <a:lnTo>
                    <a:pt x="827" y="878"/>
                  </a:lnTo>
                  <a:lnTo>
                    <a:pt x="819" y="900"/>
                  </a:lnTo>
                  <a:lnTo>
                    <a:pt x="815" y="924"/>
                  </a:lnTo>
                  <a:lnTo>
                    <a:pt x="817" y="947"/>
                  </a:lnTo>
                  <a:lnTo>
                    <a:pt x="825" y="968"/>
                  </a:lnTo>
                  <a:lnTo>
                    <a:pt x="836" y="988"/>
                  </a:lnTo>
                  <a:lnTo>
                    <a:pt x="852" y="1004"/>
                  </a:lnTo>
                  <a:lnTo>
                    <a:pt x="871" y="1017"/>
                  </a:lnTo>
                  <a:lnTo>
                    <a:pt x="893" y="1025"/>
                  </a:lnTo>
                  <a:lnTo>
                    <a:pt x="936" y="1038"/>
                  </a:lnTo>
                  <a:lnTo>
                    <a:pt x="982" y="1054"/>
                  </a:lnTo>
                  <a:lnTo>
                    <a:pt x="1029" y="1073"/>
                  </a:lnTo>
                  <a:lnTo>
                    <a:pt x="1074" y="1094"/>
                  </a:lnTo>
                  <a:lnTo>
                    <a:pt x="1055" y="1117"/>
                  </a:lnTo>
                  <a:lnTo>
                    <a:pt x="1041" y="1144"/>
                  </a:lnTo>
                  <a:lnTo>
                    <a:pt x="1029" y="1172"/>
                  </a:lnTo>
                  <a:lnTo>
                    <a:pt x="1022" y="1202"/>
                  </a:lnTo>
                  <a:lnTo>
                    <a:pt x="1019" y="1234"/>
                  </a:lnTo>
                  <a:lnTo>
                    <a:pt x="1022" y="1268"/>
                  </a:lnTo>
                  <a:lnTo>
                    <a:pt x="1030" y="1299"/>
                  </a:lnTo>
                  <a:lnTo>
                    <a:pt x="1043" y="1329"/>
                  </a:lnTo>
                  <a:lnTo>
                    <a:pt x="1059" y="1356"/>
                  </a:lnTo>
                  <a:lnTo>
                    <a:pt x="1079" y="1379"/>
                  </a:lnTo>
                  <a:lnTo>
                    <a:pt x="1103" y="1400"/>
                  </a:lnTo>
                  <a:lnTo>
                    <a:pt x="1130" y="1417"/>
                  </a:lnTo>
                  <a:lnTo>
                    <a:pt x="1159" y="1429"/>
                  </a:lnTo>
                  <a:lnTo>
                    <a:pt x="1190" y="1437"/>
                  </a:lnTo>
                  <a:lnTo>
                    <a:pt x="1224" y="1439"/>
                  </a:lnTo>
                  <a:lnTo>
                    <a:pt x="1256" y="1437"/>
                  </a:lnTo>
                  <a:lnTo>
                    <a:pt x="1287" y="1429"/>
                  </a:lnTo>
                  <a:lnTo>
                    <a:pt x="1317" y="1417"/>
                  </a:lnTo>
                  <a:lnTo>
                    <a:pt x="1343" y="1400"/>
                  </a:lnTo>
                  <a:lnTo>
                    <a:pt x="1367" y="1379"/>
                  </a:lnTo>
                  <a:lnTo>
                    <a:pt x="1387" y="1356"/>
                  </a:lnTo>
                  <a:lnTo>
                    <a:pt x="1404" y="1329"/>
                  </a:lnTo>
                  <a:lnTo>
                    <a:pt x="1417" y="1299"/>
                  </a:lnTo>
                  <a:lnTo>
                    <a:pt x="1424" y="1268"/>
                  </a:lnTo>
                  <a:lnTo>
                    <a:pt x="1427" y="1234"/>
                  </a:lnTo>
                  <a:lnTo>
                    <a:pt x="1427" y="1229"/>
                  </a:lnTo>
                  <a:lnTo>
                    <a:pt x="1427" y="1223"/>
                  </a:lnTo>
                  <a:lnTo>
                    <a:pt x="1422" y="1186"/>
                  </a:lnTo>
                  <a:lnTo>
                    <a:pt x="1413" y="1151"/>
                  </a:lnTo>
                  <a:lnTo>
                    <a:pt x="1400" y="1118"/>
                  </a:lnTo>
                  <a:lnTo>
                    <a:pt x="1382" y="1087"/>
                  </a:lnTo>
                  <a:lnTo>
                    <a:pt x="1362" y="1058"/>
                  </a:lnTo>
                  <a:lnTo>
                    <a:pt x="1338" y="1031"/>
                  </a:lnTo>
                  <a:lnTo>
                    <a:pt x="1312" y="1007"/>
                  </a:lnTo>
                  <a:lnTo>
                    <a:pt x="1284" y="984"/>
                  </a:lnTo>
                  <a:lnTo>
                    <a:pt x="1255" y="962"/>
                  </a:lnTo>
                  <a:lnTo>
                    <a:pt x="1226" y="944"/>
                  </a:lnTo>
                  <a:lnTo>
                    <a:pt x="1196" y="926"/>
                  </a:lnTo>
                  <a:lnTo>
                    <a:pt x="1167" y="911"/>
                  </a:lnTo>
                  <a:lnTo>
                    <a:pt x="1134" y="895"/>
                  </a:lnTo>
                  <a:lnTo>
                    <a:pt x="1102" y="881"/>
                  </a:lnTo>
                  <a:lnTo>
                    <a:pt x="1070" y="868"/>
                  </a:lnTo>
                  <a:lnTo>
                    <a:pt x="1042" y="857"/>
                  </a:lnTo>
                  <a:lnTo>
                    <a:pt x="1015" y="848"/>
                  </a:lnTo>
                  <a:lnTo>
                    <a:pt x="991" y="840"/>
                  </a:lnTo>
                  <a:lnTo>
                    <a:pt x="972" y="834"/>
                  </a:lnTo>
                  <a:lnTo>
                    <a:pt x="957" y="830"/>
                  </a:lnTo>
                  <a:lnTo>
                    <a:pt x="946" y="827"/>
                  </a:lnTo>
                  <a:lnTo>
                    <a:pt x="942" y="826"/>
                  </a:lnTo>
                  <a:lnTo>
                    <a:pt x="919" y="823"/>
                  </a:lnTo>
                  <a:close/>
                  <a:moveTo>
                    <a:pt x="2343" y="823"/>
                  </a:moveTo>
                  <a:lnTo>
                    <a:pt x="2320" y="826"/>
                  </a:lnTo>
                  <a:lnTo>
                    <a:pt x="2315" y="827"/>
                  </a:lnTo>
                  <a:lnTo>
                    <a:pt x="2305" y="830"/>
                  </a:lnTo>
                  <a:lnTo>
                    <a:pt x="2290" y="834"/>
                  </a:lnTo>
                  <a:lnTo>
                    <a:pt x="2270" y="840"/>
                  </a:lnTo>
                  <a:lnTo>
                    <a:pt x="2247" y="848"/>
                  </a:lnTo>
                  <a:lnTo>
                    <a:pt x="2220" y="857"/>
                  </a:lnTo>
                  <a:lnTo>
                    <a:pt x="2192" y="868"/>
                  </a:lnTo>
                  <a:lnTo>
                    <a:pt x="2161" y="881"/>
                  </a:lnTo>
                  <a:lnTo>
                    <a:pt x="2128" y="895"/>
                  </a:lnTo>
                  <a:lnTo>
                    <a:pt x="2095" y="911"/>
                  </a:lnTo>
                  <a:lnTo>
                    <a:pt x="2066" y="926"/>
                  </a:lnTo>
                  <a:lnTo>
                    <a:pt x="2036" y="944"/>
                  </a:lnTo>
                  <a:lnTo>
                    <a:pt x="2006" y="962"/>
                  </a:lnTo>
                  <a:lnTo>
                    <a:pt x="1978" y="984"/>
                  </a:lnTo>
                  <a:lnTo>
                    <a:pt x="1950" y="1007"/>
                  </a:lnTo>
                  <a:lnTo>
                    <a:pt x="1925" y="1031"/>
                  </a:lnTo>
                  <a:lnTo>
                    <a:pt x="1900" y="1058"/>
                  </a:lnTo>
                  <a:lnTo>
                    <a:pt x="1880" y="1087"/>
                  </a:lnTo>
                  <a:lnTo>
                    <a:pt x="1862" y="1118"/>
                  </a:lnTo>
                  <a:lnTo>
                    <a:pt x="1849" y="1151"/>
                  </a:lnTo>
                  <a:lnTo>
                    <a:pt x="1840" y="1186"/>
                  </a:lnTo>
                  <a:lnTo>
                    <a:pt x="1836" y="1223"/>
                  </a:lnTo>
                  <a:lnTo>
                    <a:pt x="1836" y="1222"/>
                  </a:lnTo>
                  <a:lnTo>
                    <a:pt x="1835" y="1234"/>
                  </a:lnTo>
                  <a:lnTo>
                    <a:pt x="1838" y="1268"/>
                  </a:lnTo>
                  <a:lnTo>
                    <a:pt x="1845" y="1299"/>
                  </a:lnTo>
                  <a:lnTo>
                    <a:pt x="1857" y="1329"/>
                  </a:lnTo>
                  <a:lnTo>
                    <a:pt x="1874" y="1356"/>
                  </a:lnTo>
                  <a:lnTo>
                    <a:pt x="1895" y="1379"/>
                  </a:lnTo>
                  <a:lnTo>
                    <a:pt x="1918" y="1400"/>
                  </a:lnTo>
                  <a:lnTo>
                    <a:pt x="1945" y="1417"/>
                  </a:lnTo>
                  <a:lnTo>
                    <a:pt x="1975" y="1429"/>
                  </a:lnTo>
                  <a:lnTo>
                    <a:pt x="2005" y="1437"/>
                  </a:lnTo>
                  <a:lnTo>
                    <a:pt x="2039" y="1439"/>
                  </a:lnTo>
                  <a:lnTo>
                    <a:pt x="2072" y="1437"/>
                  </a:lnTo>
                  <a:lnTo>
                    <a:pt x="2104" y="1429"/>
                  </a:lnTo>
                  <a:lnTo>
                    <a:pt x="2132" y="1417"/>
                  </a:lnTo>
                  <a:lnTo>
                    <a:pt x="2159" y="1400"/>
                  </a:lnTo>
                  <a:lnTo>
                    <a:pt x="2182" y="1379"/>
                  </a:lnTo>
                  <a:lnTo>
                    <a:pt x="2203" y="1356"/>
                  </a:lnTo>
                  <a:lnTo>
                    <a:pt x="2220" y="1329"/>
                  </a:lnTo>
                  <a:lnTo>
                    <a:pt x="2233" y="1299"/>
                  </a:lnTo>
                  <a:lnTo>
                    <a:pt x="2240" y="1268"/>
                  </a:lnTo>
                  <a:lnTo>
                    <a:pt x="2243" y="1234"/>
                  </a:lnTo>
                  <a:lnTo>
                    <a:pt x="2240" y="1202"/>
                  </a:lnTo>
                  <a:lnTo>
                    <a:pt x="2233" y="1172"/>
                  </a:lnTo>
                  <a:lnTo>
                    <a:pt x="2221" y="1144"/>
                  </a:lnTo>
                  <a:lnTo>
                    <a:pt x="2207" y="1117"/>
                  </a:lnTo>
                  <a:lnTo>
                    <a:pt x="2188" y="1094"/>
                  </a:lnTo>
                  <a:lnTo>
                    <a:pt x="2233" y="1073"/>
                  </a:lnTo>
                  <a:lnTo>
                    <a:pt x="2280" y="1054"/>
                  </a:lnTo>
                  <a:lnTo>
                    <a:pt x="2326" y="1038"/>
                  </a:lnTo>
                  <a:lnTo>
                    <a:pt x="2370" y="1025"/>
                  </a:lnTo>
                  <a:lnTo>
                    <a:pt x="2391" y="1017"/>
                  </a:lnTo>
                  <a:lnTo>
                    <a:pt x="2411" y="1004"/>
                  </a:lnTo>
                  <a:lnTo>
                    <a:pt x="2426" y="988"/>
                  </a:lnTo>
                  <a:lnTo>
                    <a:pt x="2437" y="968"/>
                  </a:lnTo>
                  <a:lnTo>
                    <a:pt x="2444" y="947"/>
                  </a:lnTo>
                  <a:lnTo>
                    <a:pt x="2446" y="924"/>
                  </a:lnTo>
                  <a:lnTo>
                    <a:pt x="2443" y="900"/>
                  </a:lnTo>
                  <a:lnTo>
                    <a:pt x="2435" y="878"/>
                  </a:lnTo>
                  <a:lnTo>
                    <a:pt x="2423" y="859"/>
                  </a:lnTo>
                  <a:lnTo>
                    <a:pt x="2406" y="843"/>
                  </a:lnTo>
                  <a:lnTo>
                    <a:pt x="2387" y="832"/>
                  </a:lnTo>
                  <a:lnTo>
                    <a:pt x="2366" y="825"/>
                  </a:lnTo>
                  <a:lnTo>
                    <a:pt x="2343" y="823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4" name="Group 592"/>
          <p:cNvGrpSpPr>
            <a:grpSpLocks noChangeAspect="1"/>
          </p:cNvGrpSpPr>
          <p:nvPr/>
        </p:nvGrpSpPr>
        <p:grpSpPr bwMode="auto">
          <a:xfrm>
            <a:off x="9448852" y="3252170"/>
            <a:ext cx="469413" cy="474015"/>
            <a:chOff x="7057" y="7348"/>
            <a:chExt cx="408" cy="412"/>
          </a:xfrm>
          <a:solidFill>
            <a:srgbClr val="FFFFFF"/>
          </a:solidFill>
        </p:grpSpPr>
        <p:sp>
          <p:nvSpPr>
            <p:cNvPr id="105" name="Freeform 594"/>
            <p:cNvSpPr>
              <a:spLocks noEditPoints="1"/>
            </p:cNvSpPr>
            <p:nvPr/>
          </p:nvSpPr>
          <p:spPr bwMode="auto">
            <a:xfrm>
              <a:off x="705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95"/>
            <p:cNvSpPr/>
            <p:nvPr/>
          </p:nvSpPr>
          <p:spPr bwMode="auto">
            <a:xfrm>
              <a:off x="7312" y="7477"/>
              <a:ext cx="76" cy="26"/>
            </a:xfrm>
            <a:custGeom>
              <a:avLst/>
              <a:gdLst>
                <a:gd name="T0" fmla="*/ 101 w 611"/>
                <a:gd name="T1" fmla="*/ 0 h 206"/>
                <a:gd name="T2" fmla="*/ 510 w 611"/>
                <a:gd name="T3" fmla="*/ 0 h 206"/>
                <a:gd name="T4" fmla="*/ 533 w 611"/>
                <a:gd name="T5" fmla="*/ 3 h 206"/>
                <a:gd name="T6" fmla="*/ 555 w 611"/>
                <a:gd name="T7" fmla="*/ 11 h 206"/>
                <a:gd name="T8" fmla="*/ 573 w 611"/>
                <a:gd name="T9" fmla="*/ 23 h 206"/>
                <a:gd name="T10" fmla="*/ 588 w 611"/>
                <a:gd name="T11" fmla="*/ 38 h 206"/>
                <a:gd name="T12" fmla="*/ 601 w 611"/>
                <a:gd name="T13" fmla="*/ 58 h 206"/>
                <a:gd name="T14" fmla="*/ 609 w 611"/>
                <a:gd name="T15" fmla="*/ 80 h 206"/>
                <a:gd name="T16" fmla="*/ 611 w 611"/>
                <a:gd name="T17" fmla="*/ 104 h 206"/>
                <a:gd name="T18" fmla="*/ 609 w 611"/>
                <a:gd name="T19" fmla="*/ 127 h 206"/>
                <a:gd name="T20" fmla="*/ 601 w 611"/>
                <a:gd name="T21" fmla="*/ 149 h 206"/>
                <a:gd name="T22" fmla="*/ 588 w 611"/>
                <a:gd name="T23" fmla="*/ 168 h 206"/>
                <a:gd name="T24" fmla="*/ 573 w 611"/>
                <a:gd name="T25" fmla="*/ 183 h 206"/>
                <a:gd name="T26" fmla="*/ 555 w 611"/>
                <a:gd name="T27" fmla="*/ 195 h 206"/>
                <a:gd name="T28" fmla="*/ 533 w 611"/>
                <a:gd name="T29" fmla="*/ 204 h 206"/>
                <a:gd name="T30" fmla="*/ 510 w 611"/>
                <a:gd name="T31" fmla="*/ 206 h 206"/>
                <a:gd name="T32" fmla="*/ 101 w 611"/>
                <a:gd name="T33" fmla="*/ 206 h 206"/>
                <a:gd name="T34" fmla="*/ 78 w 611"/>
                <a:gd name="T35" fmla="*/ 204 h 206"/>
                <a:gd name="T36" fmla="*/ 56 w 611"/>
                <a:gd name="T37" fmla="*/ 195 h 206"/>
                <a:gd name="T38" fmla="*/ 38 w 611"/>
                <a:gd name="T39" fmla="*/ 183 h 206"/>
                <a:gd name="T40" fmla="*/ 22 w 611"/>
                <a:gd name="T41" fmla="*/ 168 h 206"/>
                <a:gd name="T42" fmla="*/ 10 w 611"/>
                <a:gd name="T43" fmla="*/ 149 h 206"/>
                <a:gd name="T44" fmla="*/ 2 w 611"/>
                <a:gd name="T45" fmla="*/ 127 h 206"/>
                <a:gd name="T46" fmla="*/ 0 w 611"/>
                <a:gd name="T47" fmla="*/ 104 h 206"/>
                <a:gd name="T48" fmla="*/ 2 w 611"/>
                <a:gd name="T49" fmla="*/ 80 h 206"/>
                <a:gd name="T50" fmla="*/ 10 w 611"/>
                <a:gd name="T51" fmla="*/ 58 h 206"/>
                <a:gd name="T52" fmla="*/ 22 w 611"/>
                <a:gd name="T53" fmla="*/ 38 h 206"/>
                <a:gd name="T54" fmla="*/ 38 w 611"/>
                <a:gd name="T55" fmla="*/ 23 h 206"/>
                <a:gd name="T56" fmla="*/ 56 w 611"/>
                <a:gd name="T57" fmla="*/ 11 h 206"/>
                <a:gd name="T58" fmla="*/ 78 w 611"/>
                <a:gd name="T59" fmla="*/ 3 h 206"/>
                <a:gd name="T60" fmla="*/ 101 w 611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1" h="206">
                  <a:moveTo>
                    <a:pt x="101" y="0"/>
                  </a:moveTo>
                  <a:lnTo>
                    <a:pt x="510" y="0"/>
                  </a:lnTo>
                  <a:lnTo>
                    <a:pt x="533" y="3"/>
                  </a:lnTo>
                  <a:lnTo>
                    <a:pt x="555" y="11"/>
                  </a:lnTo>
                  <a:lnTo>
                    <a:pt x="573" y="23"/>
                  </a:lnTo>
                  <a:lnTo>
                    <a:pt x="588" y="38"/>
                  </a:lnTo>
                  <a:lnTo>
                    <a:pt x="601" y="58"/>
                  </a:lnTo>
                  <a:lnTo>
                    <a:pt x="609" y="80"/>
                  </a:lnTo>
                  <a:lnTo>
                    <a:pt x="611" y="104"/>
                  </a:lnTo>
                  <a:lnTo>
                    <a:pt x="609" y="127"/>
                  </a:lnTo>
                  <a:lnTo>
                    <a:pt x="601" y="149"/>
                  </a:lnTo>
                  <a:lnTo>
                    <a:pt x="588" y="168"/>
                  </a:lnTo>
                  <a:lnTo>
                    <a:pt x="573" y="183"/>
                  </a:lnTo>
                  <a:lnTo>
                    <a:pt x="555" y="195"/>
                  </a:lnTo>
                  <a:lnTo>
                    <a:pt x="533" y="204"/>
                  </a:lnTo>
                  <a:lnTo>
                    <a:pt x="510" y="206"/>
                  </a:lnTo>
                  <a:lnTo>
                    <a:pt x="101" y="206"/>
                  </a:lnTo>
                  <a:lnTo>
                    <a:pt x="78" y="204"/>
                  </a:lnTo>
                  <a:lnTo>
                    <a:pt x="56" y="195"/>
                  </a:lnTo>
                  <a:lnTo>
                    <a:pt x="38" y="183"/>
                  </a:lnTo>
                  <a:lnTo>
                    <a:pt x="22" y="168"/>
                  </a:lnTo>
                  <a:lnTo>
                    <a:pt x="10" y="149"/>
                  </a:lnTo>
                  <a:lnTo>
                    <a:pt x="2" y="127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6" y="11"/>
                  </a:lnTo>
                  <a:lnTo>
                    <a:pt x="78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96"/>
            <p:cNvSpPr/>
            <p:nvPr/>
          </p:nvSpPr>
          <p:spPr bwMode="auto">
            <a:xfrm>
              <a:off x="7133" y="7477"/>
              <a:ext cx="77" cy="26"/>
            </a:xfrm>
            <a:custGeom>
              <a:avLst/>
              <a:gdLst>
                <a:gd name="T0" fmla="*/ 101 w 612"/>
                <a:gd name="T1" fmla="*/ 0 h 206"/>
                <a:gd name="T2" fmla="*/ 509 w 612"/>
                <a:gd name="T3" fmla="*/ 0 h 206"/>
                <a:gd name="T4" fmla="*/ 533 w 612"/>
                <a:gd name="T5" fmla="*/ 3 h 206"/>
                <a:gd name="T6" fmla="*/ 554 w 612"/>
                <a:gd name="T7" fmla="*/ 11 h 206"/>
                <a:gd name="T8" fmla="*/ 573 w 612"/>
                <a:gd name="T9" fmla="*/ 23 h 206"/>
                <a:gd name="T10" fmla="*/ 589 w 612"/>
                <a:gd name="T11" fmla="*/ 38 h 206"/>
                <a:gd name="T12" fmla="*/ 600 w 612"/>
                <a:gd name="T13" fmla="*/ 58 h 206"/>
                <a:gd name="T14" fmla="*/ 609 w 612"/>
                <a:gd name="T15" fmla="*/ 80 h 206"/>
                <a:gd name="T16" fmla="*/ 612 w 612"/>
                <a:gd name="T17" fmla="*/ 104 h 206"/>
                <a:gd name="T18" fmla="*/ 609 w 612"/>
                <a:gd name="T19" fmla="*/ 127 h 206"/>
                <a:gd name="T20" fmla="*/ 600 w 612"/>
                <a:gd name="T21" fmla="*/ 149 h 206"/>
                <a:gd name="T22" fmla="*/ 589 w 612"/>
                <a:gd name="T23" fmla="*/ 168 h 206"/>
                <a:gd name="T24" fmla="*/ 573 w 612"/>
                <a:gd name="T25" fmla="*/ 183 h 206"/>
                <a:gd name="T26" fmla="*/ 554 w 612"/>
                <a:gd name="T27" fmla="*/ 195 h 206"/>
                <a:gd name="T28" fmla="*/ 533 w 612"/>
                <a:gd name="T29" fmla="*/ 204 h 206"/>
                <a:gd name="T30" fmla="*/ 509 w 612"/>
                <a:gd name="T31" fmla="*/ 206 h 206"/>
                <a:gd name="T32" fmla="*/ 101 w 612"/>
                <a:gd name="T33" fmla="*/ 206 h 206"/>
                <a:gd name="T34" fmla="*/ 79 w 612"/>
                <a:gd name="T35" fmla="*/ 204 h 206"/>
                <a:gd name="T36" fmla="*/ 57 w 612"/>
                <a:gd name="T37" fmla="*/ 195 h 206"/>
                <a:gd name="T38" fmla="*/ 38 w 612"/>
                <a:gd name="T39" fmla="*/ 183 h 206"/>
                <a:gd name="T40" fmla="*/ 22 w 612"/>
                <a:gd name="T41" fmla="*/ 168 h 206"/>
                <a:gd name="T42" fmla="*/ 10 w 612"/>
                <a:gd name="T43" fmla="*/ 149 h 206"/>
                <a:gd name="T44" fmla="*/ 3 w 612"/>
                <a:gd name="T45" fmla="*/ 127 h 206"/>
                <a:gd name="T46" fmla="*/ 0 w 612"/>
                <a:gd name="T47" fmla="*/ 104 h 206"/>
                <a:gd name="T48" fmla="*/ 3 w 612"/>
                <a:gd name="T49" fmla="*/ 80 h 206"/>
                <a:gd name="T50" fmla="*/ 10 w 612"/>
                <a:gd name="T51" fmla="*/ 58 h 206"/>
                <a:gd name="T52" fmla="*/ 22 w 612"/>
                <a:gd name="T53" fmla="*/ 38 h 206"/>
                <a:gd name="T54" fmla="*/ 38 w 612"/>
                <a:gd name="T55" fmla="*/ 23 h 206"/>
                <a:gd name="T56" fmla="*/ 57 w 612"/>
                <a:gd name="T57" fmla="*/ 11 h 206"/>
                <a:gd name="T58" fmla="*/ 79 w 612"/>
                <a:gd name="T59" fmla="*/ 3 h 206"/>
                <a:gd name="T60" fmla="*/ 101 w 612"/>
                <a:gd name="T6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12" h="206">
                  <a:moveTo>
                    <a:pt x="101" y="0"/>
                  </a:moveTo>
                  <a:lnTo>
                    <a:pt x="509" y="0"/>
                  </a:lnTo>
                  <a:lnTo>
                    <a:pt x="533" y="3"/>
                  </a:lnTo>
                  <a:lnTo>
                    <a:pt x="554" y="11"/>
                  </a:lnTo>
                  <a:lnTo>
                    <a:pt x="573" y="23"/>
                  </a:lnTo>
                  <a:lnTo>
                    <a:pt x="589" y="38"/>
                  </a:lnTo>
                  <a:lnTo>
                    <a:pt x="600" y="58"/>
                  </a:lnTo>
                  <a:lnTo>
                    <a:pt x="609" y="80"/>
                  </a:lnTo>
                  <a:lnTo>
                    <a:pt x="612" y="104"/>
                  </a:lnTo>
                  <a:lnTo>
                    <a:pt x="609" y="127"/>
                  </a:lnTo>
                  <a:lnTo>
                    <a:pt x="600" y="149"/>
                  </a:lnTo>
                  <a:lnTo>
                    <a:pt x="589" y="168"/>
                  </a:lnTo>
                  <a:lnTo>
                    <a:pt x="573" y="183"/>
                  </a:lnTo>
                  <a:lnTo>
                    <a:pt x="554" y="195"/>
                  </a:lnTo>
                  <a:lnTo>
                    <a:pt x="533" y="204"/>
                  </a:lnTo>
                  <a:lnTo>
                    <a:pt x="509" y="206"/>
                  </a:lnTo>
                  <a:lnTo>
                    <a:pt x="101" y="206"/>
                  </a:lnTo>
                  <a:lnTo>
                    <a:pt x="79" y="204"/>
                  </a:lnTo>
                  <a:lnTo>
                    <a:pt x="57" y="195"/>
                  </a:lnTo>
                  <a:lnTo>
                    <a:pt x="38" y="183"/>
                  </a:lnTo>
                  <a:lnTo>
                    <a:pt x="22" y="168"/>
                  </a:lnTo>
                  <a:lnTo>
                    <a:pt x="10" y="149"/>
                  </a:lnTo>
                  <a:lnTo>
                    <a:pt x="3" y="127"/>
                  </a:lnTo>
                  <a:lnTo>
                    <a:pt x="0" y="104"/>
                  </a:lnTo>
                  <a:lnTo>
                    <a:pt x="3" y="80"/>
                  </a:lnTo>
                  <a:lnTo>
                    <a:pt x="10" y="58"/>
                  </a:lnTo>
                  <a:lnTo>
                    <a:pt x="22" y="38"/>
                  </a:lnTo>
                  <a:lnTo>
                    <a:pt x="38" y="23"/>
                  </a:lnTo>
                  <a:lnTo>
                    <a:pt x="57" y="11"/>
                  </a:lnTo>
                  <a:lnTo>
                    <a:pt x="79" y="3"/>
                  </a:lnTo>
                  <a:lnTo>
                    <a:pt x="10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97"/>
            <p:cNvSpPr/>
            <p:nvPr/>
          </p:nvSpPr>
          <p:spPr bwMode="auto">
            <a:xfrm>
              <a:off x="7210" y="7657"/>
              <a:ext cx="102" cy="35"/>
            </a:xfrm>
            <a:custGeom>
              <a:avLst/>
              <a:gdLst>
                <a:gd name="T0" fmla="*/ 429 w 814"/>
                <a:gd name="T1" fmla="*/ 0 h 283"/>
                <a:gd name="T2" fmla="*/ 487 w 814"/>
                <a:gd name="T3" fmla="*/ 3 h 283"/>
                <a:gd name="T4" fmla="*/ 555 w 814"/>
                <a:gd name="T5" fmla="*/ 10 h 283"/>
                <a:gd name="T6" fmla="*/ 627 w 814"/>
                <a:gd name="T7" fmla="*/ 26 h 283"/>
                <a:gd name="T8" fmla="*/ 696 w 814"/>
                <a:gd name="T9" fmla="*/ 49 h 283"/>
                <a:gd name="T10" fmla="*/ 759 w 814"/>
                <a:gd name="T11" fmla="*/ 85 h 283"/>
                <a:gd name="T12" fmla="*/ 800 w 814"/>
                <a:gd name="T13" fmla="*/ 126 h 283"/>
                <a:gd name="T14" fmla="*/ 814 w 814"/>
                <a:gd name="T15" fmla="*/ 168 h 283"/>
                <a:gd name="T16" fmla="*/ 809 w 814"/>
                <a:gd name="T17" fmla="*/ 213 h 283"/>
                <a:gd name="T18" fmla="*/ 784 w 814"/>
                <a:gd name="T19" fmla="*/ 253 h 283"/>
                <a:gd name="T20" fmla="*/ 751 w 814"/>
                <a:gd name="T21" fmla="*/ 275 h 283"/>
                <a:gd name="T22" fmla="*/ 713 w 814"/>
                <a:gd name="T23" fmla="*/ 283 h 283"/>
                <a:gd name="T24" fmla="*/ 675 w 814"/>
                <a:gd name="T25" fmla="*/ 275 h 283"/>
                <a:gd name="T26" fmla="*/ 641 w 814"/>
                <a:gd name="T27" fmla="*/ 253 h 283"/>
                <a:gd name="T28" fmla="*/ 622 w 814"/>
                <a:gd name="T29" fmla="*/ 241 h 283"/>
                <a:gd name="T30" fmla="*/ 583 w 814"/>
                <a:gd name="T31" fmla="*/ 227 h 283"/>
                <a:gd name="T32" fmla="*/ 527 w 814"/>
                <a:gd name="T33" fmla="*/ 215 h 283"/>
                <a:gd name="T34" fmla="*/ 452 w 814"/>
                <a:gd name="T35" fmla="*/ 206 h 283"/>
                <a:gd name="T36" fmla="*/ 363 w 814"/>
                <a:gd name="T37" fmla="*/ 206 h 283"/>
                <a:gd name="T38" fmla="*/ 287 w 814"/>
                <a:gd name="T39" fmla="*/ 215 h 283"/>
                <a:gd name="T40" fmla="*/ 231 w 814"/>
                <a:gd name="T41" fmla="*/ 227 h 283"/>
                <a:gd name="T42" fmla="*/ 192 w 814"/>
                <a:gd name="T43" fmla="*/ 241 h 283"/>
                <a:gd name="T44" fmla="*/ 174 w 814"/>
                <a:gd name="T45" fmla="*/ 253 h 283"/>
                <a:gd name="T46" fmla="*/ 134 w 814"/>
                <a:gd name="T47" fmla="*/ 277 h 283"/>
                <a:gd name="T48" fmla="*/ 90 w 814"/>
                <a:gd name="T49" fmla="*/ 282 h 283"/>
                <a:gd name="T50" fmla="*/ 48 w 814"/>
                <a:gd name="T51" fmla="*/ 267 h 283"/>
                <a:gd name="T52" fmla="*/ 14 w 814"/>
                <a:gd name="T53" fmla="*/ 234 h 283"/>
                <a:gd name="T54" fmla="*/ 0 w 814"/>
                <a:gd name="T55" fmla="*/ 191 h 283"/>
                <a:gd name="T56" fmla="*/ 5 w 814"/>
                <a:gd name="T57" fmla="*/ 147 h 283"/>
                <a:gd name="T58" fmla="*/ 29 w 814"/>
                <a:gd name="T59" fmla="*/ 107 h 283"/>
                <a:gd name="T60" fmla="*/ 85 w 814"/>
                <a:gd name="T61" fmla="*/ 65 h 283"/>
                <a:gd name="T62" fmla="*/ 152 w 814"/>
                <a:gd name="T63" fmla="*/ 36 h 283"/>
                <a:gd name="T64" fmla="*/ 224 w 814"/>
                <a:gd name="T65" fmla="*/ 16 h 283"/>
                <a:gd name="T66" fmla="*/ 294 w 814"/>
                <a:gd name="T67" fmla="*/ 6 h 283"/>
                <a:gd name="T68" fmla="*/ 358 w 814"/>
                <a:gd name="T69" fmla="*/ 1 h 283"/>
                <a:gd name="T70" fmla="*/ 407 w 814"/>
                <a:gd name="T71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14" h="283">
                  <a:moveTo>
                    <a:pt x="407" y="0"/>
                  </a:moveTo>
                  <a:lnTo>
                    <a:pt x="429" y="0"/>
                  </a:lnTo>
                  <a:lnTo>
                    <a:pt x="457" y="1"/>
                  </a:lnTo>
                  <a:lnTo>
                    <a:pt x="487" y="3"/>
                  </a:lnTo>
                  <a:lnTo>
                    <a:pt x="520" y="6"/>
                  </a:lnTo>
                  <a:lnTo>
                    <a:pt x="555" y="10"/>
                  </a:lnTo>
                  <a:lnTo>
                    <a:pt x="591" y="16"/>
                  </a:lnTo>
                  <a:lnTo>
                    <a:pt x="627" y="26"/>
                  </a:lnTo>
                  <a:lnTo>
                    <a:pt x="663" y="36"/>
                  </a:lnTo>
                  <a:lnTo>
                    <a:pt x="696" y="49"/>
                  </a:lnTo>
                  <a:lnTo>
                    <a:pt x="729" y="65"/>
                  </a:lnTo>
                  <a:lnTo>
                    <a:pt x="759" y="85"/>
                  </a:lnTo>
                  <a:lnTo>
                    <a:pt x="784" y="107"/>
                  </a:lnTo>
                  <a:lnTo>
                    <a:pt x="800" y="126"/>
                  </a:lnTo>
                  <a:lnTo>
                    <a:pt x="809" y="147"/>
                  </a:lnTo>
                  <a:lnTo>
                    <a:pt x="814" y="168"/>
                  </a:lnTo>
                  <a:lnTo>
                    <a:pt x="814" y="191"/>
                  </a:lnTo>
                  <a:lnTo>
                    <a:pt x="809" y="213"/>
                  </a:lnTo>
                  <a:lnTo>
                    <a:pt x="800" y="234"/>
                  </a:lnTo>
                  <a:lnTo>
                    <a:pt x="784" y="253"/>
                  </a:lnTo>
                  <a:lnTo>
                    <a:pt x="769" y="265"/>
                  </a:lnTo>
                  <a:lnTo>
                    <a:pt x="751" y="275"/>
                  </a:lnTo>
                  <a:lnTo>
                    <a:pt x="732" y="281"/>
                  </a:lnTo>
                  <a:lnTo>
                    <a:pt x="713" y="283"/>
                  </a:lnTo>
                  <a:lnTo>
                    <a:pt x="693" y="281"/>
                  </a:lnTo>
                  <a:lnTo>
                    <a:pt x="675" y="275"/>
                  </a:lnTo>
                  <a:lnTo>
                    <a:pt x="657" y="265"/>
                  </a:lnTo>
                  <a:lnTo>
                    <a:pt x="641" y="253"/>
                  </a:lnTo>
                  <a:lnTo>
                    <a:pt x="633" y="247"/>
                  </a:lnTo>
                  <a:lnTo>
                    <a:pt x="622" y="241"/>
                  </a:lnTo>
                  <a:lnTo>
                    <a:pt x="604" y="233"/>
                  </a:lnTo>
                  <a:lnTo>
                    <a:pt x="583" y="227"/>
                  </a:lnTo>
                  <a:lnTo>
                    <a:pt x="557" y="220"/>
                  </a:lnTo>
                  <a:lnTo>
                    <a:pt x="527" y="215"/>
                  </a:lnTo>
                  <a:lnTo>
                    <a:pt x="492" y="210"/>
                  </a:lnTo>
                  <a:lnTo>
                    <a:pt x="452" y="206"/>
                  </a:lnTo>
                  <a:lnTo>
                    <a:pt x="407" y="205"/>
                  </a:lnTo>
                  <a:lnTo>
                    <a:pt x="363" y="206"/>
                  </a:lnTo>
                  <a:lnTo>
                    <a:pt x="323" y="210"/>
                  </a:lnTo>
                  <a:lnTo>
                    <a:pt x="287" y="215"/>
                  </a:lnTo>
                  <a:lnTo>
                    <a:pt x="257" y="220"/>
                  </a:lnTo>
                  <a:lnTo>
                    <a:pt x="231" y="227"/>
                  </a:lnTo>
                  <a:lnTo>
                    <a:pt x="209" y="233"/>
                  </a:lnTo>
                  <a:lnTo>
                    <a:pt x="192" y="241"/>
                  </a:lnTo>
                  <a:lnTo>
                    <a:pt x="181" y="247"/>
                  </a:lnTo>
                  <a:lnTo>
                    <a:pt x="174" y="253"/>
                  </a:lnTo>
                  <a:lnTo>
                    <a:pt x="155" y="267"/>
                  </a:lnTo>
                  <a:lnTo>
                    <a:pt x="134" y="277"/>
                  </a:lnTo>
                  <a:lnTo>
                    <a:pt x="112" y="282"/>
                  </a:lnTo>
                  <a:lnTo>
                    <a:pt x="90" y="282"/>
                  </a:lnTo>
                  <a:lnTo>
                    <a:pt x="68" y="277"/>
                  </a:lnTo>
                  <a:lnTo>
                    <a:pt x="48" y="267"/>
                  </a:lnTo>
                  <a:lnTo>
                    <a:pt x="29" y="253"/>
                  </a:lnTo>
                  <a:lnTo>
                    <a:pt x="14" y="234"/>
                  </a:lnTo>
                  <a:lnTo>
                    <a:pt x="5" y="213"/>
                  </a:lnTo>
                  <a:lnTo>
                    <a:pt x="0" y="191"/>
                  </a:lnTo>
                  <a:lnTo>
                    <a:pt x="0" y="168"/>
                  </a:lnTo>
                  <a:lnTo>
                    <a:pt x="5" y="147"/>
                  </a:lnTo>
                  <a:lnTo>
                    <a:pt x="14" y="126"/>
                  </a:lnTo>
                  <a:lnTo>
                    <a:pt x="29" y="107"/>
                  </a:lnTo>
                  <a:lnTo>
                    <a:pt x="55" y="85"/>
                  </a:lnTo>
                  <a:lnTo>
                    <a:pt x="85" y="65"/>
                  </a:lnTo>
                  <a:lnTo>
                    <a:pt x="117" y="49"/>
                  </a:lnTo>
                  <a:lnTo>
                    <a:pt x="152" y="36"/>
                  </a:lnTo>
                  <a:lnTo>
                    <a:pt x="187" y="26"/>
                  </a:lnTo>
                  <a:lnTo>
                    <a:pt x="224" y="16"/>
                  </a:lnTo>
                  <a:lnTo>
                    <a:pt x="260" y="10"/>
                  </a:lnTo>
                  <a:lnTo>
                    <a:pt x="294" y="6"/>
                  </a:lnTo>
                  <a:lnTo>
                    <a:pt x="327" y="3"/>
                  </a:lnTo>
                  <a:lnTo>
                    <a:pt x="358" y="1"/>
                  </a:lnTo>
                  <a:lnTo>
                    <a:pt x="384" y="0"/>
                  </a:lnTo>
                  <a:lnTo>
                    <a:pt x="4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98"/>
            <p:cNvSpPr/>
            <p:nvPr/>
          </p:nvSpPr>
          <p:spPr bwMode="auto">
            <a:xfrm>
              <a:off x="7337" y="7528"/>
              <a:ext cx="26" cy="52"/>
            </a:xfrm>
            <a:custGeom>
              <a:avLst/>
              <a:gdLst>
                <a:gd name="T0" fmla="*/ 102 w 203"/>
                <a:gd name="T1" fmla="*/ 0 h 412"/>
                <a:gd name="T2" fmla="*/ 125 w 203"/>
                <a:gd name="T3" fmla="*/ 3 h 412"/>
                <a:gd name="T4" fmla="*/ 146 w 203"/>
                <a:gd name="T5" fmla="*/ 12 h 412"/>
                <a:gd name="T6" fmla="*/ 166 w 203"/>
                <a:gd name="T7" fmla="*/ 23 h 412"/>
                <a:gd name="T8" fmla="*/ 181 w 203"/>
                <a:gd name="T9" fmla="*/ 40 h 412"/>
                <a:gd name="T10" fmla="*/ 193 w 203"/>
                <a:gd name="T11" fmla="*/ 58 h 412"/>
                <a:gd name="T12" fmla="*/ 200 w 203"/>
                <a:gd name="T13" fmla="*/ 80 h 412"/>
                <a:gd name="T14" fmla="*/ 203 w 203"/>
                <a:gd name="T15" fmla="*/ 104 h 412"/>
                <a:gd name="T16" fmla="*/ 203 w 203"/>
                <a:gd name="T17" fmla="*/ 309 h 412"/>
                <a:gd name="T18" fmla="*/ 200 w 203"/>
                <a:gd name="T19" fmla="*/ 333 h 412"/>
                <a:gd name="T20" fmla="*/ 193 w 203"/>
                <a:gd name="T21" fmla="*/ 354 h 412"/>
                <a:gd name="T22" fmla="*/ 181 w 203"/>
                <a:gd name="T23" fmla="*/ 374 h 412"/>
                <a:gd name="T24" fmla="*/ 166 w 203"/>
                <a:gd name="T25" fmla="*/ 390 h 412"/>
                <a:gd name="T26" fmla="*/ 146 w 203"/>
                <a:gd name="T27" fmla="*/ 402 h 412"/>
                <a:gd name="T28" fmla="*/ 125 w 203"/>
                <a:gd name="T29" fmla="*/ 409 h 412"/>
                <a:gd name="T30" fmla="*/ 102 w 203"/>
                <a:gd name="T31" fmla="*/ 412 h 412"/>
                <a:gd name="T32" fmla="*/ 79 w 203"/>
                <a:gd name="T33" fmla="*/ 409 h 412"/>
                <a:gd name="T34" fmla="*/ 57 w 203"/>
                <a:gd name="T35" fmla="*/ 402 h 412"/>
                <a:gd name="T36" fmla="*/ 38 w 203"/>
                <a:gd name="T37" fmla="*/ 390 h 412"/>
                <a:gd name="T38" fmla="*/ 22 w 203"/>
                <a:gd name="T39" fmla="*/ 374 h 412"/>
                <a:gd name="T40" fmla="*/ 10 w 203"/>
                <a:gd name="T41" fmla="*/ 354 h 412"/>
                <a:gd name="T42" fmla="*/ 2 w 203"/>
                <a:gd name="T43" fmla="*/ 333 h 412"/>
                <a:gd name="T44" fmla="*/ 0 w 203"/>
                <a:gd name="T45" fmla="*/ 309 h 412"/>
                <a:gd name="T46" fmla="*/ 0 w 203"/>
                <a:gd name="T47" fmla="*/ 104 h 412"/>
                <a:gd name="T48" fmla="*/ 2 w 203"/>
                <a:gd name="T49" fmla="*/ 80 h 412"/>
                <a:gd name="T50" fmla="*/ 10 w 203"/>
                <a:gd name="T51" fmla="*/ 58 h 412"/>
                <a:gd name="T52" fmla="*/ 22 w 203"/>
                <a:gd name="T53" fmla="*/ 40 h 412"/>
                <a:gd name="T54" fmla="*/ 38 w 203"/>
                <a:gd name="T55" fmla="*/ 23 h 412"/>
                <a:gd name="T56" fmla="*/ 57 w 203"/>
                <a:gd name="T57" fmla="*/ 12 h 412"/>
                <a:gd name="T58" fmla="*/ 79 w 203"/>
                <a:gd name="T59" fmla="*/ 3 h 412"/>
                <a:gd name="T60" fmla="*/ 102 w 203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412">
                  <a:moveTo>
                    <a:pt x="102" y="0"/>
                  </a:moveTo>
                  <a:lnTo>
                    <a:pt x="125" y="3"/>
                  </a:lnTo>
                  <a:lnTo>
                    <a:pt x="146" y="12"/>
                  </a:lnTo>
                  <a:lnTo>
                    <a:pt x="166" y="23"/>
                  </a:lnTo>
                  <a:lnTo>
                    <a:pt x="181" y="40"/>
                  </a:lnTo>
                  <a:lnTo>
                    <a:pt x="193" y="58"/>
                  </a:lnTo>
                  <a:lnTo>
                    <a:pt x="200" y="80"/>
                  </a:lnTo>
                  <a:lnTo>
                    <a:pt x="203" y="104"/>
                  </a:lnTo>
                  <a:lnTo>
                    <a:pt x="203" y="309"/>
                  </a:lnTo>
                  <a:lnTo>
                    <a:pt x="200" y="333"/>
                  </a:lnTo>
                  <a:lnTo>
                    <a:pt x="193" y="354"/>
                  </a:lnTo>
                  <a:lnTo>
                    <a:pt x="181" y="374"/>
                  </a:lnTo>
                  <a:lnTo>
                    <a:pt x="166" y="390"/>
                  </a:lnTo>
                  <a:lnTo>
                    <a:pt x="146" y="402"/>
                  </a:lnTo>
                  <a:lnTo>
                    <a:pt x="125" y="409"/>
                  </a:lnTo>
                  <a:lnTo>
                    <a:pt x="102" y="412"/>
                  </a:lnTo>
                  <a:lnTo>
                    <a:pt x="79" y="409"/>
                  </a:lnTo>
                  <a:lnTo>
                    <a:pt x="57" y="402"/>
                  </a:lnTo>
                  <a:lnTo>
                    <a:pt x="38" y="390"/>
                  </a:lnTo>
                  <a:lnTo>
                    <a:pt x="22" y="374"/>
                  </a:lnTo>
                  <a:lnTo>
                    <a:pt x="10" y="354"/>
                  </a:lnTo>
                  <a:lnTo>
                    <a:pt x="2" y="333"/>
                  </a:lnTo>
                  <a:lnTo>
                    <a:pt x="0" y="309"/>
                  </a:lnTo>
                  <a:lnTo>
                    <a:pt x="0" y="104"/>
                  </a:lnTo>
                  <a:lnTo>
                    <a:pt x="2" y="80"/>
                  </a:lnTo>
                  <a:lnTo>
                    <a:pt x="10" y="58"/>
                  </a:lnTo>
                  <a:lnTo>
                    <a:pt x="22" y="40"/>
                  </a:lnTo>
                  <a:lnTo>
                    <a:pt x="38" y="23"/>
                  </a:lnTo>
                  <a:lnTo>
                    <a:pt x="57" y="12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99"/>
            <p:cNvSpPr/>
            <p:nvPr/>
          </p:nvSpPr>
          <p:spPr bwMode="auto">
            <a:xfrm>
              <a:off x="7337" y="7606"/>
              <a:ext cx="26" cy="51"/>
            </a:xfrm>
            <a:custGeom>
              <a:avLst/>
              <a:gdLst>
                <a:gd name="T0" fmla="*/ 102 w 203"/>
                <a:gd name="T1" fmla="*/ 0 h 412"/>
                <a:gd name="T2" fmla="*/ 125 w 203"/>
                <a:gd name="T3" fmla="*/ 3 h 412"/>
                <a:gd name="T4" fmla="*/ 146 w 203"/>
                <a:gd name="T5" fmla="*/ 10 h 412"/>
                <a:gd name="T6" fmla="*/ 166 w 203"/>
                <a:gd name="T7" fmla="*/ 23 h 412"/>
                <a:gd name="T8" fmla="*/ 181 w 203"/>
                <a:gd name="T9" fmla="*/ 39 h 412"/>
                <a:gd name="T10" fmla="*/ 193 w 203"/>
                <a:gd name="T11" fmla="*/ 58 h 412"/>
                <a:gd name="T12" fmla="*/ 200 w 203"/>
                <a:gd name="T13" fmla="*/ 79 h 412"/>
                <a:gd name="T14" fmla="*/ 203 w 203"/>
                <a:gd name="T15" fmla="*/ 103 h 412"/>
                <a:gd name="T16" fmla="*/ 203 w 203"/>
                <a:gd name="T17" fmla="*/ 309 h 412"/>
                <a:gd name="T18" fmla="*/ 200 w 203"/>
                <a:gd name="T19" fmla="*/ 332 h 412"/>
                <a:gd name="T20" fmla="*/ 193 w 203"/>
                <a:gd name="T21" fmla="*/ 354 h 412"/>
                <a:gd name="T22" fmla="*/ 181 w 203"/>
                <a:gd name="T23" fmla="*/ 373 h 412"/>
                <a:gd name="T24" fmla="*/ 166 w 203"/>
                <a:gd name="T25" fmla="*/ 389 h 412"/>
                <a:gd name="T26" fmla="*/ 146 w 203"/>
                <a:gd name="T27" fmla="*/ 402 h 412"/>
                <a:gd name="T28" fmla="*/ 125 w 203"/>
                <a:gd name="T29" fmla="*/ 409 h 412"/>
                <a:gd name="T30" fmla="*/ 102 w 203"/>
                <a:gd name="T31" fmla="*/ 412 h 412"/>
                <a:gd name="T32" fmla="*/ 79 w 203"/>
                <a:gd name="T33" fmla="*/ 409 h 412"/>
                <a:gd name="T34" fmla="*/ 57 w 203"/>
                <a:gd name="T35" fmla="*/ 402 h 412"/>
                <a:gd name="T36" fmla="*/ 38 w 203"/>
                <a:gd name="T37" fmla="*/ 389 h 412"/>
                <a:gd name="T38" fmla="*/ 22 w 203"/>
                <a:gd name="T39" fmla="*/ 373 h 412"/>
                <a:gd name="T40" fmla="*/ 10 w 203"/>
                <a:gd name="T41" fmla="*/ 354 h 412"/>
                <a:gd name="T42" fmla="*/ 2 w 203"/>
                <a:gd name="T43" fmla="*/ 332 h 412"/>
                <a:gd name="T44" fmla="*/ 0 w 203"/>
                <a:gd name="T45" fmla="*/ 309 h 412"/>
                <a:gd name="T46" fmla="*/ 0 w 203"/>
                <a:gd name="T47" fmla="*/ 103 h 412"/>
                <a:gd name="T48" fmla="*/ 2 w 203"/>
                <a:gd name="T49" fmla="*/ 79 h 412"/>
                <a:gd name="T50" fmla="*/ 10 w 203"/>
                <a:gd name="T51" fmla="*/ 58 h 412"/>
                <a:gd name="T52" fmla="*/ 22 w 203"/>
                <a:gd name="T53" fmla="*/ 39 h 412"/>
                <a:gd name="T54" fmla="*/ 38 w 203"/>
                <a:gd name="T55" fmla="*/ 23 h 412"/>
                <a:gd name="T56" fmla="*/ 57 w 203"/>
                <a:gd name="T57" fmla="*/ 10 h 412"/>
                <a:gd name="T58" fmla="*/ 79 w 203"/>
                <a:gd name="T59" fmla="*/ 3 h 412"/>
                <a:gd name="T60" fmla="*/ 102 w 203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412">
                  <a:moveTo>
                    <a:pt x="102" y="0"/>
                  </a:moveTo>
                  <a:lnTo>
                    <a:pt x="125" y="3"/>
                  </a:lnTo>
                  <a:lnTo>
                    <a:pt x="146" y="10"/>
                  </a:lnTo>
                  <a:lnTo>
                    <a:pt x="166" y="23"/>
                  </a:lnTo>
                  <a:lnTo>
                    <a:pt x="181" y="39"/>
                  </a:lnTo>
                  <a:lnTo>
                    <a:pt x="193" y="58"/>
                  </a:lnTo>
                  <a:lnTo>
                    <a:pt x="200" y="79"/>
                  </a:lnTo>
                  <a:lnTo>
                    <a:pt x="203" y="103"/>
                  </a:lnTo>
                  <a:lnTo>
                    <a:pt x="203" y="309"/>
                  </a:lnTo>
                  <a:lnTo>
                    <a:pt x="200" y="332"/>
                  </a:lnTo>
                  <a:lnTo>
                    <a:pt x="193" y="354"/>
                  </a:lnTo>
                  <a:lnTo>
                    <a:pt x="181" y="373"/>
                  </a:lnTo>
                  <a:lnTo>
                    <a:pt x="166" y="389"/>
                  </a:lnTo>
                  <a:lnTo>
                    <a:pt x="146" y="402"/>
                  </a:lnTo>
                  <a:lnTo>
                    <a:pt x="125" y="409"/>
                  </a:lnTo>
                  <a:lnTo>
                    <a:pt x="102" y="412"/>
                  </a:lnTo>
                  <a:lnTo>
                    <a:pt x="79" y="409"/>
                  </a:lnTo>
                  <a:lnTo>
                    <a:pt x="57" y="402"/>
                  </a:lnTo>
                  <a:lnTo>
                    <a:pt x="38" y="389"/>
                  </a:lnTo>
                  <a:lnTo>
                    <a:pt x="22" y="373"/>
                  </a:lnTo>
                  <a:lnTo>
                    <a:pt x="10" y="354"/>
                  </a:lnTo>
                  <a:lnTo>
                    <a:pt x="2" y="332"/>
                  </a:lnTo>
                  <a:lnTo>
                    <a:pt x="0" y="309"/>
                  </a:lnTo>
                  <a:lnTo>
                    <a:pt x="0" y="103"/>
                  </a:lnTo>
                  <a:lnTo>
                    <a:pt x="2" y="79"/>
                  </a:lnTo>
                  <a:lnTo>
                    <a:pt x="10" y="58"/>
                  </a:lnTo>
                  <a:lnTo>
                    <a:pt x="22" y="39"/>
                  </a:lnTo>
                  <a:lnTo>
                    <a:pt x="38" y="23"/>
                  </a:lnTo>
                  <a:lnTo>
                    <a:pt x="57" y="10"/>
                  </a:lnTo>
                  <a:lnTo>
                    <a:pt x="79" y="3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00"/>
            <p:cNvSpPr/>
            <p:nvPr/>
          </p:nvSpPr>
          <p:spPr bwMode="auto">
            <a:xfrm>
              <a:off x="7159" y="7528"/>
              <a:ext cx="25" cy="52"/>
            </a:xfrm>
            <a:custGeom>
              <a:avLst/>
              <a:gdLst>
                <a:gd name="T0" fmla="*/ 103 w 204"/>
                <a:gd name="T1" fmla="*/ 0 h 412"/>
                <a:gd name="T2" fmla="*/ 126 w 204"/>
                <a:gd name="T3" fmla="*/ 3 h 412"/>
                <a:gd name="T4" fmla="*/ 148 w 204"/>
                <a:gd name="T5" fmla="*/ 12 h 412"/>
                <a:gd name="T6" fmla="*/ 166 w 204"/>
                <a:gd name="T7" fmla="*/ 23 h 412"/>
                <a:gd name="T8" fmla="*/ 182 w 204"/>
                <a:gd name="T9" fmla="*/ 40 h 412"/>
                <a:gd name="T10" fmla="*/ 194 w 204"/>
                <a:gd name="T11" fmla="*/ 58 h 412"/>
                <a:gd name="T12" fmla="*/ 202 w 204"/>
                <a:gd name="T13" fmla="*/ 80 h 412"/>
                <a:gd name="T14" fmla="*/ 204 w 204"/>
                <a:gd name="T15" fmla="*/ 104 h 412"/>
                <a:gd name="T16" fmla="*/ 204 w 204"/>
                <a:gd name="T17" fmla="*/ 309 h 412"/>
                <a:gd name="T18" fmla="*/ 202 w 204"/>
                <a:gd name="T19" fmla="*/ 333 h 412"/>
                <a:gd name="T20" fmla="*/ 194 w 204"/>
                <a:gd name="T21" fmla="*/ 354 h 412"/>
                <a:gd name="T22" fmla="*/ 182 w 204"/>
                <a:gd name="T23" fmla="*/ 374 h 412"/>
                <a:gd name="T24" fmla="*/ 166 w 204"/>
                <a:gd name="T25" fmla="*/ 390 h 412"/>
                <a:gd name="T26" fmla="*/ 148 w 204"/>
                <a:gd name="T27" fmla="*/ 402 h 412"/>
                <a:gd name="T28" fmla="*/ 126 w 204"/>
                <a:gd name="T29" fmla="*/ 409 h 412"/>
                <a:gd name="T30" fmla="*/ 103 w 204"/>
                <a:gd name="T31" fmla="*/ 412 h 412"/>
                <a:gd name="T32" fmla="*/ 79 w 204"/>
                <a:gd name="T33" fmla="*/ 409 h 412"/>
                <a:gd name="T34" fmla="*/ 58 w 204"/>
                <a:gd name="T35" fmla="*/ 402 h 412"/>
                <a:gd name="T36" fmla="*/ 38 w 204"/>
                <a:gd name="T37" fmla="*/ 390 h 412"/>
                <a:gd name="T38" fmla="*/ 23 w 204"/>
                <a:gd name="T39" fmla="*/ 374 h 412"/>
                <a:gd name="T40" fmla="*/ 11 w 204"/>
                <a:gd name="T41" fmla="*/ 354 h 412"/>
                <a:gd name="T42" fmla="*/ 4 w 204"/>
                <a:gd name="T43" fmla="*/ 333 h 412"/>
                <a:gd name="T44" fmla="*/ 0 w 204"/>
                <a:gd name="T45" fmla="*/ 309 h 412"/>
                <a:gd name="T46" fmla="*/ 0 w 204"/>
                <a:gd name="T47" fmla="*/ 104 h 412"/>
                <a:gd name="T48" fmla="*/ 4 w 204"/>
                <a:gd name="T49" fmla="*/ 80 h 412"/>
                <a:gd name="T50" fmla="*/ 11 w 204"/>
                <a:gd name="T51" fmla="*/ 58 h 412"/>
                <a:gd name="T52" fmla="*/ 23 w 204"/>
                <a:gd name="T53" fmla="*/ 40 h 412"/>
                <a:gd name="T54" fmla="*/ 38 w 204"/>
                <a:gd name="T55" fmla="*/ 23 h 412"/>
                <a:gd name="T56" fmla="*/ 58 w 204"/>
                <a:gd name="T57" fmla="*/ 12 h 412"/>
                <a:gd name="T58" fmla="*/ 79 w 204"/>
                <a:gd name="T59" fmla="*/ 3 h 412"/>
                <a:gd name="T60" fmla="*/ 103 w 20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412">
                  <a:moveTo>
                    <a:pt x="103" y="0"/>
                  </a:moveTo>
                  <a:lnTo>
                    <a:pt x="126" y="3"/>
                  </a:lnTo>
                  <a:lnTo>
                    <a:pt x="148" y="12"/>
                  </a:lnTo>
                  <a:lnTo>
                    <a:pt x="166" y="23"/>
                  </a:lnTo>
                  <a:lnTo>
                    <a:pt x="182" y="40"/>
                  </a:lnTo>
                  <a:lnTo>
                    <a:pt x="194" y="58"/>
                  </a:lnTo>
                  <a:lnTo>
                    <a:pt x="202" y="80"/>
                  </a:lnTo>
                  <a:lnTo>
                    <a:pt x="204" y="104"/>
                  </a:lnTo>
                  <a:lnTo>
                    <a:pt x="204" y="309"/>
                  </a:lnTo>
                  <a:lnTo>
                    <a:pt x="202" y="333"/>
                  </a:lnTo>
                  <a:lnTo>
                    <a:pt x="194" y="354"/>
                  </a:lnTo>
                  <a:lnTo>
                    <a:pt x="182" y="374"/>
                  </a:lnTo>
                  <a:lnTo>
                    <a:pt x="166" y="390"/>
                  </a:lnTo>
                  <a:lnTo>
                    <a:pt x="148" y="402"/>
                  </a:lnTo>
                  <a:lnTo>
                    <a:pt x="126" y="409"/>
                  </a:lnTo>
                  <a:lnTo>
                    <a:pt x="103" y="412"/>
                  </a:lnTo>
                  <a:lnTo>
                    <a:pt x="79" y="409"/>
                  </a:lnTo>
                  <a:lnTo>
                    <a:pt x="58" y="402"/>
                  </a:lnTo>
                  <a:lnTo>
                    <a:pt x="38" y="390"/>
                  </a:lnTo>
                  <a:lnTo>
                    <a:pt x="23" y="374"/>
                  </a:lnTo>
                  <a:lnTo>
                    <a:pt x="11" y="354"/>
                  </a:lnTo>
                  <a:lnTo>
                    <a:pt x="4" y="333"/>
                  </a:lnTo>
                  <a:lnTo>
                    <a:pt x="0" y="309"/>
                  </a:lnTo>
                  <a:lnTo>
                    <a:pt x="0" y="104"/>
                  </a:lnTo>
                  <a:lnTo>
                    <a:pt x="4" y="80"/>
                  </a:lnTo>
                  <a:lnTo>
                    <a:pt x="11" y="58"/>
                  </a:lnTo>
                  <a:lnTo>
                    <a:pt x="23" y="40"/>
                  </a:lnTo>
                  <a:lnTo>
                    <a:pt x="38" y="23"/>
                  </a:lnTo>
                  <a:lnTo>
                    <a:pt x="58" y="12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01"/>
            <p:cNvSpPr/>
            <p:nvPr/>
          </p:nvSpPr>
          <p:spPr bwMode="auto">
            <a:xfrm>
              <a:off x="7159" y="7606"/>
              <a:ext cx="25" cy="51"/>
            </a:xfrm>
            <a:custGeom>
              <a:avLst/>
              <a:gdLst>
                <a:gd name="T0" fmla="*/ 103 w 204"/>
                <a:gd name="T1" fmla="*/ 0 h 412"/>
                <a:gd name="T2" fmla="*/ 126 w 204"/>
                <a:gd name="T3" fmla="*/ 3 h 412"/>
                <a:gd name="T4" fmla="*/ 148 w 204"/>
                <a:gd name="T5" fmla="*/ 10 h 412"/>
                <a:gd name="T6" fmla="*/ 166 w 204"/>
                <a:gd name="T7" fmla="*/ 23 h 412"/>
                <a:gd name="T8" fmla="*/ 182 w 204"/>
                <a:gd name="T9" fmla="*/ 39 h 412"/>
                <a:gd name="T10" fmla="*/ 194 w 204"/>
                <a:gd name="T11" fmla="*/ 58 h 412"/>
                <a:gd name="T12" fmla="*/ 202 w 204"/>
                <a:gd name="T13" fmla="*/ 79 h 412"/>
                <a:gd name="T14" fmla="*/ 204 w 204"/>
                <a:gd name="T15" fmla="*/ 103 h 412"/>
                <a:gd name="T16" fmla="*/ 204 w 204"/>
                <a:gd name="T17" fmla="*/ 309 h 412"/>
                <a:gd name="T18" fmla="*/ 202 w 204"/>
                <a:gd name="T19" fmla="*/ 332 h 412"/>
                <a:gd name="T20" fmla="*/ 194 w 204"/>
                <a:gd name="T21" fmla="*/ 354 h 412"/>
                <a:gd name="T22" fmla="*/ 182 w 204"/>
                <a:gd name="T23" fmla="*/ 373 h 412"/>
                <a:gd name="T24" fmla="*/ 166 w 204"/>
                <a:gd name="T25" fmla="*/ 389 h 412"/>
                <a:gd name="T26" fmla="*/ 148 w 204"/>
                <a:gd name="T27" fmla="*/ 402 h 412"/>
                <a:gd name="T28" fmla="*/ 126 w 204"/>
                <a:gd name="T29" fmla="*/ 409 h 412"/>
                <a:gd name="T30" fmla="*/ 103 w 204"/>
                <a:gd name="T31" fmla="*/ 412 h 412"/>
                <a:gd name="T32" fmla="*/ 79 w 204"/>
                <a:gd name="T33" fmla="*/ 409 h 412"/>
                <a:gd name="T34" fmla="*/ 58 w 204"/>
                <a:gd name="T35" fmla="*/ 402 h 412"/>
                <a:gd name="T36" fmla="*/ 38 w 204"/>
                <a:gd name="T37" fmla="*/ 389 h 412"/>
                <a:gd name="T38" fmla="*/ 23 w 204"/>
                <a:gd name="T39" fmla="*/ 373 h 412"/>
                <a:gd name="T40" fmla="*/ 11 w 204"/>
                <a:gd name="T41" fmla="*/ 354 h 412"/>
                <a:gd name="T42" fmla="*/ 4 w 204"/>
                <a:gd name="T43" fmla="*/ 332 h 412"/>
                <a:gd name="T44" fmla="*/ 0 w 204"/>
                <a:gd name="T45" fmla="*/ 309 h 412"/>
                <a:gd name="T46" fmla="*/ 0 w 204"/>
                <a:gd name="T47" fmla="*/ 103 h 412"/>
                <a:gd name="T48" fmla="*/ 4 w 204"/>
                <a:gd name="T49" fmla="*/ 79 h 412"/>
                <a:gd name="T50" fmla="*/ 11 w 204"/>
                <a:gd name="T51" fmla="*/ 58 h 412"/>
                <a:gd name="T52" fmla="*/ 23 w 204"/>
                <a:gd name="T53" fmla="*/ 39 h 412"/>
                <a:gd name="T54" fmla="*/ 38 w 204"/>
                <a:gd name="T55" fmla="*/ 23 h 412"/>
                <a:gd name="T56" fmla="*/ 58 w 204"/>
                <a:gd name="T57" fmla="*/ 10 h 412"/>
                <a:gd name="T58" fmla="*/ 79 w 204"/>
                <a:gd name="T59" fmla="*/ 3 h 412"/>
                <a:gd name="T60" fmla="*/ 103 w 204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412">
                  <a:moveTo>
                    <a:pt x="103" y="0"/>
                  </a:moveTo>
                  <a:lnTo>
                    <a:pt x="126" y="3"/>
                  </a:lnTo>
                  <a:lnTo>
                    <a:pt x="148" y="10"/>
                  </a:lnTo>
                  <a:lnTo>
                    <a:pt x="166" y="23"/>
                  </a:lnTo>
                  <a:lnTo>
                    <a:pt x="182" y="39"/>
                  </a:lnTo>
                  <a:lnTo>
                    <a:pt x="194" y="58"/>
                  </a:lnTo>
                  <a:lnTo>
                    <a:pt x="202" y="79"/>
                  </a:lnTo>
                  <a:lnTo>
                    <a:pt x="204" y="103"/>
                  </a:lnTo>
                  <a:lnTo>
                    <a:pt x="204" y="309"/>
                  </a:lnTo>
                  <a:lnTo>
                    <a:pt x="202" y="332"/>
                  </a:lnTo>
                  <a:lnTo>
                    <a:pt x="194" y="354"/>
                  </a:lnTo>
                  <a:lnTo>
                    <a:pt x="182" y="373"/>
                  </a:lnTo>
                  <a:lnTo>
                    <a:pt x="166" y="389"/>
                  </a:lnTo>
                  <a:lnTo>
                    <a:pt x="148" y="402"/>
                  </a:lnTo>
                  <a:lnTo>
                    <a:pt x="126" y="409"/>
                  </a:lnTo>
                  <a:lnTo>
                    <a:pt x="103" y="412"/>
                  </a:lnTo>
                  <a:lnTo>
                    <a:pt x="79" y="409"/>
                  </a:lnTo>
                  <a:lnTo>
                    <a:pt x="58" y="402"/>
                  </a:lnTo>
                  <a:lnTo>
                    <a:pt x="38" y="389"/>
                  </a:lnTo>
                  <a:lnTo>
                    <a:pt x="23" y="373"/>
                  </a:lnTo>
                  <a:lnTo>
                    <a:pt x="11" y="354"/>
                  </a:lnTo>
                  <a:lnTo>
                    <a:pt x="4" y="332"/>
                  </a:lnTo>
                  <a:lnTo>
                    <a:pt x="0" y="309"/>
                  </a:lnTo>
                  <a:lnTo>
                    <a:pt x="0" y="103"/>
                  </a:lnTo>
                  <a:lnTo>
                    <a:pt x="4" y="79"/>
                  </a:lnTo>
                  <a:lnTo>
                    <a:pt x="11" y="58"/>
                  </a:lnTo>
                  <a:lnTo>
                    <a:pt x="23" y="39"/>
                  </a:lnTo>
                  <a:lnTo>
                    <a:pt x="38" y="23"/>
                  </a:lnTo>
                  <a:lnTo>
                    <a:pt x="58" y="10"/>
                  </a:lnTo>
                  <a:lnTo>
                    <a:pt x="79" y="3"/>
                  </a:lnTo>
                  <a:lnTo>
                    <a:pt x="10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606"/>
          <p:cNvSpPr>
            <a:spLocks noEditPoints="1"/>
          </p:cNvSpPr>
          <p:nvPr/>
        </p:nvSpPr>
        <p:spPr bwMode="auto">
          <a:xfrm>
            <a:off x="10162684" y="3252170"/>
            <a:ext cx="469413" cy="474015"/>
          </a:xfrm>
          <a:custGeom>
            <a:avLst/>
            <a:gdLst>
              <a:gd name="T0" fmla="*/ 1484 w 3262"/>
              <a:gd name="T1" fmla="*/ 2479 h 3292"/>
              <a:gd name="T2" fmla="*/ 1279 w 3262"/>
              <a:gd name="T3" fmla="*/ 2554 h 3292"/>
              <a:gd name="T4" fmla="*/ 1229 w 3262"/>
              <a:gd name="T5" fmla="*/ 2682 h 3292"/>
              <a:gd name="T6" fmla="*/ 1336 w 3262"/>
              <a:gd name="T7" fmla="*/ 2751 h 3292"/>
              <a:gd name="T8" fmla="*/ 1433 w 3262"/>
              <a:gd name="T9" fmla="*/ 2702 h 3292"/>
              <a:gd name="T10" fmla="*/ 1631 w 3262"/>
              <a:gd name="T11" fmla="*/ 2674 h 3292"/>
              <a:gd name="T12" fmla="*/ 1828 w 3262"/>
              <a:gd name="T13" fmla="*/ 2702 h 3292"/>
              <a:gd name="T14" fmla="*/ 1917 w 3262"/>
              <a:gd name="T15" fmla="*/ 2750 h 3292"/>
              <a:gd name="T16" fmla="*/ 2024 w 3262"/>
              <a:gd name="T17" fmla="*/ 2703 h 3292"/>
              <a:gd name="T18" fmla="*/ 2008 w 3262"/>
              <a:gd name="T19" fmla="*/ 2576 h 3292"/>
              <a:gd name="T20" fmla="*/ 1815 w 3262"/>
              <a:gd name="T21" fmla="*/ 2485 h 3292"/>
              <a:gd name="T22" fmla="*/ 1631 w 3262"/>
              <a:gd name="T23" fmla="*/ 2469 h 3292"/>
              <a:gd name="T24" fmla="*/ 2253 w 3262"/>
              <a:gd name="T25" fmla="*/ 2115 h 3292"/>
              <a:gd name="T26" fmla="*/ 2265 w 3262"/>
              <a:gd name="T27" fmla="*/ 2430 h 3292"/>
              <a:gd name="T28" fmla="*/ 2389 w 3262"/>
              <a:gd name="T29" fmla="*/ 2459 h 3292"/>
              <a:gd name="T30" fmla="*/ 2446 w 3262"/>
              <a:gd name="T31" fmla="*/ 2160 h 3292"/>
              <a:gd name="T32" fmla="*/ 2368 w 3262"/>
              <a:gd name="T33" fmla="*/ 2060 h 3292"/>
              <a:gd name="T34" fmla="*/ 838 w 3262"/>
              <a:gd name="T35" fmla="*/ 2096 h 3292"/>
              <a:gd name="T36" fmla="*/ 826 w 3262"/>
              <a:gd name="T37" fmla="*/ 2411 h 3292"/>
              <a:gd name="T38" fmla="*/ 941 w 3262"/>
              <a:gd name="T39" fmla="*/ 2466 h 3292"/>
              <a:gd name="T40" fmla="*/ 1019 w 3262"/>
              <a:gd name="T41" fmla="*/ 2366 h 3292"/>
              <a:gd name="T42" fmla="*/ 963 w 3262"/>
              <a:gd name="T43" fmla="*/ 2067 h 3292"/>
              <a:gd name="T44" fmla="*/ 2281 w 3262"/>
              <a:gd name="T45" fmla="*/ 1462 h 3292"/>
              <a:gd name="T46" fmla="*/ 2245 w 3262"/>
              <a:gd name="T47" fmla="*/ 1772 h 3292"/>
              <a:gd name="T48" fmla="*/ 2345 w 3262"/>
              <a:gd name="T49" fmla="*/ 1851 h 3292"/>
              <a:gd name="T50" fmla="*/ 2443 w 3262"/>
              <a:gd name="T51" fmla="*/ 1772 h 3292"/>
              <a:gd name="T52" fmla="*/ 2409 w 3262"/>
              <a:gd name="T53" fmla="*/ 1462 h 3292"/>
              <a:gd name="T54" fmla="*/ 873 w 3262"/>
              <a:gd name="T55" fmla="*/ 1451 h 3292"/>
              <a:gd name="T56" fmla="*/ 815 w 3262"/>
              <a:gd name="T57" fmla="*/ 1748 h 3292"/>
              <a:gd name="T58" fmla="*/ 894 w 3262"/>
              <a:gd name="T59" fmla="*/ 1848 h 3292"/>
              <a:gd name="T60" fmla="*/ 1009 w 3262"/>
              <a:gd name="T61" fmla="*/ 1793 h 3292"/>
              <a:gd name="T62" fmla="*/ 997 w 3262"/>
              <a:gd name="T63" fmla="*/ 1479 h 3292"/>
              <a:gd name="T64" fmla="*/ 2117 w 3262"/>
              <a:gd name="T65" fmla="*/ 1031 h 3292"/>
              <a:gd name="T66" fmla="*/ 2039 w 3262"/>
              <a:gd name="T67" fmla="*/ 1132 h 3292"/>
              <a:gd name="T68" fmla="*/ 2117 w 3262"/>
              <a:gd name="T69" fmla="*/ 1232 h 3292"/>
              <a:gd name="T70" fmla="*/ 2627 w 3262"/>
              <a:gd name="T71" fmla="*/ 1196 h 3292"/>
              <a:gd name="T72" fmla="*/ 2627 w 3262"/>
              <a:gd name="T73" fmla="*/ 1066 h 3292"/>
              <a:gd name="T74" fmla="*/ 713 w 3262"/>
              <a:gd name="T75" fmla="*/ 1028 h 3292"/>
              <a:gd name="T76" fmla="*/ 615 w 3262"/>
              <a:gd name="T77" fmla="*/ 1108 h 3292"/>
              <a:gd name="T78" fmla="*/ 669 w 3262"/>
              <a:gd name="T79" fmla="*/ 1223 h 3292"/>
              <a:gd name="T80" fmla="*/ 1185 w 3262"/>
              <a:gd name="T81" fmla="*/ 1211 h 3292"/>
              <a:gd name="T82" fmla="*/ 1212 w 3262"/>
              <a:gd name="T83" fmla="*/ 1086 h 3292"/>
              <a:gd name="T84" fmla="*/ 713 w 3262"/>
              <a:gd name="T85" fmla="*/ 1028 h 3292"/>
              <a:gd name="T86" fmla="*/ 2033 w 3262"/>
              <a:gd name="T87" fmla="*/ 49 h 3292"/>
              <a:gd name="T88" fmla="*/ 2563 w 3262"/>
              <a:gd name="T89" fmla="*/ 294 h 3292"/>
              <a:gd name="T90" fmla="*/ 2969 w 3262"/>
              <a:gd name="T91" fmla="*/ 705 h 3292"/>
              <a:gd name="T92" fmla="*/ 3212 w 3262"/>
              <a:gd name="T93" fmla="*/ 1240 h 3292"/>
              <a:gd name="T94" fmla="*/ 3250 w 3262"/>
              <a:gd name="T95" fmla="*/ 1852 h 3292"/>
              <a:gd name="T96" fmla="*/ 3071 w 3262"/>
              <a:gd name="T97" fmla="*/ 2419 h 3292"/>
              <a:gd name="T98" fmla="*/ 2714 w 3262"/>
              <a:gd name="T99" fmla="*/ 2876 h 3292"/>
              <a:gd name="T100" fmla="*/ 2220 w 3262"/>
              <a:gd name="T101" fmla="*/ 3180 h 3292"/>
              <a:gd name="T102" fmla="*/ 1631 w 3262"/>
              <a:gd name="T103" fmla="*/ 3292 h 3292"/>
              <a:gd name="T104" fmla="*/ 1042 w 3262"/>
              <a:gd name="T105" fmla="*/ 3180 h 3292"/>
              <a:gd name="T106" fmla="*/ 547 w 3262"/>
              <a:gd name="T107" fmla="*/ 2876 h 3292"/>
              <a:gd name="T108" fmla="*/ 191 w 3262"/>
              <a:gd name="T109" fmla="*/ 2419 h 3292"/>
              <a:gd name="T110" fmla="*/ 13 w 3262"/>
              <a:gd name="T111" fmla="*/ 1852 h 3292"/>
              <a:gd name="T112" fmla="*/ 50 w 3262"/>
              <a:gd name="T113" fmla="*/ 1240 h 3292"/>
              <a:gd name="T114" fmla="*/ 293 w 3262"/>
              <a:gd name="T115" fmla="*/ 705 h 3292"/>
              <a:gd name="T116" fmla="*/ 699 w 3262"/>
              <a:gd name="T117" fmla="*/ 294 h 3292"/>
              <a:gd name="T118" fmla="*/ 1230 w 3262"/>
              <a:gd name="T119" fmla="*/ 49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2" h="3292">
                <a:moveTo>
                  <a:pt x="1631" y="2469"/>
                </a:moveTo>
                <a:lnTo>
                  <a:pt x="1608" y="2469"/>
                </a:lnTo>
                <a:lnTo>
                  <a:pt x="1582" y="2470"/>
                </a:lnTo>
                <a:lnTo>
                  <a:pt x="1551" y="2472"/>
                </a:lnTo>
                <a:lnTo>
                  <a:pt x="1518" y="2475"/>
                </a:lnTo>
                <a:lnTo>
                  <a:pt x="1484" y="2479"/>
                </a:lnTo>
                <a:lnTo>
                  <a:pt x="1448" y="2485"/>
                </a:lnTo>
                <a:lnTo>
                  <a:pt x="1411" y="2495"/>
                </a:lnTo>
                <a:lnTo>
                  <a:pt x="1376" y="2505"/>
                </a:lnTo>
                <a:lnTo>
                  <a:pt x="1341" y="2518"/>
                </a:lnTo>
                <a:lnTo>
                  <a:pt x="1309" y="2534"/>
                </a:lnTo>
                <a:lnTo>
                  <a:pt x="1279" y="2554"/>
                </a:lnTo>
                <a:lnTo>
                  <a:pt x="1253" y="2576"/>
                </a:lnTo>
                <a:lnTo>
                  <a:pt x="1238" y="2595"/>
                </a:lnTo>
                <a:lnTo>
                  <a:pt x="1229" y="2616"/>
                </a:lnTo>
                <a:lnTo>
                  <a:pt x="1224" y="2637"/>
                </a:lnTo>
                <a:lnTo>
                  <a:pt x="1224" y="2660"/>
                </a:lnTo>
                <a:lnTo>
                  <a:pt x="1229" y="2682"/>
                </a:lnTo>
                <a:lnTo>
                  <a:pt x="1238" y="2703"/>
                </a:lnTo>
                <a:lnTo>
                  <a:pt x="1253" y="2722"/>
                </a:lnTo>
                <a:lnTo>
                  <a:pt x="1272" y="2736"/>
                </a:lnTo>
                <a:lnTo>
                  <a:pt x="1292" y="2746"/>
                </a:lnTo>
                <a:lnTo>
                  <a:pt x="1314" y="2751"/>
                </a:lnTo>
                <a:lnTo>
                  <a:pt x="1336" y="2751"/>
                </a:lnTo>
                <a:lnTo>
                  <a:pt x="1358" y="2746"/>
                </a:lnTo>
                <a:lnTo>
                  <a:pt x="1379" y="2736"/>
                </a:lnTo>
                <a:lnTo>
                  <a:pt x="1398" y="2722"/>
                </a:lnTo>
                <a:lnTo>
                  <a:pt x="1405" y="2716"/>
                </a:lnTo>
                <a:lnTo>
                  <a:pt x="1416" y="2710"/>
                </a:lnTo>
                <a:lnTo>
                  <a:pt x="1433" y="2702"/>
                </a:lnTo>
                <a:lnTo>
                  <a:pt x="1455" y="2696"/>
                </a:lnTo>
                <a:lnTo>
                  <a:pt x="1481" y="2689"/>
                </a:lnTo>
                <a:lnTo>
                  <a:pt x="1511" y="2684"/>
                </a:lnTo>
                <a:lnTo>
                  <a:pt x="1547" y="2679"/>
                </a:lnTo>
                <a:lnTo>
                  <a:pt x="1587" y="2675"/>
                </a:lnTo>
                <a:lnTo>
                  <a:pt x="1631" y="2674"/>
                </a:lnTo>
                <a:lnTo>
                  <a:pt x="1676" y="2675"/>
                </a:lnTo>
                <a:lnTo>
                  <a:pt x="1716" y="2679"/>
                </a:lnTo>
                <a:lnTo>
                  <a:pt x="1751" y="2684"/>
                </a:lnTo>
                <a:lnTo>
                  <a:pt x="1781" y="2689"/>
                </a:lnTo>
                <a:lnTo>
                  <a:pt x="1807" y="2696"/>
                </a:lnTo>
                <a:lnTo>
                  <a:pt x="1828" y="2702"/>
                </a:lnTo>
                <a:lnTo>
                  <a:pt x="1846" y="2710"/>
                </a:lnTo>
                <a:lnTo>
                  <a:pt x="1857" y="2716"/>
                </a:lnTo>
                <a:lnTo>
                  <a:pt x="1865" y="2722"/>
                </a:lnTo>
                <a:lnTo>
                  <a:pt x="1881" y="2734"/>
                </a:lnTo>
                <a:lnTo>
                  <a:pt x="1899" y="2744"/>
                </a:lnTo>
                <a:lnTo>
                  <a:pt x="1917" y="2750"/>
                </a:lnTo>
                <a:lnTo>
                  <a:pt x="1937" y="2752"/>
                </a:lnTo>
                <a:lnTo>
                  <a:pt x="1956" y="2750"/>
                </a:lnTo>
                <a:lnTo>
                  <a:pt x="1975" y="2744"/>
                </a:lnTo>
                <a:lnTo>
                  <a:pt x="1993" y="2734"/>
                </a:lnTo>
                <a:lnTo>
                  <a:pt x="2008" y="2722"/>
                </a:lnTo>
                <a:lnTo>
                  <a:pt x="2024" y="2703"/>
                </a:lnTo>
                <a:lnTo>
                  <a:pt x="2033" y="2682"/>
                </a:lnTo>
                <a:lnTo>
                  <a:pt x="2038" y="2660"/>
                </a:lnTo>
                <a:lnTo>
                  <a:pt x="2038" y="2637"/>
                </a:lnTo>
                <a:lnTo>
                  <a:pt x="2033" y="2616"/>
                </a:lnTo>
                <a:lnTo>
                  <a:pt x="2024" y="2595"/>
                </a:lnTo>
                <a:lnTo>
                  <a:pt x="2008" y="2576"/>
                </a:lnTo>
                <a:lnTo>
                  <a:pt x="1983" y="2554"/>
                </a:lnTo>
                <a:lnTo>
                  <a:pt x="1953" y="2534"/>
                </a:lnTo>
                <a:lnTo>
                  <a:pt x="1920" y="2518"/>
                </a:lnTo>
                <a:lnTo>
                  <a:pt x="1887" y="2505"/>
                </a:lnTo>
                <a:lnTo>
                  <a:pt x="1851" y="2495"/>
                </a:lnTo>
                <a:lnTo>
                  <a:pt x="1815" y="2485"/>
                </a:lnTo>
                <a:lnTo>
                  <a:pt x="1779" y="2479"/>
                </a:lnTo>
                <a:lnTo>
                  <a:pt x="1744" y="2475"/>
                </a:lnTo>
                <a:lnTo>
                  <a:pt x="1711" y="2472"/>
                </a:lnTo>
                <a:lnTo>
                  <a:pt x="1681" y="2470"/>
                </a:lnTo>
                <a:lnTo>
                  <a:pt x="1653" y="2469"/>
                </a:lnTo>
                <a:lnTo>
                  <a:pt x="1631" y="2469"/>
                </a:lnTo>
                <a:close/>
                <a:moveTo>
                  <a:pt x="2345" y="2057"/>
                </a:moveTo>
                <a:lnTo>
                  <a:pt x="2322" y="2060"/>
                </a:lnTo>
                <a:lnTo>
                  <a:pt x="2300" y="2067"/>
                </a:lnTo>
                <a:lnTo>
                  <a:pt x="2281" y="2080"/>
                </a:lnTo>
                <a:lnTo>
                  <a:pt x="2265" y="2096"/>
                </a:lnTo>
                <a:lnTo>
                  <a:pt x="2253" y="2115"/>
                </a:lnTo>
                <a:lnTo>
                  <a:pt x="2245" y="2136"/>
                </a:lnTo>
                <a:lnTo>
                  <a:pt x="2243" y="2160"/>
                </a:lnTo>
                <a:lnTo>
                  <a:pt x="2243" y="2366"/>
                </a:lnTo>
                <a:lnTo>
                  <a:pt x="2245" y="2389"/>
                </a:lnTo>
                <a:lnTo>
                  <a:pt x="2253" y="2411"/>
                </a:lnTo>
                <a:lnTo>
                  <a:pt x="2265" y="2430"/>
                </a:lnTo>
                <a:lnTo>
                  <a:pt x="2281" y="2446"/>
                </a:lnTo>
                <a:lnTo>
                  <a:pt x="2300" y="2459"/>
                </a:lnTo>
                <a:lnTo>
                  <a:pt x="2322" y="2466"/>
                </a:lnTo>
                <a:lnTo>
                  <a:pt x="2345" y="2469"/>
                </a:lnTo>
                <a:lnTo>
                  <a:pt x="2368" y="2466"/>
                </a:lnTo>
                <a:lnTo>
                  <a:pt x="2389" y="2459"/>
                </a:lnTo>
                <a:lnTo>
                  <a:pt x="2409" y="2446"/>
                </a:lnTo>
                <a:lnTo>
                  <a:pt x="2424" y="2430"/>
                </a:lnTo>
                <a:lnTo>
                  <a:pt x="2436" y="2411"/>
                </a:lnTo>
                <a:lnTo>
                  <a:pt x="2443" y="2389"/>
                </a:lnTo>
                <a:lnTo>
                  <a:pt x="2446" y="2366"/>
                </a:lnTo>
                <a:lnTo>
                  <a:pt x="2446" y="2160"/>
                </a:lnTo>
                <a:lnTo>
                  <a:pt x="2443" y="2136"/>
                </a:lnTo>
                <a:lnTo>
                  <a:pt x="2436" y="2115"/>
                </a:lnTo>
                <a:lnTo>
                  <a:pt x="2424" y="2096"/>
                </a:lnTo>
                <a:lnTo>
                  <a:pt x="2409" y="2080"/>
                </a:lnTo>
                <a:lnTo>
                  <a:pt x="2389" y="2067"/>
                </a:lnTo>
                <a:lnTo>
                  <a:pt x="2368" y="2060"/>
                </a:lnTo>
                <a:lnTo>
                  <a:pt x="2345" y="2057"/>
                </a:lnTo>
                <a:close/>
                <a:moveTo>
                  <a:pt x="918" y="2057"/>
                </a:moveTo>
                <a:lnTo>
                  <a:pt x="894" y="2060"/>
                </a:lnTo>
                <a:lnTo>
                  <a:pt x="873" y="2067"/>
                </a:lnTo>
                <a:lnTo>
                  <a:pt x="853" y="2080"/>
                </a:lnTo>
                <a:lnTo>
                  <a:pt x="838" y="2096"/>
                </a:lnTo>
                <a:lnTo>
                  <a:pt x="826" y="2115"/>
                </a:lnTo>
                <a:lnTo>
                  <a:pt x="819" y="2136"/>
                </a:lnTo>
                <a:lnTo>
                  <a:pt x="815" y="2160"/>
                </a:lnTo>
                <a:lnTo>
                  <a:pt x="815" y="2366"/>
                </a:lnTo>
                <a:lnTo>
                  <a:pt x="819" y="2389"/>
                </a:lnTo>
                <a:lnTo>
                  <a:pt x="826" y="2411"/>
                </a:lnTo>
                <a:lnTo>
                  <a:pt x="838" y="2430"/>
                </a:lnTo>
                <a:lnTo>
                  <a:pt x="853" y="2446"/>
                </a:lnTo>
                <a:lnTo>
                  <a:pt x="873" y="2459"/>
                </a:lnTo>
                <a:lnTo>
                  <a:pt x="894" y="2466"/>
                </a:lnTo>
                <a:lnTo>
                  <a:pt x="918" y="2469"/>
                </a:lnTo>
                <a:lnTo>
                  <a:pt x="941" y="2466"/>
                </a:lnTo>
                <a:lnTo>
                  <a:pt x="963" y="2459"/>
                </a:lnTo>
                <a:lnTo>
                  <a:pt x="981" y="2446"/>
                </a:lnTo>
                <a:lnTo>
                  <a:pt x="997" y="2430"/>
                </a:lnTo>
                <a:lnTo>
                  <a:pt x="1009" y="2411"/>
                </a:lnTo>
                <a:lnTo>
                  <a:pt x="1017" y="2389"/>
                </a:lnTo>
                <a:lnTo>
                  <a:pt x="1019" y="2366"/>
                </a:lnTo>
                <a:lnTo>
                  <a:pt x="1019" y="2160"/>
                </a:lnTo>
                <a:lnTo>
                  <a:pt x="1017" y="2136"/>
                </a:lnTo>
                <a:lnTo>
                  <a:pt x="1009" y="2115"/>
                </a:lnTo>
                <a:lnTo>
                  <a:pt x="997" y="2096"/>
                </a:lnTo>
                <a:lnTo>
                  <a:pt x="981" y="2080"/>
                </a:lnTo>
                <a:lnTo>
                  <a:pt x="963" y="2067"/>
                </a:lnTo>
                <a:lnTo>
                  <a:pt x="941" y="2060"/>
                </a:lnTo>
                <a:lnTo>
                  <a:pt x="918" y="2057"/>
                </a:lnTo>
                <a:close/>
                <a:moveTo>
                  <a:pt x="2345" y="1439"/>
                </a:moveTo>
                <a:lnTo>
                  <a:pt x="2322" y="1442"/>
                </a:lnTo>
                <a:lnTo>
                  <a:pt x="2300" y="1451"/>
                </a:lnTo>
                <a:lnTo>
                  <a:pt x="2281" y="1462"/>
                </a:lnTo>
                <a:lnTo>
                  <a:pt x="2265" y="1479"/>
                </a:lnTo>
                <a:lnTo>
                  <a:pt x="2253" y="1497"/>
                </a:lnTo>
                <a:lnTo>
                  <a:pt x="2245" y="1519"/>
                </a:lnTo>
                <a:lnTo>
                  <a:pt x="2243" y="1543"/>
                </a:lnTo>
                <a:lnTo>
                  <a:pt x="2243" y="1748"/>
                </a:lnTo>
                <a:lnTo>
                  <a:pt x="2245" y="1772"/>
                </a:lnTo>
                <a:lnTo>
                  <a:pt x="2253" y="1793"/>
                </a:lnTo>
                <a:lnTo>
                  <a:pt x="2265" y="1813"/>
                </a:lnTo>
                <a:lnTo>
                  <a:pt x="2281" y="1829"/>
                </a:lnTo>
                <a:lnTo>
                  <a:pt x="2300" y="1841"/>
                </a:lnTo>
                <a:lnTo>
                  <a:pt x="2322" y="1848"/>
                </a:lnTo>
                <a:lnTo>
                  <a:pt x="2345" y="1851"/>
                </a:lnTo>
                <a:lnTo>
                  <a:pt x="2368" y="1848"/>
                </a:lnTo>
                <a:lnTo>
                  <a:pt x="2389" y="1841"/>
                </a:lnTo>
                <a:lnTo>
                  <a:pt x="2409" y="1829"/>
                </a:lnTo>
                <a:lnTo>
                  <a:pt x="2424" y="1813"/>
                </a:lnTo>
                <a:lnTo>
                  <a:pt x="2436" y="1793"/>
                </a:lnTo>
                <a:lnTo>
                  <a:pt x="2443" y="1772"/>
                </a:lnTo>
                <a:lnTo>
                  <a:pt x="2446" y="1748"/>
                </a:lnTo>
                <a:lnTo>
                  <a:pt x="2446" y="1543"/>
                </a:lnTo>
                <a:lnTo>
                  <a:pt x="2443" y="1519"/>
                </a:lnTo>
                <a:lnTo>
                  <a:pt x="2436" y="1497"/>
                </a:lnTo>
                <a:lnTo>
                  <a:pt x="2424" y="1479"/>
                </a:lnTo>
                <a:lnTo>
                  <a:pt x="2409" y="1462"/>
                </a:lnTo>
                <a:lnTo>
                  <a:pt x="2389" y="1451"/>
                </a:lnTo>
                <a:lnTo>
                  <a:pt x="2368" y="1442"/>
                </a:lnTo>
                <a:lnTo>
                  <a:pt x="2345" y="1439"/>
                </a:lnTo>
                <a:close/>
                <a:moveTo>
                  <a:pt x="918" y="1439"/>
                </a:moveTo>
                <a:lnTo>
                  <a:pt x="894" y="1442"/>
                </a:lnTo>
                <a:lnTo>
                  <a:pt x="873" y="1451"/>
                </a:lnTo>
                <a:lnTo>
                  <a:pt x="853" y="1462"/>
                </a:lnTo>
                <a:lnTo>
                  <a:pt x="838" y="1479"/>
                </a:lnTo>
                <a:lnTo>
                  <a:pt x="826" y="1497"/>
                </a:lnTo>
                <a:lnTo>
                  <a:pt x="819" y="1519"/>
                </a:lnTo>
                <a:lnTo>
                  <a:pt x="815" y="1543"/>
                </a:lnTo>
                <a:lnTo>
                  <a:pt x="815" y="1748"/>
                </a:lnTo>
                <a:lnTo>
                  <a:pt x="819" y="1772"/>
                </a:lnTo>
                <a:lnTo>
                  <a:pt x="826" y="1793"/>
                </a:lnTo>
                <a:lnTo>
                  <a:pt x="838" y="1813"/>
                </a:lnTo>
                <a:lnTo>
                  <a:pt x="853" y="1829"/>
                </a:lnTo>
                <a:lnTo>
                  <a:pt x="873" y="1841"/>
                </a:lnTo>
                <a:lnTo>
                  <a:pt x="894" y="1848"/>
                </a:lnTo>
                <a:lnTo>
                  <a:pt x="918" y="1851"/>
                </a:lnTo>
                <a:lnTo>
                  <a:pt x="941" y="1848"/>
                </a:lnTo>
                <a:lnTo>
                  <a:pt x="963" y="1841"/>
                </a:lnTo>
                <a:lnTo>
                  <a:pt x="981" y="1829"/>
                </a:lnTo>
                <a:lnTo>
                  <a:pt x="997" y="1813"/>
                </a:lnTo>
                <a:lnTo>
                  <a:pt x="1009" y="1793"/>
                </a:lnTo>
                <a:lnTo>
                  <a:pt x="1017" y="1772"/>
                </a:lnTo>
                <a:lnTo>
                  <a:pt x="1019" y="1748"/>
                </a:lnTo>
                <a:lnTo>
                  <a:pt x="1019" y="1543"/>
                </a:lnTo>
                <a:lnTo>
                  <a:pt x="1017" y="1519"/>
                </a:lnTo>
                <a:lnTo>
                  <a:pt x="1009" y="1497"/>
                </a:lnTo>
                <a:lnTo>
                  <a:pt x="997" y="1479"/>
                </a:lnTo>
                <a:lnTo>
                  <a:pt x="981" y="1462"/>
                </a:lnTo>
                <a:lnTo>
                  <a:pt x="963" y="1451"/>
                </a:lnTo>
                <a:lnTo>
                  <a:pt x="941" y="1442"/>
                </a:lnTo>
                <a:lnTo>
                  <a:pt x="918" y="1439"/>
                </a:lnTo>
                <a:close/>
                <a:moveTo>
                  <a:pt x="2140" y="1028"/>
                </a:moveTo>
                <a:lnTo>
                  <a:pt x="2117" y="1031"/>
                </a:lnTo>
                <a:lnTo>
                  <a:pt x="2095" y="1039"/>
                </a:lnTo>
                <a:lnTo>
                  <a:pt x="2077" y="1051"/>
                </a:lnTo>
                <a:lnTo>
                  <a:pt x="2061" y="1066"/>
                </a:lnTo>
                <a:lnTo>
                  <a:pt x="2049" y="1086"/>
                </a:lnTo>
                <a:lnTo>
                  <a:pt x="2041" y="1108"/>
                </a:lnTo>
                <a:lnTo>
                  <a:pt x="2039" y="1132"/>
                </a:lnTo>
                <a:lnTo>
                  <a:pt x="2041" y="1155"/>
                </a:lnTo>
                <a:lnTo>
                  <a:pt x="2049" y="1177"/>
                </a:lnTo>
                <a:lnTo>
                  <a:pt x="2061" y="1196"/>
                </a:lnTo>
                <a:lnTo>
                  <a:pt x="2077" y="1211"/>
                </a:lnTo>
                <a:lnTo>
                  <a:pt x="2095" y="1223"/>
                </a:lnTo>
                <a:lnTo>
                  <a:pt x="2117" y="1232"/>
                </a:lnTo>
                <a:lnTo>
                  <a:pt x="2140" y="1234"/>
                </a:lnTo>
                <a:lnTo>
                  <a:pt x="2549" y="1234"/>
                </a:lnTo>
                <a:lnTo>
                  <a:pt x="2572" y="1232"/>
                </a:lnTo>
                <a:lnTo>
                  <a:pt x="2594" y="1223"/>
                </a:lnTo>
                <a:lnTo>
                  <a:pt x="2612" y="1211"/>
                </a:lnTo>
                <a:lnTo>
                  <a:pt x="2627" y="1196"/>
                </a:lnTo>
                <a:lnTo>
                  <a:pt x="2640" y="1177"/>
                </a:lnTo>
                <a:lnTo>
                  <a:pt x="2648" y="1155"/>
                </a:lnTo>
                <a:lnTo>
                  <a:pt x="2650" y="1132"/>
                </a:lnTo>
                <a:lnTo>
                  <a:pt x="2648" y="1108"/>
                </a:lnTo>
                <a:lnTo>
                  <a:pt x="2640" y="1086"/>
                </a:lnTo>
                <a:lnTo>
                  <a:pt x="2627" y="1066"/>
                </a:lnTo>
                <a:lnTo>
                  <a:pt x="2612" y="1051"/>
                </a:lnTo>
                <a:lnTo>
                  <a:pt x="2594" y="1039"/>
                </a:lnTo>
                <a:lnTo>
                  <a:pt x="2572" y="1031"/>
                </a:lnTo>
                <a:lnTo>
                  <a:pt x="2549" y="1028"/>
                </a:lnTo>
                <a:lnTo>
                  <a:pt x="2140" y="1028"/>
                </a:lnTo>
                <a:close/>
                <a:moveTo>
                  <a:pt x="713" y="1028"/>
                </a:moveTo>
                <a:lnTo>
                  <a:pt x="691" y="1031"/>
                </a:lnTo>
                <a:lnTo>
                  <a:pt x="669" y="1039"/>
                </a:lnTo>
                <a:lnTo>
                  <a:pt x="650" y="1051"/>
                </a:lnTo>
                <a:lnTo>
                  <a:pt x="634" y="1066"/>
                </a:lnTo>
                <a:lnTo>
                  <a:pt x="622" y="1086"/>
                </a:lnTo>
                <a:lnTo>
                  <a:pt x="615" y="1108"/>
                </a:lnTo>
                <a:lnTo>
                  <a:pt x="612" y="1132"/>
                </a:lnTo>
                <a:lnTo>
                  <a:pt x="615" y="1155"/>
                </a:lnTo>
                <a:lnTo>
                  <a:pt x="622" y="1177"/>
                </a:lnTo>
                <a:lnTo>
                  <a:pt x="634" y="1196"/>
                </a:lnTo>
                <a:lnTo>
                  <a:pt x="650" y="1211"/>
                </a:lnTo>
                <a:lnTo>
                  <a:pt x="669" y="1223"/>
                </a:lnTo>
                <a:lnTo>
                  <a:pt x="691" y="1232"/>
                </a:lnTo>
                <a:lnTo>
                  <a:pt x="713" y="1234"/>
                </a:lnTo>
                <a:lnTo>
                  <a:pt x="1121" y="1234"/>
                </a:lnTo>
                <a:lnTo>
                  <a:pt x="1145" y="1232"/>
                </a:lnTo>
                <a:lnTo>
                  <a:pt x="1166" y="1223"/>
                </a:lnTo>
                <a:lnTo>
                  <a:pt x="1185" y="1211"/>
                </a:lnTo>
                <a:lnTo>
                  <a:pt x="1201" y="1196"/>
                </a:lnTo>
                <a:lnTo>
                  <a:pt x="1212" y="1177"/>
                </a:lnTo>
                <a:lnTo>
                  <a:pt x="1221" y="1155"/>
                </a:lnTo>
                <a:lnTo>
                  <a:pt x="1224" y="1132"/>
                </a:lnTo>
                <a:lnTo>
                  <a:pt x="1221" y="1108"/>
                </a:lnTo>
                <a:lnTo>
                  <a:pt x="1212" y="1086"/>
                </a:lnTo>
                <a:lnTo>
                  <a:pt x="1201" y="1066"/>
                </a:lnTo>
                <a:lnTo>
                  <a:pt x="1185" y="1051"/>
                </a:lnTo>
                <a:lnTo>
                  <a:pt x="1166" y="1039"/>
                </a:lnTo>
                <a:lnTo>
                  <a:pt x="1145" y="1031"/>
                </a:lnTo>
                <a:lnTo>
                  <a:pt x="1121" y="1028"/>
                </a:lnTo>
                <a:lnTo>
                  <a:pt x="713" y="102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611"/>
          <p:cNvSpPr>
            <a:spLocks noEditPoints="1"/>
          </p:cNvSpPr>
          <p:nvPr/>
        </p:nvSpPr>
        <p:spPr bwMode="auto">
          <a:xfrm>
            <a:off x="10876526" y="3252170"/>
            <a:ext cx="411887" cy="474015"/>
          </a:xfrm>
          <a:custGeom>
            <a:avLst/>
            <a:gdLst>
              <a:gd name="T0" fmla="*/ 2481 w 2869"/>
              <a:gd name="T1" fmla="*/ 2713 h 3292"/>
              <a:gd name="T2" fmla="*/ 2469 w 2869"/>
              <a:gd name="T3" fmla="*/ 2822 h 3292"/>
              <a:gd name="T4" fmla="*/ 2561 w 2869"/>
              <a:gd name="T5" fmla="*/ 2880 h 3292"/>
              <a:gd name="T6" fmla="*/ 2653 w 2869"/>
              <a:gd name="T7" fmla="*/ 2822 h 3292"/>
              <a:gd name="T8" fmla="*/ 2640 w 2869"/>
              <a:gd name="T9" fmla="*/ 2713 h 3292"/>
              <a:gd name="T10" fmla="*/ 1331 w 2869"/>
              <a:gd name="T11" fmla="*/ 205 h 3292"/>
              <a:gd name="T12" fmla="*/ 1240 w 2869"/>
              <a:gd name="T13" fmla="*/ 263 h 3292"/>
              <a:gd name="T14" fmla="*/ 1220 w 2869"/>
              <a:gd name="T15" fmla="*/ 1789 h 3292"/>
              <a:gd name="T16" fmla="*/ 1140 w 2869"/>
              <a:gd name="T17" fmla="*/ 1850 h 3292"/>
              <a:gd name="T18" fmla="*/ 357 w 2869"/>
              <a:gd name="T19" fmla="*/ 1453 h 3292"/>
              <a:gd name="T20" fmla="*/ 262 w 2869"/>
              <a:gd name="T21" fmla="*/ 1451 h 3292"/>
              <a:gd name="T22" fmla="*/ 205 w 2869"/>
              <a:gd name="T23" fmla="*/ 1543 h 3292"/>
              <a:gd name="T24" fmla="*/ 1166 w 2869"/>
              <a:gd name="T25" fmla="*/ 2469 h 3292"/>
              <a:gd name="T26" fmla="*/ 2653 w 2869"/>
              <a:gd name="T27" fmla="*/ 1395 h 3292"/>
              <a:gd name="T28" fmla="*/ 2561 w 2869"/>
              <a:gd name="T29" fmla="*/ 1337 h 3292"/>
              <a:gd name="T30" fmla="*/ 2469 w 2869"/>
              <a:gd name="T31" fmla="*/ 1395 h 3292"/>
              <a:gd name="T32" fmla="*/ 2436 w 2869"/>
              <a:gd name="T33" fmla="*/ 1504 h 3292"/>
              <a:gd name="T34" fmla="*/ 2333 w 2869"/>
              <a:gd name="T35" fmla="*/ 1539 h 3292"/>
              <a:gd name="T36" fmla="*/ 2256 w 2869"/>
              <a:gd name="T37" fmla="*/ 1463 h 3292"/>
              <a:gd name="T38" fmla="*/ 2231 w 2869"/>
              <a:gd name="T39" fmla="*/ 1273 h 3292"/>
              <a:gd name="T40" fmla="*/ 2127 w 2869"/>
              <a:gd name="T41" fmla="*/ 1237 h 3292"/>
              <a:gd name="T42" fmla="*/ 2051 w 2869"/>
              <a:gd name="T43" fmla="*/ 1313 h 3292"/>
              <a:gd name="T44" fmla="*/ 2010 w 2869"/>
              <a:gd name="T45" fmla="*/ 1418 h 3292"/>
              <a:gd name="T46" fmla="*/ 1901 w 2869"/>
              <a:gd name="T47" fmla="*/ 1429 h 3292"/>
              <a:gd name="T48" fmla="*/ 1844 w 2869"/>
              <a:gd name="T49" fmla="*/ 1337 h 3292"/>
              <a:gd name="T50" fmla="*/ 1786 w 2869"/>
              <a:gd name="T51" fmla="*/ 1244 h 3292"/>
              <a:gd name="T52" fmla="*/ 1677 w 2869"/>
              <a:gd name="T53" fmla="*/ 1256 h 3292"/>
              <a:gd name="T54" fmla="*/ 1637 w 2869"/>
              <a:gd name="T55" fmla="*/ 1361 h 3292"/>
              <a:gd name="T56" fmla="*/ 1560 w 2869"/>
              <a:gd name="T57" fmla="*/ 1437 h 3292"/>
              <a:gd name="T58" fmla="*/ 1457 w 2869"/>
              <a:gd name="T59" fmla="*/ 1401 h 3292"/>
              <a:gd name="T60" fmla="*/ 1431 w 2869"/>
              <a:gd name="T61" fmla="*/ 285 h 3292"/>
              <a:gd name="T62" fmla="*/ 1355 w 2869"/>
              <a:gd name="T63" fmla="*/ 208 h 3292"/>
              <a:gd name="T64" fmla="*/ 1414 w 2869"/>
              <a:gd name="T65" fmla="*/ 10 h 3292"/>
              <a:gd name="T66" fmla="*/ 1575 w 2869"/>
              <a:gd name="T67" fmla="*/ 119 h 3292"/>
              <a:gd name="T68" fmla="*/ 1639 w 2869"/>
              <a:gd name="T69" fmla="*/ 308 h 3292"/>
              <a:gd name="T70" fmla="*/ 1780 w 2869"/>
              <a:gd name="T71" fmla="*/ 1030 h 3292"/>
              <a:gd name="T72" fmla="*/ 1946 w 2869"/>
              <a:gd name="T73" fmla="*/ 1107 h 3292"/>
              <a:gd name="T74" fmla="*/ 2113 w 2869"/>
              <a:gd name="T75" fmla="*/ 1030 h 3292"/>
              <a:gd name="T76" fmla="*/ 2301 w 2869"/>
              <a:gd name="T77" fmla="*/ 1067 h 3292"/>
              <a:gd name="T78" fmla="*/ 2445 w 2869"/>
              <a:gd name="T79" fmla="*/ 1154 h 3292"/>
              <a:gd name="T80" fmla="*/ 2642 w 2869"/>
              <a:gd name="T81" fmla="*/ 1142 h 3292"/>
              <a:gd name="T82" fmla="*/ 2804 w 2869"/>
              <a:gd name="T83" fmla="*/ 1251 h 3292"/>
              <a:gd name="T84" fmla="*/ 2869 w 2869"/>
              <a:gd name="T85" fmla="*/ 1439 h 3292"/>
              <a:gd name="T86" fmla="*/ 2766 w 2869"/>
              <a:gd name="T87" fmla="*/ 2469 h 3292"/>
              <a:gd name="T88" fmla="*/ 2857 w 2869"/>
              <a:gd name="T89" fmla="*/ 2527 h 3292"/>
              <a:gd name="T90" fmla="*/ 2857 w 2869"/>
              <a:gd name="T91" fmla="*/ 3234 h 3292"/>
              <a:gd name="T92" fmla="*/ 2766 w 2869"/>
              <a:gd name="T93" fmla="*/ 3292 h 3292"/>
              <a:gd name="T94" fmla="*/ 637 w 2869"/>
              <a:gd name="T95" fmla="*/ 3253 h 3292"/>
              <a:gd name="T96" fmla="*/ 618 w 2869"/>
              <a:gd name="T97" fmla="*/ 2547 h 3292"/>
              <a:gd name="T98" fmla="*/ 694 w 2869"/>
              <a:gd name="T99" fmla="*/ 2472 h 3292"/>
              <a:gd name="T100" fmla="*/ 66 w 2869"/>
              <a:gd name="T101" fmla="*/ 1735 h 3292"/>
              <a:gd name="T102" fmla="*/ 0 w 2869"/>
              <a:gd name="T103" fmla="*/ 1543 h 3292"/>
              <a:gd name="T104" fmla="*/ 64 w 2869"/>
              <a:gd name="T105" fmla="*/ 1355 h 3292"/>
              <a:gd name="T106" fmla="*/ 226 w 2869"/>
              <a:gd name="T107" fmla="*/ 1245 h 3292"/>
              <a:gd name="T108" fmla="*/ 425 w 2869"/>
              <a:gd name="T109" fmla="*/ 1257 h 3292"/>
              <a:gd name="T110" fmla="*/ 1035 w 2869"/>
              <a:gd name="T111" fmla="*/ 226 h 3292"/>
              <a:gd name="T112" fmla="*/ 1144 w 2869"/>
              <a:gd name="T113" fmla="*/ 64 h 3292"/>
              <a:gd name="T114" fmla="*/ 1331 w 2869"/>
              <a:gd name="T1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9" h="3292">
                <a:moveTo>
                  <a:pt x="2561" y="2674"/>
                </a:moveTo>
                <a:lnTo>
                  <a:pt x="2538" y="2677"/>
                </a:lnTo>
                <a:lnTo>
                  <a:pt x="2516" y="2685"/>
                </a:lnTo>
                <a:lnTo>
                  <a:pt x="2496" y="2697"/>
                </a:lnTo>
                <a:lnTo>
                  <a:pt x="2481" y="2713"/>
                </a:lnTo>
                <a:lnTo>
                  <a:pt x="2469" y="2732"/>
                </a:lnTo>
                <a:lnTo>
                  <a:pt x="2461" y="2754"/>
                </a:lnTo>
                <a:lnTo>
                  <a:pt x="2458" y="2777"/>
                </a:lnTo>
                <a:lnTo>
                  <a:pt x="2461" y="2800"/>
                </a:lnTo>
                <a:lnTo>
                  <a:pt x="2469" y="2822"/>
                </a:lnTo>
                <a:lnTo>
                  <a:pt x="2481" y="2842"/>
                </a:lnTo>
                <a:lnTo>
                  <a:pt x="2496" y="2857"/>
                </a:lnTo>
                <a:lnTo>
                  <a:pt x="2516" y="2870"/>
                </a:lnTo>
                <a:lnTo>
                  <a:pt x="2538" y="2878"/>
                </a:lnTo>
                <a:lnTo>
                  <a:pt x="2561" y="2880"/>
                </a:lnTo>
                <a:lnTo>
                  <a:pt x="2584" y="2878"/>
                </a:lnTo>
                <a:lnTo>
                  <a:pt x="2605" y="2870"/>
                </a:lnTo>
                <a:lnTo>
                  <a:pt x="2625" y="2857"/>
                </a:lnTo>
                <a:lnTo>
                  <a:pt x="2640" y="2842"/>
                </a:lnTo>
                <a:lnTo>
                  <a:pt x="2653" y="2822"/>
                </a:lnTo>
                <a:lnTo>
                  <a:pt x="2661" y="2800"/>
                </a:lnTo>
                <a:lnTo>
                  <a:pt x="2663" y="2777"/>
                </a:lnTo>
                <a:lnTo>
                  <a:pt x="2661" y="2754"/>
                </a:lnTo>
                <a:lnTo>
                  <a:pt x="2653" y="2732"/>
                </a:lnTo>
                <a:lnTo>
                  <a:pt x="2640" y="2713"/>
                </a:lnTo>
                <a:lnTo>
                  <a:pt x="2625" y="2697"/>
                </a:lnTo>
                <a:lnTo>
                  <a:pt x="2605" y="2685"/>
                </a:lnTo>
                <a:lnTo>
                  <a:pt x="2584" y="2677"/>
                </a:lnTo>
                <a:lnTo>
                  <a:pt x="2561" y="2674"/>
                </a:lnTo>
                <a:close/>
                <a:moveTo>
                  <a:pt x="1331" y="205"/>
                </a:moveTo>
                <a:lnTo>
                  <a:pt x="1308" y="208"/>
                </a:lnTo>
                <a:lnTo>
                  <a:pt x="1286" y="215"/>
                </a:lnTo>
                <a:lnTo>
                  <a:pt x="1268" y="228"/>
                </a:lnTo>
                <a:lnTo>
                  <a:pt x="1251" y="243"/>
                </a:lnTo>
                <a:lnTo>
                  <a:pt x="1240" y="263"/>
                </a:lnTo>
                <a:lnTo>
                  <a:pt x="1232" y="285"/>
                </a:lnTo>
                <a:lnTo>
                  <a:pt x="1229" y="308"/>
                </a:lnTo>
                <a:lnTo>
                  <a:pt x="1229" y="1748"/>
                </a:lnTo>
                <a:lnTo>
                  <a:pt x="1227" y="1770"/>
                </a:lnTo>
                <a:lnTo>
                  <a:pt x="1220" y="1789"/>
                </a:lnTo>
                <a:lnTo>
                  <a:pt x="1210" y="1808"/>
                </a:lnTo>
                <a:lnTo>
                  <a:pt x="1197" y="1823"/>
                </a:lnTo>
                <a:lnTo>
                  <a:pt x="1179" y="1837"/>
                </a:lnTo>
                <a:lnTo>
                  <a:pt x="1160" y="1845"/>
                </a:lnTo>
                <a:lnTo>
                  <a:pt x="1140" y="1850"/>
                </a:lnTo>
                <a:lnTo>
                  <a:pt x="1119" y="1851"/>
                </a:lnTo>
                <a:lnTo>
                  <a:pt x="1098" y="1847"/>
                </a:lnTo>
                <a:lnTo>
                  <a:pt x="1079" y="1839"/>
                </a:lnTo>
                <a:lnTo>
                  <a:pt x="362" y="1455"/>
                </a:lnTo>
                <a:lnTo>
                  <a:pt x="357" y="1453"/>
                </a:lnTo>
                <a:lnTo>
                  <a:pt x="341" y="1445"/>
                </a:lnTo>
                <a:lnTo>
                  <a:pt x="325" y="1441"/>
                </a:lnTo>
                <a:lnTo>
                  <a:pt x="307" y="1439"/>
                </a:lnTo>
                <a:lnTo>
                  <a:pt x="284" y="1442"/>
                </a:lnTo>
                <a:lnTo>
                  <a:pt x="262" y="1451"/>
                </a:lnTo>
                <a:lnTo>
                  <a:pt x="244" y="1462"/>
                </a:lnTo>
                <a:lnTo>
                  <a:pt x="227" y="1479"/>
                </a:lnTo>
                <a:lnTo>
                  <a:pt x="215" y="1497"/>
                </a:lnTo>
                <a:lnTo>
                  <a:pt x="208" y="1519"/>
                </a:lnTo>
                <a:lnTo>
                  <a:pt x="205" y="1543"/>
                </a:lnTo>
                <a:lnTo>
                  <a:pt x="207" y="1563"/>
                </a:lnTo>
                <a:lnTo>
                  <a:pt x="213" y="1583"/>
                </a:lnTo>
                <a:lnTo>
                  <a:pt x="222" y="1600"/>
                </a:lnTo>
                <a:lnTo>
                  <a:pt x="235" y="1616"/>
                </a:lnTo>
                <a:lnTo>
                  <a:pt x="1166" y="2469"/>
                </a:lnTo>
                <a:lnTo>
                  <a:pt x="2395" y="2469"/>
                </a:lnTo>
                <a:lnTo>
                  <a:pt x="2663" y="1930"/>
                </a:lnTo>
                <a:lnTo>
                  <a:pt x="2663" y="1439"/>
                </a:lnTo>
                <a:lnTo>
                  <a:pt x="2661" y="1417"/>
                </a:lnTo>
                <a:lnTo>
                  <a:pt x="2653" y="1395"/>
                </a:lnTo>
                <a:lnTo>
                  <a:pt x="2640" y="1375"/>
                </a:lnTo>
                <a:lnTo>
                  <a:pt x="2625" y="1360"/>
                </a:lnTo>
                <a:lnTo>
                  <a:pt x="2605" y="1347"/>
                </a:lnTo>
                <a:lnTo>
                  <a:pt x="2584" y="1340"/>
                </a:lnTo>
                <a:lnTo>
                  <a:pt x="2561" y="1337"/>
                </a:lnTo>
                <a:lnTo>
                  <a:pt x="2538" y="1340"/>
                </a:lnTo>
                <a:lnTo>
                  <a:pt x="2516" y="1347"/>
                </a:lnTo>
                <a:lnTo>
                  <a:pt x="2496" y="1360"/>
                </a:lnTo>
                <a:lnTo>
                  <a:pt x="2481" y="1375"/>
                </a:lnTo>
                <a:lnTo>
                  <a:pt x="2469" y="1395"/>
                </a:lnTo>
                <a:lnTo>
                  <a:pt x="2461" y="1417"/>
                </a:lnTo>
                <a:lnTo>
                  <a:pt x="2458" y="1439"/>
                </a:lnTo>
                <a:lnTo>
                  <a:pt x="2455" y="1463"/>
                </a:lnTo>
                <a:lnTo>
                  <a:pt x="2448" y="1485"/>
                </a:lnTo>
                <a:lnTo>
                  <a:pt x="2436" y="1504"/>
                </a:lnTo>
                <a:lnTo>
                  <a:pt x="2420" y="1520"/>
                </a:lnTo>
                <a:lnTo>
                  <a:pt x="2401" y="1532"/>
                </a:lnTo>
                <a:lnTo>
                  <a:pt x="2379" y="1539"/>
                </a:lnTo>
                <a:lnTo>
                  <a:pt x="2356" y="1543"/>
                </a:lnTo>
                <a:lnTo>
                  <a:pt x="2333" y="1539"/>
                </a:lnTo>
                <a:lnTo>
                  <a:pt x="2311" y="1532"/>
                </a:lnTo>
                <a:lnTo>
                  <a:pt x="2292" y="1520"/>
                </a:lnTo>
                <a:lnTo>
                  <a:pt x="2276" y="1504"/>
                </a:lnTo>
                <a:lnTo>
                  <a:pt x="2264" y="1485"/>
                </a:lnTo>
                <a:lnTo>
                  <a:pt x="2256" y="1463"/>
                </a:lnTo>
                <a:lnTo>
                  <a:pt x="2254" y="1439"/>
                </a:lnTo>
                <a:lnTo>
                  <a:pt x="2254" y="1337"/>
                </a:lnTo>
                <a:lnTo>
                  <a:pt x="2251" y="1313"/>
                </a:lnTo>
                <a:lnTo>
                  <a:pt x="2244" y="1292"/>
                </a:lnTo>
                <a:lnTo>
                  <a:pt x="2231" y="1273"/>
                </a:lnTo>
                <a:lnTo>
                  <a:pt x="2215" y="1256"/>
                </a:lnTo>
                <a:lnTo>
                  <a:pt x="2196" y="1244"/>
                </a:lnTo>
                <a:lnTo>
                  <a:pt x="2175" y="1237"/>
                </a:lnTo>
                <a:lnTo>
                  <a:pt x="2151" y="1234"/>
                </a:lnTo>
                <a:lnTo>
                  <a:pt x="2127" y="1237"/>
                </a:lnTo>
                <a:lnTo>
                  <a:pt x="2106" y="1244"/>
                </a:lnTo>
                <a:lnTo>
                  <a:pt x="2087" y="1256"/>
                </a:lnTo>
                <a:lnTo>
                  <a:pt x="2071" y="1273"/>
                </a:lnTo>
                <a:lnTo>
                  <a:pt x="2059" y="1292"/>
                </a:lnTo>
                <a:lnTo>
                  <a:pt x="2051" y="1313"/>
                </a:lnTo>
                <a:lnTo>
                  <a:pt x="2049" y="1337"/>
                </a:lnTo>
                <a:lnTo>
                  <a:pt x="2046" y="1361"/>
                </a:lnTo>
                <a:lnTo>
                  <a:pt x="2038" y="1382"/>
                </a:lnTo>
                <a:lnTo>
                  <a:pt x="2027" y="1401"/>
                </a:lnTo>
                <a:lnTo>
                  <a:pt x="2010" y="1418"/>
                </a:lnTo>
                <a:lnTo>
                  <a:pt x="1992" y="1429"/>
                </a:lnTo>
                <a:lnTo>
                  <a:pt x="1970" y="1437"/>
                </a:lnTo>
                <a:lnTo>
                  <a:pt x="1946" y="1439"/>
                </a:lnTo>
                <a:lnTo>
                  <a:pt x="1923" y="1437"/>
                </a:lnTo>
                <a:lnTo>
                  <a:pt x="1901" y="1429"/>
                </a:lnTo>
                <a:lnTo>
                  <a:pt x="1883" y="1418"/>
                </a:lnTo>
                <a:lnTo>
                  <a:pt x="1866" y="1401"/>
                </a:lnTo>
                <a:lnTo>
                  <a:pt x="1854" y="1382"/>
                </a:lnTo>
                <a:lnTo>
                  <a:pt x="1847" y="1361"/>
                </a:lnTo>
                <a:lnTo>
                  <a:pt x="1844" y="1337"/>
                </a:lnTo>
                <a:lnTo>
                  <a:pt x="1841" y="1313"/>
                </a:lnTo>
                <a:lnTo>
                  <a:pt x="1833" y="1292"/>
                </a:lnTo>
                <a:lnTo>
                  <a:pt x="1821" y="1273"/>
                </a:lnTo>
                <a:lnTo>
                  <a:pt x="1805" y="1256"/>
                </a:lnTo>
                <a:lnTo>
                  <a:pt x="1786" y="1244"/>
                </a:lnTo>
                <a:lnTo>
                  <a:pt x="1764" y="1237"/>
                </a:lnTo>
                <a:lnTo>
                  <a:pt x="1742" y="1234"/>
                </a:lnTo>
                <a:lnTo>
                  <a:pt x="1718" y="1237"/>
                </a:lnTo>
                <a:lnTo>
                  <a:pt x="1697" y="1244"/>
                </a:lnTo>
                <a:lnTo>
                  <a:pt x="1677" y="1256"/>
                </a:lnTo>
                <a:lnTo>
                  <a:pt x="1662" y="1273"/>
                </a:lnTo>
                <a:lnTo>
                  <a:pt x="1649" y="1292"/>
                </a:lnTo>
                <a:lnTo>
                  <a:pt x="1642" y="1313"/>
                </a:lnTo>
                <a:lnTo>
                  <a:pt x="1639" y="1337"/>
                </a:lnTo>
                <a:lnTo>
                  <a:pt x="1637" y="1361"/>
                </a:lnTo>
                <a:lnTo>
                  <a:pt x="1629" y="1382"/>
                </a:lnTo>
                <a:lnTo>
                  <a:pt x="1616" y="1401"/>
                </a:lnTo>
                <a:lnTo>
                  <a:pt x="1601" y="1418"/>
                </a:lnTo>
                <a:lnTo>
                  <a:pt x="1581" y="1429"/>
                </a:lnTo>
                <a:lnTo>
                  <a:pt x="1560" y="1437"/>
                </a:lnTo>
                <a:lnTo>
                  <a:pt x="1536" y="1439"/>
                </a:lnTo>
                <a:lnTo>
                  <a:pt x="1513" y="1437"/>
                </a:lnTo>
                <a:lnTo>
                  <a:pt x="1492" y="1429"/>
                </a:lnTo>
                <a:lnTo>
                  <a:pt x="1472" y="1418"/>
                </a:lnTo>
                <a:lnTo>
                  <a:pt x="1457" y="1401"/>
                </a:lnTo>
                <a:lnTo>
                  <a:pt x="1445" y="1382"/>
                </a:lnTo>
                <a:lnTo>
                  <a:pt x="1436" y="1361"/>
                </a:lnTo>
                <a:lnTo>
                  <a:pt x="1434" y="1337"/>
                </a:lnTo>
                <a:lnTo>
                  <a:pt x="1434" y="308"/>
                </a:lnTo>
                <a:lnTo>
                  <a:pt x="1431" y="285"/>
                </a:lnTo>
                <a:lnTo>
                  <a:pt x="1424" y="263"/>
                </a:lnTo>
                <a:lnTo>
                  <a:pt x="1412" y="243"/>
                </a:lnTo>
                <a:lnTo>
                  <a:pt x="1395" y="228"/>
                </a:lnTo>
                <a:lnTo>
                  <a:pt x="1377" y="215"/>
                </a:lnTo>
                <a:lnTo>
                  <a:pt x="1355" y="208"/>
                </a:lnTo>
                <a:lnTo>
                  <a:pt x="1331" y="205"/>
                </a:lnTo>
                <a:close/>
                <a:moveTo>
                  <a:pt x="1331" y="0"/>
                </a:moveTo>
                <a:lnTo>
                  <a:pt x="1331" y="0"/>
                </a:lnTo>
                <a:lnTo>
                  <a:pt x="1374" y="2"/>
                </a:lnTo>
                <a:lnTo>
                  <a:pt x="1414" y="10"/>
                </a:lnTo>
                <a:lnTo>
                  <a:pt x="1451" y="23"/>
                </a:lnTo>
                <a:lnTo>
                  <a:pt x="1487" y="42"/>
                </a:lnTo>
                <a:lnTo>
                  <a:pt x="1520" y="64"/>
                </a:lnTo>
                <a:lnTo>
                  <a:pt x="1548" y="89"/>
                </a:lnTo>
                <a:lnTo>
                  <a:pt x="1575" y="119"/>
                </a:lnTo>
                <a:lnTo>
                  <a:pt x="1597" y="152"/>
                </a:lnTo>
                <a:lnTo>
                  <a:pt x="1615" y="188"/>
                </a:lnTo>
                <a:lnTo>
                  <a:pt x="1628" y="226"/>
                </a:lnTo>
                <a:lnTo>
                  <a:pt x="1636" y="266"/>
                </a:lnTo>
                <a:lnTo>
                  <a:pt x="1639" y="308"/>
                </a:lnTo>
                <a:lnTo>
                  <a:pt x="1639" y="1046"/>
                </a:lnTo>
                <a:lnTo>
                  <a:pt x="1672" y="1036"/>
                </a:lnTo>
                <a:lnTo>
                  <a:pt x="1706" y="1030"/>
                </a:lnTo>
                <a:lnTo>
                  <a:pt x="1742" y="1028"/>
                </a:lnTo>
                <a:lnTo>
                  <a:pt x="1780" y="1030"/>
                </a:lnTo>
                <a:lnTo>
                  <a:pt x="1818" y="1038"/>
                </a:lnTo>
                <a:lnTo>
                  <a:pt x="1853" y="1049"/>
                </a:lnTo>
                <a:lnTo>
                  <a:pt x="1887" y="1064"/>
                </a:lnTo>
                <a:lnTo>
                  <a:pt x="1918" y="1084"/>
                </a:lnTo>
                <a:lnTo>
                  <a:pt x="1946" y="1107"/>
                </a:lnTo>
                <a:lnTo>
                  <a:pt x="1975" y="1084"/>
                </a:lnTo>
                <a:lnTo>
                  <a:pt x="2006" y="1064"/>
                </a:lnTo>
                <a:lnTo>
                  <a:pt x="2040" y="1049"/>
                </a:lnTo>
                <a:lnTo>
                  <a:pt x="2075" y="1038"/>
                </a:lnTo>
                <a:lnTo>
                  <a:pt x="2113" y="1030"/>
                </a:lnTo>
                <a:lnTo>
                  <a:pt x="2151" y="1028"/>
                </a:lnTo>
                <a:lnTo>
                  <a:pt x="2191" y="1031"/>
                </a:lnTo>
                <a:lnTo>
                  <a:pt x="2230" y="1039"/>
                </a:lnTo>
                <a:lnTo>
                  <a:pt x="2266" y="1051"/>
                </a:lnTo>
                <a:lnTo>
                  <a:pt x="2301" y="1067"/>
                </a:lnTo>
                <a:lnTo>
                  <a:pt x="2333" y="1088"/>
                </a:lnTo>
                <a:lnTo>
                  <a:pt x="2362" y="1113"/>
                </a:lnTo>
                <a:lnTo>
                  <a:pt x="2387" y="1140"/>
                </a:lnTo>
                <a:lnTo>
                  <a:pt x="2410" y="1171"/>
                </a:lnTo>
                <a:lnTo>
                  <a:pt x="2445" y="1154"/>
                </a:lnTo>
                <a:lnTo>
                  <a:pt x="2482" y="1142"/>
                </a:lnTo>
                <a:lnTo>
                  <a:pt x="2520" y="1134"/>
                </a:lnTo>
                <a:lnTo>
                  <a:pt x="2561" y="1132"/>
                </a:lnTo>
                <a:lnTo>
                  <a:pt x="2602" y="1134"/>
                </a:lnTo>
                <a:lnTo>
                  <a:pt x="2642" y="1142"/>
                </a:lnTo>
                <a:lnTo>
                  <a:pt x="2681" y="1155"/>
                </a:lnTo>
                <a:lnTo>
                  <a:pt x="2715" y="1174"/>
                </a:lnTo>
                <a:lnTo>
                  <a:pt x="2748" y="1196"/>
                </a:lnTo>
                <a:lnTo>
                  <a:pt x="2778" y="1221"/>
                </a:lnTo>
                <a:lnTo>
                  <a:pt x="2804" y="1251"/>
                </a:lnTo>
                <a:lnTo>
                  <a:pt x="2827" y="1284"/>
                </a:lnTo>
                <a:lnTo>
                  <a:pt x="2844" y="1319"/>
                </a:lnTo>
                <a:lnTo>
                  <a:pt x="2857" y="1358"/>
                </a:lnTo>
                <a:lnTo>
                  <a:pt x="2866" y="1398"/>
                </a:lnTo>
                <a:lnTo>
                  <a:pt x="2869" y="1439"/>
                </a:lnTo>
                <a:lnTo>
                  <a:pt x="2869" y="1955"/>
                </a:lnTo>
                <a:lnTo>
                  <a:pt x="2866" y="1978"/>
                </a:lnTo>
                <a:lnTo>
                  <a:pt x="2857" y="2000"/>
                </a:lnTo>
                <a:lnTo>
                  <a:pt x="2624" y="2469"/>
                </a:lnTo>
                <a:lnTo>
                  <a:pt x="2766" y="2469"/>
                </a:lnTo>
                <a:lnTo>
                  <a:pt x="2789" y="2472"/>
                </a:lnTo>
                <a:lnTo>
                  <a:pt x="2811" y="2479"/>
                </a:lnTo>
                <a:lnTo>
                  <a:pt x="2830" y="2492"/>
                </a:lnTo>
                <a:lnTo>
                  <a:pt x="2846" y="2507"/>
                </a:lnTo>
                <a:lnTo>
                  <a:pt x="2857" y="2527"/>
                </a:lnTo>
                <a:lnTo>
                  <a:pt x="2866" y="2547"/>
                </a:lnTo>
                <a:lnTo>
                  <a:pt x="2869" y="2571"/>
                </a:lnTo>
                <a:lnTo>
                  <a:pt x="2869" y="3189"/>
                </a:lnTo>
                <a:lnTo>
                  <a:pt x="2866" y="3212"/>
                </a:lnTo>
                <a:lnTo>
                  <a:pt x="2857" y="3234"/>
                </a:lnTo>
                <a:lnTo>
                  <a:pt x="2846" y="3253"/>
                </a:lnTo>
                <a:lnTo>
                  <a:pt x="2830" y="3269"/>
                </a:lnTo>
                <a:lnTo>
                  <a:pt x="2811" y="3282"/>
                </a:lnTo>
                <a:lnTo>
                  <a:pt x="2789" y="3289"/>
                </a:lnTo>
                <a:lnTo>
                  <a:pt x="2766" y="3292"/>
                </a:lnTo>
                <a:lnTo>
                  <a:pt x="717" y="3292"/>
                </a:lnTo>
                <a:lnTo>
                  <a:pt x="694" y="3289"/>
                </a:lnTo>
                <a:lnTo>
                  <a:pt x="672" y="3282"/>
                </a:lnTo>
                <a:lnTo>
                  <a:pt x="653" y="3269"/>
                </a:lnTo>
                <a:lnTo>
                  <a:pt x="637" y="3253"/>
                </a:lnTo>
                <a:lnTo>
                  <a:pt x="625" y="3234"/>
                </a:lnTo>
                <a:lnTo>
                  <a:pt x="618" y="3212"/>
                </a:lnTo>
                <a:lnTo>
                  <a:pt x="615" y="3189"/>
                </a:lnTo>
                <a:lnTo>
                  <a:pt x="615" y="2571"/>
                </a:lnTo>
                <a:lnTo>
                  <a:pt x="618" y="2547"/>
                </a:lnTo>
                <a:lnTo>
                  <a:pt x="625" y="2527"/>
                </a:lnTo>
                <a:lnTo>
                  <a:pt x="637" y="2507"/>
                </a:lnTo>
                <a:lnTo>
                  <a:pt x="653" y="2492"/>
                </a:lnTo>
                <a:lnTo>
                  <a:pt x="672" y="2479"/>
                </a:lnTo>
                <a:lnTo>
                  <a:pt x="694" y="2472"/>
                </a:lnTo>
                <a:lnTo>
                  <a:pt x="717" y="2469"/>
                </a:lnTo>
                <a:lnTo>
                  <a:pt x="863" y="2469"/>
                </a:lnTo>
                <a:lnTo>
                  <a:pt x="97" y="1768"/>
                </a:lnTo>
                <a:lnTo>
                  <a:pt x="95" y="1766"/>
                </a:lnTo>
                <a:lnTo>
                  <a:pt x="66" y="1735"/>
                </a:lnTo>
                <a:lnTo>
                  <a:pt x="43" y="1701"/>
                </a:lnTo>
                <a:lnTo>
                  <a:pt x="25" y="1663"/>
                </a:lnTo>
                <a:lnTo>
                  <a:pt x="11" y="1625"/>
                </a:lnTo>
                <a:lnTo>
                  <a:pt x="3" y="1585"/>
                </a:lnTo>
                <a:lnTo>
                  <a:pt x="0" y="1543"/>
                </a:lnTo>
                <a:lnTo>
                  <a:pt x="3" y="1501"/>
                </a:lnTo>
                <a:lnTo>
                  <a:pt x="11" y="1461"/>
                </a:lnTo>
                <a:lnTo>
                  <a:pt x="25" y="1423"/>
                </a:lnTo>
                <a:lnTo>
                  <a:pt x="42" y="1387"/>
                </a:lnTo>
                <a:lnTo>
                  <a:pt x="64" y="1355"/>
                </a:lnTo>
                <a:lnTo>
                  <a:pt x="90" y="1325"/>
                </a:lnTo>
                <a:lnTo>
                  <a:pt x="119" y="1299"/>
                </a:lnTo>
                <a:lnTo>
                  <a:pt x="152" y="1276"/>
                </a:lnTo>
                <a:lnTo>
                  <a:pt x="188" y="1259"/>
                </a:lnTo>
                <a:lnTo>
                  <a:pt x="226" y="1245"/>
                </a:lnTo>
                <a:lnTo>
                  <a:pt x="265" y="1237"/>
                </a:lnTo>
                <a:lnTo>
                  <a:pt x="307" y="1234"/>
                </a:lnTo>
                <a:lnTo>
                  <a:pt x="348" y="1237"/>
                </a:lnTo>
                <a:lnTo>
                  <a:pt x="387" y="1244"/>
                </a:lnTo>
                <a:lnTo>
                  <a:pt x="425" y="1257"/>
                </a:lnTo>
                <a:lnTo>
                  <a:pt x="461" y="1275"/>
                </a:lnTo>
                <a:lnTo>
                  <a:pt x="1024" y="1577"/>
                </a:lnTo>
                <a:lnTo>
                  <a:pt x="1024" y="308"/>
                </a:lnTo>
                <a:lnTo>
                  <a:pt x="1027" y="266"/>
                </a:lnTo>
                <a:lnTo>
                  <a:pt x="1035" y="226"/>
                </a:lnTo>
                <a:lnTo>
                  <a:pt x="1049" y="188"/>
                </a:lnTo>
                <a:lnTo>
                  <a:pt x="1066" y="152"/>
                </a:lnTo>
                <a:lnTo>
                  <a:pt x="1089" y="119"/>
                </a:lnTo>
                <a:lnTo>
                  <a:pt x="1115" y="89"/>
                </a:lnTo>
                <a:lnTo>
                  <a:pt x="1144" y="64"/>
                </a:lnTo>
                <a:lnTo>
                  <a:pt x="1176" y="42"/>
                </a:lnTo>
                <a:lnTo>
                  <a:pt x="1212" y="23"/>
                </a:lnTo>
                <a:lnTo>
                  <a:pt x="1250" y="10"/>
                </a:lnTo>
                <a:lnTo>
                  <a:pt x="1290" y="2"/>
                </a:lnTo>
                <a:lnTo>
                  <a:pt x="13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616"/>
          <p:cNvSpPr>
            <a:spLocks noEditPoints="1"/>
          </p:cNvSpPr>
          <p:nvPr/>
        </p:nvSpPr>
        <p:spPr bwMode="auto">
          <a:xfrm>
            <a:off x="882858" y="4194829"/>
            <a:ext cx="469415" cy="409587"/>
          </a:xfrm>
          <a:custGeom>
            <a:avLst/>
            <a:gdLst>
              <a:gd name="T0" fmla="*/ 430 w 3261"/>
              <a:gd name="T1" fmla="*/ 2483 h 2852"/>
              <a:gd name="T2" fmla="*/ 418 w 3261"/>
              <a:gd name="T3" fmla="*/ 2591 h 2852"/>
              <a:gd name="T4" fmla="*/ 510 w 3261"/>
              <a:gd name="T5" fmla="*/ 2648 h 2852"/>
              <a:gd name="T6" fmla="*/ 601 w 3261"/>
              <a:gd name="T7" fmla="*/ 2591 h 2852"/>
              <a:gd name="T8" fmla="*/ 589 w 3261"/>
              <a:gd name="T9" fmla="*/ 2483 h 2852"/>
              <a:gd name="T10" fmla="*/ 1732 w 3261"/>
              <a:gd name="T11" fmla="*/ 204 h 2852"/>
              <a:gd name="T12" fmla="*/ 815 w 3261"/>
              <a:gd name="T13" fmla="*/ 1160 h 2852"/>
              <a:gd name="T14" fmla="*/ 1879 w 3261"/>
              <a:gd name="T15" fmla="*/ 2638 h 2852"/>
              <a:gd name="T16" fmla="*/ 1936 w 3261"/>
              <a:gd name="T17" fmla="*/ 2547 h 2852"/>
              <a:gd name="T18" fmla="*/ 1879 w 3261"/>
              <a:gd name="T19" fmla="*/ 2455 h 2852"/>
              <a:gd name="T20" fmla="*/ 1770 w 3261"/>
              <a:gd name="T21" fmla="*/ 2422 h 2852"/>
              <a:gd name="T22" fmla="*/ 1735 w 3261"/>
              <a:gd name="T23" fmla="*/ 2319 h 2852"/>
              <a:gd name="T24" fmla="*/ 1811 w 3261"/>
              <a:gd name="T25" fmla="*/ 2244 h 2852"/>
              <a:gd name="T26" fmla="*/ 2000 w 3261"/>
              <a:gd name="T27" fmla="*/ 2219 h 2852"/>
              <a:gd name="T28" fmla="*/ 2035 w 3261"/>
              <a:gd name="T29" fmla="*/ 2116 h 2852"/>
              <a:gd name="T30" fmla="*/ 1959 w 3261"/>
              <a:gd name="T31" fmla="*/ 2040 h 2852"/>
              <a:gd name="T32" fmla="*/ 1857 w 3261"/>
              <a:gd name="T33" fmla="*/ 1999 h 2852"/>
              <a:gd name="T34" fmla="*/ 1845 w 3261"/>
              <a:gd name="T35" fmla="*/ 1891 h 2852"/>
              <a:gd name="T36" fmla="*/ 1936 w 3261"/>
              <a:gd name="T37" fmla="*/ 1834 h 2852"/>
              <a:gd name="T38" fmla="*/ 2027 w 3261"/>
              <a:gd name="T39" fmla="*/ 1776 h 2852"/>
              <a:gd name="T40" fmla="*/ 2015 w 3261"/>
              <a:gd name="T41" fmla="*/ 1668 h 2852"/>
              <a:gd name="T42" fmla="*/ 1913 w 3261"/>
              <a:gd name="T43" fmla="*/ 1627 h 2852"/>
              <a:gd name="T44" fmla="*/ 1837 w 3261"/>
              <a:gd name="T45" fmla="*/ 1551 h 2852"/>
              <a:gd name="T46" fmla="*/ 1873 w 3261"/>
              <a:gd name="T47" fmla="*/ 1448 h 2852"/>
              <a:gd name="T48" fmla="*/ 2979 w 3261"/>
              <a:gd name="T49" fmla="*/ 1423 h 2852"/>
              <a:gd name="T50" fmla="*/ 3054 w 3261"/>
              <a:gd name="T51" fmla="*/ 1347 h 2852"/>
              <a:gd name="T52" fmla="*/ 3019 w 3261"/>
              <a:gd name="T53" fmla="*/ 1245 h 2852"/>
              <a:gd name="T54" fmla="*/ 1507 w 3261"/>
              <a:gd name="T55" fmla="*/ 1220 h 2852"/>
              <a:gd name="T56" fmla="*/ 1432 w 3261"/>
              <a:gd name="T57" fmla="*/ 1154 h 2852"/>
              <a:gd name="T58" fmla="*/ 1819 w 3261"/>
              <a:gd name="T59" fmla="*/ 360 h 2852"/>
              <a:gd name="T60" fmla="*/ 1832 w 3261"/>
              <a:gd name="T61" fmla="*/ 282 h 2852"/>
              <a:gd name="T62" fmla="*/ 1755 w 3261"/>
              <a:gd name="T63" fmla="*/ 207 h 2852"/>
              <a:gd name="T64" fmla="*/ 1814 w 3261"/>
              <a:gd name="T65" fmla="*/ 11 h 2852"/>
              <a:gd name="T66" fmla="*/ 1974 w 3261"/>
              <a:gd name="T67" fmla="*/ 119 h 2852"/>
              <a:gd name="T68" fmla="*/ 2038 w 3261"/>
              <a:gd name="T69" fmla="*/ 306 h 2852"/>
              <a:gd name="T70" fmla="*/ 1698 w 3261"/>
              <a:gd name="T71" fmla="*/ 1018 h 2852"/>
              <a:gd name="T72" fmla="*/ 3109 w 3261"/>
              <a:gd name="T73" fmla="*/ 1060 h 2852"/>
              <a:gd name="T74" fmla="*/ 3237 w 3261"/>
              <a:gd name="T75" fmla="*/ 1206 h 2852"/>
              <a:gd name="T76" fmla="*/ 3250 w 3261"/>
              <a:gd name="T77" fmla="*/ 1405 h 2852"/>
              <a:gd name="T78" fmla="*/ 3142 w 3261"/>
              <a:gd name="T79" fmla="*/ 1566 h 2852"/>
              <a:gd name="T80" fmla="*/ 2955 w 3261"/>
              <a:gd name="T81" fmla="*/ 1630 h 2852"/>
              <a:gd name="T82" fmla="*/ 2239 w 3261"/>
              <a:gd name="T83" fmla="*/ 1770 h 2852"/>
              <a:gd name="T84" fmla="*/ 2164 w 3261"/>
              <a:gd name="T85" fmla="*/ 1935 h 2852"/>
              <a:gd name="T86" fmla="*/ 2239 w 3261"/>
              <a:gd name="T87" fmla="*/ 2100 h 2852"/>
              <a:gd name="T88" fmla="*/ 2203 w 3261"/>
              <a:gd name="T89" fmla="*/ 2288 h 2852"/>
              <a:gd name="T90" fmla="*/ 2118 w 3261"/>
              <a:gd name="T91" fmla="*/ 2431 h 2852"/>
              <a:gd name="T92" fmla="*/ 2130 w 3261"/>
              <a:gd name="T93" fmla="*/ 2627 h 2852"/>
              <a:gd name="T94" fmla="*/ 2021 w 3261"/>
              <a:gd name="T95" fmla="*/ 2789 h 2852"/>
              <a:gd name="T96" fmla="*/ 1835 w 3261"/>
              <a:gd name="T97" fmla="*/ 2852 h 2852"/>
              <a:gd name="T98" fmla="*/ 815 w 3261"/>
              <a:gd name="T99" fmla="*/ 2750 h 2852"/>
              <a:gd name="T100" fmla="*/ 758 w 3261"/>
              <a:gd name="T101" fmla="*/ 2842 h 2852"/>
              <a:gd name="T102" fmla="*/ 57 w 3261"/>
              <a:gd name="T103" fmla="*/ 2842 h 2852"/>
              <a:gd name="T104" fmla="*/ 0 w 3261"/>
              <a:gd name="T105" fmla="*/ 2750 h 2852"/>
              <a:gd name="T106" fmla="*/ 38 w 3261"/>
              <a:gd name="T107" fmla="*/ 634 h 2852"/>
              <a:gd name="T108" fmla="*/ 737 w 3261"/>
              <a:gd name="T109" fmla="*/ 614 h 2852"/>
              <a:gd name="T110" fmla="*/ 813 w 3261"/>
              <a:gd name="T111" fmla="*/ 690 h 2852"/>
              <a:gd name="T112" fmla="*/ 1543 w 3261"/>
              <a:gd name="T113" fmla="*/ 66 h 2852"/>
              <a:gd name="T114" fmla="*/ 1732 w 3261"/>
              <a:gd name="T11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852">
                <a:moveTo>
                  <a:pt x="510" y="2445"/>
                </a:moveTo>
                <a:lnTo>
                  <a:pt x="486" y="2448"/>
                </a:lnTo>
                <a:lnTo>
                  <a:pt x="465" y="2455"/>
                </a:lnTo>
                <a:lnTo>
                  <a:pt x="446" y="2467"/>
                </a:lnTo>
                <a:lnTo>
                  <a:pt x="430" y="2483"/>
                </a:lnTo>
                <a:lnTo>
                  <a:pt x="418" y="2502"/>
                </a:lnTo>
                <a:lnTo>
                  <a:pt x="410" y="2523"/>
                </a:lnTo>
                <a:lnTo>
                  <a:pt x="407" y="2547"/>
                </a:lnTo>
                <a:lnTo>
                  <a:pt x="410" y="2570"/>
                </a:lnTo>
                <a:lnTo>
                  <a:pt x="418" y="2591"/>
                </a:lnTo>
                <a:lnTo>
                  <a:pt x="430" y="2610"/>
                </a:lnTo>
                <a:lnTo>
                  <a:pt x="446" y="2626"/>
                </a:lnTo>
                <a:lnTo>
                  <a:pt x="465" y="2638"/>
                </a:lnTo>
                <a:lnTo>
                  <a:pt x="486" y="2646"/>
                </a:lnTo>
                <a:lnTo>
                  <a:pt x="510" y="2648"/>
                </a:lnTo>
                <a:lnTo>
                  <a:pt x="533" y="2646"/>
                </a:lnTo>
                <a:lnTo>
                  <a:pt x="554" y="2638"/>
                </a:lnTo>
                <a:lnTo>
                  <a:pt x="573" y="2626"/>
                </a:lnTo>
                <a:lnTo>
                  <a:pt x="589" y="2610"/>
                </a:lnTo>
                <a:lnTo>
                  <a:pt x="601" y="2591"/>
                </a:lnTo>
                <a:lnTo>
                  <a:pt x="609" y="2570"/>
                </a:lnTo>
                <a:lnTo>
                  <a:pt x="611" y="2547"/>
                </a:lnTo>
                <a:lnTo>
                  <a:pt x="609" y="2523"/>
                </a:lnTo>
                <a:lnTo>
                  <a:pt x="601" y="2502"/>
                </a:lnTo>
                <a:lnTo>
                  <a:pt x="589" y="2483"/>
                </a:lnTo>
                <a:lnTo>
                  <a:pt x="573" y="2467"/>
                </a:lnTo>
                <a:lnTo>
                  <a:pt x="554" y="2455"/>
                </a:lnTo>
                <a:lnTo>
                  <a:pt x="533" y="2448"/>
                </a:lnTo>
                <a:lnTo>
                  <a:pt x="510" y="2445"/>
                </a:lnTo>
                <a:close/>
                <a:moveTo>
                  <a:pt x="1732" y="204"/>
                </a:moveTo>
                <a:lnTo>
                  <a:pt x="1712" y="206"/>
                </a:lnTo>
                <a:lnTo>
                  <a:pt x="1693" y="212"/>
                </a:lnTo>
                <a:lnTo>
                  <a:pt x="1675" y="222"/>
                </a:lnTo>
                <a:lnTo>
                  <a:pt x="1660" y="235"/>
                </a:lnTo>
                <a:lnTo>
                  <a:pt x="815" y="1160"/>
                </a:lnTo>
                <a:lnTo>
                  <a:pt x="815" y="2381"/>
                </a:lnTo>
                <a:lnTo>
                  <a:pt x="1349" y="2648"/>
                </a:lnTo>
                <a:lnTo>
                  <a:pt x="1835" y="2648"/>
                </a:lnTo>
                <a:lnTo>
                  <a:pt x="1858" y="2646"/>
                </a:lnTo>
                <a:lnTo>
                  <a:pt x="1879" y="2638"/>
                </a:lnTo>
                <a:lnTo>
                  <a:pt x="1898" y="2626"/>
                </a:lnTo>
                <a:lnTo>
                  <a:pt x="1914" y="2610"/>
                </a:lnTo>
                <a:lnTo>
                  <a:pt x="1926" y="2591"/>
                </a:lnTo>
                <a:lnTo>
                  <a:pt x="1933" y="2570"/>
                </a:lnTo>
                <a:lnTo>
                  <a:pt x="1936" y="2547"/>
                </a:lnTo>
                <a:lnTo>
                  <a:pt x="1933" y="2523"/>
                </a:lnTo>
                <a:lnTo>
                  <a:pt x="1926" y="2502"/>
                </a:lnTo>
                <a:lnTo>
                  <a:pt x="1914" y="2483"/>
                </a:lnTo>
                <a:lnTo>
                  <a:pt x="1898" y="2467"/>
                </a:lnTo>
                <a:lnTo>
                  <a:pt x="1879" y="2455"/>
                </a:lnTo>
                <a:lnTo>
                  <a:pt x="1858" y="2448"/>
                </a:lnTo>
                <a:lnTo>
                  <a:pt x="1835" y="2445"/>
                </a:lnTo>
                <a:lnTo>
                  <a:pt x="1811" y="2442"/>
                </a:lnTo>
                <a:lnTo>
                  <a:pt x="1789" y="2435"/>
                </a:lnTo>
                <a:lnTo>
                  <a:pt x="1770" y="2422"/>
                </a:lnTo>
                <a:lnTo>
                  <a:pt x="1754" y="2406"/>
                </a:lnTo>
                <a:lnTo>
                  <a:pt x="1742" y="2387"/>
                </a:lnTo>
                <a:lnTo>
                  <a:pt x="1735" y="2366"/>
                </a:lnTo>
                <a:lnTo>
                  <a:pt x="1732" y="2343"/>
                </a:lnTo>
                <a:lnTo>
                  <a:pt x="1735" y="2319"/>
                </a:lnTo>
                <a:lnTo>
                  <a:pt x="1742" y="2298"/>
                </a:lnTo>
                <a:lnTo>
                  <a:pt x="1754" y="2279"/>
                </a:lnTo>
                <a:lnTo>
                  <a:pt x="1770" y="2263"/>
                </a:lnTo>
                <a:lnTo>
                  <a:pt x="1789" y="2251"/>
                </a:lnTo>
                <a:lnTo>
                  <a:pt x="1811" y="2244"/>
                </a:lnTo>
                <a:lnTo>
                  <a:pt x="1835" y="2241"/>
                </a:lnTo>
                <a:lnTo>
                  <a:pt x="1936" y="2241"/>
                </a:lnTo>
                <a:lnTo>
                  <a:pt x="1959" y="2238"/>
                </a:lnTo>
                <a:lnTo>
                  <a:pt x="1981" y="2231"/>
                </a:lnTo>
                <a:lnTo>
                  <a:pt x="2000" y="2219"/>
                </a:lnTo>
                <a:lnTo>
                  <a:pt x="2015" y="2203"/>
                </a:lnTo>
                <a:lnTo>
                  <a:pt x="2027" y="2184"/>
                </a:lnTo>
                <a:lnTo>
                  <a:pt x="2035" y="2163"/>
                </a:lnTo>
                <a:lnTo>
                  <a:pt x="2038" y="2140"/>
                </a:lnTo>
                <a:lnTo>
                  <a:pt x="2035" y="2116"/>
                </a:lnTo>
                <a:lnTo>
                  <a:pt x="2027" y="2094"/>
                </a:lnTo>
                <a:lnTo>
                  <a:pt x="2015" y="2075"/>
                </a:lnTo>
                <a:lnTo>
                  <a:pt x="2000" y="2059"/>
                </a:lnTo>
                <a:lnTo>
                  <a:pt x="1981" y="2047"/>
                </a:lnTo>
                <a:lnTo>
                  <a:pt x="1959" y="2040"/>
                </a:lnTo>
                <a:lnTo>
                  <a:pt x="1936" y="2037"/>
                </a:lnTo>
                <a:lnTo>
                  <a:pt x="1913" y="2034"/>
                </a:lnTo>
                <a:lnTo>
                  <a:pt x="1892" y="2027"/>
                </a:lnTo>
                <a:lnTo>
                  <a:pt x="1873" y="2015"/>
                </a:lnTo>
                <a:lnTo>
                  <a:pt x="1857" y="1999"/>
                </a:lnTo>
                <a:lnTo>
                  <a:pt x="1845" y="1980"/>
                </a:lnTo>
                <a:lnTo>
                  <a:pt x="1837" y="1959"/>
                </a:lnTo>
                <a:lnTo>
                  <a:pt x="1835" y="1935"/>
                </a:lnTo>
                <a:lnTo>
                  <a:pt x="1837" y="1912"/>
                </a:lnTo>
                <a:lnTo>
                  <a:pt x="1845" y="1891"/>
                </a:lnTo>
                <a:lnTo>
                  <a:pt x="1857" y="1872"/>
                </a:lnTo>
                <a:lnTo>
                  <a:pt x="1873" y="1856"/>
                </a:lnTo>
                <a:lnTo>
                  <a:pt x="1892" y="1844"/>
                </a:lnTo>
                <a:lnTo>
                  <a:pt x="1913" y="1837"/>
                </a:lnTo>
                <a:lnTo>
                  <a:pt x="1936" y="1834"/>
                </a:lnTo>
                <a:lnTo>
                  <a:pt x="1959" y="1831"/>
                </a:lnTo>
                <a:lnTo>
                  <a:pt x="1981" y="1823"/>
                </a:lnTo>
                <a:lnTo>
                  <a:pt x="2000" y="1811"/>
                </a:lnTo>
                <a:lnTo>
                  <a:pt x="2015" y="1796"/>
                </a:lnTo>
                <a:lnTo>
                  <a:pt x="2027" y="1776"/>
                </a:lnTo>
                <a:lnTo>
                  <a:pt x="2035" y="1754"/>
                </a:lnTo>
                <a:lnTo>
                  <a:pt x="2038" y="1731"/>
                </a:lnTo>
                <a:lnTo>
                  <a:pt x="2035" y="1708"/>
                </a:lnTo>
                <a:lnTo>
                  <a:pt x="2027" y="1687"/>
                </a:lnTo>
                <a:lnTo>
                  <a:pt x="2015" y="1668"/>
                </a:lnTo>
                <a:lnTo>
                  <a:pt x="2000" y="1652"/>
                </a:lnTo>
                <a:lnTo>
                  <a:pt x="1981" y="1640"/>
                </a:lnTo>
                <a:lnTo>
                  <a:pt x="1959" y="1632"/>
                </a:lnTo>
                <a:lnTo>
                  <a:pt x="1936" y="1630"/>
                </a:lnTo>
                <a:lnTo>
                  <a:pt x="1913" y="1627"/>
                </a:lnTo>
                <a:lnTo>
                  <a:pt x="1892" y="1619"/>
                </a:lnTo>
                <a:lnTo>
                  <a:pt x="1873" y="1607"/>
                </a:lnTo>
                <a:lnTo>
                  <a:pt x="1857" y="1592"/>
                </a:lnTo>
                <a:lnTo>
                  <a:pt x="1845" y="1573"/>
                </a:lnTo>
                <a:lnTo>
                  <a:pt x="1837" y="1551"/>
                </a:lnTo>
                <a:lnTo>
                  <a:pt x="1835" y="1528"/>
                </a:lnTo>
                <a:lnTo>
                  <a:pt x="1837" y="1505"/>
                </a:lnTo>
                <a:lnTo>
                  <a:pt x="1845" y="1483"/>
                </a:lnTo>
                <a:lnTo>
                  <a:pt x="1857" y="1465"/>
                </a:lnTo>
                <a:lnTo>
                  <a:pt x="1873" y="1448"/>
                </a:lnTo>
                <a:lnTo>
                  <a:pt x="1892" y="1436"/>
                </a:lnTo>
                <a:lnTo>
                  <a:pt x="1913" y="1428"/>
                </a:lnTo>
                <a:lnTo>
                  <a:pt x="1936" y="1425"/>
                </a:lnTo>
                <a:lnTo>
                  <a:pt x="2955" y="1425"/>
                </a:lnTo>
                <a:lnTo>
                  <a:pt x="2979" y="1423"/>
                </a:lnTo>
                <a:lnTo>
                  <a:pt x="3000" y="1415"/>
                </a:lnTo>
                <a:lnTo>
                  <a:pt x="3019" y="1403"/>
                </a:lnTo>
                <a:lnTo>
                  <a:pt x="3035" y="1388"/>
                </a:lnTo>
                <a:lnTo>
                  <a:pt x="3047" y="1369"/>
                </a:lnTo>
                <a:lnTo>
                  <a:pt x="3054" y="1347"/>
                </a:lnTo>
                <a:lnTo>
                  <a:pt x="3057" y="1324"/>
                </a:lnTo>
                <a:lnTo>
                  <a:pt x="3054" y="1301"/>
                </a:lnTo>
                <a:lnTo>
                  <a:pt x="3047" y="1279"/>
                </a:lnTo>
                <a:lnTo>
                  <a:pt x="3035" y="1261"/>
                </a:lnTo>
                <a:lnTo>
                  <a:pt x="3019" y="1245"/>
                </a:lnTo>
                <a:lnTo>
                  <a:pt x="3000" y="1233"/>
                </a:lnTo>
                <a:lnTo>
                  <a:pt x="2979" y="1225"/>
                </a:lnTo>
                <a:lnTo>
                  <a:pt x="2955" y="1222"/>
                </a:lnTo>
                <a:lnTo>
                  <a:pt x="1529" y="1222"/>
                </a:lnTo>
                <a:lnTo>
                  <a:pt x="1507" y="1220"/>
                </a:lnTo>
                <a:lnTo>
                  <a:pt x="1487" y="1214"/>
                </a:lnTo>
                <a:lnTo>
                  <a:pt x="1469" y="1204"/>
                </a:lnTo>
                <a:lnTo>
                  <a:pt x="1454" y="1190"/>
                </a:lnTo>
                <a:lnTo>
                  <a:pt x="1441" y="1173"/>
                </a:lnTo>
                <a:lnTo>
                  <a:pt x="1432" y="1154"/>
                </a:lnTo>
                <a:lnTo>
                  <a:pt x="1427" y="1134"/>
                </a:lnTo>
                <a:lnTo>
                  <a:pt x="1427" y="1112"/>
                </a:lnTo>
                <a:lnTo>
                  <a:pt x="1431" y="1092"/>
                </a:lnTo>
                <a:lnTo>
                  <a:pt x="1439" y="1072"/>
                </a:lnTo>
                <a:lnTo>
                  <a:pt x="1819" y="360"/>
                </a:lnTo>
                <a:lnTo>
                  <a:pt x="1822" y="354"/>
                </a:lnTo>
                <a:lnTo>
                  <a:pt x="1829" y="339"/>
                </a:lnTo>
                <a:lnTo>
                  <a:pt x="1833" y="323"/>
                </a:lnTo>
                <a:lnTo>
                  <a:pt x="1835" y="306"/>
                </a:lnTo>
                <a:lnTo>
                  <a:pt x="1832" y="282"/>
                </a:lnTo>
                <a:lnTo>
                  <a:pt x="1824" y="261"/>
                </a:lnTo>
                <a:lnTo>
                  <a:pt x="1812" y="242"/>
                </a:lnTo>
                <a:lnTo>
                  <a:pt x="1797" y="226"/>
                </a:lnTo>
                <a:lnTo>
                  <a:pt x="1777" y="214"/>
                </a:lnTo>
                <a:lnTo>
                  <a:pt x="1755" y="207"/>
                </a:lnTo>
                <a:lnTo>
                  <a:pt x="1732" y="204"/>
                </a:lnTo>
                <a:close/>
                <a:moveTo>
                  <a:pt x="1732" y="0"/>
                </a:moveTo>
                <a:lnTo>
                  <a:pt x="1732" y="0"/>
                </a:lnTo>
                <a:lnTo>
                  <a:pt x="1773" y="3"/>
                </a:lnTo>
                <a:lnTo>
                  <a:pt x="1814" y="11"/>
                </a:lnTo>
                <a:lnTo>
                  <a:pt x="1852" y="24"/>
                </a:lnTo>
                <a:lnTo>
                  <a:pt x="1887" y="42"/>
                </a:lnTo>
                <a:lnTo>
                  <a:pt x="1919" y="64"/>
                </a:lnTo>
                <a:lnTo>
                  <a:pt x="1948" y="89"/>
                </a:lnTo>
                <a:lnTo>
                  <a:pt x="1974" y="119"/>
                </a:lnTo>
                <a:lnTo>
                  <a:pt x="1996" y="152"/>
                </a:lnTo>
                <a:lnTo>
                  <a:pt x="2014" y="187"/>
                </a:lnTo>
                <a:lnTo>
                  <a:pt x="2027" y="225"/>
                </a:lnTo>
                <a:lnTo>
                  <a:pt x="2035" y="264"/>
                </a:lnTo>
                <a:lnTo>
                  <a:pt x="2038" y="306"/>
                </a:lnTo>
                <a:lnTo>
                  <a:pt x="2035" y="346"/>
                </a:lnTo>
                <a:lnTo>
                  <a:pt x="2027" y="385"/>
                </a:lnTo>
                <a:lnTo>
                  <a:pt x="2015" y="422"/>
                </a:lnTo>
                <a:lnTo>
                  <a:pt x="1997" y="458"/>
                </a:lnTo>
                <a:lnTo>
                  <a:pt x="1698" y="1018"/>
                </a:lnTo>
                <a:lnTo>
                  <a:pt x="2955" y="1018"/>
                </a:lnTo>
                <a:lnTo>
                  <a:pt x="2997" y="1021"/>
                </a:lnTo>
                <a:lnTo>
                  <a:pt x="3036" y="1029"/>
                </a:lnTo>
                <a:lnTo>
                  <a:pt x="3074" y="1042"/>
                </a:lnTo>
                <a:lnTo>
                  <a:pt x="3109" y="1060"/>
                </a:lnTo>
                <a:lnTo>
                  <a:pt x="3142" y="1082"/>
                </a:lnTo>
                <a:lnTo>
                  <a:pt x="3171" y="1108"/>
                </a:lnTo>
                <a:lnTo>
                  <a:pt x="3198" y="1138"/>
                </a:lnTo>
                <a:lnTo>
                  <a:pt x="3220" y="1170"/>
                </a:lnTo>
                <a:lnTo>
                  <a:pt x="3237" y="1206"/>
                </a:lnTo>
                <a:lnTo>
                  <a:pt x="3250" y="1243"/>
                </a:lnTo>
                <a:lnTo>
                  <a:pt x="3258" y="1283"/>
                </a:lnTo>
                <a:lnTo>
                  <a:pt x="3261" y="1324"/>
                </a:lnTo>
                <a:lnTo>
                  <a:pt x="3258" y="1365"/>
                </a:lnTo>
                <a:lnTo>
                  <a:pt x="3250" y="1405"/>
                </a:lnTo>
                <a:lnTo>
                  <a:pt x="3237" y="1443"/>
                </a:lnTo>
                <a:lnTo>
                  <a:pt x="3220" y="1479"/>
                </a:lnTo>
                <a:lnTo>
                  <a:pt x="3198" y="1511"/>
                </a:lnTo>
                <a:lnTo>
                  <a:pt x="3171" y="1540"/>
                </a:lnTo>
                <a:lnTo>
                  <a:pt x="3142" y="1566"/>
                </a:lnTo>
                <a:lnTo>
                  <a:pt x="3109" y="1588"/>
                </a:lnTo>
                <a:lnTo>
                  <a:pt x="3074" y="1606"/>
                </a:lnTo>
                <a:lnTo>
                  <a:pt x="3036" y="1619"/>
                </a:lnTo>
                <a:lnTo>
                  <a:pt x="2997" y="1627"/>
                </a:lnTo>
                <a:lnTo>
                  <a:pt x="2955" y="1630"/>
                </a:lnTo>
                <a:lnTo>
                  <a:pt x="2224" y="1630"/>
                </a:lnTo>
                <a:lnTo>
                  <a:pt x="2234" y="1662"/>
                </a:lnTo>
                <a:lnTo>
                  <a:pt x="2240" y="1696"/>
                </a:lnTo>
                <a:lnTo>
                  <a:pt x="2242" y="1731"/>
                </a:lnTo>
                <a:lnTo>
                  <a:pt x="2239" y="1770"/>
                </a:lnTo>
                <a:lnTo>
                  <a:pt x="2232" y="1808"/>
                </a:lnTo>
                <a:lnTo>
                  <a:pt x="2221" y="1843"/>
                </a:lnTo>
                <a:lnTo>
                  <a:pt x="2206" y="1876"/>
                </a:lnTo>
                <a:lnTo>
                  <a:pt x="2187" y="1907"/>
                </a:lnTo>
                <a:lnTo>
                  <a:pt x="2164" y="1935"/>
                </a:lnTo>
                <a:lnTo>
                  <a:pt x="2187" y="1964"/>
                </a:lnTo>
                <a:lnTo>
                  <a:pt x="2206" y="1995"/>
                </a:lnTo>
                <a:lnTo>
                  <a:pt x="2221" y="2028"/>
                </a:lnTo>
                <a:lnTo>
                  <a:pt x="2232" y="2063"/>
                </a:lnTo>
                <a:lnTo>
                  <a:pt x="2239" y="2100"/>
                </a:lnTo>
                <a:lnTo>
                  <a:pt x="2242" y="2140"/>
                </a:lnTo>
                <a:lnTo>
                  <a:pt x="2239" y="2179"/>
                </a:lnTo>
                <a:lnTo>
                  <a:pt x="2232" y="2217"/>
                </a:lnTo>
                <a:lnTo>
                  <a:pt x="2220" y="2254"/>
                </a:lnTo>
                <a:lnTo>
                  <a:pt x="2203" y="2288"/>
                </a:lnTo>
                <a:lnTo>
                  <a:pt x="2183" y="2320"/>
                </a:lnTo>
                <a:lnTo>
                  <a:pt x="2159" y="2348"/>
                </a:lnTo>
                <a:lnTo>
                  <a:pt x="2131" y="2374"/>
                </a:lnTo>
                <a:lnTo>
                  <a:pt x="2101" y="2396"/>
                </a:lnTo>
                <a:lnTo>
                  <a:pt x="2118" y="2431"/>
                </a:lnTo>
                <a:lnTo>
                  <a:pt x="2130" y="2468"/>
                </a:lnTo>
                <a:lnTo>
                  <a:pt x="2138" y="2506"/>
                </a:lnTo>
                <a:lnTo>
                  <a:pt x="2140" y="2547"/>
                </a:lnTo>
                <a:lnTo>
                  <a:pt x="2138" y="2588"/>
                </a:lnTo>
                <a:lnTo>
                  <a:pt x="2130" y="2627"/>
                </a:lnTo>
                <a:lnTo>
                  <a:pt x="2116" y="2665"/>
                </a:lnTo>
                <a:lnTo>
                  <a:pt x="2099" y="2700"/>
                </a:lnTo>
                <a:lnTo>
                  <a:pt x="2077" y="2733"/>
                </a:lnTo>
                <a:lnTo>
                  <a:pt x="2050" y="2763"/>
                </a:lnTo>
                <a:lnTo>
                  <a:pt x="2021" y="2789"/>
                </a:lnTo>
                <a:lnTo>
                  <a:pt x="1988" y="2811"/>
                </a:lnTo>
                <a:lnTo>
                  <a:pt x="1953" y="2828"/>
                </a:lnTo>
                <a:lnTo>
                  <a:pt x="1916" y="2841"/>
                </a:lnTo>
                <a:lnTo>
                  <a:pt x="1876" y="2849"/>
                </a:lnTo>
                <a:lnTo>
                  <a:pt x="1835" y="2852"/>
                </a:lnTo>
                <a:lnTo>
                  <a:pt x="1325" y="2852"/>
                </a:lnTo>
                <a:lnTo>
                  <a:pt x="1302" y="2849"/>
                </a:lnTo>
                <a:lnTo>
                  <a:pt x="1280" y="2842"/>
                </a:lnTo>
                <a:lnTo>
                  <a:pt x="815" y="2609"/>
                </a:lnTo>
                <a:lnTo>
                  <a:pt x="815" y="2750"/>
                </a:lnTo>
                <a:lnTo>
                  <a:pt x="813" y="2774"/>
                </a:lnTo>
                <a:lnTo>
                  <a:pt x="805" y="2795"/>
                </a:lnTo>
                <a:lnTo>
                  <a:pt x="793" y="2814"/>
                </a:lnTo>
                <a:lnTo>
                  <a:pt x="777" y="2830"/>
                </a:lnTo>
                <a:lnTo>
                  <a:pt x="758" y="2842"/>
                </a:lnTo>
                <a:lnTo>
                  <a:pt x="737" y="2850"/>
                </a:lnTo>
                <a:lnTo>
                  <a:pt x="714" y="2852"/>
                </a:lnTo>
                <a:lnTo>
                  <a:pt x="102" y="2852"/>
                </a:lnTo>
                <a:lnTo>
                  <a:pt x="78" y="2850"/>
                </a:lnTo>
                <a:lnTo>
                  <a:pt x="57" y="2842"/>
                </a:lnTo>
                <a:lnTo>
                  <a:pt x="38" y="2830"/>
                </a:lnTo>
                <a:lnTo>
                  <a:pt x="22" y="2814"/>
                </a:lnTo>
                <a:lnTo>
                  <a:pt x="10" y="2795"/>
                </a:lnTo>
                <a:lnTo>
                  <a:pt x="3" y="2774"/>
                </a:lnTo>
                <a:lnTo>
                  <a:pt x="0" y="2750"/>
                </a:lnTo>
                <a:lnTo>
                  <a:pt x="0" y="713"/>
                </a:lnTo>
                <a:lnTo>
                  <a:pt x="3" y="690"/>
                </a:lnTo>
                <a:lnTo>
                  <a:pt x="10" y="668"/>
                </a:lnTo>
                <a:lnTo>
                  <a:pt x="22" y="649"/>
                </a:lnTo>
                <a:lnTo>
                  <a:pt x="38" y="634"/>
                </a:lnTo>
                <a:lnTo>
                  <a:pt x="57" y="622"/>
                </a:lnTo>
                <a:lnTo>
                  <a:pt x="78" y="614"/>
                </a:lnTo>
                <a:lnTo>
                  <a:pt x="102" y="611"/>
                </a:lnTo>
                <a:lnTo>
                  <a:pt x="714" y="611"/>
                </a:lnTo>
                <a:lnTo>
                  <a:pt x="737" y="614"/>
                </a:lnTo>
                <a:lnTo>
                  <a:pt x="758" y="622"/>
                </a:lnTo>
                <a:lnTo>
                  <a:pt x="777" y="634"/>
                </a:lnTo>
                <a:lnTo>
                  <a:pt x="793" y="649"/>
                </a:lnTo>
                <a:lnTo>
                  <a:pt x="805" y="668"/>
                </a:lnTo>
                <a:lnTo>
                  <a:pt x="813" y="690"/>
                </a:lnTo>
                <a:lnTo>
                  <a:pt x="815" y="713"/>
                </a:lnTo>
                <a:lnTo>
                  <a:pt x="815" y="858"/>
                </a:lnTo>
                <a:lnTo>
                  <a:pt x="1509" y="96"/>
                </a:lnTo>
                <a:lnTo>
                  <a:pt x="1511" y="94"/>
                </a:lnTo>
                <a:lnTo>
                  <a:pt x="1543" y="66"/>
                </a:lnTo>
                <a:lnTo>
                  <a:pt x="1577" y="43"/>
                </a:lnTo>
                <a:lnTo>
                  <a:pt x="1613" y="24"/>
                </a:lnTo>
                <a:lnTo>
                  <a:pt x="1651" y="11"/>
                </a:lnTo>
                <a:lnTo>
                  <a:pt x="1691" y="3"/>
                </a:lnTo>
                <a:lnTo>
                  <a:pt x="173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621"/>
          <p:cNvSpPr>
            <a:spLocks noEditPoints="1"/>
          </p:cNvSpPr>
          <p:nvPr/>
        </p:nvSpPr>
        <p:spPr bwMode="auto">
          <a:xfrm>
            <a:off x="1600790" y="4172523"/>
            <a:ext cx="411887" cy="474015"/>
          </a:xfrm>
          <a:custGeom>
            <a:avLst/>
            <a:gdLst>
              <a:gd name="T0" fmla="*/ 207 w 2869"/>
              <a:gd name="T1" fmla="*/ 1728 h 3292"/>
              <a:gd name="T2" fmla="*/ 244 w 2869"/>
              <a:gd name="T3" fmla="*/ 1829 h 3292"/>
              <a:gd name="T4" fmla="*/ 341 w 2869"/>
              <a:gd name="T5" fmla="*/ 1846 h 3292"/>
              <a:gd name="T6" fmla="*/ 1119 w 2869"/>
              <a:gd name="T7" fmla="*/ 1440 h 3292"/>
              <a:gd name="T8" fmla="*/ 1210 w 2869"/>
              <a:gd name="T9" fmla="*/ 1484 h 3292"/>
              <a:gd name="T10" fmla="*/ 1232 w 2869"/>
              <a:gd name="T11" fmla="*/ 3007 h 3292"/>
              <a:gd name="T12" fmla="*/ 1308 w 2869"/>
              <a:gd name="T13" fmla="*/ 3083 h 3292"/>
              <a:gd name="T14" fmla="*/ 1412 w 2869"/>
              <a:gd name="T15" fmla="*/ 3047 h 3292"/>
              <a:gd name="T16" fmla="*/ 1436 w 2869"/>
              <a:gd name="T17" fmla="*/ 1931 h 3292"/>
              <a:gd name="T18" fmla="*/ 1513 w 2869"/>
              <a:gd name="T19" fmla="*/ 1854 h 3292"/>
              <a:gd name="T20" fmla="*/ 1616 w 2869"/>
              <a:gd name="T21" fmla="*/ 1890 h 3292"/>
              <a:gd name="T22" fmla="*/ 1649 w 2869"/>
              <a:gd name="T23" fmla="*/ 1999 h 3292"/>
              <a:gd name="T24" fmla="*/ 1742 w 2869"/>
              <a:gd name="T25" fmla="*/ 2057 h 3292"/>
              <a:gd name="T26" fmla="*/ 1833 w 2869"/>
              <a:gd name="T27" fmla="*/ 1999 h 3292"/>
              <a:gd name="T28" fmla="*/ 1866 w 2869"/>
              <a:gd name="T29" fmla="*/ 1890 h 3292"/>
              <a:gd name="T30" fmla="*/ 1970 w 2869"/>
              <a:gd name="T31" fmla="*/ 1854 h 3292"/>
              <a:gd name="T32" fmla="*/ 2046 w 2869"/>
              <a:gd name="T33" fmla="*/ 1931 h 3292"/>
              <a:gd name="T34" fmla="*/ 2087 w 2869"/>
              <a:gd name="T35" fmla="*/ 2034 h 3292"/>
              <a:gd name="T36" fmla="*/ 2196 w 2869"/>
              <a:gd name="T37" fmla="*/ 2047 h 3292"/>
              <a:gd name="T38" fmla="*/ 2254 w 2869"/>
              <a:gd name="T39" fmla="*/ 1955 h 3292"/>
              <a:gd name="T40" fmla="*/ 2292 w 2869"/>
              <a:gd name="T41" fmla="*/ 1771 h 3292"/>
              <a:gd name="T42" fmla="*/ 2401 w 2869"/>
              <a:gd name="T43" fmla="*/ 1758 h 3292"/>
              <a:gd name="T44" fmla="*/ 2458 w 2869"/>
              <a:gd name="T45" fmla="*/ 1851 h 3292"/>
              <a:gd name="T46" fmla="*/ 2516 w 2869"/>
              <a:gd name="T47" fmla="*/ 1944 h 3292"/>
              <a:gd name="T48" fmla="*/ 2625 w 2869"/>
              <a:gd name="T49" fmla="*/ 1932 h 3292"/>
              <a:gd name="T50" fmla="*/ 2663 w 2869"/>
              <a:gd name="T51" fmla="*/ 1361 h 3292"/>
              <a:gd name="T52" fmla="*/ 2516 w 2869"/>
              <a:gd name="T53" fmla="*/ 421 h 3292"/>
              <a:gd name="T54" fmla="*/ 2458 w 2869"/>
              <a:gd name="T55" fmla="*/ 514 h 3292"/>
              <a:gd name="T56" fmla="*/ 2516 w 2869"/>
              <a:gd name="T57" fmla="*/ 607 h 3292"/>
              <a:gd name="T58" fmla="*/ 2625 w 2869"/>
              <a:gd name="T59" fmla="*/ 594 h 3292"/>
              <a:gd name="T60" fmla="*/ 2661 w 2869"/>
              <a:gd name="T61" fmla="*/ 490 h 3292"/>
              <a:gd name="T62" fmla="*/ 2584 w 2869"/>
              <a:gd name="T63" fmla="*/ 414 h 3292"/>
              <a:gd name="T64" fmla="*/ 2811 w 2869"/>
              <a:gd name="T65" fmla="*/ 10 h 3292"/>
              <a:gd name="T66" fmla="*/ 2869 w 2869"/>
              <a:gd name="T67" fmla="*/ 103 h 3292"/>
              <a:gd name="T68" fmla="*/ 2830 w 2869"/>
              <a:gd name="T69" fmla="*/ 800 h 3292"/>
              <a:gd name="T70" fmla="*/ 2857 w 2869"/>
              <a:gd name="T71" fmla="*/ 1291 h 3292"/>
              <a:gd name="T72" fmla="*/ 2857 w 2869"/>
              <a:gd name="T73" fmla="*/ 1933 h 3292"/>
              <a:gd name="T74" fmla="*/ 2748 w 2869"/>
              <a:gd name="T75" fmla="*/ 2096 h 3292"/>
              <a:gd name="T76" fmla="*/ 2561 w 2869"/>
              <a:gd name="T77" fmla="*/ 2160 h 3292"/>
              <a:gd name="T78" fmla="*/ 2387 w 2869"/>
              <a:gd name="T79" fmla="*/ 2151 h 3292"/>
              <a:gd name="T80" fmla="*/ 2230 w 2869"/>
              <a:gd name="T81" fmla="*/ 2253 h 3292"/>
              <a:gd name="T82" fmla="*/ 2040 w 2869"/>
              <a:gd name="T83" fmla="*/ 2242 h 3292"/>
              <a:gd name="T84" fmla="*/ 1887 w 2869"/>
              <a:gd name="T85" fmla="*/ 2226 h 3292"/>
              <a:gd name="T86" fmla="*/ 1706 w 2869"/>
              <a:gd name="T87" fmla="*/ 2260 h 3292"/>
              <a:gd name="T88" fmla="*/ 1628 w 2869"/>
              <a:gd name="T89" fmla="*/ 3065 h 3292"/>
              <a:gd name="T90" fmla="*/ 1520 w 2869"/>
              <a:gd name="T91" fmla="*/ 3227 h 3292"/>
              <a:gd name="T92" fmla="*/ 1331 w 2869"/>
              <a:gd name="T93" fmla="*/ 3292 h 3292"/>
              <a:gd name="T94" fmla="*/ 1144 w 2869"/>
              <a:gd name="T95" fmla="*/ 3227 h 3292"/>
              <a:gd name="T96" fmla="*/ 1035 w 2869"/>
              <a:gd name="T97" fmla="*/ 3065 h 3292"/>
              <a:gd name="T98" fmla="*/ 425 w 2869"/>
              <a:gd name="T99" fmla="*/ 2034 h 3292"/>
              <a:gd name="T100" fmla="*/ 226 w 2869"/>
              <a:gd name="T101" fmla="*/ 2047 h 3292"/>
              <a:gd name="T102" fmla="*/ 64 w 2869"/>
              <a:gd name="T103" fmla="*/ 1937 h 3292"/>
              <a:gd name="T104" fmla="*/ 0 w 2869"/>
              <a:gd name="T105" fmla="*/ 1748 h 3292"/>
              <a:gd name="T106" fmla="*/ 66 w 2869"/>
              <a:gd name="T107" fmla="*/ 1557 h 3292"/>
              <a:gd name="T108" fmla="*/ 694 w 2869"/>
              <a:gd name="T109" fmla="*/ 820 h 3292"/>
              <a:gd name="T110" fmla="*/ 618 w 2869"/>
              <a:gd name="T111" fmla="*/ 743 h 3292"/>
              <a:gd name="T112" fmla="*/ 637 w 2869"/>
              <a:gd name="T113" fmla="*/ 3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69" h="3292">
                <a:moveTo>
                  <a:pt x="1166" y="823"/>
                </a:moveTo>
                <a:lnTo>
                  <a:pt x="235" y="1675"/>
                </a:lnTo>
                <a:lnTo>
                  <a:pt x="222" y="1691"/>
                </a:lnTo>
                <a:lnTo>
                  <a:pt x="213" y="1709"/>
                </a:lnTo>
                <a:lnTo>
                  <a:pt x="207" y="1728"/>
                </a:lnTo>
                <a:lnTo>
                  <a:pt x="205" y="1748"/>
                </a:lnTo>
                <a:lnTo>
                  <a:pt x="208" y="1772"/>
                </a:lnTo>
                <a:lnTo>
                  <a:pt x="215" y="1793"/>
                </a:lnTo>
                <a:lnTo>
                  <a:pt x="227" y="1813"/>
                </a:lnTo>
                <a:lnTo>
                  <a:pt x="244" y="1829"/>
                </a:lnTo>
                <a:lnTo>
                  <a:pt x="262" y="1841"/>
                </a:lnTo>
                <a:lnTo>
                  <a:pt x="284" y="1848"/>
                </a:lnTo>
                <a:lnTo>
                  <a:pt x="307" y="1851"/>
                </a:lnTo>
                <a:lnTo>
                  <a:pt x="325" y="1850"/>
                </a:lnTo>
                <a:lnTo>
                  <a:pt x="341" y="1846"/>
                </a:lnTo>
                <a:lnTo>
                  <a:pt x="357" y="1839"/>
                </a:lnTo>
                <a:lnTo>
                  <a:pt x="362" y="1836"/>
                </a:lnTo>
                <a:lnTo>
                  <a:pt x="1079" y="1452"/>
                </a:lnTo>
                <a:lnTo>
                  <a:pt x="1098" y="1444"/>
                </a:lnTo>
                <a:lnTo>
                  <a:pt x="1119" y="1440"/>
                </a:lnTo>
                <a:lnTo>
                  <a:pt x="1140" y="1440"/>
                </a:lnTo>
                <a:lnTo>
                  <a:pt x="1160" y="1445"/>
                </a:lnTo>
                <a:lnTo>
                  <a:pt x="1179" y="1455"/>
                </a:lnTo>
                <a:lnTo>
                  <a:pt x="1197" y="1467"/>
                </a:lnTo>
                <a:lnTo>
                  <a:pt x="1210" y="1484"/>
                </a:lnTo>
                <a:lnTo>
                  <a:pt x="1220" y="1501"/>
                </a:lnTo>
                <a:lnTo>
                  <a:pt x="1227" y="1522"/>
                </a:lnTo>
                <a:lnTo>
                  <a:pt x="1229" y="1543"/>
                </a:lnTo>
                <a:lnTo>
                  <a:pt x="1229" y="2983"/>
                </a:lnTo>
                <a:lnTo>
                  <a:pt x="1232" y="3007"/>
                </a:lnTo>
                <a:lnTo>
                  <a:pt x="1240" y="3029"/>
                </a:lnTo>
                <a:lnTo>
                  <a:pt x="1251" y="3047"/>
                </a:lnTo>
                <a:lnTo>
                  <a:pt x="1268" y="3064"/>
                </a:lnTo>
                <a:lnTo>
                  <a:pt x="1286" y="3075"/>
                </a:lnTo>
                <a:lnTo>
                  <a:pt x="1308" y="3083"/>
                </a:lnTo>
                <a:lnTo>
                  <a:pt x="1331" y="3085"/>
                </a:lnTo>
                <a:lnTo>
                  <a:pt x="1355" y="3083"/>
                </a:lnTo>
                <a:lnTo>
                  <a:pt x="1377" y="3075"/>
                </a:lnTo>
                <a:lnTo>
                  <a:pt x="1395" y="3064"/>
                </a:lnTo>
                <a:lnTo>
                  <a:pt x="1412" y="3047"/>
                </a:lnTo>
                <a:lnTo>
                  <a:pt x="1424" y="3029"/>
                </a:lnTo>
                <a:lnTo>
                  <a:pt x="1431" y="3007"/>
                </a:lnTo>
                <a:lnTo>
                  <a:pt x="1434" y="2983"/>
                </a:lnTo>
                <a:lnTo>
                  <a:pt x="1434" y="1955"/>
                </a:lnTo>
                <a:lnTo>
                  <a:pt x="1436" y="1931"/>
                </a:lnTo>
                <a:lnTo>
                  <a:pt x="1445" y="1909"/>
                </a:lnTo>
                <a:lnTo>
                  <a:pt x="1457" y="1890"/>
                </a:lnTo>
                <a:lnTo>
                  <a:pt x="1472" y="1874"/>
                </a:lnTo>
                <a:lnTo>
                  <a:pt x="1492" y="1862"/>
                </a:lnTo>
                <a:lnTo>
                  <a:pt x="1513" y="1854"/>
                </a:lnTo>
                <a:lnTo>
                  <a:pt x="1536" y="1851"/>
                </a:lnTo>
                <a:lnTo>
                  <a:pt x="1560" y="1854"/>
                </a:lnTo>
                <a:lnTo>
                  <a:pt x="1581" y="1862"/>
                </a:lnTo>
                <a:lnTo>
                  <a:pt x="1601" y="1874"/>
                </a:lnTo>
                <a:lnTo>
                  <a:pt x="1616" y="1890"/>
                </a:lnTo>
                <a:lnTo>
                  <a:pt x="1629" y="1909"/>
                </a:lnTo>
                <a:lnTo>
                  <a:pt x="1637" y="1931"/>
                </a:lnTo>
                <a:lnTo>
                  <a:pt x="1639" y="1955"/>
                </a:lnTo>
                <a:lnTo>
                  <a:pt x="1642" y="1978"/>
                </a:lnTo>
                <a:lnTo>
                  <a:pt x="1649" y="1999"/>
                </a:lnTo>
                <a:lnTo>
                  <a:pt x="1662" y="2019"/>
                </a:lnTo>
                <a:lnTo>
                  <a:pt x="1677" y="2034"/>
                </a:lnTo>
                <a:lnTo>
                  <a:pt x="1697" y="2047"/>
                </a:lnTo>
                <a:lnTo>
                  <a:pt x="1718" y="2055"/>
                </a:lnTo>
                <a:lnTo>
                  <a:pt x="1742" y="2057"/>
                </a:lnTo>
                <a:lnTo>
                  <a:pt x="1764" y="2055"/>
                </a:lnTo>
                <a:lnTo>
                  <a:pt x="1786" y="2047"/>
                </a:lnTo>
                <a:lnTo>
                  <a:pt x="1805" y="2034"/>
                </a:lnTo>
                <a:lnTo>
                  <a:pt x="1821" y="2019"/>
                </a:lnTo>
                <a:lnTo>
                  <a:pt x="1833" y="1999"/>
                </a:lnTo>
                <a:lnTo>
                  <a:pt x="1841" y="1978"/>
                </a:lnTo>
                <a:lnTo>
                  <a:pt x="1844" y="1955"/>
                </a:lnTo>
                <a:lnTo>
                  <a:pt x="1847" y="1931"/>
                </a:lnTo>
                <a:lnTo>
                  <a:pt x="1854" y="1909"/>
                </a:lnTo>
                <a:lnTo>
                  <a:pt x="1866" y="1890"/>
                </a:lnTo>
                <a:lnTo>
                  <a:pt x="1883" y="1874"/>
                </a:lnTo>
                <a:lnTo>
                  <a:pt x="1901" y="1862"/>
                </a:lnTo>
                <a:lnTo>
                  <a:pt x="1923" y="1854"/>
                </a:lnTo>
                <a:lnTo>
                  <a:pt x="1946" y="1851"/>
                </a:lnTo>
                <a:lnTo>
                  <a:pt x="1970" y="1854"/>
                </a:lnTo>
                <a:lnTo>
                  <a:pt x="1992" y="1862"/>
                </a:lnTo>
                <a:lnTo>
                  <a:pt x="2010" y="1874"/>
                </a:lnTo>
                <a:lnTo>
                  <a:pt x="2027" y="1890"/>
                </a:lnTo>
                <a:lnTo>
                  <a:pt x="2038" y="1909"/>
                </a:lnTo>
                <a:lnTo>
                  <a:pt x="2046" y="1931"/>
                </a:lnTo>
                <a:lnTo>
                  <a:pt x="2049" y="1955"/>
                </a:lnTo>
                <a:lnTo>
                  <a:pt x="2051" y="1978"/>
                </a:lnTo>
                <a:lnTo>
                  <a:pt x="2059" y="1999"/>
                </a:lnTo>
                <a:lnTo>
                  <a:pt x="2071" y="2019"/>
                </a:lnTo>
                <a:lnTo>
                  <a:pt x="2087" y="2034"/>
                </a:lnTo>
                <a:lnTo>
                  <a:pt x="2106" y="2047"/>
                </a:lnTo>
                <a:lnTo>
                  <a:pt x="2127" y="2055"/>
                </a:lnTo>
                <a:lnTo>
                  <a:pt x="2151" y="2057"/>
                </a:lnTo>
                <a:lnTo>
                  <a:pt x="2175" y="2055"/>
                </a:lnTo>
                <a:lnTo>
                  <a:pt x="2196" y="2047"/>
                </a:lnTo>
                <a:lnTo>
                  <a:pt x="2215" y="2034"/>
                </a:lnTo>
                <a:lnTo>
                  <a:pt x="2231" y="2019"/>
                </a:lnTo>
                <a:lnTo>
                  <a:pt x="2244" y="1999"/>
                </a:lnTo>
                <a:lnTo>
                  <a:pt x="2251" y="1978"/>
                </a:lnTo>
                <a:lnTo>
                  <a:pt x="2254" y="1955"/>
                </a:lnTo>
                <a:lnTo>
                  <a:pt x="2254" y="1851"/>
                </a:lnTo>
                <a:lnTo>
                  <a:pt x="2256" y="1828"/>
                </a:lnTo>
                <a:lnTo>
                  <a:pt x="2264" y="1806"/>
                </a:lnTo>
                <a:lnTo>
                  <a:pt x="2276" y="1787"/>
                </a:lnTo>
                <a:lnTo>
                  <a:pt x="2292" y="1771"/>
                </a:lnTo>
                <a:lnTo>
                  <a:pt x="2311" y="1758"/>
                </a:lnTo>
                <a:lnTo>
                  <a:pt x="2333" y="1751"/>
                </a:lnTo>
                <a:lnTo>
                  <a:pt x="2356" y="1748"/>
                </a:lnTo>
                <a:lnTo>
                  <a:pt x="2379" y="1751"/>
                </a:lnTo>
                <a:lnTo>
                  <a:pt x="2401" y="1758"/>
                </a:lnTo>
                <a:lnTo>
                  <a:pt x="2420" y="1771"/>
                </a:lnTo>
                <a:lnTo>
                  <a:pt x="2436" y="1787"/>
                </a:lnTo>
                <a:lnTo>
                  <a:pt x="2448" y="1806"/>
                </a:lnTo>
                <a:lnTo>
                  <a:pt x="2455" y="1828"/>
                </a:lnTo>
                <a:lnTo>
                  <a:pt x="2458" y="1851"/>
                </a:lnTo>
                <a:lnTo>
                  <a:pt x="2461" y="1875"/>
                </a:lnTo>
                <a:lnTo>
                  <a:pt x="2469" y="1897"/>
                </a:lnTo>
                <a:lnTo>
                  <a:pt x="2481" y="1915"/>
                </a:lnTo>
                <a:lnTo>
                  <a:pt x="2496" y="1932"/>
                </a:lnTo>
                <a:lnTo>
                  <a:pt x="2516" y="1944"/>
                </a:lnTo>
                <a:lnTo>
                  <a:pt x="2538" y="1951"/>
                </a:lnTo>
                <a:lnTo>
                  <a:pt x="2561" y="1955"/>
                </a:lnTo>
                <a:lnTo>
                  <a:pt x="2584" y="1951"/>
                </a:lnTo>
                <a:lnTo>
                  <a:pt x="2605" y="1944"/>
                </a:lnTo>
                <a:lnTo>
                  <a:pt x="2625" y="1932"/>
                </a:lnTo>
                <a:lnTo>
                  <a:pt x="2640" y="1915"/>
                </a:lnTo>
                <a:lnTo>
                  <a:pt x="2653" y="1897"/>
                </a:lnTo>
                <a:lnTo>
                  <a:pt x="2661" y="1875"/>
                </a:lnTo>
                <a:lnTo>
                  <a:pt x="2663" y="1851"/>
                </a:lnTo>
                <a:lnTo>
                  <a:pt x="2663" y="1361"/>
                </a:lnTo>
                <a:lnTo>
                  <a:pt x="2395" y="823"/>
                </a:lnTo>
                <a:lnTo>
                  <a:pt x="1166" y="823"/>
                </a:lnTo>
                <a:close/>
                <a:moveTo>
                  <a:pt x="2561" y="411"/>
                </a:moveTo>
                <a:lnTo>
                  <a:pt x="2538" y="414"/>
                </a:lnTo>
                <a:lnTo>
                  <a:pt x="2516" y="421"/>
                </a:lnTo>
                <a:lnTo>
                  <a:pt x="2496" y="433"/>
                </a:lnTo>
                <a:lnTo>
                  <a:pt x="2481" y="450"/>
                </a:lnTo>
                <a:lnTo>
                  <a:pt x="2469" y="468"/>
                </a:lnTo>
                <a:lnTo>
                  <a:pt x="2461" y="490"/>
                </a:lnTo>
                <a:lnTo>
                  <a:pt x="2458" y="514"/>
                </a:lnTo>
                <a:lnTo>
                  <a:pt x="2461" y="538"/>
                </a:lnTo>
                <a:lnTo>
                  <a:pt x="2469" y="559"/>
                </a:lnTo>
                <a:lnTo>
                  <a:pt x="2481" y="578"/>
                </a:lnTo>
                <a:lnTo>
                  <a:pt x="2496" y="594"/>
                </a:lnTo>
                <a:lnTo>
                  <a:pt x="2516" y="607"/>
                </a:lnTo>
                <a:lnTo>
                  <a:pt x="2538" y="614"/>
                </a:lnTo>
                <a:lnTo>
                  <a:pt x="2561" y="617"/>
                </a:lnTo>
                <a:lnTo>
                  <a:pt x="2584" y="614"/>
                </a:lnTo>
                <a:lnTo>
                  <a:pt x="2605" y="607"/>
                </a:lnTo>
                <a:lnTo>
                  <a:pt x="2625" y="594"/>
                </a:lnTo>
                <a:lnTo>
                  <a:pt x="2640" y="578"/>
                </a:lnTo>
                <a:lnTo>
                  <a:pt x="2653" y="559"/>
                </a:lnTo>
                <a:lnTo>
                  <a:pt x="2661" y="538"/>
                </a:lnTo>
                <a:lnTo>
                  <a:pt x="2663" y="514"/>
                </a:lnTo>
                <a:lnTo>
                  <a:pt x="2661" y="490"/>
                </a:lnTo>
                <a:lnTo>
                  <a:pt x="2653" y="468"/>
                </a:lnTo>
                <a:lnTo>
                  <a:pt x="2640" y="450"/>
                </a:lnTo>
                <a:lnTo>
                  <a:pt x="2625" y="433"/>
                </a:lnTo>
                <a:lnTo>
                  <a:pt x="2605" y="421"/>
                </a:lnTo>
                <a:lnTo>
                  <a:pt x="2584" y="414"/>
                </a:lnTo>
                <a:lnTo>
                  <a:pt x="2561" y="411"/>
                </a:lnTo>
                <a:close/>
                <a:moveTo>
                  <a:pt x="717" y="0"/>
                </a:moveTo>
                <a:lnTo>
                  <a:pt x="2766" y="0"/>
                </a:lnTo>
                <a:lnTo>
                  <a:pt x="2789" y="2"/>
                </a:lnTo>
                <a:lnTo>
                  <a:pt x="2811" y="10"/>
                </a:lnTo>
                <a:lnTo>
                  <a:pt x="2830" y="22"/>
                </a:lnTo>
                <a:lnTo>
                  <a:pt x="2846" y="38"/>
                </a:lnTo>
                <a:lnTo>
                  <a:pt x="2857" y="57"/>
                </a:lnTo>
                <a:lnTo>
                  <a:pt x="2866" y="79"/>
                </a:lnTo>
                <a:lnTo>
                  <a:pt x="2869" y="103"/>
                </a:lnTo>
                <a:lnTo>
                  <a:pt x="2869" y="719"/>
                </a:lnTo>
                <a:lnTo>
                  <a:pt x="2866" y="743"/>
                </a:lnTo>
                <a:lnTo>
                  <a:pt x="2857" y="765"/>
                </a:lnTo>
                <a:lnTo>
                  <a:pt x="2846" y="785"/>
                </a:lnTo>
                <a:lnTo>
                  <a:pt x="2830" y="800"/>
                </a:lnTo>
                <a:lnTo>
                  <a:pt x="2811" y="812"/>
                </a:lnTo>
                <a:lnTo>
                  <a:pt x="2789" y="820"/>
                </a:lnTo>
                <a:lnTo>
                  <a:pt x="2766" y="823"/>
                </a:lnTo>
                <a:lnTo>
                  <a:pt x="2624" y="823"/>
                </a:lnTo>
                <a:lnTo>
                  <a:pt x="2857" y="1291"/>
                </a:lnTo>
                <a:lnTo>
                  <a:pt x="2866" y="1313"/>
                </a:lnTo>
                <a:lnTo>
                  <a:pt x="2869" y="1337"/>
                </a:lnTo>
                <a:lnTo>
                  <a:pt x="2869" y="1851"/>
                </a:lnTo>
                <a:lnTo>
                  <a:pt x="2866" y="1894"/>
                </a:lnTo>
                <a:lnTo>
                  <a:pt x="2857" y="1933"/>
                </a:lnTo>
                <a:lnTo>
                  <a:pt x="2844" y="1971"/>
                </a:lnTo>
                <a:lnTo>
                  <a:pt x="2827" y="2007"/>
                </a:lnTo>
                <a:lnTo>
                  <a:pt x="2804" y="2040"/>
                </a:lnTo>
                <a:lnTo>
                  <a:pt x="2778" y="2069"/>
                </a:lnTo>
                <a:lnTo>
                  <a:pt x="2748" y="2096"/>
                </a:lnTo>
                <a:lnTo>
                  <a:pt x="2715" y="2118"/>
                </a:lnTo>
                <a:lnTo>
                  <a:pt x="2681" y="2135"/>
                </a:lnTo>
                <a:lnTo>
                  <a:pt x="2642" y="2149"/>
                </a:lnTo>
                <a:lnTo>
                  <a:pt x="2602" y="2157"/>
                </a:lnTo>
                <a:lnTo>
                  <a:pt x="2561" y="2160"/>
                </a:lnTo>
                <a:lnTo>
                  <a:pt x="2520" y="2157"/>
                </a:lnTo>
                <a:lnTo>
                  <a:pt x="2482" y="2150"/>
                </a:lnTo>
                <a:lnTo>
                  <a:pt x="2445" y="2137"/>
                </a:lnTo>
                <a:lnTo>
                  <a:pt x="2410" y="2120"/>
                </a:lnTo>
                <a:lnTo>
                  <a:pt x="2387" y="2151"/>
                </a:lnTo>
                <a:lnTo>
                  <a:pt x="2362" y="2179"/>
                </a:lnTo>
                <a:lnTo>
                  <a:pt x="2333" y="2202"/>
                </a:lnTo>
                <a:lnTo>
                  <a:pt x="2301" y="2223"/>
                </a:lnTo>
                <a:lnTo>
                  <a:pt x="2266" y="2241"/>
                </a:lnTo>
                <a:lnTo>
                  <a:pt x="2230" y="2253"/>
                </a:lnTo>
                <a:lnTo>
                  <a:pt x="2191" y="2260"/>
                </a:lnTo>
                <a:lnTo>
                  <a:pt x="2151" y="2262"/>
                </a:lnTo>
                <a:lnTo>
                  <a:pt x="2113" y="2260"/>
                </a:lnTo>
                <a:lnTo>
                  <a:pt x="2075" y="2253"/>
                </a:lnTo>
                <a:lnTo>
                  <a:pt x="2040" y="2242"/>
                </a:lnTo>
                <a:lnTo>
                  <a:pt x="2006" y="2226"/>
                </a:lnTo>
                <a:lnTo>
                  <a:pt x="1975" y="2207"/>
                </a:lnTo>
                <a:lnTo>
                  <a:pt x="1946" y="2184"/>
                </a:lnTo>
                <a:lnTo>
                  <a:pt x="1918" y="2207"/>
                </a:lnTo>
                <a:lnTo>
                  <a:pt x="1887" y="2226"/>
                </a:lnTo>
                <a:lnTo>
                  <a:pt x="1853" y="2242"/>
                </a:lnTo>
                <a:lnTo>
                  <a:pt x="1818" y="2253"/>
                </a:lnTo>
                <a:lnTo>
                  <a:pt x="1780" y="2260"/>
                </a:lnTo>
                <a:lnTo>
                  <a:pt x="1742" y="2262"/>
                </a:lnTo>
                <a:lnTo>
                  <a:pt x="1706" y="2260"/>
                </a:lnTo>
                <a:lnTo>
                  <a:pt x="1672" y="2255"/>
                </a:lnTo>
                <a:lnTo>
                  <a:pt x="1639" y="2245"/>
                </a:lnTo>
                <a:lnTo>
                  <a:pt x="1639" y="2983"/>
                </a:lnTo>
                <a:lnTo>
                  <a:pt x="1636" y="3024"/>
                </a:lnTo>
                <a:lnTo>
                  <a:pt x="1628" y="3065"/>
                </a:lnTo>
                <a:lnTo>
                  <a:pt x="1615" y="3103"/>
                </a:lnTo>
                <a:lnTo>
                  <a:pt x="1597" y="3139"/>
                </a:lnTo>
                <a:lnTo>
                  <a:pt x="1575" y="3171"/>
                </a:lnTo>
                <a:lnTo>
                  <a:pt x="1548" y="3201"/>
                </a:lnTo>
                <a:lnTo>
                  <a:pt x="1520" y="3227"/>
                </a:lnTo>
                <a:lnTo>
                  <a:pt x="1487" y="3250"/>
                </a:lnTo>
                <a:lnTo>
                  <a:pt x="1451" y="3267"/>
                </a:lnTo>
                <a:lnTo>
                  <a:pt x="1414" y="3281"/>
                </a:lnTo>
                <a:lnTo>
                  <a:pt x="1374" y="3289"/>
                </a:lnTo>
                <a:lnTo>
                  <a:pt x="1331" y="3292"/>
                </a:lnTo>
                <a:lnTo>
                  <a:pt x="1290" y="3289"/>
                </a:lnTo>
                <a:lnTo>
                  <a:pt x="1250" y="3281"/>
                </a:lnTo>
                <a:lnTo>
                  <a:pt x="1212" y="3267"/>
                </a:lnTo>
                <a:lnTo>
                  <a:pt x="1176" y="3250"/>
                </a:lnTo>
                <a:lnTo>
                  <a:pt x="1144" y="3227"/>
                </a:lnTo>
                <a:lnTo>
                  <a:pt x="1115" y="3201"/>
                </a:lnTo>
                <a:lnTo>
                  <a:pt x="1089" y="3171"/>
                </a:lnTo>
                <a:lnTo>
                  <a:pt x="1066" y="3139"/>
                </a:lnTo>
                <a:lnTo>
                  <a:pt x="1049" y="3103"/>
                </a:lnTo>
                <a:lnTo>
                  <a:pt x="1035" y="3065"/>
                </a:lnTo>
                <a:lnTo>
                  <a:pt x="1027" y="3024"/>
                </a:lnTo>
                <a:lnTo>
                  <a:pt x="1024" y="2983"/>
                </a:lnTo>
                <a:lnTo>
                  <a:pt x="1024" y="1714"/>
                </a:lnTo>
                <a:lnTo>
                  <a:pt x="461" y="2016"/>
                </a:lnTo>
                <a:lnTo>
                  <a:pt x="425" y="2034"/>
                </a:lnTo>
                <a:lnTo>
                  <a:pt x="387" y="2047"/>
                </a:lnTo>
                <a:lnTo>
                  <a:pt x="348" y="2055"/>
                </a:lnTo>
                <a:lnTo>
                  <a:pt x="307" y="2057"/>
                </a:lnTo>
                <a:lnTo>
                  <a:pt x="265" y="2055"/>
                </a:lnTo>
                <a:lnTo>
                  <a:pt x="226" y="2047"/>
                </a:lnTo>
                <a:lnTo>
                  <a:pt x="188" y="2033"/>
                </a:lnTo>
                <a:lnTo>
                  <a:pt x="152" y="2014"/>
                </a:lnTo>
                <a:lnTo>
                  <a:pt x="119" y="1993"/>
                </a:lnTo>
                <a:lnTo>
                  <a:pt x="90" y="1967"/>
                </a:lnTo>
                <a:lnTo>
                  <a:pt x="64" y="1937"/>
                </a:lnTo>
                <a:lnTo>
                  <a:pt x="42" y="1904"/>
                </a:lnTo>
                <a:lnTo>
                  <a:pt x="25" y="1869"/>
                </a:lnTo>
                <a:lnTo>
                  <a:pt x="11" y="1831"/>
                </a:lnTo>
                <a:lnTo>
                  <a:pt x="3" y="1790"/>
                </a:lnTo>
                <a:lnTo>
                  <a:pt x="0" y="1748"/>
                </a:lnTo>
                <a:lnTo>
                  <a:pt x="3" y="1707"/>
                </a:lnTo>
                <a:lnTo>
                  <a:pt x="11" y="1666"/>
                </a:lnTo>
                <a:lnTo>
                  <a:pt x="25" y="1627"/>
                </a:lnTo>
                <a:lnTo>
                  <a:pt x="43" y="1591"/>
                </a:lnTo>
                <a:lnTo>
                  <a:pt x="66" y="1557"/>
                </a:lnTo>
                <a:lnTo>
                  <a:pt x="95" y="1526"/>
                </a:lnTo>
                <a:lnTo>
                  <a:pt x="97" y="1524"/>
                </a:lnTo>
                <a:lnTo>
                  <a:pt x="863" y="823"/>
                </a:lnTo>
                <a:lnTo>
                  <a:pt x="717" y="823"/>
                </a:lnTo>
                <a:lnTo>
                  <a:pt x="694" y="820"/>
                </a:lnTo>
                <a:lnTo>
                  <a:pt x="672" y="812"/>
                </a:lnTo>
                <a:lnTo>
                  <a:pt x="653" y="800"/>
                </a:lnTo>
                <a:lnTo>
                  <a:pt x="637" y="785"/>
                </a:lnTo>
                <a:lnTo>
                  <a:pt x="625" y="765"/>
                </a:lnTo>
                <a:lnTo>
                  <a:pt x="618" y="743"/>
                </a:lnTo>
                <a:lnTo>
                  <a:pt x="615" y="719"/>
                </a:lnTo>
                <a:lnTo>
                  <a:pt x="615" y="103"/>
                </a:lnTo>
                <a:lnTo>
                  <a:pt x="618" y="79"/>
                </a:lnTo>
                <a:lnTo>
                  <a:pt x="625" y="57"/>
                </a:lnTo>
                <a:lnTo>
                  <a:pt x="637" y="38"/>
                </a:lnTo>
                <a:lnTo>
                  <a:pt x="653" y="22"/>
                </a:lnTo>
                <a:lnTo>
                  <a:pt x="672" y="10"/>
                </a:lnTo>
                <a:lnTo>
                  <a:pt x="694" y="2"/>
                </a:lnTo>
                <a:lnTo>
                  <a:pt x="7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626"/>
          <p:cNvSpPr>
            <a:spLocks noEditPoints="1"/>
          </p:cNvSpPr>
          <p:nvPr/>
        </p:nvSpPr>
        <p:spPr bwMode="auto">
          <a:xfrm>
            <a:off x="2243502" y="4194829"/>
            <a:ext cx="469415" cy="409587"/>
          </a:xfrm>
          <a:custGeom>
            <a:avLst/>
            <a:gdLst>
              <a:gd name="T0" fmla="*/ 2672 w 3261"/>
              <a:gd name="T1" fmla="*/ 2483 h 2852"/>
              <a:gd name="T2" fmla="*/ 2660 w 3261"/>
              <a:gd name="T3" fmla="*/ 2591 h 2852"/>
              <a:gd name="T4" fmla="*/ 2751 w 3261"/>
              <a:gd name="T5" fmla="*/ 2648 h 2852"/>
              <a:gd name="T6" fmla="*/ 2843 w 3261"/>
              <a:gd name="T7" fmla="*/ 2591 h 2852"/>
              <a:gd name="T8" fmla="*/ 2831 w 3261"/>
              <a:gd name="T9" fmla="*/ 2483 h 2852"/>
              <a:gd name="T10" fmla="*/ 1529 w 3261"/>
              <a:gd name="T11" fmla="*/ 204 h 2852"/>
              <a:gd name="T12" fmla="*/ 1437 w 3261"/>
              <a:gd name="T13" fmla="*/ 261 h 2852"/>
              <a:gd name="T14" fmla="*/ 1439 w 3261"/>
              <a:gd name="T15" fmla="*/ 354 h 2852"/>
              <a:gd name="T16" fmla="*/ 1834 w 3261"/>
              <a:gd name="T17" fmla="*/ 1134 h 2852"/>
              <a:gd name="T18" fmla="*/ 1773 w 3261"/>
              <a:gd name="T19" fmla="*/ 1214 h 2852"/>
              <a:gd name="T20" fmla="*/ 261 w 3261"/>
              <a:gd name="T21" fmla="*/ 1233 h 2852"/>
              <a:gd name="T22" fmla="*/ 204 w 3261"/>
              <a:gd name="T23" fmla="*/ 1324 h 2852"/>
              <a:gd name="T24" fmla="*/ 261 w 3261"/>
              <a:gd name="T25" fmla="*/ 1415 h 2852"/>
              <a:gd name="T26" fmla="*/ 1370 w 3261"/>
              <a:gd name="T27" fmla="*/ 1436 h 2852"/>
              <a:gd name="T28" fmla="*/ 1426 w 3261"/>
              <a:gd name="T29" fmla="*/ 1528 h 2852"/>
              <a:gd name="T30" fmla="*/ 1370 w 3261"/>
              <a:gd name="T31" fmla="*/ 1619 h 2852"/>
              <a:gd name="T32" fmla="*/ 1262 w 3261"/>
              <a:gd name="T33" fmla="*/ 1652 h 2852"/>
              <a:gd name="T34" fmla="*/ 1225 w 3261"/>
              <a:gd name="T35" fmla="*/ 1754 h 2852"/>
              <a:gd name="T36" fmla="*/ 1302 w 3261"/>
              <a:gd name="T37" fmla="*/ 1831 h 2852"/>
              <a:gd name="T38" fmla="*/ 1404 w 3261"/>
              <a:gd name="T39" fmla="*/ 1872 h 2852"/>
              <a:gd name="T40" fmla="*/ 1416 w 3261"/>
              <a:gd name="T41" fmla="*/ 1980 h 2852"/>
              <a:gd name="T42" fmla="*/ 1325 w 3261"/>
              <a:gd name="T43" fmla="*/ 2037 h 2852"/>
              <a:gd name="T44" fmla="*/ 1233 w 3261"/>
              <a:gd name="T45" fmla="*/ 2094 h 2852"/>
              <a:gd name="T46" fmla="*/ 1246 w 3261"/>
              <a:gd name="T47" fmla="*/ 2203 h 2852"/>
              <a:gd name="T48" fmla="*/ 1426 w 3261"/>
              <a:gd name="T49" fmla="*/ 2241 h 2852"/>
              <a:gd name="T50" fmla="*/ 1519 w 3261"/>
              <a:gd name="T51" fmla="*/ 2298 h 2852"/>
              <a:gd name="T52" fmla="*/ 1506 w 3261"/>
              <a:gd name="T53" fmla="*/ 2406 h 2852"/>
              <a:gd name="T54" fmla="*/ 1403 w 3261"/>
              <a:gd name="T55" fmla="*/ 2448 h 2852"/>
              <a:gd name="T56" fmla="*/ 1328 w 3261"/>
              <a:gd name="T57" fmla="*/ 2523 h 2852"/>
              <a:gd name="T58" fmla="*/ 1363 w 3261"/>
              <a:gd name="T59" fmla="*/ 2626 h 2852"/>
              <a:gd name="T60" fmla="*/ 2446 w 3261"/>
              <a:gd name="T61" fmla="*/ 2381 h 2852"/>
              <a:gd name="T62" fmla="*/ 1549 w 3261"/>
              <a:gd name="T63" fmla="*/ 206 h 2852"/>
              <a:gd name="T64" fmla="*/ 1610 w 3261"/>
              <a:gd name="T65" fmla="*/ 11 h 2852"/>
              <a:gd name="T66" fmla="*/ 1751 w 3261"/>
              <a:gd name="T67" fmla="*/ 96 h 2852"/>
              <a:gd name="T68" fmla="*/ 2468 w 3261"/>
              <a:gd name="T69" fmla="*/ 649 h 2852"/>
              <a:gd name="T70" fmla="*/ 3159 w 3261"/>
              <a:gd name="T71" fmla="*/ 611 h 2852"/>
              <a:gd name="T72" fmla="*/ 3251 w 3261"/>
              <a:gd name="T73" fmla="*/ 668 h 2852"/>
              <a:gd name="T74" fmla="*/ 3251 w 3261"/>
              <a:gd name="T75" fmla="*/ 2795 h 2852"/>
              <a:gd name="T76" fmla="*/ 3159 w 3261"/>
              <a:gd name="T77" fmla="*/ 2852 h 2852"/>
              <a:gd name="T78" fmla="*/ 2468 w 3261"/>
              <a:gd name="T79" fmla="*/ 2814 h 2852"/>
              <a:gd name="T80" fmla="*/ 1981 w 3261"/>
              <a:gd name="T81" fmla="*/ 2842 h 2852"/>
              <a:gd name="T82" fmla="*/ 1346 w 3261"/>
              <a:gd name="T83" fmla="*/ 2841 h 2852"/>
              <a:gd name="T84" fmla="*/ 1185 w 3261"/>
              <a:gd name="T85" fmla="*/ 2733 h 2852"/>
              <a:gd name="T86" fmla="*/ 1121 w 3261"/>
              <a:gd name="T87" fmla="*/ 2547 h 2852"/>
              <a:gd name="T88" fmla="*/ 1130 w 3261"/>
              <a:gd name="T89" fmla="*/ 2374 h 2852"/>
              <a:gd name="T90" fmla="*/ 1030 w 3261"/>
              <a:gd name="T91" fmla="*/ 2217 h 2852"/>
              <a:gd name="T92" fmla="*/ 1040 w 3261"/>
              <a:gd name="T93" fmla="*/ 2028 h 2852"/>
              <a:gd name="T94" fmla="*/ 1056 w 3261"/>
              <a:gd name="T95" fmla="*/ 1876 h 2852"/>
              <a:gd name="T96" fmla="*/ 1021 w 3261"/>
              <a:gd name="T97" fmla="*/ 1696 h 2852"/>
              <a:gd name="T98" fmla="*/ 225 w 3261"/>
              <a:gd name="T99" fmla="*/ 1619 h 2852"/>
              <a:gd name="T100" fmla="*/ 64 w 3261"/>
              <a:gd name="T101" fmla="*/ 1511 h 2852"/>
              <a:gd name="T102" fmla="*/ 0 w 3261"/>
              <a:gd name="T103" fmla="*/ 1324 h 2852"/>
              <a:gd name="T104" fmla="*/ 64 w 3261"/>
              <a:gd name="T105" fmla="*/ 1138 h 2852"/>
              <a:gd name="T106" fmla="*/ 225 w 3261"/>
              <a:gd name="T107" fmla="*/ 1029 h 2852"/>
              <a:gd name="T108" fmla="*/ 1247 w 3261"/>
              <a:gd name="T109" fmla="*/ 422 h 2852"/>
              <a:gd name="T110" fmla="*/ 1233 w 3261"/>
              <a:gd name="T111" fmla="*/ 225 h 2852"/>
              <a:gd name="T112" fmla="*/ 1342 w 3261"/>
              <a:gd name="T113" fmla="*/ 64 h 2852"/>
              <a:gd name="T114" fmla="*/ 1529 w 3261"/>
              <a:gd name="T11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1" h="2852">
                <a:moveTo>
                  <a:pt x="2751" y="2445"/>
                </a:moveTo>
                <a:lnTo>
                  <a:pt x="2728" y="2448"/>
                </a:lnTo>
                <a:lnTo>
                  <a:pt x="2707" y="2455"/>
                </a:lnTo>
                <a:lnTo>
                  <a:pt x="2688" y="2467"/>
                </a:lnTo>
                <a:lnTo>
                  <a:pt x="2672" y="2483"/>
                </a:lnTo>
                <a:lnTo>
                  <a:pt x="2660" y="2502"/>
                </a:lnTo>
                <a:lnTo>
                  <a:pt x="2653" y="2523"/>
                </a:lnTo>
                <a:lnTo>
                  <a:pt x="2650" y="2547"/>
                </a:lnTo>
                <a:lnTo>
                  <a:pt x="2653" y="2570"/>
                </a:lnTo>
                <a:lnTo>
                  <a:pt x="2660" y="2591"/>
                </a:lnTo>
                <a:lnTo>
                  <a:pt x="2672" y="2610"/>
                </a:lnTo>
                <a:lnTo>
                  <a:pt x="2688" y="2626"/>
                </a:lnTo>
                <a:lnTo>
                  <a:pt x="2707" y="2638"/>
                </a:lnTo>
                <a:lnTo>
                  <a:pt x="2728" y="2646"/>
                </a:lnTo>
                <a:lnTo>
                  <a:pt x="2751" y="2648"/>
                </a:lnTo>
                <a:lnTo>
                  <a:pt x="2775" y="2646"/>
                </a:lnTo>
                <a:lnTo>
                  <a:pt x="2796" y="2638"/>
                </a:lnTo>
                <a:lnTo>
                  <a:pt x="2815" y="2626"/>
                </a:lnTo>
                <a:lnTo>
                  <a:pt x="2831" y="2610"/>
                </a:lnTo>
                <a:lnTo>
                  <a:pt x="2843" y="2591"/>
                </a:lnTo>
                <a:lnTo>
                  <a:pt x="2850" y="2570"/>
                </a:lnTo>
                <a:lnTo>
                  <a:pt x="2853" y="2547"/>
                </a:lnTo>
                <a:lnTo>
                  <a:pt x="2850" y="2523"/>
                </a:lnTo>
                <a:lnTo>
                  <a:pt x="2843" y="2502"/>
                </a:lnTo>
                <a:lnTo>
                  <a:pt x="2831" y="2483"/>
                </a:lnTo>
                <a:lnTo>
                  <a:pt x="2815" y="2467"/>
                </a:lnTo>
                <a:lnTo>
                  <a:pt x="2796" y="2455"/>
                </a:lnTo>
                <a:lnTo>
                  <a:pt x="2775" y="2448"/>
                </a:lnTo>
                <a:lnTo>
                  <a:pt x="2751" y="2445"/>
                </a:lnTo>
                <a:close/>
                <a:moveTo>
                  <a:pt x="1529" y="204"/>
                </a:moveTo>
                <a:lnTo>
                  <a:pt x="1505" y="207"/>
                </a:lnTo>
                <a:lnTo>
                  <a:pt x="1483" y="214"/>
                </a:lnTo>
                <a:lnTo>
                  <a:pt x="1465" y="226"/>
                </a:lnTo>
                <a:lnTo>
                  <a:pt x="1449" y="242"/>
                </a:lnTo>
                <a:lnTo>
                  <a:pt x="1437" y="261"/>
                </a:lnTo>
                <a:lnTo>
                  <a:pt x="1429" y="282"/>
                </a:lnTo>
                <a:lnTo>
                  <a:pt x="1426" y="306"/>
                </a:lnTo>
                <a:lnTo>
                  <a:pt x="1428" y="323"/>
                </a:lnTo>
                <a:lnTo>
                  <a:pt x="1432" y="339"/>
                </a:lnTo>
                <a:lnTo>
                  <a:pt x="1439" y="354"/>
                </a:lnTo>
                <a:lnTo>
                  <a:pt x="1442" y="360"/>
                </a:lnTo>
                <a:lnTo>
                  <a:pt x="1823" y="1072"/>
                </a:lnTo>
                <a:lnTo>
                  <a:pt x="1831" y="1092"/>
                </a:lnTo>
                <a:lnTo>
                  <a:pt x="1834" y="1112"/>
                </a:lnTo>
                <a:lnTo>
                  <a:pt x="1834" y="1134"/>
                </a:lnTo>
                <a:lnTo>
                  <a:pt x="1829" y="1154"/>
                </a:lnTo>
                <a:lnTo>
                  <a:pt x="1820" y="1173"/>
                </a:lnTo>
                <a:lnTo>
                  <a:pt x="1807" y="1190"/>
                </a:lnTo>
                <a:lnTo>
                  <a:pt x="1791" y="1204"/>
                </a:lnTo>
                <a:lnTo>
                  <a:pt x="1773" y="1214"/>
                </a:lnTo>
                <a:lnTo>
                  <a:pt x="1753" y="1220"/>
                </a:lnTo>
                <a:lnTo>
                  <a:pt x="1732" y="1222"/>
                </a:lnTo>
                <a:lnTo>
                  <a:pt x="306" y="1222"/>
                </a:lnTo>
                <a:lnTo>
                  <a:pt x="282" y="1225"/>
                </a:lnTo>
                <a:lnTo>
                  <a:pt x="261" y="1233"/>
                </a:lnTo>
                <a:lnTo>
                  <a:pt x="242" y="1245"/>
                </a:lnTo>
                <a:lnTo>
                  <a:pt x="226" y="1261"/>
                </a:lnTo>
                <a:lnTo>
                  <a:pt x="214" y="1279"/>
                </a:lnTo>
                <a:lnTo>
                  <a:pt x="207" y="1301"/>
                </a:lnTo>
                <a:lnTo>
                  <a:pt x="204" y="1324"/>
                </a:lnTo>
                <a:lnTo>
                  <a:pt x="207" y="1347"/>
                </a:lnTo>
                <a:lnTo>
                  <a:pt x="214" y="1369"/>
                </a:lnTo>
                <a:lnTo>
                  <a:pt x="226" y="1388"/>
                </a:lnTo>
                <a:lnTo>
                  <a:pt x="242" y="1403"/>
                </a:lnTo>
                <a:lnTo>
                  <a:pt x="261" y="1415"/>
                </a:lnTo>
                <a:lnTo>
                  <a:pt x="282" y="1423"/>
                </a:lnTo>
                <a:lnTo>
                  <a:pt x="306" y="1425"/>
                </a:lnTo>
                <a:lnTo>
                  <a:pt x="1325" y="1425"/>
                </a:lnTo>
                <a:lnTo>
                  <a:pt x="1348" y="1428"/>
                </a:lnTo>
                <a:lnTo>
                  <a:pt x="1370" y="1436"/>
                </a:lnTo>
                <a:lnTo>
                  <a:pt x="1388" y="1448"/>
                </a:lnTo>
                <a:lnTo>
                  <a:pt x="1404" y="1465"/>
                </a:lnTo>
                <a:lnTo>
                  <a:pt x="1416" y="1483"/>
                </a:lnTo>
                <a:lnTo>
                  <a:pt x="1424" y="1505"/>
                </a:lnTo>
                <a:lnTo>
                  <a:pt x="1426" y="1528"/>
                </a:lnTo>
                <a:lnTo>
                  <a:pt x="1424" y="1551"/>
                </a:lnTo>
                <a:lnTo>
                  <a:pt x="1416" y="1573"/>
                </a:lnTo>
                <a:lnTo>
                  <a:pt x="1404" y="1592"/>
                </a:lnTo>
                <a:lnTo>
                  <a:pt x="1388" y="1607"/>
                </a:lnTo>
                <a:lnTo>
                  <a:pt x="1370" y="1619"/>
                </a:lnTo>
                <a:lnTo>
                  <a:pt x="1348" y="1627"/>
                </a:lnTo>
                <a:lnTo>
                  <a:pt x="1325" y="1630"/>
                </a:lnTo>
                <a:lnTo>
                  <a:pt x="1302" y="1632"/>
                </a:lnTo>
                <a:lnTo>
                  <a:pt x="1280" y="1640"/>
                </a:lnTo>
                <a:lnTo>
                  <a:pt x="1262" y="1652"/>
                </a:lnTo>
                <a:lnTo>
                  <a:pt x="1246" y="1668"/>
                </a:lnTo>
                <a:lnTo>
                  <a:pt x="1233" y="1687"/>
                </a:lnTo>
                <a:lnTo>
                  <a:pt x="1225" y="1708"/>
                </a:lnTo>
                <a:lnTo>
                  <a:pt x="1222" y="1731"/>
                </a:lnTo>
                <a:lnTo>
                  <a:pt x="1225" y="1754"/>
                </a:lnTo>
                <a:lnTo>
                  <a:pt x="1233" y="1776"/>
                </a:lnTo>
                <a:lnTo>
                  <a:pt x="1246" y="1796"/>
                </a:lnTo>
                <a:lnTo>
                  <a:pt x="1262" y="1811"/>
                </a:lnTo>
                <a:lnTo>
                  <a:pt x="1280" y="1823"/>
                </a:lnTo>
                <a:lnTo>
                  <a:pt x="1302" y="1831"/>
                </a:lnTo>
                <a:lnTo>
                  <a:pt x="1325" y="1834"/>
                </a:lnTo>
                <a:lnTo>
                  <a:pt x="1348" y="1837"/>
                </a:lnTo>
                <a:lnTo>
                  <a:pt x="1370" y="1844"/>
                </a:lnTo>
                <a:lnTo>
                  <a:pt x="1388" y="1856"/>
                </a:lnTo>
                <a:lnTo>
                  <a:pt x="1404" y="1872"/>
                </a:lnTo>
                <a:lnTo>
                  <a:pt x="1416" y="1891"/>
                </a:lnTo>
                <a:lnTo>
                  <a:pt x="1424" y="1912"/>
                </a:lnTo>
                <a:lnTo>
                  <a:pt x="1426" y="1935"/>
                </a:lnTo>
                <a:lnTo>
                  <a:pt x="1424" y="1959"/>
                </a:lnTo>
                <a:lnTo>
                  <a:pt x="1416" y="1980"/>
                </a:lnTo>
                <a:lnTo>
                  <a:pt x="1404" y="1999"/>
                </a:lnTo>
                <a:lnTo>
                  <a:pt x="1388" y="2015"/>
                </a:lnTo>
                <a:lnTo>
                  <a:pt x="1370" y="2027"/>
                </a:lnTo>
                <a:lnTo>
                  <a:pt x="1348" y="2034"/>
                </a:lnTo>
                <a:lnTo>
                  <a:pt x="1325" y="2037"/>
                </a:lnTo>
                <a:lnTo>
                  <a:pt x="1302" y="2040"/>
                </a:lnTo>
                <a:lnTo>
                  <a:pt x="1280" y="2047"/>
                </a:lnTo>
                <a:lnTo>
                  <a:pt x="1262" y="2059"/>
                </a:lnTo>
                <a:lnTo>
                  <a:pt x="1246" y="2075"/>
                </a:lnTo>
                <a:lnTo>
                  <a:pt x="1233" y="2094"/>
                </a:lnTo>
                <a:lnTo>
                  <a:pt x="1225" y="2116"/>
                </a:lnTo>
                <a:lnTo>
                  <a:pt x="1222" y="2140"/>
                </a:lnTo>
                <a:lnTo>
                  <a:pt x="1225" y="2163"/>
                </a:lnTo>
                <a:lnTo>
                  <a:pt x="1233" y="2184"/>
                </a:lnTo>
                <a:lnTo>
                  <a:pt x="1246" y="2203"/>
                </a:lnTo>
                <a:lnTo>
                  <a:pt x="1262" y="2219"/>
                </a:lnTo>
                <a:lnTo>
                  <a:pt x="1280" y="2231"/>
                </a:lnTo>
                <a:lnTo>
                  <a:pt x="1302" y="2238"/>
                </a:lnTo>
                <a:lnTo>
                  <a:pt x="1325" y="2241"/>
                </a:lnTo>
                <a:lnTo>
                  <a:pt x="1426" y="2241"/>
                </a:lnTo>
                <a:lnTo>
                  <a:pt x="1450" y="2244"/>
                </a:lnTo>
                <a:lnTo>
                  <a:pt x="1471" y="2251"/>
                </a:lnTo>
                <a:lnTo>
                  <a:pt x="1490" y="2263"/>
                </a:lnTo>
                <a:lnTo>
                  <a:pt x="1506" y="2279"/>
                </a:lnTo>
                <a:lnTo>
                  <a:pt x="1519" y="2298"/>
                </a:lnTo>
                <a:lnTo>
                  <a:pt x="1526" y="2319"/>
                </a:lnTo>
                <a:lnTo>
                  <a:pt x="1529" y="2343"/>
                </a:lnTo>
                <a:lnTo>
                  <a:pt x="1526" y="2366"/>
                </a:lnTo>
                <a:lnTo>
                  <a:pt x="1519" y="2387"/>
                </a:lnTo>
                <a:lnTo>
                  <a:pt x="1506" y="2406"/>
                </a:lnTo>
                <a:lnTo>
                  <a:pt x="1490" y="2422"/>
                </a:lnTo>
                <a:lnTo>
                  <a:pt x="1471" y="2435"/>
                </a:lnTo>
                <a:lnTo>
                  <a:pt x="1450" y="2442"/>
                </a:lnTo>
                <a:lnTo>
                  <a:pt x="1426" y="2445"/>
                </a:lnTo>
                <a:lnTo>
                  <a:pt x="1403" y="2448"/>
                </a:lnTo>
                <a:lnTo>
                  <a:pt x="1382" y="2455"/>
                </a:lnTo>
                <a:lnTo>
                  <a:pt x="1363" y="2467"/>
                </a:lnTo>
                <a:lnTo>
                  <a:pt x="1347" y="2483"/>
                </a:lnTo>
                <a:lnTo>
                  <a:pt x="1335" y="2502"/>
                </a:lnTo>
                <a:lnTo>
                  <a:pt x="1328" y="2523"/>
                </a:lnTo>
                <a:lnTo>
                  <a:pt x="1325" y="2547"/>
                </a:lnTo>
                <a:lnTo>
                  <a:pt x="1328" y="2570"/>
                </a:lnTo>
                <a:lnTo>
                  <a:pt x="1335" y="2591"/>
                </a:lnTo>
                <a:lnTo>
                  <a:pt x="1347" y="2610"/>
                </a:lnTo>
                <a:lnTo>
                  <a:pt x="1363" y="2626"/>
                </a:lnTo>
                <a:lnTo>
                  <a:pt x="1382" y="2638"/>
                </a:lnTo>
                <a:lnTo>
                  <a:pt x="1403" y="2646"/>
                </a:lnTo>
                <a:lnTo>
                  <a:pt x="1426" y="2648"/>
                </a:lnTo>
                <a:lnTo>
                  <a:pt x="1912" y="2648"/>
                </a:lnTo>
                <a:lnTo>
                  <a:pt x="2446" y="2381"/>
                </a:lnTo>
                <a:lnTo>
                  <a:pt x="2446" y="1160"/>
                </a:lnTo>
                <a:lnTo>
                  <a:pt x="1601" y="235"/>
                </a:lnTo>
                <a:lnTo>
                  <a:pt x="1586" y="222"/>
                </a:lnTo>
                <a:lnTo>
                  <a:pt x="1568" y="212"/>
                </a:lnTo>
                <a:lnTo>
                  <a:pt x="1549" y="206"/>
                </a:lnTo>
                <a:lnTo>
                  <a:pt x="1529" y="204"/>
                </a:lnTo>
                <a:close/>
                <a:moveTo>
                  <a:pt x="1529" y="0"/>
                </a:moveTo>
                <a:lnTo>
                  <a:pt x="1529" y="0"/>
                </a:lnTo>
                <a:lnTo>
                  <a:pt x="1570" y="3"/>
                </a:lnTo>
                <a:lnTo>
                  <a:pt x="1610" y="11"/>
                </a:lnTo>
                <a:lnTo>
                  <a:pt x="1649" y="24"/>
                </a:lnTo>
                <a:lnTo>
                  <a:pt x="1685" y="43"/>
                </a:lnTo>
                <a:lnTo>
                  <a:pt x="1718" y="66"/>
                </a:lnTo>
                <a:lnTo>
                  <a:pt x="1749" y="94"/>
                </a:lnTo>
                <a:lnTo>
                  <a:pt x="1751" y="96"/>
                </a:lnTo>
                <a:lnTo>
                  <a:pt x="2446" y="858"/>
                </a:lnTo>
                <a:lnTo>
                  <a:pt x="2446" y="713"/>
                </a:lnTo>
                <a:lnTo>
                  <a:pt x="2448" y="690"/>
                </a:lnTo>
                <a:lnTo>
                  <a:pt x="2456" y="668"/>
                </a:lnTo>
                <a:lnTo>
                  <a:pt x="2468" y="649"/>
                </a:lnTo>
                <a:lnTo>
                  <a:pt x="2484" y="634"/>
                </a:lnTo>
                <a:lnTo>
                  <a:pt x="2503" y="622"/>
                </a:lnTo>
                <a:lnTo>
                  <a:pt x="2524" y="614"/>
                </a:lnTo>
                <a:lnTo>
                  <a:pt x="2547" y="611"/>
                </a:lnTo>
                <a:lnTo>
                  <a:pt x="3159" y="611"/>
                </a:lnTo>
                <a:lnTo>
                  <a:pt x="3183" y="614"/>
                </a:lnTo>
                <a:lnTo>
                  <a:pt x="3204" y="622"/>
                </a:lnTo>
                <a:lnTo>
                  <a:pt x="3223" y="634"/>
                </a:lnTo>
                <a:lnTo>
                  <a:pt x="3239" y="649"/>
                </a:lnTo>
                <a:lnTo>
                  <a:pt x="3251" y="668"/>
                </a:lnTo>
                <a:lnTo>
                  <a:pt x="3258" y="690"/>
                </a:lnTo>
                <a:lnTo>
                  <a:pt x="3261" y="713"/>
                </a:lnTo>
                <a:lnTo>
                  <a:pt x="3261" y="2750"/>
                </a:lnTo>
                <a:lnTo>
                  <a:pt x="3258" y="2774"/>
                </a:lnTo>
                <a:lnTo>
                  <a:pt x="3251" y="2795"/>
                </a:lnTo>
                <a:lnTo>
                  <a:pt x="3239" y="2814"/>
                </a:lnTo>
                <a:lnTo>
                  <a:pt x="3223" y="2830"/>
                </a:lnTo>
                <a:lnTo>
                  <a:pt x="3204" y="2842"/>
                </a:lnTo>
                <a:lnTo>
                  <a:pt x="3183" y="2850"/>
                </a:lnTo>
                <a:lnTo>
                  <a:pt x="3159" y="2852"/>
                </a:lnTo>
                <a:lnTo>
                  <a:pt x="2547" y="2852"/>
                </a:lnTo>
                <a:lnTo>
                  <a:pt x="2524" y="2850"/>
                </a:lnTo>
                <a:lnTo>
                  <a:pt x="2503" y="2842"/>
                </a:lnTo>
                <a:lnTo>
                  <a:pt x="2484" y="2830"/>
                </a:lnTo>
                <a:lnTo>
                  <a:pt x="2468" y="2814"/>
                </a:lnTo>
                <a:lnTo>
                  <a:pt x="2456" y="2795"/>
                </a:lnTo>
                <a:lnTo>
                  <a:pt x="2448" y="2774"/>
                </a:lnTo>
                <a:lnTo>
                  <a:pt x="2446" y="2750"/>
                </a:lnTo>
                <a:lnTo>
                  <a:pt x="2446" y="2609"/>
                </a:lnTo>
                <a:lnTo>
                  <a:pt x="1981" y="2842"/>
                </a:lnTo>
                <a:lnTo>
                  <a:pt x="1960" y="2849"/>
                </a:lnTo>
                <a:lnTo>
                  <a:pt x="1936" y="2852"/>
                </a:lnTo>
                <a:lnTo>
                  <a:pt x="1426" y="2852"/>
                </a:lnTo>
                <a:lnTo>
                  <a:pt x="1385" y="2849"/>
                </a:lnTo>
                <a:lnTo>
                  <a:pt x="1346" y="2841"/>
                </a:lnTo>
                <a:lnTo>
                  <a:pt x="1308" y="2828"/>
                </a:lnTo>
                <a:lnTo>
                  <a:pt x="1273" y="2811"/>
                </a:lnTo>
                <a:lnTo>
                  <a:pt x="1240" y="2789"/>
                </a:lnTo>
                <a:lnTo>
                  <a:pt x="1210" y="2763"/>
                </a:lnTo>
                <a:lnTo>
                  <a:pt x="1185" y="2733"/>
                </a:lnTo>
                <a:lnTo>
                  <a:pt x="1163" y="2700"/>
                </a:lnTo>
                <a:lnTo>
                  <a:pt x="1145" y="2665"/>
                </a:lnTo>
                <a:lnTo>
                  <a:pt x="1132" y="2627"/>
                </a:lnTo>
                <a:lnTo>
                  <a:pt x="1124" y="2588"/>
                </a:lnTo>
                <a:lnTo>
                  <a:pt x="1121" y="2547"/>
                </a:lnTo>
                <a:lnTo>
                  <a:pt x="1124" y="2506"/>
                </a:lnTo>
                <a:lnTo>
                  <a:pt x="1131" y="2468"/>
                </a:lnTo>
                <a:lnTo>
                  <a:pt x="1144" y="2431"/>
                </a:lnTo>
                <a:lnTo>
                  <a:pt x="1160" y="2396"/>
                </a:lnTo>
                <a:lnTo>
                  <a:pt x="1130" y="2374"/>
                </a:lnTo>
                <a:lnTo>
                  <a:pt x="1103" y="2348"/>
                </a:lnTo>
                <a:lnTo>
                  <a:pt x="1079" y="2320"/>
                </a:lnTo>
                <a:lnTo>
                  <a:pt x="1058" y="2288"/>
                </a:lnTo>
                <a:lnTo>
                  <a:pt x="1042" y="2254"/>
                </a:lnTo>
                <a:lnTo>
                  <a:pt x="1030" y="2217"/>
                </a:lnTo>
                <a:lnTo>
                  <a:pt x="1022" y="2179"/>
                </a:lnTo>
                <a:lnTo>
                  <a:pt x="1019" y="2140"/>
                </a:lnTo>
                <a:lnTo>
                  <a:pt x="1022" y="2100"/>
                </a:lnTo>
                <a:lnTo>
                  <a:pt x="1029" y="2063"/>
                </a:lnTo>
                <a:lnTo>
                  <a:pt x="1040" y="2028"/>
                </a:lnTo>
                <a:lnTo>
                  <a:pt x="1056" y="1995"/>
                </a:lnTo>
                <a:lnTo>
                  <a:pt x="1075" y="1964"/>
                </a:lnTo>
                <a:lnTo>
                  <a:pt x="1097" y="1935"/>
                </a:lnTo>
                <a:lnTo>
                  <a:pt x="1075" y="1907"/>
                </a:lnTo>
                <a:lnTo>
                  <a:pt x="1056" y="1876"/>
                </a:lnTo>
                <a:lnTo>
                  <a:pt x="1040" y="1843"/>
                </a:lnTo>
                <a:lnTo>
                  <a:pt x="1029" y="1808"/>
                </a:lnTo>
                <a:lnTo>
                  <a:pt x="1022" y="1770"/>
                </a:lnTo>
                <a:lnTo>
                  <a:pt x="1019" y="1731"/>
                </a:lnTo>
                <a:lnTo>
                  <a:pt x="1021" y="1696"/>
                </a:lnTo>
                <a:lnTo>
                  <a:pt x="1027" y="1662"/>
                </a:lnTo>
                <a:lnTo>
                  <a:pt x="1037" y="1630"/>
                </a:lnTo>
                <a:lnTo>
                  <a:pt x="306" y="1630"/>
                </a:lnTo>
                <a:lnTo>
                  <a:pt x="264" y="1627"/>
                </a:lnTo>
                <a:lnTo>
                  <a:pt x="225" y="1619"/>
                </a:lnTo>
                <a:lnTo>
                  <a:pt x="187" y="1606"/>
                </a:lnTo>
                <a:lnTo>
                  <a:pt x="152" y="1588"/>
                </a:lnTo>
                <a:lnTo>
                  <a:pt x="119" y="1566"/>
                </a:lnTo>
                <a:lnTo>
                  <a:pt x="89" y="1540"/>
                </a:lnTo>
                <a:lnTo>
                  <a:pt x="64" y="1511"/>
                </a:lnTo>
                <a:lnTo>
                  <a:pt x="42" y="1479"/>
                </a:lnTo>
                <a:lnTo>
                  <a:pt x="24" y="1443"/>
                </a:lnTo>
                <a:lnTo>
                  <a:pt x="11" y="1405"/>
                </a:lnTo>
                <a:lnTo>
                  <a:pt x="3" y="1365"/>
                </a:lnTo>
                <a:lnTo>
                  <a:pt x="0" y="1324"/>
                </a:lnTo>
                <a:lnTo>
                  <a:pt x="3" y="1283"/>
                </a:lnTo>
                <a:lnTo>
                  <a:pt x="11" y="1243"/>
                </a:lnTo>
                <a:lnTo>
                  <a:pt x="24" y="1206"/>
                </a:lnTo>
                <a:lnTo>
                  <a:pt x="42" y="1170"/>
                </a:lnTo>
                <a:lnTo>
                  <a:pt x="64" y="1138"/>
                </a:lnTo>
                <a:lnTo>
                  <a:pt x="89" y="1108"/>
                </a:lnTo>
                <a:lnTo>
                  <a:pt x="119" y="1082"/>
                </a:lnTo>
                <a:lnTo>
                  <a:pt x="152" y="1060"/>
                </a:lnTo>
                <a:lnTo>
                  <a:pt x="187" y="1042"/>
                </a:lnTo>
                <a:lnTo>
                  <a:pt x="225" y="1029"/>
                </a:lnTo>
                <a:lnTo>
                  <a:pt x="264" y="1021"/>
                </a:lnTo>
                <a:lnTo>
                  <a:pt x="306" y="1018"/>
                </a:lnTo>
                <a:lnTo>
                  <a:pt x="1563" y="1018"/>
                </a:lnTo>
                <a:lnTo>
                  <a:pt x="1264" y="458"/>
                </a:lnTo>
                <a:lnTo>
                  <a:pt x="1247" y="422"/>
                </a:lnTo>
                <a:lnTo>
                  <a:pt x="1233" y="385"/>
                </a:lnTo>
                <a:lnTo>
                  <a:pt x="1225" y="346"/>
                </a:lnTo>
                <a:lnTo>
                  <a:pt x="1222" y="306"/>
                </a:lnTo>
                <a:lnTo>
                  <a:pt x="1225" y="264"/>
                </a:lnTo>
                <a:lnTo>
                  <a:pt x="1233" y="225"/>
                </a:lnTo>
                <a:lnTo>
                  <a:pt x="1247" y="187"/>
                </a:lnTo>
                <a:lnTo>
                  <a:pt x="1265" y="152"/>
                </a:lnTo>
                <a:lnTo>
                  <a:pt x="1287" y="119"/>
                </a:lnTo>
                <a:lnTo>
                  <a:pt x="1313" y="89"/>
                </a:lnTo>
                <a:lnTo>
                  <a:pt x="1342" y="64"/>
                </a:lnTo>
                <a:lnTo>
                  <a:pt x="1374" y="42"/>
                </a:lnTo>
                <a:lnTo>
                  <a:pt x="1410" y="24"/>
                </a:lnTo>
                <a:lnTo>
                  <a:pt x="1447" y="11"/>
                </a:lnTo>
                <a:lnTo>
                  <a:pt x="1487" y="3"/>
                </a:lnTo>
                <a:lnTo>
                  <a:pt x="152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8" name="Group 629"/>
          <p:cNvGrpSpPr>
            <a:grpSpLocks noChangeAspect="1"/>
          </p:cNvGrpSpPr>
          <p:nvPr/>
        </p:nvGrpSpPr>
        <p:grpSpPr bwMode="auto">
          <a:xfrm>
            <a:off x="2961434" y="4172523"/>
            <a:ext cx="469413" cy="474015"/>
            <a:chOff x="9767" y="7348"/>
            <a:chExt cx="408" cy="412"/>
          </a:xfrm>
          <a:solidFill>
            <a:srgbClr val="FFFFFF"/>
          </a:solidFill>
        </p:grpSpPr>
        <p:sp>
          <p:nvSpPr>
            <p:cNvPr id="119" name="Freeform 631"/>
            <p:cNvSpPr>
              <a:spLocks noEditPoints="1"/>
            </p:cNvSpPr>
            <p:nvPr/>
          </p:nvSpPr>
          <p:spPr bwMode="auto">
            <a:xfrm>
              <a:off x="9767" y="7348"/>
              <a:ext cx="408" cy="412"/>
            </a:xfrm>
            <a:custGeom>
              <a:avLst/>
              <a:gdLst>
                <a:gd name="T0" fmla="*/ 1631 w 3262"/>
                <a:gd name="T1" fmla="*/ 298 h 3292"/>
                <a:gd name="T2" fmla="*/ 264 w 3262"/>
                <a:gd name="T3" fmla="*/ 3047 h 3292"/>
                <a:gd name="T4" fmla="*/ 2998 w 3262"/>
                <a:gd name="T5" fmla="*/ 3047 h 3292"/>
                <a:gd name="T6" fmla="*/ 1631 w 3262"/>
                <a:gd name="T7" fmla="*/ 298 h 3292"/>
                <a:gd name="T8" fmla="*/ 1631 w 3262"/>
                <a:gd name="T9" fmla="*/ 0 h 3292"/>
                <a:gd name="T10" fmla="*/ 1631 w 3262"/>
                <a:gd name="T11" fmla="*/ 0 h 3292"/>
                <a:gd name="T12" fmla="*/ 1662 w 3262"/>
                <a:gd name="T13" fmla="*/ 3 h 3292"/>
                <a:gd name="T14" fmla="*/ 1691 w 3262"/>
                <a:gd name="T15" fmla="*/ 11 h 3292"/>
                <a:gd name="T16" fmla="*/ 1720 w 3262"/>
                <a:gd name="T17" fmla="*/ 25 h 3292"/>
                <a:gd name="T18" fmla="*/ 1749 w 3262"/>
                <a:gd name="T19" fmla="*/ 46 h 3292"/>
                <a:gd name="T20" fmla="*/ 1775 w 3262"/>
                <a:gd name="T21" fmla="*/ 73 h 3292"/>
                <a:gd name="T22" fmla="*/ 1801 w 3262"/>
                <a:gd name="T23" fmla="*/ 105 h 3292"/>
                <a:gd name="T24" fmla="*/ 1825 w 3262"/>
                <a:gd name="T25" fmla="*/ 143 h 3292"/>
                <a:gd name="T26" fmla="*/ 3217 w 3262"/>
                <a:gd name="T27" fmla="*/ 2944 h 3292"/>
                <a:gd name="T28" fmla="*/ 3236 w 3262"/>
                <a:gd name="T29" fmla="*/ 2981 h 3292"/>
                <a:gd name="T30" fmla="*/ 3250 w 3262"/>
                <a:gd name="T31" fmla="*/ 3018 h 3292"/>
                <a:gd name="T32" fmla="*/ 3258 w 3262"/>
                <a:gd name="T33" fmla="*/ 3053 h 3292"/>
                <a:gd name="T34" fmla="*/ 3262 w 3262"/>
                <a:gd name="T35" fmla="*/ 3087 h 3292"/>
                <a:gd name="T36" fmla="*/ 3261 w 3262"/>
                <a:gd name="T37" fmla="*/ 3120 h 3292"/>
                <a:gd name="T38" fmla="*/ 3255 w 3262"/>
                <a:gd name="T39" fmla="*/ 3148 h 3292"/>
                <a:gd name="T40" fmla="*/ 3244 w 3262"/>
                <a:gd name="T41" fmla="*/ 3176 h 3292"/>
                <a:gd name="T42" fmla="*/ 3230 w 3262"/>
                <a:gd name="T43" fmla="*/ 3202 h 3292"/>
                <a:gd name="T44" fmla="*/ 3212 w 3262"/>
                <a:gd name="T45" fmla="*/ 3224 h 3292"/>
                <a:gd name="T46" fmla="*/ 3188 w 3262"/>
                <a:gd name="T47" fmla="*/ 3244 h 3292"/>
                <a:gd name="T48" fmla="*/ 3162 w 3262"/>
                <a:gd name="T49" fmla="*/ 3261 h 3292"/>
                <a:gd name="T50" fmla="*/ 3130 w 3262"/>
                <a:gd name="T51" fmla="*/ 3273 h 3292"/>
                <a:gd name="T52" fmla="*/ 3096 w 3262"/>
                <a:gd name="T53" fmla="*/ 3284 h 3292"/>
                <a:gd name="T54" fmla="*/ 3057 w 3262"/>
                <a:gd name="T55" fmla="*/ 3290 h 3292"/>
                <a:gd name="T56" fmla="*/ 3015 w 3262"/>
                <a:gd name="T57" fmla="*/ 3292 h 3292"/>
                <a:gd name="T58" fmla="*/ 247 w 3262"/>
                <a:gd name="T59" fmla="*/ 3292 h 3292"/>
                <a:gd name="T60" fmla="*/ 205 w 3262"/>
                <a:gd name="T61" fmla="*/ 3290 h 3292"/>
                <a:gd name="T62" fmla="*/ 167 w 3262"/>
                <a:gd name="T63" fmla="*/ 3284 h 3292"/>
                <a:gd name="T64" fmla="*/ 132 w 3262"/>
                <a:gd name="T65" fmla="*/ 3273 h 3292"/>
                <a:gd name="T66" fmla="*/ 101 w 3262"/>
                <a:gd name="T67" fmla="*/ 3261 h 3292"/>
                <a:gd name="T68" fmla="*/ 74 w 3262"/>
                <a:gd name="T69" fmla="*/ 3244 h 3292"/>
                <a:gd name="T70" fmla="*/ 51 w 3262"/>
                <a:gd name="T71" fmla="*/ 3224 h 3292"/>
                <a:gd name="T72" fmla="*/ 32 w 3262"/>
                <a:gd name="T73" fmla="*/ 3202 h 3292"/>
                <a:gd name="T74" fmla="*/ 17 w 3262"/>
                <a:gd name="T75" fmla="*/ 3176 h 3292"/>
                <a:gd name="T76" fmla="*/ 7 w 3262"/>
                <a:gd name="T77" fmla="*/ 3148 h 3292"/>
                <a:gd name="T78" fmla="*/ 1 w 3262"/>
                <a:gd name="T79" fmla="*/ 3120 h 3292"/>
                <a:gd name="T80" fmla="*/ 0 w 3262"/>
                <a:gd name="T81" fmla="*/ 3087 h 3292"/>
                <a:gd name="T82" fmla="*/ 4 w 3262"/>
                <a:gd name="T83" fmla="*/ 3053 h 3292"/>
                <a:gd name="T84" fmla="*/ 12 w 3262"/>
                <a:gd name="T85" fmla="*/ 3018 h 3292"/>
                <a:gd name="T86" fmla="*/ 27 w 3262"/>
                <a:gd name="T87" fmla="*/ 2981 h 3292"/>
                <a:gd name="T88" fmla="*/ 45 w 3262"/>
                <a:gd name="T89" fmla="*/ 2944 h 3292"/>
                <a:gd name="T90" fmla="*/ 1438 w 3262"/>
                <a:gd name="T91" fmla="*/ 143 h 3292"/>
                <a:gd name="T92" fmla="*/ 1461 w 3262"/>
                <a:gd name="T93" fmla="*/ 105 h 3292"/>
                <a:gd name="T94" fmla="*/ 1487 w 3262"/>
                <a:gd name="T95" fmla="*/ 73 h 3292"/>
                <a:gd name="T96" fmla="*/ 1513 w 3262"/>
                <a:gd name="T97" fmla="*/ 46 h 3292"/>
                <a:gd name="T98" fmla="*/ 1542 w 3262"/>
                <a:gd name="T99" fmla="*/ 25 h 3292"/>
                <a:gd name="T100" fmla="*/ 1572 w 3262"/>
                <a:gd name="T101" fmla="*/ 11 h 3292"/>
                <a:gd name="T102" fmla="*/ 1601 w 3262"/>
                <a:gd name="T103" fmla="*/ 3 h 3292"/>
                <a:gd name="T104" fmla="*/ 1631 w 3262"/>
                <a:gd name="T105" fmla="*/ 0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62" h="3292">
                  <a:moveTo>
                    <a:pt x="1631" y="298"/>
                  </a:moveTo>
                  <a:lnTo>
                    <a:pt x="264" y="3047"/>
                  </a:lnTo>
                  <a:lnTo>
                    <a:pt x="2998" y="3047"/>
                  </a:lnTo>
                  <a:lnTo>
                    <a:pt x="1631" y="29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662" y="3"/>
                  </a:lnTo>
                  <a:lnTo>
                    <a:pt x="1691" y="11"/>
                  </a:lnTo>
                  <a:lnTo>
                    <a:pt x="1720" y="25"/>
                  </a:lnTo>
                  <a:lnTo>
                    <a:pt x="1749" y="46"/>
                  </a:lnTo>
                  <a:lnTo>
                    <a:pt x="1775" y="73"/>
                  </a:lnTo>
                  <a:lnTo>
                    <a:pt x="1801" y="105"/>
                  </a:lnTo>
                  <a:lnTo>
                    <a:pt x="1825" y="143"/>
                  </a:lnTo>
                  <a:lnTo>
                    <a:pt x="3217" y="2944"/>
                  </a:lnTo>
                  <a:lnTo>
                    <a:pt x="3236" y="2981"/>
                  </a:lnTo>
                  <a:lnTo>
                    <a:pt x="3250" y="3018"/>
                  </a:lnTo>
                  <a:lnTo>
                    <a:pt x="3258" y="3053"/>
                  </a:lnTo>
                  <a:lnTo>
                    <a:pt x="3262" y="3087"/>
                  </a:lnTo>
                  <a:lnTo>
                    <a:pt x="3261" y="3120"/>
                  </a:lnTo>
                  <a:lnTo>
                    <a:pt x="3255" y="3148"/>
                  </a:lnTo>
                  <a:lnTo>
                    <a:pt x="3244" y="3176"/>
                  </a:lnTo>
                  <a:lnTo>
                    <a:pt x="3230" y="3202"/>
                  </a:lnTo>
                  <a:lnTo>
                    <a:pt x="3212" y="3224"/>
                  </a:lnTo>
                  <a:lnTo>
                    <a:pt x="3188" y="3244"/>
                  </a:lnTo>
                  <a:lnTo>
                    <a:pt x="3162" y="3261"/>
                  </a:lnTo>
                  <a:lnTo>
                    <a:pt x="3130" y="3273"/>
                  </a:lnTo>
                  <a:lnTo>
                    <a:pt x="3096" y="3284"/>
                  </a:lnTo>
                  <a:lnTo>
                    <a:pt x="3057" y="3290"/>
                  </a:lnTo>
                  <a:lnTo>
                    <a:pt x="3015" y="3292"/>
                  </a:lnTo>
                  <a:lnTo>
                    <a:pt x="247" y="3292"/>
                  </a:lnTo>
                  <a:lnTo>
                    <a:pt x="205" y="3290"/>
                  </a:lnTo>
                  <a:lnTo>
                    <a:pt x="167" y="3284"/>
                  </a:lnTo>
                  <a:lnTo>
                    <a:pt x="132" y="3273"/>
                  </a:lnTo>
                  <a:lnTo>
                    <a:pt x="101" y="3261"/>
                  </a:lnTo>
                  <a:lnTo>
                    <a:pt x="74" y="3244"/>
                  </a:lnTo>
                  <a:lnTo>
                    <a:pt x="51" y="3224"/>
                  </a:lnTo>
                  <a:lnTo>
                    <a:pt x="32" y="3202"/>
                  </a:lnTo>
                  <a:lnTo>
                    <a:pt x="17" y="3176"/>
                  </a:lnTo>
                  <a:lnTo>
                    <a:pt x="7" y="3148"/>
                  </a:lnTo>
                  <a:lnTo>
                    <a:pt x="1" y="3120"/>
                  </a:lnTo>
                  <a:lnTo>
                    <a:pt x="0" y="3087"/>
                  </a:lnTo>
                  <a:lnTo>
                    <a:pt x="4" y="3053"/>
                  </a:lnTo>
                  <a:lnTo>
                    <a:pt x="12" y="3018"/>
                  </a:lnTo>
                  <a:lnTo>
                    <a:pt x="27" y="2981"/>
                  </a:lnTo>
                  <a:lnTo>
                    <a:pt x="45" y="2944"/>
                  </a:lnTo>
                  <a:lnTo>
                    <a:pt x="1438" y="143"/>
                  </a:lnTo>
                  <a:lnTo>
                    <a:pt x="1461" y="105"/>
                  </a:lnTo>
                  <a:lnTo>
                    <a:pt x="1487" y="73"/>
                  </a:lnTo>
                  <a:lnTo>
                    <a:pt x="1513" y="46"/>
                  </a:lnTo>
                  <a:lnTo>
                    <a:pt x="1542" y="25"/>
                  </a:lnTo>
                  <a:lnTo>
                    <a:pt x="1572" y="11"/>
                  </a:lnTo>
                  <a:lnTo>
                    <a:pt x="1601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32"/>
            <p:cNvSpPr/>
            <p:nvPr/>
          </p:nvSpPr>
          <p:spPr bwMode="auto">
            <a:xfrm>
              <a:off x="9945" y="7657"/>
              <a:ext cx="51" cy="51"/>
            </a:xfrm>
            <a:custGeom>
              <a:avLst/>
              <a:gdLst>
                <a:gd name="T0" fmla="*/ 204 w 408"/>
                <a:gd name="T1" fmla="*/ 0 h 411"/>
                <a:gd name="T2" fmla="*/ 238 w 408"/>
                <a:gd name="T3" fmla="*/ 2 h 411"/>
                <a:gd name="T4" fmla="*/ 268 w 408"/>
                <a:gd name="T5" fmla="*/ 10 h 411"/>
                <a:gd name="T6" fmla="*/ 298 w 408"/>
                <a:gd name="T7" fmla="*/ 23 h 411"/>
                <a:gd name="T8" fmla="*/ 325 w 408"/>
                <a:gd name="T9" fmla="*/ 39 h 411"/>
                <a:gd name="T10" fmla="*/ 348 w 408"/>
                <a:gd name="T11" fmla="*/ 60 h 411"/>
                <a:gd name="T12" fmla="*/ 369 w 408"/>
                <a:gd name="T13" fmla="*/ 84 h 411"/>
                <a:gd name="T14" fmla="*/ 385 w 408"/>
                <a:gd name="T15" fmla="*/ 110 h 411"/>
                <a:gd name="T16" fmla="*/ 397 w 408"/>
                <a:gd name="T17" fmla="*/ 140 h 411"/>
                <a:gd name="T18" fmla="*/ 405 w 408"/>
                <a:gd name="T19" fmla="*/ 172 h 411"/>
                <a:gd name="T20" fmla="*/ 408 w 408"/>
                <a:gd name="T21" fmla="*/ 205 h 411"/>
                <a:gd name="T22" fmla="*/ 405 w 408"/>
                <a:gd name="T23" fmla="*/ 238 h 411"/>
                <a:gd name="T24" fmla="*/ 397 w 408"/>
                <a:gd name="T25" fmla="*/ 270 h 411"/>
                <a:gd name="T26" fmla="*/ 385 w 408"/>
                <a:gd name="T27" fmla="*/ 300 h 411"/>
                <a:gd name="T28" fmla="*/ 369 w 408"/>
                <a:gd name="T29" fmla="*/ 327 h 411"/>
                <a:gd name="T30" fmla="*/ 348 w 408"/>
                <a:gd name="T31" fmla="*/ 351 h 411"/>
                <a:gd name="T32" fmla="*/ 325 w 408"/>
                <a:gd name="T33" fmla="*/ 372 h 411"/>
                <a:gd name="T34" fmla="*/ 298 w 408"/>
                <a:gd name="T35" fmla="*/ 388 h 411"/>
                <a:gd name="T36" fmla="*/ 268 w 408"/>
                <a:gd name="T37" fmla="*/ 401 h 411"/>
                <a:gd name="T38" fmla="*/ 238 w 408"/>
                <a:gd name="T39" fmla="*/ 409 h 411"/>
                <a:gd name="T40" fmla="*/ 204 w 408"/>
                <a:gd name="T41" fmla="*/ 411 h 411"/>
                <a:gd name="T42" fmla="*/ 171 w 408"/>
                <a:gd name="T43" fmla="*/ 409 h 411"/>
                <a:gd name="T44" fmla="*/ 139 w 408"/>
                <a:gd name="T45" fmla="*/ 401 h 411"/>
                <a:gd name="T46" fmla="*/ 111 w 408"/>
                <a:gd name="T47" fmla="*/ 388 h 411"/>
                <a:gd name="T48" fmla="*/ 83 w 408"/>
                <a:gd name="T49" fmla="*/ 372 h 411"/>
                <a:gd name="T50" fmla="*/ 60 w 408"/>
                <a:gd name="T51" fmla="*/ 351 h 411"/>
                <a:gd name="T52" fmla="*/ 39 w 408"/>
                <a:gd name="T53" fmla="*/ 327 h 411"/>
                <a:gd name="T54" fmla="*/ 23 w 408"/>
                <a:gd name="T55" fmla="*/ 300 h 411"/>
                <a:gd name="T56" fmla="*/ 11 w 408"/>
                <a:gd name="T57" fmla="*/ 270 h 411"/>
                <a:gd name="T58" fmla="*/ 2 w 408"/>
                <a:gd name="T59" fmla="*/ 238 h 411"/>
                <a:gd name="T60" fmla="*/ 0 w 408"/>
                <a:gd name="T61" fmla="*/ 205 h 411"/>
                <a:gd name="T62" fmla="*/ 2 w 408"/>
                <a:gd name="T63" fmla="*/ 172 h 411"/>
                <a:gd name="T64" fmla="*/ 11 w 408"/>
                <a:gd name="T65" fmla="*/ 140 h 411"/>
                <a:gd name="T66" fmla="*/ 23 w 408"/>
                <a:gd name="T67" fmla="*/ 110 h 411"/>
                <a:gd name="T68" fmla="*/ 39 w 408"/>
                <a:gd name="T69" fmla="*/ 84 h 411"/>
                <a:gd name="T70" fmla="*/ 60 w 408"/>
                <a:gd name="T71" fmla="*/ 60 h 411"/>
                <a:gd name="T72" fmla="*/ 83 w 408"/>
                <a:gd name="T73" fmla="*/ 39 h 411"/>
                <a:gd name="T74" fmla="*/ 111 w 408"/>
                <a:gd name="T75" fmla="*/ 23 h 411"/>
                <a:gd name="T76" fmla="*/ 139 w 408"/>
                <a:gd name="T77" fmla="*/ 10 h 411"/>
                <a:gd name="T78" fmla="*/ 171 w 408"/>
                <a:gd name="T79" fmla="*/ 2 h 411"/>
                <a:gd name="T80" fmla="*/ 204 w 408"/>
                <a:gd name="T81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8" h="411">
                  <a:moveTo>
                    <a:pt x="204" y="0"/>
                  </a:moveTo>
                  <a:lnTo>
                    <a:pt x="238" y="2"/>
                  </a:lnTo>
                  <a:lnTo>
                    <a:pt x="268" y="10"/>
                  </a:lnTo>
                  <a:lnTo>
                    <a:pt x="298" y="23"/>
                  </a:lnTo>
                  <a:lnTo>
                    <a:pt x="325" y="39"/>
                  </a:lnTo>
                  <a:lnTo>
                    <a:pt x="348" y="60"/>
                  </a:lnTo>
                  <a:lnTo>
                    <a:pt x="369" y="84"/>
                  </a:lnTo>
                  <a:lnTo>
                    <a:pt x="385" y="110"/>
                  </a:lnTo>
                  <a:lnTo>
                    <a:pt x="397" y="140"/>
                  </a:lnTo>
                  <a:lnTo>
                    <a:pt x="405" y="172"/>
                  </a:lnTo>
                  <a:lnTo>
                    <a:pt x="408" y="205"/>
                  </a:lnTo>
                  <a:lnTo>
                    <a:pt x="405" y="238"/>
                  </a:lnTo>
                  <a:lnTo>
                    <a:pt x="397" y="270"/>
                  </a:lnTo>
                  <a:lnTo>
                    <a:pt x="385" y="300"/>
                  </a:lnTo>
                  <a:lnTo>
                    <a:pt x="369" y="327"/>
                  </a:lnTo>
                  <a:lnTo>
                    <a:pt x="348" y="351"/>
                  </a:lnTo>
                  <a:lnTo>
                    <a:pt x="325" y="372"/>
                  </a:lnTo>
                  <a:lnTo>
                    <a:pt x="298" y="388"/>
                  </a:lnTo>
                  <a:lnTo>
                    <a:pt x="268" y="401"/>
                  </a:lnTo>
                  <a:lnTo>
                    <a:pt x="238" y="409"/>
                  </a:lnTo>
                  <a:lnTo>
                    <a:pt x="204" y="411"/>
                  </a:lnTo>
                  <a:lnTo>
                    <a:pt x="171" y="409"/>
                  </a:lnTo>
                  <a:lnTo>
                    <a:pt x="139" y="401"/>
                  </a:lnTo>
                  <a:lnTo>
                    <a:pt x="111" y="388"/>
                  </a:lnTo>
                  <a:lnTo>
                    <a:pt x="83" y="372"/>
                  </a:lnTo>
                  <a:lnTo>
                    <a:pt x="60" y="351"/>
                  </a:lnTo>
                  <a:lnTo>
                    <a:pt x="39" y="327"/>
                  </a:lnTo>
                  <a:lnTo>
                    <a:pt x="23" y="300"/>
                  </a:lnTo>
                  <a:lnTo>
                    <a:pt x="11" y="270"/>
                  </a:lnTo>
                  <a:lnTo>
                    <a:pt x="2" y="238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1" y="140"/>
                  </a:lnTo>
                  <a:lnTo>
                    <a:pt x="23" y="110"/>
                  </a:lnTo>
                  <a:lnTo>
                    <a:pt x="39" y="84"/>
                  </a:lnTo>
                  <a:lnTo>
                    <a:pt x="60" y="60"/>
                  </a:lnTo>
                  <a:lnTo>
                    <a:pt x="83" y="39"/>
                  </a:lnTo>
                  <a:lnTo>
                    <a:pt x="111" y="23"/>
                  </a:lnTo>
                  <a:lnTo>
                    <a:pt x="139" y="10"/>
                  </a:lnTo>
                  <a:lnTo>
                    <a:pt x="171" y="2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33"/>
            <p:cNvSpPr/>
            <p:nvPr/>
          </p:nvSpPr>
          <p:spPr bwMode="auto">
            <a:xfrm>
              <a:off x="9945" y="7503"/>
              <a:ext cx="51" cy="128"/>
            </a:xfrm>
            <a:custGeom>
              <a:avLst/>
              <a:gdLst>
                <a:gd name="T0" fmla="*/ 204 w 408"/>
                <a:gd name="T1" fmla="*/ 0 h 1028"/>
                <a:gd name="T2" fmla="*/ 238 w 408"/>
                <a:gd name="T3" fmla="*/ 3 h 1028"/>
                <a:gd name="T4" fmla="*/ 268 w 408"/>
                <a:gd name="T5" fmla="*/ 10 h 1028"/>
                <a:gd name="T6" fmla="*/ 298 w 408"/>
                <a:gd name="T7" fmla="*/ 22 h 1028"/>
                <a:gd name="T8" fmla="*/ 325 w 408"/>
                <a:gd name="T9" fmla="*/ 40 h 1028"/>
                <a:gd name="T10" fmla="*/ 348 w 408"/>
                <a:gd name="T11" fmla="*/ 61 h 1028"/>
                <a:gd name="T12" fmla="*/ 369 w 408"/>
                <a:gd name="T13" fmla="*/ 84 h 1028"/>
                <a:gd name="T14" fmla="*/ 385 w 408"/>
                <a:gd name="T15" fmla="*/ 111 h 1028"/>
                <a:gd name="T16" fmla="*/ 397 w 408"/>
                <a:gd name="T17" fmla="*/ 140 h 1028"/>
                <a:gd name="T18" fmla="*/ 405 w 408"/>
                <a:gd name="T19" fmla="*/ 172 h 1028"/>
                <a:gd name="T20" fmla="*/ 408 w 408"/>
                <a:gd name="T21" fmla="*/ 205 h 1028"/>
                <a:gd name="T22" fmla="*/ 408 w 408"/>
                <a:gd name="T23" fmla="*/ 823 h 1028"/>
                <a:gd name="T24" fmla="*/ 405 w 408"/>
                <a:gd name="T25" fmla="*/ 857 h 1028"/>
                <a:gd name="T26" fmla="*/ 397 w 408"/>
                <a:gd name="T27" fmla="*/ 888 h 1028"/>
                <a:gd name="T28" fmla="*/ 385 w 408"/>
                <a:gd name="T29" fmla="*/ 918 h 1028"/>
                <a:gd name="T30" fmla="*/ 369 w 408"/>
                <a:gd name="T31" fmla="*/ 945 h 1028"/>
                <a:gd name="T32" fmla="*/ 348 w 408"/>
                <a:gd name="T33" fmla="*/ 968 h 1028"/>
                <a:gd name="T34" fmla="*/ 325 w 408"/>
                <a:gd name="T35" fmla="*/ 989 h 1028"/>
                <a:gd name="T36" fmla="*/ 298 w 408"/>
                <a:gd name="T37" fmla="*/ 1006 h 1028"/>
                <a:gd name="T38" fmla="*/ 268 w 408"/>
                <a:gd name="T39" fmla="*/ 1018 h 1028"/>
                <a:gd name="T40" fmla="*/ 238 w 408"/>
                <a:gd name="T41" fmla="*/ 1026 h 1028"/>
                <a:gd name="T42" fmla="*/ 204 w 408"/>
                <a:gd name="T43" fmla="*/ 1028 h 1028"/>
                <a:gd name="T44" fmla="*/ 171 w 408"/>
                <a:gd name="T45" fmla="*/ 1026 h 1028"/>
                <a:gd name="T46" fmla="*/ 139 w 408"/>
                <a:gd name="T47" fmla="*/ 1018 h 1028"/>
                <a:gd name="T48" fmla="*/ 111 w 408"/>
                <a:gd name="T49" fmla="*/ 1006 h 1028"/>
                <a:gd name="T50" fmla="*/ 83 w 408"/>
                <a:gd name="T51" fmla="*/ 989 h 1028"/>
                <a:gd name="T52" fmla="*/ 60 w 408"/>
                <a:gd name="T53" fmla="*/ 968 h 1028"/>
                <a:gd name="T54" fmla="*/ 39 w 408"/>
                <a:gd name="T55" fmla="*/ 945 h 1028"/>
                <a:gd name="T56" fmla="*/ 23 w 408"/>
                <a:gd name="T57" fmla="*/ 918 h 1028"/>
                <a:gd name="T58" fmla="*/ 11 w 408"/>
                <a:gd name="T59" fmla="*/ 888 h 1028"/>
                <a:gd name="T60" fmla="*/ 2 w 408"/>
                <a:gd name="T61" fmla="*/ 857 h 1028"/>
                <a:gd name="T62" fmla="*/ 0 w 408"/>
                <a:gd name="T63" fmla="*/ 823 h 1028"/>
                <a:gd name="T64" fmla="*/ 0 w 408"/>
                <a:gd name="T65" fmla="*/ 205 h 1028"/>
                <a:gd name="T66" fmla="*/ 2 w 408"/>
                <a:gd name="T67" fmla="*/ 172 h 1028"/>
                <a:gd name="T68" fmla="*/ 11 w 408"/>
                <a:gd name="T69" fmla="*/ 140 h 1028"/>
                <a:gd name="T70" fmla="*/ 23 w 408"/>
                <a:gd name="T71" fmla="*/ 111 h 1028"/>
                <a:gd name="T72" fmla="*/ 39 w 408"/>
                <a:gd name="T73" fmla="*/ 84 h 1028"/>
                <a:gd name="T74" fmla="*/ 60 w 408"/>
                <a:gd name="T75" fmla="*/ 61 h 1028"/>
                <a:gd name="T76" fmla="*/ 83 w 408"/>
                <a:gd name="T77" fmla="*/ 40 h 1028"/>
                <a:gd name="T78" fmla="*/ 111 w 408"/>
                <a:gd name="T79" fmla="*/ 22 h 1028"/>
                <a:gd name="T80" fmla="*/ 139 w 408"/>
                <a:gd name="T81" fmla="*/ 10 h 1028"/>
                <a:gd name="T82" fmla="*/ 171 w 408"/>
                <a:gd name="T83" fmla="*/ 3 h 1028"/>
                <a:gd name="T84" fmla="*/ 204 w 408"/>
                <a:gd name="T85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8" h="1028">
                  <a:moveTo>
                    <a:pt x="204" y="0"/>
                  </a:moveTo>
                  <a:lnTo>
                    <a:pt x="238" y="3"/>
                  </a:lnTo>
                  <a:lnTo>
                    <a:pt x="268" y="10"/>
                  </a:lnTo>
                  <a:lnTo>
                    <a:pt x="298" y="22"/>
                  </a:lnTo>
                  <a:lnTo>
                    <a:pt x="325" y="40"/>
                  </a:lnTo>
                  <a:lnTo>
                    <a:pt x="348" y="61"/>
                  </a:lnTo>
                  <a:lnTo>
                    <a:pt x="369" y="84"/>
                  </a:lnTo>
                  <a:lnTo>
                    <a:pt x="385" y="111"/>
                  </a:lnTo>
                  <a:lnTo>
                    <a:pt x="397" y="140"/>
                  </a:lnTo>
                  <a:lnTo>
                    <a:pt x="405" y="172"/>
                  </a:lnTo>
                  <a:lnTo>
                    <a:pt x="408" y="205"/>
                  </a:lnTo>
                  <a:lnTo>
                    <a:pt x="408" y="823"/>
                  </a:lnTo>
                  <a:lnTo>
                    <a:pt x="405" y="857"/>
                  </a:lnTo>
                  <a:lnTo>
                    <a:pt x="397" y="888"/>
                  </a:lnTo>
                  <a:lnTo>
                    <a:pt x="385" y="918"/>
                  </a:lnTo>
                  <a:lnTo>
                    <a:pt x="369" y="945"/>
                  </a:lnTo>
                  <a:lnTo>
                    <a:pt x="348" y="968"/>
                  </a:lnTo>
                  <a:lnTo>
                    <a:pt x="325" y="989"/>
                  </a:lnTo>
                  <a:lnTo>
                    <a:pt x="298" y="1006"/>
                  </a:lnTo>
                  <a:lnTo>
                    <a:pt x="268" y="1018"/>
                  </a:lnTo>
                  <a:lnTo>
                    <a:pt x="238" y="1026"/>
                  </a:lnTo>
                  <a:lnTo>
                    <a:pt x="204" y="1028"/>
                  </a:lnTo>
                  <a:lnTo>
                    <a:pt x="171" y="1026"/>
                  </a:lnTo>
                  <a:lnTo>
                    <a:pt x="139" y="1018"/>
                  </a:lnTo>
                  <a:lnTo>
                    <a:pt x="111" y="1006"/>
                  </a:lnTo>
                  <a:lnTo>
                    <a:pt x="83" y="989"/>
                  </a:lnTo>
                  <a:lnTo>
                    <a:pt x="60" y="968"/>
                  </a:lnTo>
                  <a:lnTo>
                    <a:pt x="39" y="945"/>
                  </a:lnTo>
                  <a:lnTo>
                    <a:pt x="23" y="918"/>
                  </a:lnTo>
                  <a:lnTo>
                    <a:pt x="11" y="888"/>
                  </a:lnTo>
                  <a:lnTo>
                    <a:pt x="2" y="857"/>
                  </a:lnTo>
                  <a:lnTo>
                    <a:pt x="0" y="823"/>
                  </a:lnTo>
                  <a:lnTo>
                    <a:pt x="0" y="205"/>
                  </a:lnTo>
                  <a:lnTo>
                    <a:pt x="2" y="172"/>
                  </a:lnTo>
                  <a:lnTo>
                    <a:pt x="11" y="140"/>
                  </a:lnTo>
                  <a:lnTo>
                    <a:pt x="23" y="111"/>
                  </a:lnTo>
                  <a:lnTo>
                    <a:pt x="39" y="84"/>
                  </a:lnTo>
                  <a:lnTo>
                    <a:pt x="60" y="61"/>
                  </a:lnTo>
                  <a:lnTo>
                    <a:pt x="83" y="40"/>
                  </a:lnTo>
                  <a:lnTo>
                    <a:pt x="111" y="22"/>
                  </a:lnTo>
                  <a:lnTo>
                    <a:pt x="139" y="10"/>
                  </a:lnTo>
                  <a:lnTo>
                    <a:pt x="171" y="3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2" name="Freeform 638"/>
          <p:cNvSpPr>
            <a:spLocks noEditPoints="1"/>
          </p:cNvSpPr>
          <p:nvPr/>
        </p:nvSpPr>
        <p:spPr bwMode="auto">
          <a:xfrm>
            <a:off x="3679366" y="4172523"/>
            <a:ext cx="469413" cy="474015"/>
          </a:xfrm>
          <a:custGeom>
            <a:avLst/>
            <a:gdLst>
              <a:gd name="T0" fmla="*/ 1427 w 3262"/>
              <a:gd name="T1" fmla="*/ 2674 h 3292"/>
              <a:gd name="T2" fmla="*/ 1835 w 3262"/>
              <a:gd name="T3" fmla="*/ 1851 h 3292"/>
              <a:gd name="T4" fmla="*/ 1543 w 3262"/>
              <a:gd name="T5" fmla="*/ 312 h 3292"/>
              <a:gd name="T6" fmla="*/ 1204 w 3262"/>
              <a:gd name="T7" fmla="*/ 379 h 3292"/>
              <a:gd name="T8" fmla="*/ 896 w 3262"/>
              <a:gd name="T9" fmla="*/ 533 h 3292"/>
              <a:gd name="T10" fmla="*/ 633 w 3262"/>
              <a:gd name="T11" fmla="*/ 765 h 3292"/>
              <a:gd name="T12" fmla="*/ 442 w 3262"/>
              <a:gd name="T13" fmla="*/ 1054 h 3292"/>
              <a:gd name="T14" fmla="*/ 331 w 3262"/>
              <a:gd name="T15" fmla="*/ 1382 h 3292"/>
              <a:gd name="T16" fmla="*/ 309 w 3262"/>
              <a:gd name="T17" fmla="*/ 1735 h 3292"/>
              <a:gd name="T18" fmla="*/ 375 w 3262"/>
              <a:gd name="T19" fmla="*/ 2076 h 3292"/>
              <a:gd name="T20" fmla="*/ 528 w 3262"/>
              <a:gd name="T21" fmla="*/ 2387 h 3292"/>
              <a:gd name="T22" fmla="*/ 758 w 3262"/>
              <a:gd name="T23" fmla="*/ 2652 h 3292"/>
              <a:gd name="T24" fmla="*/ 1046 w 3262"/>
              <a:gd name="T25" fmla="*/ 2846 h 3292"/>
              <a:gd name="T26" fmla="*/ 1370 w 3262"/>
              <a:gd name="T27" fmla="*/ 2957 h 3292"/>
              <a:gd name="T28" fmla="*/ 1719 w 3262"/>
              <a:gd name="T29" fmla="*/ 2980 h 3292"/>
              <a:gd name="T30" fmla="*/ 2058 w 3262"/>
              <a:gd name="T31" fmla="*/ 2912 h 3292"/>
              <a:gd name="T32" fmla="*/ 2366 w 3262"/>
              <a:gd name="T33" fmla="*/ 2759 h 3292"/>
              <a:gd name="T34" fmla="*/ 2628 w 3262"/>
              <a:gd name="T35" fmla="*/ 2527 h 3292"/>
              <a:gd name="T36" fmla="*/ 2821 w 3262"/>
              <a:gd name="T37" fmla="*/ 2237 h 3292"/>
              <a:gd name="T38" fmla="*/ 2930 w 3262"/>
              <a:gd name="T39" fmla="*/ 1908 h 3292"/>
              <a:gd name="T40" fmla="*/ 2953 w 3262"/>
              <a:gd name="T41" fmla="*/ 1557 h 3292"/>
              <a:gd name="T42" fmla="*/ 2886 w 3262"/>
              <a:gd name="T43" fmla="*/ 1214 h 3292"/>
              <a:gd name="T44" fmla="*/ 2734 w 3262"/>
              <a:gd name="T45" fmla="*/ 904 h 3292"/>
              <a:gd name="T46" fmla="*/ 2504 w 3262"/>
              <a:gd name="T47" fmla="*/ 639 h 3292"/>
              <a:gd name="T48" fmla="*/ 2216 w 3262"/>
              <a:gd name="T49" fmla="*/ 445 h 3292"/>
              <a:gd name="T50" fmla="*/ 1892 w 3262"/>
              <a:gd name="T51" fmla="*/ 334 h 3292"/>
              <a:gd name="T52" fmla="*/ 1631 w 3262"/>
              <a:gd name="T53" fmla="*/ 0 h 3292"/>
              <a:gd name="T54" fmla="*/ 1935 w 3262"/>
              <a:gd name="T55" fmla="*/ 28 h 3292"/>
              <a:gd name="T56" fmla="*/ 2310 w 3262"/>
              <a:gd name="T57" fmla="*/ 148 h 3292"/>
              <a:gd name="T58" fmla="*/ 2640 w 3262"/>
              <a:gd name="T59" fmla="*/ 353 h 3292"/>
              <a:gd name="T60" fmla="*/ 2912 w 3262"/>
              <a:gd name="T61" fmla="*/ 627 h 3292"/>
              <a:gd name="T62" fmla="*/ 3113 w 3262"/>
              <a:gd name="T63" fmla="*/ 960 h 3292"/>
              <a:gd name="T64" fmla="*/ 3233 w 3262"/>
              <a:gd name="T65" fmla="*/ 1339 h 3292"/>
              <a:gd name="T66" fmla="*/ 3259 w 3262"/>
              <a:gd name="T67" fmla="*/ 1750 h 3292"/>
              <a:gd name="T68" fmla="*/ 3185 w 3262"/>
              <a:gd name="T69" fmla="*/ 2147 h 3292"/>
              <a:gd name="T70" fmla="*/ 3022 w 3262"/>
              <a:gd name="T71" fmla="*/ 2504 h 3292"/>
              <a:gd name="T72" fmla="*/ 2784 w 3262"/>
              <a:gd name="T73" fmla="*/ 2810 h 3292"/>
              <a:gd name="T74" fmla="*/ 2482 w 3262"/>
              <a:gd name="T75" fmla="*/ 3050 h 3292"/>
              <a:gd name="T76" fmla="*/ 2128 w 3262"/>
              <a:gd name="T77" fmla="*/ 3213 h 3292"/>
              <a:gd name="T78" fmla="*/ 1734 w 3262"/>
              <a:gd name="T79" fmla="*/ 3289 h 3292"/>
              <a:gd name="T80" fmla="*/ 1327 w 3262"/>
              <a:gd name="T81" fmla="*/ 3263 h 3292"/>
              <a:gd name="T82" fmla="*/ 952 w 3262"/>
              <a:gd name="T83" fmla="*/ 3142 h 3292"/>
              <a:gd name="T84" fmla="*/ 622 w 3262"/>
              <a:gd name="T85" fmla="*/ 2939 h 3292"/>
              <a:gd name="T86" fmla="*/ 350 w 3262"/>
              <a:gd name="T87" fmla="*/ 2664 h 3292"/>
              <a:gd name="T88" fmla="*/ 148 w 3262"/>
              <a:gd name="T89" fmla="*/ 2332 h 3292"/>
              <a:gd name="T90" fmla="*/ 29 w 3262"/>
              <a:gd name="T91" fmla="*/ 1953 h 3292"/>
              <a:gd name="T92" fmla="*/ 3 w 3262"/>
              <a:gd name="T93" fmla="*/ 1541 h 3292"/>
              <a:gd name="T94" fmla="*/ 77 w 3262"/>
              <a:gd name="T95" fmla="*/ 1144 h 3292"/>
              <a:gd name="T96" fmla="*/ 239 w 3262"/>
              <a:gd name="T97" fmla="*/ 787 h 3292"/>
              <a:gd name="T98" fmla="*/ 478 w 3262"/>
              <a:gd name="T99" fmla="*/ 482 h 3292"/>
              <a:gd name="T100" fmla="*/ 781 w 3262"/>
              <a:gd name="T101" fmla="*/ 241 h 3292"/>
              <a:gd name="T102" fmla="*/ 1135 w 3262"/>
              <a:gd name="T103" fmla="*/ 77 h 3292"/>
              <a:gd name="T104" fmla="*/ 1528 w 3262"/>
              <a:gd name="T10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427" y="2262"/>
                </a:moveTo>
                <a:lnTo>
                  <a:pt x="1835" y="2262"/>
                </a:lnTo>
                <a:lnTo>
                  <a:pt x="1835" y="2674"/>
                </a:lnTo>
                <a:lnTo>
                  <a:pt x="1427" y="2674"/>
                </a:lnTo>
                <a:lnTo>
                  <a:pt x="1427" y="2262"/>
                </a:lnTo>
                <a:close/>
                <a:moveTo>
                  <a:pt x="1427" y="617"/>
                </a:moveTo>
                <a:lnTo>
                  <a:pt x="1835" y="617"/>
                </a:lnTo>
                <a:lnTo>
                  <a:pt x="1835" y="1851"/>
                </a:lnTo>
                <a:lnTo>
                  <a:pt x="1427" y="1851"/>
                </a:lnTo>
                <a:lnTo>
                  <a:pt x="1427" y="617"/>
                </a:lnTo>
                <a:close/>
                <a:moveTo>
                  <a:pt x="1631" y="308"/>
                </a:moveTo>
                <a:lnTo>
                  <a:pt x="1543" y="312"/>
                </a:lnTo>
                <a:lnTo>
                  <a:pt x="1456" y="320"/>
                </a:lnTo>
                <a:lnTo>
                  <a:pt x="1370" y="334"/>
                </a:lnTo>
                <a:lnTo>
                  <a:pt x="1286" y="354"/>
                </a:lnTo>
                <a:lnTo>
                  <a:pt x="1204" y="379"/>
                </a:lnTo>
                <a:lnTo>
                  <a:pt x="1123" y="410"/>
                </a:lnTo>
                <a:lnTo>
                  <a:pt x="1046" y="445"/>
                </a:lnTo>
                <a:lnTo>
                  <a:pt x="970" y="486"/>
                </a:lnTo>
                <a:lnTo>
                  <a:pt x="896" y="533"/>
                </a:lnTo>
                <a:lnTo>
                  <a:pt x="826" y="583"/>
                </a:lnTo>
                <a:lnTo>
                  <a:pt x="758" y="639"/>
                </a:lnTo>
                <a:lnTo>
                  <a:pt x="694" y="700"/>
                </a:lnTo>
                <a:lnTo>
                  <a:pt x="633" y="765"/>
                </a:lnTo>
                <a:lnTo>
                  <a:pt x="578" y="833"/>
                </a:lnTo>
                <a:lnTo>
                  <a:pt x="528" y="904"/>
                </a:lnTo>
                <a:lnTo>
                  <a:pt x="482" y="978"/>
                </a:lnTo>
                <a:lnTo>
                  <a:pt x="442" y="1054"/>
                </a:lnTo>
                <a:lnTo>
                  <a:pt x="406" y="1134"/>
                </a:lnTo>
                <a:lnTo>
                  <a:pt x="375" y="1214"/>
                </a:lnTo>
                <a:lnTo>
                  <a:pt x="351" y="1298"/>
                </a:lnTo>
                <a:lnTo>
                  <a:pt x="331" y="1382"/>
                </a:lnTo>
                <a:lnTo>
                  <a:pt x="317" y="1469"/>
                </a:lnTo>
                <a:lnTo>
                  <a:pt x="309" y="1557"/>
                </a:lnTo>
                <a:lnTo>
                  <a:pt x="306" y="1646"/>
                </a:lnTo>
                <a:lnTo>
                  <a:pt x="309" y="1735"/>
                </a:lnTo>
                <a:lnTo>
                  <a:pt x="317" y="1822"/>
                </a:lnTo>
                <a:lnTo>
                  <a:pt x="331" y="1908"/>
                </a:lnTo>
                <a:lnTo>
                  <a:pt x="351" y="1994"/>
                </a:lnTo>
                <a:lnTo>
                  <a:pt x="375" y="2076"/>
                </a:lnTo>
                <a:lnTo>
                  <a:pt x="406" y="2158"/>
                </a:lnTo>
                <a:lnTo>
                  <a:pt x="442" y="2237"/>
                </a:lnTo>
                <a:lnTo>
                  <a:pt x="482" y="2313"/>
                </a:lnTo>
                <a:lnTo>
                  <a:pt x="528" y="2387"/>
                </a:lnTo>
                <a:lnTo>
                  <a:pt x="578" y="2459"/>
                </a:lnTo>
                <a:lnTo>
                  <a:pt x="633" y="2527"/>
                </a:lnTo>
                <a:lnTo>
                  <a:pt x="694" y="2592"/>
                </a:lnTo>
                <a:lnTo>
                  <a:pt x="758" y="2652"/>
                </a:lnTo>
                <a:lnTo>
                  <a:pt x="826" y="2708"/>
                </a:lnTo>
                <a:lnTo>
                  <a:pt x="896" y="2759"/>
                </a:lnTo>
                <a:lnTo>
                  <a:pt x="970" y="2806"/>
                </a:lnTo>
                <a:lnTo>
                  <a:pt x="1046" y="2846"/>
                </a:lnTo>
                <a:lnTo>
                  <a:pt x="1123" y="2882"/>
                </a:lnTo>
                <a:lnTo>
                  <a:pt x="1204" y="2912"/>
                </a:lnTo>
                <a:lnTo>
                  <a:pt x="1286" y="2938"/>
                </a:lnTo>
                <a:lnTo>
                  <a:pt x="1370" y="2957"/>
                </a:lnTo>
                <a:lnTo>
                  <a:pt x="1456" y="2972"/>
                </a:lnTo>
                <a:lnTo>
                  <a:pt x="1543" y="2980"/>
                </a:lnTo>
                <a:lnTo>
                  <a:pt x="1631" y="2983"/>
                </a:lnTo>
                <a:lnTo>
                  <a:pt x="1719" y="2980"/>
                </a:lnTo>
                <a:lnTo>
                  <a:pt x="1806" y="2972"/>
                </a:lnTo>
                <a:lnTo>
                  <a:pt x="1892" y="2957"/>
                </a:lnTo>
                <a:lnTo>
                  <a:pt x="1976" y="2938"/>
                </a:lnTo>
                <a:lnTo>
                  <a:pt x="2058" y="2912"/>
                </a:lnTo>
                <a:lnTo>
                  <a:pt x="2138" y="2882"/>
                </a:lnTo>
                <a:lnTo>
                  <a:pt x="2216" y="2846"/>
                </a:lnTo>
                <a:lnTo>
                  <a:pt x="2293" y="2806"/>
                </a:lnTo>
                <a:lnTo>
                  <a:pt x="2366" y="2759"/>
                </a:lnTo>
                <a:lnTo>
                  <a:pt x="2436" y="2708"/>
                </a:lnTo>
                <a:lnTo>
                  <a:pt x="2504" y="2652"/>
                </a:lnTo>
                <a:lnTo>
                  <a:pt x="2568" y="2592"/>
                </a:lnTo>
                <a:lnTo>
                  <a:pt x="2628" y="2527"/>
                </a:lnTo>
                <a:lnTo>
                  <a:pt x="2684" y="2459"/>
                </a:lnTo>
                <a:lnTo>
                  <a:pt x="2734" y="2387"/>
                </a:lnTo>
                <a:lnTo>
                  <a:pt x="2780" y="2313"/>
                </a:lnTo>
                <a:lnTo>
                  <a:pt x="2821" y="2237"/>
                </a:lnTo>
                <a:lnTo>
                  <a:pt x="2856" y="2158"/>
                </a:lnTo>
                <a:lnTo>
                  <a:pt x="2886" y="2076"/>
                </a:lnTo>
                <a:lnTo>
                  <a:pt x="2911" y="1994"/>
                </a:lnTo>
                <a:lnTo>
                  <a:pt x="2930" y="1908"/>
                </a:lnTo>
                <a:lnTo>
                  <a:pt x="2945" y="1822"/>
                </a:lnTo>
                <a:lnTo>
                  <a:pt x="2953" y="1735"/>
                </a:lnTo>
                <a:lnTo>
                  <a:pt x="2956" y="1646"/>
                </a:lnTo>
                <a:lnTo>
                  <a:pt x="2953" y="1557"/>
                </a:lnTo>
                <a:lnTo>
                  <a:pt x="2945" y="1469"/>
                </a:lnTo>
                <a:lnTo>
                  <a:pt x="2930" y="1382"/>
                </a:lnTo>
                <a:lnTo>
                  <a:pt x="2911" y="1298"/>
                </a:lnTo>
                <a:lnTo>
                  <a:pt x="2886" y="1214"/>
                </a:lnTo>
                <a:lnTo>
                  <a:pt x="2856" y="1134"/>
                </a:lnTo>
                <a:lnTo>
                  <a:pt x="2820" y="1054"/>
                </a:lnTo>
                <a:lnTo>
                  <a:pt x="2780" y="978"/>
                </a:lnTo>
                <a:lnTo>
                  <a:pt x="2734" y="904"/>
                </a:lnTo>
                <a:lnTo>
                  <a:pt x="2684" y="833"/>
                </a:lnTo>
                <a:lnTo>
                  <a:pt x="2628" y="765"/>
                </a:lnTo>
                <a:lnTo>
                  <a:pt x="2568" y="700"/>
                </a:lnTo>
                <a:lnTo>
                  <a:pt x="2504" y="639"/>
                </a:lnTo>
                <a:lnTo>
                  <a:pt x="2436" y="583"/>
                </a:lnTo>
                <a:lnTo>
                  <a:pt x="2366" y="533"/>
                </a:lnTo>
                <a:lnTo>
                  <a:pt x="2293" y="486"/>
                </a:lnTo>
                <a:lnTo>
                  <a:pt x="2216" y="445"/>
                </a:lnTo>
                <a:lnTo>
                  <a:pt x="2138" y="410"/>
                </a:lnTo>
                <a:lnTo>
                  <a:pt x="2058" y="379"/>
                </a:lnTo>
                <a:lnTo>
                  <a:pt x="1976" y="354"/>
                </a:lnTo>
                <a:lnTo>
                  <a:pt x="1892" y="334"/>
                </a:lnTo>
                <a:lnTo>
                  <a:pt x="1806" y="320"/>
                </a:lnTo>
                <a:lnTo>
                  <a:pt x="1719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3" name="Freeform 643"/>
          <p:cNvSpPr>
            <a:spLocks noEditPoints="1"/>
          </p:cNvSpPr>
          <p:nvPr/>
        </p:nvSpPr>
        <p:spPr bwMode="auto">
          <a:xfrm>
            <a:off x="4397299" y="4172523"/>
            <a:ext cx="469413" cy="474015"/>
          </a:xfrm>
          <a:custGeom>
            <a:avLst/>
            <a:gdLst>
              <a:gd name="T0" fmla="*/ 1427 w 3262"/>
              <a:gd name="T1" fmla="*/ 2674 h 3292"/>
              <a:gd name="T2" fmla="*/ 2276 w 3262"/>
              <a:gd name="T3" fmla="*/ 825 h 3292"/>
              <a:gd name="T4" fmla="*/ 2387 w 3262"/>
              <a:gd name="T5" fmla="*/ 883 h 3292"/>
              <a:gd name="T6" fmla="*/ 2443 w 3262"/>
              <a:gd name="T7" fmla="*/ 995 h 3292"/>
              <a:gd name="T8" fmla="*/ 1427 w 3262"/>
              <a:gd name="T9" fmla="*/ 2057 h 3292"/>
              <a:gd name="T10" fmla="*/ 1019 w 3262"/>
              <a:gd name="T11" fmla="*/ 1234 h 3292"/>
              <a:gd name="T12" fmla="*/ 1456 w 3262"/>
              <a:gd name="T13" fmla="*/ 320 h 3292"/>
              <a:gd name="T14" fmla="*/ 1123 w 3262"/>
              <a:gd name="T15" fmla="*/ 410 h 3292"/>
              <a:gd name="T16" fmla="*/ 826 w 3262"/>
              <a:gd name="T17" fmla="*/ 583 h 3292"/>
              <a:gd name="T18" fmla="*/ 578 w 3262"/>
              <a:gd name="T19" fmla="*/ 833 h 3292"/>
              <a:gd name="T20" fmla="*/ 406 w 3262"/>
              <a:gd name="T21" fmla="*/ 1134 h 3292"/>
              <a:gd name="T22" fmla="*/ 317 w 3262"/>
              <a:gd name="T23" fmla="*/ 1469 h 3292"/>
              <a:gd name="T24" fmla="*/ 317 w 3262"/>
              <a:gd name="T25" fmla="*/ 1822 h 3292"/>
              <a:gd name="T26" fmla="*/ 406 w 3262"/>
              <a:gd name="T27" fmla="*/ 2158 h 3292"/>
              <a:gd name="T28" fmla="*/ 578 w 3262"/>
              <a:gd name="T29" fmla="*/ 2459 h 3292"/>
              <a:gd name="T30" fmla="*/ 826 w 3262"/>
              <a:gd name="T31" fmla="*/ 2708 h 3292"/>
              <a:gd name="T32" fmla="*/ 1123 w 3262"/>
              <a:gd name="T33" fmla="*/ 2882 h 3292"/>
              <a:gd name="T34" fmla="*/ 1456 w 3262"/>
              <a:gd name="T35" fmla="*/ 2972 h 3292"/>
              <a:gd name="T36" fmla="*/ 1806 w 3262"/>
              <a:gd name="T37" fmla="*/ 2972 h 3292"/>
              <a:gd name="T38" fmla="*/ 2138 w 3262"/>
              <a:gd name="T39" fmla="*/ 2882 h 3292"/>
              <a:gd name="T40" fmla="*/ 2436 w 3262"/>
              <a:gd name="T41" fmla="*/ 2708 h 3292"/>
              <a:gd name="T42" fmla="*/ 2684 w 3262"/>
              <a:gd name="T43" fmla="*/ 2459 h 3292"/>
              <a:gd name="T44" fmla="*/ 2856 w 3262"/>
              <a:gd name="T45" fmla="*/ 2158 h 3292"/>
              <a:gd name="T46" fmla="*/ 2945 w 3262"/>
              <a:gd name="T47" fmla="*/ 1822 h 3292"/>
              <a:gd name="T48" fmla="*/ 2945 w 3262"/>
              <a:gd name="T49" fmla="*/ 1469 h 3292"/>
              <a:gd name="T50" fmla="*/ 2856 w 3262"/>
              <a:gd name="T51" fmla="*/ 1134 h 3292"/>
              <a:gd name="T52" fmla="*/ 2684 w 3262"/>
              <a:gd name="T53" fmla="*/ 833 h 3292"/>
              <a:gd name="T54" fmla="*/ 2436 w 3262"/>
              <a:gd name="T55" fmla="*/ 583 h 3292"/>
              <a:gd name="T56" fmla="*/ 2138 w 3262"/>
              <a:gd name="T57" fmla="*/ 410 h 3292"/>
              <a:gd name="T58" fmla="*/ 1806 w 3262"/>
              <a:gd name="T59" fmla="*/ 320 h 3292"/>
              <a:gd name="T60" fmla="*/ 1631 w 3262"/>
              <a:gd name="T61" fmla="*/ 0 h 3292"/>
              <a:gd name="T62" fmla="*/ 2033 w 3262"/>
              <a:gd name="T63" fmla="*/ 49 h 3292"/>
              <a:gd name="T64" fmla="*/ 2397 w 3262"/>
              <a:gd name="T65" fmla="*/ 193 h 3292"/>
              <a:gd name="T66" fmla="*/ 2714 w 3262"/>
              <a:gd name="T67" fmla="*/ 415 h 3292"/>
              <a:gd name="T68" fmla="*/ 2969 w 3262"/>
              <a:gd name="T69" fmla="*/ 705 h 3292"/>
              <a:gd name="T70" fmla="*/ 3152 w 3262"/>
              <a:gd name="T71" fmla="*/ 1051 h 3292"/>
              <a:gd name="T72" fmla="*/ 3250 w 3262"/>
              <a:gd name="T73" fmla="*/ 1439 h 3292"/>
              <a:gd name="T74" fmla="*/ 3250 w 3262"/>
              <a:gd name="T75" fmla="*/ 1852 h 3292"/>
              <a:gd name="T76" fmla="*/ 3152 w 3262"/>
              <a:gd name="T77" fmla="*/ 2241 h 3292"/>
              <a:gd name="T78" fmla="*/ 2969 w 3262"/>
              <a:gd name="T79" fmla="*/ 2586 h 3292"/>
              <a:gd name="T80" fmla="*/ 2714 w 3262"/>
              <a:gd name="T81" fmla="*/ 2876 h 3292"/>
              <a:gd name="T82" fmla="*/ 2397 w 3262"/>
              <a:gd name="T83" fmla="*/ 3099 h 3292"/>
              <a:gd name="T84" fmla="*/ 2033 w 3262"/>
              <a:gd name="T85" fmla="*/ 3241 h 3292"/>
              <a:gd name="T86" fmla="*/ 1631 w 3262"/>
              <a:gd name="T87" fmla="*/ 3292 h 3292"/>
              <a:gd name="T88" fmla="*/ 1230 w 3262"/>
              <a:gd name="T89" fmla="*/ 3241 h 3292"/>
              <a:gd name="T90" fmla="*/ 865 w 3262"/>
              <a:gd name="T91" fmla="*/ 3099 h 3292"/>
              <a:gd name="T92" fmla="*/ 547 w 3262"/>
              <a:gd name="T93" fmla="*/ 2876 h 3292"/>
              <a:gd name="T94" fmla="*/ 293 w 3262"/>
              <a:gd name="T95" fmla="*/ 2586 h 3292"/>
              <a:gd name="T96" fmla="*/ 109 w 3262"/>
              <a:gd name="T97" fmla="*/ 2241 h 3292"/>
              <a:gd name="T98" fmla="*/ 13 w 3262"/>
              <a:gd name="T99" fmla="*/ 1852 h 3292"/>
              <a:gd name="T100" fmla="*/ 13 w 3262"/>
              <a:gd name="T101" fmla="*/ 1439 h 3292"/>
              <a:gd name="T102" fmla="*/ 109 w 3262"/>
              <a:gd name="T103" fmla="*/ 1051 h 3292"/>
              <a:gd name="T104" fmla="*/ 293 w 3262"/>
              <a:gd name="T105" fmla="*/ 705 h 3292"/>
              <a:gd name="T106" fmla="*/ 547 w 3262"/>
              <a:gd name="T107" fmla="*/ 415 h 3292"/>
              <a:gd name="T108" fmla="*/ 865 w 3262"/>
              <a:gd name="T109" fmla="*/ 193 h 3292"/>
              <a:gd name="T110" fmla="*/ 1230 w 3262"/>
              <a:gd name="T111" fmla="*/ 49 h 3292"/>
              <a:gd name="T112" fmla="*/ 1631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1427" y="2262"/>
                </a:moveTo>
                <a:lnTo>
                  <a:pt x="1835" y="2262"/>
                </a:lnTo>
                <a:lnTo>
                  <a:pt x="1835" y="2674"/>
                </a:lnTo>
                <a:lnTo>
                  <a:pt x="1427" y="2674"/>
                </a:lnTo>
                <a:lnTo>
                  <a:pt x="1427" y="2262"/>
                </a:lnTo>
                <a:close/>
                <a:moveTo>
                  <a:pt x="1019" y="823"/>
                </a:moveTo>
                <a:lnTo>
                  <a:pt x="2243" y="823"/>
                </a:lnTo>
                <a:lnTo>
                  <a:pt x="2276" y="825"/>
                </a:lnTo>
                <a:lnTo>
                  <a:pt x="2307" y="833"/>
                </a:lnTo>
                <a:lnTo>
                  <a:pt x="2336" y="845"/>
                </a:lnTo>
                <a:lnTo>
                  <a:pt x="2362" y="862"/>
                </a:lnTo>
                <a:lnTo>
                  <a:pt x="2387" y="883"/>
                </a:lnTo>
                <a:lnTo>
                  <a:pt x="2407" y="906"/>
                </a:lnTo>
                <a:lnTo>
                  <a:pt x="2424" y="934"/>
                </a:lnTo>
                <a:lnTo>
                  <a:pt x="2436" y="963"/>
                </a:lnTo>
                <a:lnTo>
                  <a:pt x="2443" y="995"/>
                </a:lnTo>
                <a:lnTo>
                  <a:pt x="2446" y="1028"/>
                </a:lnTo>
                <a:lnTo>
                  <a:pt x="2446" y="1646"/>
                </a:lnTo>
                <a:lnTo>
                  <a:pt x="1835" y="2057"/>
                </a:lnTo>
                <a:lnTo>
                  <a:pt x="1427" y="2057"/>
                </a:lnTo>
                <a:lnTo>
                  <a:pt x="1427" y="1851"/>
                </a:lnTo>
                <a:lnTo>
                  <a:pt x="2039" y="1439"/>
                </a:lnTo>
                <a:lnTo>
                  <a:pt x="2039" y="1234"/>
                </a:lnTo>
                <a:lnTo>
                  <a:pt x="1019" y="1234"/>
                </a:lnTo>
                <a:lnTo>
                  <a:pt x="1019" y="823"/>
                </a:lnTo>
                <a:close/>
                <a:moveTo>
                  <a:pt x="1631" y="308"/>
                </a:moveTo>
                <a:lnTo>
                  <a:pt x="1543" y="312"/>
                </a:lnTo>
                <a:lnTo>
                  <a:pt x="1456" y="320"/>
                </a:lnTo>
                <a:lnTo>
                  <a:pt x="1370" y="334"/>
                </a:lnTo>
                <a:lnTo>
                  <a:pt x="1286" y="354"/>
                </a:lnTo>
                <a:lnTo>
                  <a:pt x="1204" y="379"/>
                </a:lnTo>
                <a:lnTo>
                  <a:pt x="1123" y="410"/>
                </a:lnTo>
                <a:lnTo>
                  <a:pt x="1046" y="445"/>
                </a:lnTo>
                <a:lnTo>
                  <a:pt x="970" y="486"/>
                </a:lnTo>
                <a:lnTo>
                  <a:pt x="896" y="533"/>
                </a:lnTo>
                <a:lnTo>
                  <a:pt x="826" y="583"/>
                </a:lnTo>
                <a:lnTo>
                  <a:pt x="758" y="639"/>
                </a:lnTo>
                <a:lnTo>
                  <a:pt x="694" y="700"/>
                </a:lnTo>
                <a:lnTo>
                  <a:pt x="633" y="765"/>
                </a:lnTo>
                <a:lnTo>
                  <a:pt x="578" y="833"/>
                </a:lnTo>
                <a:lnTo>
                  <a:pt x="528" y="904"/>
                </a:lnTo>
                <a:lnTo>
                  <a:pt x="482" y="978"/>
                </a:lnTo>
                <a:lnTo>
                  <a:pt x="442" y="1054"/>
                </a:lnTo>
                <a:lnTo>
                  <a:pt x="406" y="1134"/>
                </a:lnTo>
                <a:lnTo>
                  <a:pt x="375" y="1214"/>
                </a:lnTo>
                <a:lnTo>
                  <a:pt x="351" y="1298"/>
                </a:lnTo>
                <a:lnTo>
                  <a:pt x="331" y="1382"/>
                </a:lnTo>
                <a:lnTo>
                  <a:pt x="317" y="1469"/>
                </a:lnTo>
                <a:lnTo>
                  <a:pt x="309" y="1557"/>
                </a:lnTo>
                <a:lnTo>
                  <a:pt x="306" y="1646"/>
                </a:lnTo>
                <a:lnTo>
                  <a:pt x="309" y="1735"/>
                </a:lnTo>
                <a:lnTo>
                  <a:pt x="317" y="1822"/>
                </a:lnTo>
                <a:lnTo>
                  <a:pt x="331" y="1908"/>
                </a:lnTo>
                <a:lnTo>
                  <a:pt x="351" y="1994"/>
                </a:lnTo>
                <a:lnTo>
                  <a:pt x="375" y="2076"/>
                </a:lnTo>
                <a:lnTo>
                  <a:pt x="406" y="2158"/>
                </a:lnTo>
                <a:lnTo>
                  <a:pt x="442" y="2237"/>
                </a:lnTo>
                <a:lnTo>
                  <a:pt x="482" y="2313"/>
                </a:lnTo>
                <a:lnTo>
                  <a:pt x="528" y="2387"/>
                </a:lnTo>
                <a:lnTo>
                  <a:pt x="578" y="2459"/>
                </a:lnTo>
                <a:lnTo>
                  <a:pt x="633" y="2527"/>
                </a:lnTo>
                <a:lnTo>
                  <a:pt x="694" y="2592"/>
                </a:lnTo>
                <a:lnTo>
                  <a:pt x="758" y="2652"/>
                </a:lnTo>
                <a:lnTo>
                  <a:pt x="826" y="2708"/>
                </a:lnTo>
                <a:lnTo>
                  <a:pt x="896" y="2759"/>
                </a:lnTo>
                <a:lnTo>
                  <a:pt x="970" y="2806"/>
                </a:lnTo>
                <a:lnTo>
                  <a:pt x="1046" y="2846"/>
                </a:lnTo>
                <a:lnTo>
                  <a:pt x="1123" y="2882"/>
                </a:lnTo>
                <a:lnTo>
                  <a:pt x="1204" y="2912"/>
                </a:lnTo>
                <a:lnTo>
                  <a:pt x="1286" y="2938"/>
                </a:lnTo>
                <a:lnTo>
                  <a:pt x="1370" y="2957"/>
                </a:lnTo>
                <a:lnTo>
                  <a:pt x="1456" y="2972"/>
                </a:lnTo>
                <a:lnTo>
                  <a:pt x="1543" y="2980"/>
                </a:lnTo>
                <a:lnTo>
                  <a:pt x="1631" y="2983"/>
                </a:lnTo>
                <a:lnTo>
                  <a:pt x="1719" y="2980"/>
                </a:lnTo>
                <a:lnTo>
                  <a:pt x="1806" y="2972"/>
                </a:lnTo>
                <a:lnTo>
                  <a:pt x="1892" y="2957"/>
                </a:lnTo>
                <a:lnTo>
                  <a:pt x="1976" y="2938"/>
                </a:lnTo>
                <a:lnTo>
                  <a:pt x="2058" y="2912"/>
                </a:lnTo>
                <a:lnTo>
                  <a:pt x="2138" y="2882"/>
                </a:lnTo>
                <a:lnTo>
                  <a:pt x="2216" y="2846"/>
                </a:lnTo>
                <a:lnTo>
                  <a:pt x="2293" y="2806"/>
                </a:lnTo>
                <a:lnTo>
                  <a:pt x="2366" y="2759"/>
                </a:lnTo>
                <a:lnTo>
                  <a:pt x="2436" y="2708"/>
                </a:lnTo>
                <a:lnTo>
                  <a:pt x="2504" y="2652"/>
                </a:lnTo>
                <a:lnTo>
                  <a:pt x="2568" y="2592"/>
                </a:lnTo>
                <a:lnTo>
                  <a:pt x="2628" y="2527"/>
                </a:lnTo>
                <a:lnTo>
                  <a:pt x="2684" y="2459"/>
                </a:lnTo>
                <a:lnTo>
                  <a:pt x="2734" y="2387"/>
                </a:lnTo>
                <a:lnTo>
                  <a:pt x="2780" y="2313"/>
                </a:lnTo>
                <a:lnTo>
                  <a:pt x="2821" y="2237"/>
                </a:lnTo>
                <a:lnTo>
                  <a:pt x="2856" y="2158"/>
                </a:lnTo>
                <a:lnTo>
                  <a:pt x="2886" y="2076"/>
                </a:lnTo>
                <a:lnTo>
                  <a:pt x="2911" y="1994"/>
                </a:lnTo>
                <a:lnTo>
                  <a:pt x="2930" y="1908"/>
                </a:lnTo>
                <a:lnTo>
                  <a:pt x="2945" y="1822"/>
                </a:lnTo>
                <a:lnTo>
                  <a:pt x="2953" y="1735"/>
                </a:lnTo>
                <a:lnTo>
                  <a:pt x="2956" y="1646"/>
                </a:lnTo>
                <a:lnTo>
                  <a:pt x="2953" y="1557"/>
                </a:lnTo>
                <a:lnTo>
                  <a:pt x="2945" y="1469"/>
                </a:lnTo>
                <a:lnTo>
                  <a:pt x="2930" y="1382"/>
                </a:lnTo>
                <a:lnTo>
                  <a:pt x="2911" y="1298"/>
                </a:lnTo>
                <a:lnTo>
                  <a:pt x="2886" y="1214"/>
                </a:lnTo>
                <a:lnTo>
                  <a:pt x="2856" y="1134"/>
                </a:lnTo>
                <a:lnTo>
                  <a:pt x="2820" y="1054"/>
                </a:lnTo>
                <a:lnTo>
                  <a:pt x="2780" y="978"/>
                </a:lnTo>
                <a:lnTo>
                  <a:pt x="2734" y="904"/>
                </a:lnTo>
                <a:lnTo>
                  <a:pt x="2684" y="833"/>
                </a:lnTo>
                <a:lnTo>
                  <a:pt x="2628" y="765"/>
                </a:lnTo>
                <a:lnTo>
                  <a:pt x="2568" y="700"/>
                </a:lnTo>
                <a:lnTo>
                  <a:pt x="2504" y="639"/>
                </a:lnTo>
                <a:lnTo>
                  <a:pt x="2436" y="583"/>
                </a:lnTo>
                <a:lnTo>
                  <a:pt x="2366" y="533"/>
                </a:lnTo>
                <a:lnTo>
                  <a:pt x="2293" y="486"/>
                </a:lnTo>
                <a:lnTo>
                  <a:pt x="2216" y="445"/>
                </a:lnTo>
                <a:lnTo>
                  <a:pt x="2138" y="410"/>
                </a:lnTo>
                <a:lnTo>
                  <a:pt x="2058" y="379"/>
                </a:lnTo>
                <a:lnTo>
                  <a:pt x="1976" y="354"/>
                </a:lnTo>
                <a:lnTo>
                  <a:pt x="1892" y="334"/>
                </a:lnTo>
                <a:lnTo>
                  <a:pt x="1806" y="320"/>
                </a:lnTo>
                <a:lnTo>
                  <a:pt x="1719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648"/>
          <p:cNvSpPr/>
          <p:nvPr/>
        </p:nvSpPr>
        <p:spPr bwMode="auto">
          <a:xfrm>
            <a:off x="5115232" y="4172523"/>
            <a:ext cx="469413" cy="474015"/>
          </a:xfrm>
          <a:custGeom>
            <a:avLst/>
            <a:gdLst>
              <a:gd name="T0" fmla="*/ 1937 w 3262"/>
              <a:gd name="T1" fmla="*/ 0 h 3292"/>
              <a:gd name="T2" fmla="*/ 1982 w 3262"/>
              <a:gd name="T3" fmla="*/ 10 h 3292"/>
              <a:gd name="T4" fmla="*/ 2017 w 3262"/>
              <a:gd name="T5" fmla="*/ 38 h 3292"/>
              <a:gd name="T6" fmla="*/ 2036 w 3262"/>
              <a:gd name="T7" fmla="*/ 79 h 3292"/>
              <a:gd name="T8" fmla="*/ 2039 w 3262"/>
              <a:gd name="T9" fmla="*/ 1234 h 3292"/>
              <a:gd name="T10" fmla="*/ 3183 w 3262"/>
              <a:gd name="T11" fmla="*/ 1237 h 3292"/>
              <a:gd name="T12" fmla="*/ 3224 w 3262"/>
              <a:gd name="T13" fmla="*/ 1256 h 3292"/>
              <a:gd name="T14" fmla="*/ 3252 w 3262"/>
              <a:gd name="T15" fmla="*/ 1292 h 3292"/>
              <a:gd name="T16" fmla="*/ 3262 w 3262"/>
              <a:gd name="T17" fmla="*/ 1337 h 3292"/>
              <a:gd name="T18" fmla="*/ 3259 w 3262"/>
              <a:gd name="T19" fmla="*/ 1977 h 3292"/>
              <a:gd name="T20" fmla="*/ 3239 w 3262"/>
              <a:gd name="T21" fmla="*/ 2019 h 3292"/>
              <a:gd name="T22" fmla="*/ 3205 w 3262"/>
              <a:gd name="T23" fmla="*/ 2047 h 3292"/>
              <a:gd name="T24" fmla="*/ 3161 w 3262"/>
              <a:gd name="T25" fmla="*/ 2057 h 3292"/>
              <a:gd name="T26" fmla="*/ 2039 w 3262"/>
              <a:gd name="T27" fmla="*/ 3189 h 3292"/>
              <a:gd name="T28" fmla="*/ 2028 w 3262"/>
              <a:gd name="T29" fmla="*/ 3234 h 3292"/>
              <a:gd name="T30" fmla="*/ 2000 w 3262"/>
              <a:gd name="T31" fmla="*/ 3269 h 3292"/>
              <a:gd name="T32" fmla="*/ 1960 w 3262"/>
              <a:gd name="T33" fmla="*/ 3289 h 3292"/>
              <a:gd name="T34" fmla="*/ 1325 w 3262"/>
              <a:gd name="T35" fmla="*/ 3292 h 3292"/>
              <a:gd name="T36" fmla="*/ 1280 w 3262"/>
              <a:gd name="T37" fmla="*/ 3282 h 3292"/>
              <a:gd name="T38" fmla="*/ 1245 w 3262"/>
              <a:gd name="T39" fmla="*/ 3253 h 3292"/>
              <a:gd name="T40" fmla="*/ 1226 w 3262"/>
              <a:gd name="T41" fmla="*/ 3212 h 3292"/>
              <a:gd name="T42" fmla="*/ 1224 w 3262"/>
              <a:gd name="T43" fmla="*/ 2057 h 3292"/>
              <a:gd name="T44" fmla="*/ 79 w 3262"/>
              <a:gd name="T45" fmla="*/ 2055 h 3292"/>
              <a:gd name="T46" fmla="*/ 38 w 3262"/>
              <a:gd name="T47" fmla="*/ 2034 h 3292"/>
              <a:gd name="T48" fmla="*/ 10 w 3262"/>
              <a:gd name="T49" fmla="*/ 1999 h 3292"/>
              <a:gd name="T50" fmla="*/ 0 w 3262"/>
              <a:gd name="T51" fmla="*/ 1955 h 3292"/>
              <a:gd name="T52" fmla="*/ 3 w 3262"/>
              <a:gd name="T53" fmla="*/ 1313 h 3292"/>
              <a:gd name="T54" fmla="*/ 22 w 3262"/>
              <a:gd name="T55" fmla="*/ 1273 h 3292"/>
              <a:gd name="T56" fmla="*/ 57 w 3262"/>
              <a:gd name="T57" fmla="*/ 1244 h 3292"/>
              <a:gd name="T58" fmla="*/ 102 w 3262"/>
              <a:gd name="T59" fmla="*/ 1234 h 3292"/>
              <a:gd name="T60" fmla="*/ 1224 w 3262"/>
              <a:gd name="T61" fmla="*/ 103 h 3292"/>
              <a:gd name="T62" fmla="*/ 1234 w 3262"/>
              <a:gd name="T63" fmla="*/ 57 h 3292"/>
              <a:gd name="T64" fmla="*/ 1262 w 3262"/>
              <a:gd name="T65" fmla="*/ 22 h 3292"/>
              <a:gd name="T66" fmla="*/ 1301 w 3262"/>
              <a:gd name="T67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262" h="3292">
                <a:moveTo>
                  <a:pt x="1325" y="0"/>
                </a:moveTo>
                <a:lnTo>
                  <a:pt x="1937" y="0"/>
                </a:lnTo>
                <a:lnTo>
                  <a:pt x="1960" y="2"/>
                </a:lnTo>
                <a:lnTo>
                  <a:pt x="1982" y="10"/>
                </a:lnTo>
                <a:lnTo>
                  <a:pt x="2000" y="22"/>
                </a:lnTo>
                <a:lnTo>
                  <a:pt x="2017" y="38"/>
                </a:lnTo>
                <a:lnTo>
                  <a:pt x="2028" y="57"/>
                </a:lnTo>
                <a:lnTo>
                  <a:pt x="2036" y="79"/>
                </a:lnTo>
                <a:lnTo>
                  <a:pt x="2039" y="103"/>
                </a:lnTo>
                <a:lnTo>
                  <a:pt x="2039" y="1234"/>
                </a:lnTo>
                <a:lnTo>
                  <a:pt x="3161" y="1234"/>
                </a:lnTo>
                <a:lnTo>
                  <a:pt x="3183" y="1237"/>
                </a:lnTo>
                <a:lnTo>
                  <a:pt x="3205" y="1244"/>
                </a:lnTo>
                <a:lnTo>
                  <a:pt x="3224" y="1256"/>
                </a:lnTo>
                <a:lnTo>
                  <a:pt x="3239" y="1273"/>
                </a:lnTo>
                <a:lnTo>
                  <a:pt x="3252" y="1292"/>
                </a:lnTo>
                <a:lnTo>
                  <a:pt x="3259" y="1313"/>
                </a:lnTo>
                <a:lnTo>
                  <a:pt x="3262" y="1337"/>
                </a:lnTo>
                <a:lnTo>
                  <a:pt x="3262" y="1955"/>
                </a:lnTo>
                <a:lnTo>
                  <a:pt x="3259" y="1977"/>
                </a:lnTo>
                <a:lnTo>
                  <a:pt x="3252" y="1999"/>
                </a:lnTo>
                <a:lnTo>
                  <a:pt x="3239" y="2019"/>
                </a:lnTo>
                <a:lnTo>
                  <a:pt x="3224" y="2034"/>
                </a:lnTo>
                <a:lnTo>
                  <a:pt x="3205" y="2047"/>
                </a:lnTo>
                <a:lnTo>
                  <a:pt x="3183" y="2055"/>
                </a:lnTo>
                <a:lnTo>
                  <a:pt x="3161" y="2057"/>
                </a:lnTo>
                <a:lnTo>
                  <a:pt x="2039" y="2057"/>
                </a:lnTo>
                <a:lnTo>
                  <a:pt x="2039" y="3189"/>
                </a:lnTo>
                <a:lnTo>
                  <a:pt x="2036" y="3212"/>
                </a:lnTo>
                <a:lnTo>
                  <a:pt x="2028" y="3234"/>
                </a:lnTo>
                <a:lnTo>
                  <a:pt x="2017" y="3253"/>
                </a:lnTo>
                <a:lnTo>
                  <a:pt x="2000" y="3269"/>
                </a:lnTo>
                <a:lnTo>
                  <a:pt x="1982" y="3282"/>
                </a:lnTo>
                <a:lnTo>
                  <a:pt x="1960" y="3289"/>
                </a:lnTo>
                <a:lnTo>
                  <a:pt x="1937" y="3292"/>
                </a:lnTo>
                <a:lnTo>
                  <a:pt x="1325" y="3292"/>
                </a:lnTo>
                <a:lnTo>
                  <a:pt x="1301" y="3289"/>
                </a:lnTo>
                <a:lnTo>
                  <a:pt x="1280" y="3282"/>
                </a:lnTo>
                <a:lnTo>
                  <a:pt x="1262" y="3269"/>
                </a:lnTo>
                <a:lnTo>
                  <a:pt x="1245" y="3253"/>
                </a:lnTo>
                <a:lnTo>
                  <a:pt x="1234" y="3234"/>
                </a:lnTo>
                <a:lnTo>
                  <a:pt x="1226" y="3212"/>
                </a:lnTo>
                <a:lnTo>
                  <a:pt x="1224" y="3189"/>
                </a:lnTo>
                <a:lnTo>
                  <a:pt x="1224" y="2057"/>
                </a:lnTo>
                <a:lnTo>
                  <a:pt x="102" y="2057"/>
                </a:lnTo>
                <a:lnTo>
                  <a:pt x="79" y="2055"/>
                </a:lnTo>
                <a:lnTo>
                  <a:pt x="57" y="2047"/>
                </a:lnTo>
                <a:lnTo>
                  <a:pt x="38" y="2034"/>
                </a:lnTo>
                <a:lnTo>
                  <a:pt x="22" y="2019"/>
                </a:lnTo>
                <a:lnTo>
                  <a:pt x="10" y="1999"/>
                </a:lnTo>
                <a:lnTo>
                  <a:pt x="3" y="1977"/>
                </a:lnTo>
                <a:lnTo>
                  <a:pt x="0" y="1955"/>
                </a:lnTo>
                <a:lnTo>
                  <a:pt x="0" y="1337"/>
                </a:lnTo>
                <a:lnTo>
                  <a:pt x="3" y="1313"/>
                </a:lnTo>
                <a:lnTo>
                  <a:pt x="10" y="1292"/>
                </a:lnTo>
                <a:lnTo>
                  <a:pt x="22" y="1273"/>
                </a:lnTo>
                <a:lnTo>
                  <a:pt x="38" y="1256"/>
                </a:lnTo>
                <a:lnTo>
                  <a:pt x="57" y="1244"/>
                </a:lnTo>
                <a:lnTo>
                  <a:pt x="79" y="1237"/>
                </a:lnTo>
                <a:lnTo>
                  <a:pt x="102" y="1234"/>
                </a:lnTo>
                <a:lnTo>
                  <a:pt x="1224" y="1234"/>
                </a:lnTo>
                <a:lnTo>
                  <a:pt x="1224" y="103"/>
                </a:lnTo>
                <a:lnTo>
                  <a:pt x="1226" y="79"/>
                </a:lnTo>
                <a:lnTo>
                  <a:pt x="1234" y="57"/>
                </a:lnTo>
                <a:lnTo>
                  <a:pt x="1245" y="38"/>
                </a:lnTo>
                <a:lnTo>
                  <a:pt x="1262" y="22"/>
                </a:lnTo>
                <a:lnTo>
                  <a:pt x="1280" y="10"/>
                </a:lnTo>
                <a:lnTo>
                  <a:pt x="1301" y="2"/>
                </a:lnTo>
                <a:lnTo>
                  <a:pt x="132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653"/>
          <p:cNvSpPr/>
          <p:nvPr/>
        </p:nvSpPr>
        <p:spPr bwMode="auto">
          <a:xfrm>
            <a:off x="5833165" y="4295206"/>
            <a:ext cx="469412" cy="119655"/>
          </a:xfrm>
          <a:custGeom>
            <a:avLst/>
            <a:gdLst>
              <a:gd name="T0" fmla="*/ 102 w 3261"/>
              <a:gd name="T1" fmla="*/ 0 h 835"/>
              <a:gd name="T2" fmla="*/ 3159 w 3261"/>
              <a:gd name="T3" fmla="*/ 0 h 835"/>
              <a:gd name="T4" fmla="*/ 3183 w 3261"/>
              <a:gd name="T5" fmla="*/ 3 h 835"/>
              <a:gd name="T6" fmla="*/ 3204 w 3261"/>
              <a:gd name="T7" fmla="*/ 12 h 835"/>
              <a:gd name="T8" fmla="*/ 3223 w 3261"/>
              <a:gd name="T9" fmla="*/ 24 h 835"/>
              <a:gd name="T10" fmla="*/ 3239 w 3261"/>
              <a:gd name="T11" fmla="*/ 39 h 835"/>
              <a:gd name="T12" fmla="*/ 3251 w 3261"/>
              <a:gd name="T13" fmla="*/ 59 h 835"/>
              <a:gd name="T14" fmla="*/ 3258 w 3261"/>
              <a:gd name="T15" fmla="*/ 81 h 835"/>
              <a:gd name="T16" fmla="*/ 3261 w 3261"/>
              <a:gd name="T17" fmla="*/ 105 h 835"/>
              <a:gd name="T18" fmla="*/ 3261 w 3261"/>
              <a:gd name="T19" fmla="*/ 731 h 835"/>
              <a:gd name="T20" fmla="*/ 3258 w 3261"/>
              <a:gd name="T21" fmla="*/ 755 h 835"/>
              <a:gd name="T22" fmla="*/ 3251 w 3261"/>
              <a:gd name="T23" fmla="*/ 777 h 835"/>
              <a:gd name="T24" fmla="*/ 3239 w 3261"/>
              <a:gd name="T25" fmla="*/ 796 h 835"/>
              <a:gd name="T26" fmla="*/ 3223 w 3261"/>
              <a:gd name="T27" fmla="*/ 813 h 835"/>
              <a:gd name="T28" fmla="*/ 3204 w 3261"/>
              <a:gd name="T29" fmla="*/ 825 h 835"/>
              <a:gd name="T30" fmla="*/ 3183 w 3261"/>
              <a:gd name="T31" fmla="*/ 832 h 835"/>
              <a:gd name="T32" fmla="*/ 3159 w 3261"/>
              <a:gd name="T33" fmla="*/ 835 h 835"/>
              <a:gd name="T34" fmla="*/ 102 w 3261"/>
              <a:gd name="T35" fmla="*/ 835 h 835"/>
              <a:gd name="T36" fmla="*/ 78 w 3261"/>
              <a:gd name="T37" fmla="*/ 832 h 835"/>
              <a:gd name="T38" fmla="*/ 57 w 3261"/>
              <a:gd name="T39" fmla="*/ 825 h 835"/>
              <a:gd name="T40" fmla="*/ 38 w 3261"/>
              <a:gd name="T41" fmla="*/ 813 h 835"/>
              <a:gd name="T42" fmla="*/ 22 w 3261"/>
              <a:gd name="T43" fmla="*/ 796 h 835"/>
              <a:gd name="T44" fmla="*/ 10 w 3261"/>
              <a:gd name="T45" fmla="*/ 777 h 835"/>
              <a:gd name="T46" fmla="*/ 3 w 3261"/>
              <a:gd name="T47" fmla="*/ 755 h 835"/>
              <a:gd name="T48" fmla="*/ 0 w 3261"/>
              <a:gd name="T49" fmla="*/ 731 h 835"/>
              <a:gd name="T50" fmla="*/ 0 w 3261"/>
              <a:gd name="T51" fmla="*/ 105 h 835"/>
              <a:gd name="T52" fmla="*/ 3 w 3261"/>
              <a:gd name="T53" fmla="*/ 81 h 835"/>
              <a:gd name="T54" fmla="*/ 10 w 3261"/>
              <a:gd name="T55" fmla="*/ 59 h 835"/>
              <a:gd name="T56" fmla="*/ 22 w 3261"/>
              <a:gd name="T57" fmla="*/ 39 h 835"/>
              <a:gd name="T58" fmla="*/ 38 w 3261"/>
              <a:gd name="T59" fmla="*/ 24 h 835"/>
              <a:gd name="T60" fmla="*/ 57 w 3261"/>
              <a:gd name="T61" fmla="*/ 12 h 835"/>
              <a:gd name="T62" fmla="*/ 78 w 3261"/>
              <a:gd name="T63" fmla="*/ 3 h 835"/>
              <a:gd name="T64" fmla="*/ 102 w 3261"/>
              <a:gd name="T65" fmla="*/ 0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261" h="835">
                <a:moveTo>
                  <a:pt x="102" y="0"/>
                </a:moveTo>
                <a:lnTo>
                  <a:pt x="3159" y="0"/>
                </a:lnTo>
                <a:lnTo>
                  <a:pt x="3183" y="3"/>
                </a:lnTo>
                <a:lnTo>
                  <a:pt x="3204" y="12"/>
                </a:lnTo>
                <a:lnTo>
                  <a:pt x="3223" y="24"/>
                </a:lnTo>
                <a:lnTo>
                  <a:pt x="3239" y="39"/>
                </a:lnTo>
                <a:lnTo>
                  <a:pt x="3251" y="59"/>
                </a:lnTo>
                <a:lnTo>
                  <a:pt x="3258" y="81"/>
                </a:lnTo>
                <a:lnTo>
                  <a:pt x="3261" y="105"/>
                </a:lnTo>
                <a:lnTo>
                  <a:pt x="3261" y="731"/>
                </a:lnTo>
                <a:lnTo>
                  <a:pt x="3258" y="755"/>
                </a:lnTo>
                <a:lnTo>
                  <a:pt x="3251" y="777"/>
                </a:lnTo>
                <a:lnTo>
                  <a:pt x="3239" y="796"/>
                </a:lnTo>
                <a:lnTo>
                  <a:pt x="3223" y="813"/>
                </a:lnTo>
                <a:lnTo>
                  <a:pt x="3204" y="825"/>
                </a:lnTo>
                <a:lnTo>
                  <a:pt x="3183" y="832"/>
                </a:lnTo>
                <a:lnTo>
                  <a:pt x="3159" y="835"/>
                </a:lnTo>
                <a:lnTo>
                  <a:pt x="102" y="835"/>
                </a:lnTo>
                <a:lnTo>
                  <a:pt x="78" y="832"/>
                </a:lnTo>
                <a:lnTo>
                  <a:pt x="57" y="825"/>
                </a:lnTo>
                <a:lnTo>
                  <a:pt x="38" y="813"/>
                </a:lnTo>
                <a:lnTo>
                  <a:pt x="22" y="796"/>
                </a:lnTo>
                <a:lnTo>
                  <a:pt x="10" y="777"/>
                </a:lnTo>
                <a:lnTo>
                  <a:pt x="3" y="755"/>
                </a:lnTo>
                <a:lnTo>
                  <a:pt x="0" y="731"/>
                </a:lnTo>
                <a:lnTo>
                  <a:pt x="0" y="105"/>
                </a:lnTo>
                <a:lnTo>
                  <a:pt x="3" y="81"/>
                </a:lnTo>
                <a:lnTo>
                  <a:pt x="10" y="59"/>
                </a:lnTo>
                <a:lnTo>
                  <a:pt x="22" y="39"/>
                </a:lnTo>
                <a:lnTo>
                  <a:pt x="38" y="24"/>
                </a:lnTo>
                <a:lnTo>
                  <a:pt x="57" y="12"/>
                </a:lnTo>
                <a:lnTo>
                  <a:pt x="78" y="3"/>
                </a:lnTo>
                <a:lnTo>
                  <a:pt x="10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6" name="Group 656"/>
          <p:cNvGrpSpPr>
            <a:grpSpLocks noChangeAspect="1"/>
          </p:cNvGrpSpPr>
          <p:nvPr/>
        </p:nvGrpSpPr>
        <p:grpSpPr bwMode="auto">
          <a:xfrm>
            <a:off x="6551096" y="4172523"/>
            <a:ext cx="469413" cy="474015"/>
            <a:chOff x="12115" y="7348"/>
            <a:chExt cx="408" cy="412"/>
          </a:xfrm>
          <a:solidFill>
            <a:srgbClr val="FFFFFF"/>
          </a:solidFill>
        </p:grpSpPr>
        <p:sp>
          <p:nvSpPr>
            <p:cNvPr id="127" name="Freeform 658"/>
            <p:cNvSpPr/>
            <p:nvPr/>
          </p:nvSpPr>
          <p:spPr bwMode="auto">
            <a:xfrm>
              <a:off x="12293" y="7451"/>
              <a:ext cx="51" cy="52"/>
            </a:xfrm>
            <a:custGeom>
              <a:avLst/>
              <a:gdLst>
                <a:gd name="T0" fmla="*/ 153 w 408"/>
                <a:gd name="T1" fmla="*/ 0 h 411"/>
                <a:gd name="T2" fmla="*/ 255 w 408"/>
                <a:gd name="T3" fmla="*/ 0 h 411"/>
                <a:gd name="T4" fmla="*/ 286 w 408"/>
                <a:gd name="T5" fmla="*/ 3 h 411"/>
                <a:gd name="T6" fmla="*/ 314 w 408"/>
                <a:gd name="T7" fmla="*/ 12 h 411"/>
                <a:gd name="T8" fmla="*/ 340 w 408"/>
                <a:gd name="T9" fmla="*/ 26 h 411"/>
                <a:gd name="T10" fmla="*/ 363 w 408"/>
                <a:gd name="T11" fmla="*/ 45 h 411"/>
                <a:gd name="T12" fmla="*/ 382 w 408"/>
                <a:gd name="T13" fmla="*/ 68 h 411"/>
                <a:gd name="T14" fmla="*/ 396 w 408"/>
                <a:gd name="T15" fmla="*/ 94 h 411"/>
                <a:gd name="T16" fmla="*/ 404 w 408"/>
                <a:gd name="T17" fmla="*/ 123 h 411"/>
                <a:gd name="T18" fmla="*/ 408 w 408"/>
                <a:gd name="T19" fmla="*/ 154 h 411"/>
                <a:gd name="T20" fmla="*/ 408 w 408"/>
                <a:gd name="T21" fmla="*/ 257 h 411"/>
                <a:gd name="T22" fmla="*/ 404 w 408"/>
                <a:gd name="T23" fmla="*/ 288 h 411"/>
                <a:gd name="T24" fmla="*/ 396 w 408"/>
                <a:gd name="T25" fmla="*/ 317 h 411"/>
                <a:gd name="T26" fmla="*/ 382 w 408"/>
                <a:gd name="T27" fmla="*/ 343 h 411"/>
                <a:gd name="T28" fmla="*/ 363 w 408"/>
                <a:gd name="T29" fmla="*/ 365 h 411"/>
                <a:gd name="T30" fmla="*/ 340 w 408"/>
                <a:gd name="T31" fmla="*/ 385 h 411"/>
                <a:gd name="T32" fmla="*/ 314 w 408"/>
                <a:gd name="T33" fmla="*/ 398 h 411"/>
                <a:gd name="T34" fmla="*/ 286 w 408"/>
                <a:gd name="T35" fmla="*/ 408 h 411"/>
                <a:gd name="T36" fmla="*/ 255 w 408"/>
                <a:gd name="T37" fmla="*/ 411 h 411"/>
                <a:gd name="T38" fmla="*/ 153 w 408"/>
                <a:gd name="T39" fmla="*/ 411 h 411"/>
                <a:gd name="T40" fmla="*/ 122 w 408"/>
                <a:gd name="T41" fmla="*/ 408 h 411"/>
                <a:gd name="T42" fmla="*/ 93 w 408"/>
                <a:gd name="T43" fmla="*/ 398 h 411"/>
                <a:gd name="T44" fmla="*/ 68 w 408"/>
                <a:gd name="T45" fmla="*/ 385 h 411"/>
                <a:gd name="T46" fmla="*/ 45 w 408"/>
                <a:gd name="T47" fmla="*/ 365 h 411"/>
                <a:gd name="T48" fmla="*/ 26 w 408"/>
                <a:gd name="T49" fmla="*/ 343 h 411"/>
                <a:gd name="T50" fmla="*/ 13 w 408"/>
                <a:gd name="T51" fmla="*/ 317 h 411"/>
                <a:gd name="T52" fmla="*/ 3 w 408"/>
                <a:gd name="T53" fmla="*/ 288 h 411"/>
                <a:gd name="T54" fmla="*/ 0 w 408"/>
                <a:gd name="T55" fmla="*/ 257 h 411"/>
                <a:gd name="T56" fmla="*/ 0 w 408"/>
                <a:gd name="T57" fmla="*/ 154 h 411"/>
                <a:gd name="T58" fmla="*/ 3 w 408"/>
                <a:gd name="T59" fmla="*/ 123 h 411"/>
                <a:gd name="T60" fmla="*/ 13 w 408"/>
                <a:gd name="T61" fmla="*/ 94 h 411"/>
                <a:gd name="T62" fmla="*/ 26 w 408"/>
                <a:gd name="T63" fmla="*/ 68 h 411"/>
                <a:gd name="T64" fmla="*/ 45 w 408"/>
                <a:gd name="T65" fmla="*/ 45 h 411"/>
                <a:gd name="T66" fmla="*/ 68 w 408"/>
                <a:gd name="T67" fmla="*/ 26 h 411"/>
                <a:gd name="T68" fmla="*/ 93 w 408"/>
                <a:gd name="T69" fmla="*/ 12 h 411"/>
                <a:gd name="T70" fmla="*/ 122 w 408"/>
                <a:gd name="T71" fmla="*/ 3 h 411"/>
                <a:gd name="T72" fmla="*/ 153 w 408"/>
                <a:gd name="T73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8" h="411">
                  <a:moveTo>
                    <a:pt x="153" y="0"/>
                  </a:moveTo>
                  <a:lnTo>
                    <a:pt x="255" y="0"/>
                  </a:lnTo>
                  <a:lnTo>
                    <a:pt x="286" y="3"/>
                  </a:lnTo>
                  <a:lnTo>
                    <a:pt x="314" y="12"/>
                  </a:lnTo>
                  <a:lnTo>
                    <a:pt x="340" y="26"/>
                  </a:lnTo>
                  <a:lnTo>
                    <a:pt x="363" y="45"/>
                  </a:lnTo>
                  <a:lnTo>
                    <a:pt x="382" y="68"/>
                  </a:lnTo>
                  <a:lnTo>
                    <a:pt x="396" y="94"/>
                  </a:lnTo>
                  <a:lnTo>
                    <a:pt x="404" y="123"/>
                  </a:lnTo>
                  <a:lnTo>
                    <a:pt x="408" y="154"/>
                  </a:lnTo>
                  <a:lnTo>
                    <a:pt x="408" y="257"/>
                  </a:lnTo>
                  <a:lnTo>
                    <a:pt x="404" y="288"/>
                  </a:lnTo>
                  <a:lnTo>
                    <a:pt x="396" y="317"/>
                  </a:lnTo>
                  <a:lnTo>
                    <a:pt x="382" y="343"/>
                  </a:lnTo>
                  <a:lnTo>
                    <a:pt x="363" y="365"/>
                  </a:lnTo>
                  <a:lnTo>
                    <a:pt x="340" y="385"/>
                  </a:lnTo>
                  <a:lnTo>
                    <a:pt x="314" y="398"/>
                  </a:lnTo>
                  <a:lnTo>
                    <a:pt x="286" y="408"/>
                  </a:lnTo>
                  <a:lnTo>
                    <a:pt x="255" y="411"/>
                  </a:lnTo>
                  <a:lnTo>
                    <a:pt x="153" y="411"/>
                  </a:lnTo>
                  <a:lnTo>
                    <a:pt x="122" y="408"/>
                  </a:lnTo>
                  <a:lnTo>
                    <a:pt x="93" y="398"/>
                  </a:lnTo>
                  <a:lnTo>
                    <a:pt x="68" y="385"/>
                  </a:lnTo>
                  <a:lnTo>
                    <a:pt x="45" y="365"/>
                  </a:lnTo>
                  <a:lnTo>
                    <a:pt x="26" y="343"/>
                  </a:lnTo>
                  <a:lnTo>
                    <a:pt x="13" y="317"/>
                  </a:lnTo>
                  <a:lnTo>
                    <a:pt x="3" y="288"/>
                  </a:lnTo>
                  <a:lnTo>
                    <a:pt x="0" y="257"/>
                  </a:lnTo>
                  <a:lnTo>
                    <a:pt x="0" y="154"/>
                  </a:lnTo>
                  <a:lnTo>
                    <a:pt x="3" y="123"/>
                  </a:lnTo>
                  <a:lnTo>
                    <a:pt x="13" y="94"/>
                  </a:lnTo>
                  <a:lnTo>
                    <a:pt x="26" y="68"/>
                  </a:lnTo>
                  <a:lnTo>
                    <a:pt x="45" y="45"/>
                  </a:lnTo>
                  <a:lnTo>
                    <a:pt x="68" y="26"/>
                  </a:lnTo>
                  <a:lnTo>
                    <a:pt x="93" y="12"/>
                  </a:lnTo>
                  <a:lnTo>
                    <a:pt x="122" y="3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59"/>
            <p:cNvSpPr/>
            <p:nvPr/>
          </p:nvSpPr>
          <p:spPr bwMode="auto">
            <a:xfrm>
              <a:off x="12268" y="7528"/>
              <a:ext cx="102" cy="129"/>
            </a:xfrm>
            <a:custGeom>
              <a:avLst/>
              <a:gdLst>
                <a:gd name="T0" fmla="*/ 0 w 815"/>
                <a:gd name="T1" fmla="*/ 0 h 1030"/>
                <a:gd name="T2" fmla="*/ 611 w 815"/>
                <a:gd name="T3" fmla="*/ 0 h 1030"/>
                <a:gd name="T4" fmla="*/ 611 w 815"/>
                <a:gd name="T5" fmla="*/ 823 h 1030"/>
                <a:gd name="T6" fmla="*/ 815 w 815"/>
                <a:gd name="T7" fmla="*/ 823 h 1030"/>
                <a:gd name="T8" fmla="*/ 815 w 815"/>
                <a:gd name="T9" fmla="*/ 1030 h 1030"/>
                <a:gd name="T10" fmla="*/ 0 w 815"/>
                <a:gd name="T11" fmla="*/ 1030 h 1030"/>
                <a:gd name="T12" fmla="*/ 0 w 815"/>
                <a:gd name="T13" fmla="*/ 823 h 1030"/>
                <a:gd name="T14" fmla="*/ 203 w 815"/>
                <a:gd name="T15" fmla="*/ 823 h 1030"/>
                <a:gd name="T16" fmla="*/ 203 w 815"/>
                <a:gd name="T17" fmla="*/ 207 h 1030"/>
                <a:gd name="T18" fmla="*/ 0 w 815"/>
                <a:gd name="T19" fmla="*/ 207 h 1030"/>
                <a:gd name="T20" fmla="*/ 0 w 815"/>
                <a:gd name="T21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5" h="1030">
                  <a:moveTo>
                    <a:pt x="0" y="0"/>
                  </a:moveTo>
                  <a:lnTo>
                    <a:pt x="611" y="0"/>
                  </a:lnTo>
                  <a:lnTo>
                    <a:pt x="611" y="823"/>
                  </a:lnTo>
                  <a:lnTo>
                    <a:pt x="815" y="823"/>
                  </a:lnTo>
                  <a:lnTo>
                    <a:pt x="815" y="1030"/>
                  </a:lnTo>
                  <a:lnTo>
                    <a:pt x="0" y="1030"/>
                  </a:lnTo>
                  <a:lnTo>
                    <a:pt x="0" y="823"/>
                  </a:lnTo>
                  <a:lnTo>
                    <a:pt x="203" y="823"/>
                  </a:lnTo>
                  <a:lnTo>
                    <a:pt x="203" y="207"/>
                  </a:lnTo>
                  <a:lnTo>
                    <a:pt x="0" y="20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660"/>
            <p:cNvSpPr>
              <a:spLocks noEditPoints="1"/>
            </p:cNvSpPr>
            <p:nvPr/>
          </p:nvSpPr>
          <p:spPr bwMode="auto">
            <a:xfrm>
              <a:off x="12115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0" name="Group 663"/>
          <p:cNvGrpSpPr>
            <a:grpSpLocks noChangeAspect="1"/>
          </p:cNvGrpSpPr>
          <p:nvPr/>
        </p:nvGrpSpPr>
        <p:grpSpPr bwMode="auto">
          <a:xfrm>
            <a:off x="7269028" y="4172523"/>
            <a:ext cx="469413" cy="474015"/>
            <a:chOff x="12585" y="7348"/>
            <a:chExt cx="408" cy="412"/>
          </a:xfrm>
          <a:solidFill>
            <a:srgbClr val="FFFFFF"/>
          </a:solidFill>
        </p:grpSpPr>
        <p:sp>
          <p:nvSpPr>
            <p:cNvPr id="131" name="Freeform 665"/>
            <p:cNvSpPr>
              <a:spLocks noEditPoints="1"/>
            </p:cNvSpPr>
            <p:nvPr/>
          </p:nvSpPr>
          <p:spPr bwMode="auto">
            <a:xfrm>
              <a:off x="12585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666"/>
            <p:cNvSpPr/>
            <p:nvPr/>
          </p:nvSpPr>
          <p:spPr bwMode="auto">
            <a:xfrm>
              <a:off x="12687" y="7451"/>
              <a:ext cx="204" cy="206"/>
            </a:xfrm>
            <a:custGeom>
              <a:avLst/>
              <a:gdLst>
                <a:gd name="T0" fmla="*/ 306 w 1631"/>
                <a:gd name="T1" fmla="*/ 0 h 1646"/>
                <a:gd name="T2" fmla="*/ 816 w 1631"/>
                <a:gd name="T3" fmla="*/ 514 h 1646"/>
                <a:gd name="T4" fmla="*/ 1325 w 1631"/>
                <a:gd name="T5" fmla="*/ 0 h 1646"/>
                <a:gd name="T6" fmla="*/ 1631 w 1631"/>
                <a:gd name="T7" fmla="*/ 309 h 1646"/>
                <a:gd name="T8" fmla="*/ 1122 w 1631"/>
                <a:gd name="T9" fmla="*/ 823 h 1646"/>
                <a:gd name="T10" fmla="*/ 1631 w 1631"/>
                <a:gd name="T11" fmla="*/ 1337 h 1646"/>
                <a:gd name="T12" fmla="*/ 1325 w 1631"/>
                <a:gd name="T13" fmla="*/ 1646 h 1646"/>
                <a:gd name="T14" fmla="*/ 816 w 1631"/>
                <a:gd name="T15" fmla="*/ 1132 h 1646"/>
                <a:gd name="T16" fmla="*/ 306 w 1631"/>
                <a:gd name="T17" fmla="*/ 1646 h 1646"/>
                <a:gd name="T18" fmla="*/ 0 w 1631"/>
                <a:gd name="T19" fmla="*/ 1337 h 1646"/>
                <a:gd name="T20" fmla="*/ 510 w 1631"/>
                <a:gd name="T21" fmla="*/ 823 h 1646"/>
                <a:gd name="T22" fmla="*/ 0 w 1631"/>
                <a:gd name="T23" fmla="*/ 309 h 1646"/>
                <a:gd name="T24" fmla="*/ 306 w 1631"/>
                <a:gd name="T25" fmla="*/ 0 h 1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1" h="1646">
                  <a:moveTo>
                    <a:pt x="306" y="0"/>
                  </a:moveTo>
                  <a:lnTo>
                    <a:pt x="816" y="514"/>
                  </a:lnTo>
                  <a:lnTo>
                    <a:pt x="1325" y="0"/>
                  </a:lnTo>
                  <a:lnTo>
                    <a:pt x="1631" y="309"/>
                  </a:lnTo>
                  <a:lnTo>
                    <a:pt x="1122" y="823"/>
                  </a:lnTo>
                  <a:lnTo>
                    <a:pt x="1631" y="1337"/>
                  </a:lnTo>
                  <a:lnTo>
                    <a:pt x="1325" y="1646"/>
                  </a:lnTo>
                  <a:lnTo>
                    <a:pt x="816" y="1132"/>
                  </a:lnTo>
                  <a:lnTo>
                    <a:pt x="306" y="1646"/>
                  </a:lnTo>
                  <a:lnTo>
                    <a:pt x="0" y="1337"/>
                  </a:lnTo>
                  <a:lnTo>
                    <a:pt x="510" y="823"/>
                  </a:lnTo>
                  <a:lnTo>
                    <a:pt x="0" y="309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3" name="Freeform 671"/>
          <p:cNvSpPr>
            <a:spLocks noEditPoints="1"/>
          </p:cNvSpPr>
          <p:nvPr/>
        </p:nvSpPr>
        <p:spPr bwMode="auto">
          <a:xfrm>
            <a:off x="7986962" y="4172523"/>
            <a:ext cx="469413" cy="474015"/>
          </a:xfrm>
          <a:custGeom>
            <a:avLst/>
            <a:gdLst>
              <a:gd name="T0" fmla="*/ 513 w 3262"/>
              <a:gd name="T1" fmla="*/ 1147 h 3292"/>
              <a:gd name="T2" fmla="*/ 420 w 3262"/>
              <a:gd name="T3" fmla="*/ 1471 h 3292"/>
              <a:gd name="T4" fmla="*/ 420 w 3262"/>
              <a:gd name="T5" fmla="*/ 1820 h 3292"/>
              <a:gd name="T6" fmla="*/ 513 w 3262"/>
              <a:gd name="T7" fmla="*/ 2145 h 3292"/>
              <a:gd name="T8" fmla="*/ 684 w 3262"/>
              <a:gd name="T9" fmla="*/ 2427 h 3292"/>
              <a:gd name="T10" fmla="*/ 923 w 3262"/>
              <a:gd name="T11" fmla="*/ 2652 h 3292"/>
              <a:gd name="T12" fmla="*/ 1213 w 3262"/>
              <a:gd name="T13" fmla="*/ 2807 h 3292"/>
              <a:gd name="T14" fmla="*/ 1544 w 3262"/>
              <a:gd name="T15" fmla="*/ 2877 h 3292"/>
              <a:gd name="T16" fmla="*/ 1888 w 3262"/>
              <a:gd name="T17" fmla="*/ 2853 h 3292"/>
              <a:gd name="T18" fmla="*/ 2200 w 3262"/>
              <a:gd name="T19" fmla="*/ 2738 h 3292"/>
              <a:gd name="T20" fmla="*/ 1631 w 3262"/>
              <a:gd name="T21" fmla="*/ 411 h 3292"/>
              <a:gd name="T22" fmla="*/ 1293 w 3262"/>
              <a:gd name="T23" fmla="*/ 459 h 3292"/>
              <a:gd name="T24" fmla="*/ 991 w 3262"/>
              <a:gd name="T25" fmla="*/ 593 h 3292"/>
              <a:gd name="T26" fmla="*/ 2713 w 3262"/>
              <a:gd name="T27" fmla="*/ 2220 h 3292"/>
              <a:gd name="T28" fmla="*/ 2827 w 3262"/>
              <a:gd name="T29" fmla="*/ 1904 h 3292"/>
              <a:gd name="T30" fmla="*/ 2852 w 3262"/>
              <a:gd name="T31" fmla="*/ 1558 h 3292"/>
              <a:gd name="T32" fmla="*/ 2781 w 3262"/>
              <a:gd name="T33" fmla="*/ 1224 h 3292"/>
              <a:gd name="T34" fmla="*/ 2627 w 3262"/>
              <a:gd name="T35" fmla="*/ 930 h 3292"/>
              <a:gd name="T36" fmla="*/ 2404 w 3262"/>
              <a:gd name="T37" fmla="*/ 691 h 3292"/>
              <a:gd name="T38" fmla="*/ 2126 w 3262"/>
              <a:gd name="T39" fmla="*/ 517 h 3292"/>
              <a:gd name="T40" fmla="*/ 1804 w 3262"/>
              <a:gd name="T41" fmla="*/ 423 h 3292"/>
              <a:gd name="T42" fmla="*/ 1631 w 3262"/>
              <a:gd name="T43" fmla="*/ 0 h 3292"/>
              <a:gd name="T44" fmla="*/ 1996 w 3262"/>
              <a:gd name="T45" fmla="*/ 41 h 3292"/>
              <a:gd name="T46" fmla="*/ 2338 w 3262"/>
              <a:gd name="T47" fmla="*/ 162 h 3292"/>
              <a:gd name="T48" fmla="*/ 2646 w 3262"/>
              <a:gd name="T49" fmla="*/ 357 h 3292"/>
              <a:gd name="T50" fmla="*/ 2848 w 3262"/>
              <a:gd name="T51" fmla="*/ 550 h 3292"/>
              <a:gd name="T52" fmla="*/ 3060 w 3262"/>
              <a:gd name="T53" fmla="*/ 851 h 3292"/>
              <a:gd name="T54" fmla="*/ 3198 w 3262"/>
              <a:gd name="T55" fmla="*/ 1188 h 3292"/>
              <a:gd name="T56" fmla="*/ 3260 w 3262"/>
              <a:gd name="T57" fmla="*/ 1552 h 3292"/>
              <a:gd name="T58" fmla="*/ 3239 w 3262"/>
              <a:gd name="T59" fmla="*/ 1924 h 3292"/>
              <a:gd name="T60" fmla="*/ 3139 w 3262"/>
              <a:gd name="T61" fmla="*/ 2276 h 3292"/>
              <a:gd name="T62" fmla="*/ 2963 w 3262"/>
              <a:gd name="T63" fmla="*/ 2596 h 3292"/>
              <a:gd name="T64" fmla="*/ 2716 w 3262"/>
              <a:gd name="T65" fmla="*/ 2874 h 3292"/>
              <a:gd name="T66" fmla="*/ 2419 w 3262"/>
              <a:gd name="T67" fmla="*/ 3087 h 3292"/>
              <a:gd name="T68" fmla="*/ 2084 w 3262"/>
              <a:gd name="T69" fmla="*/ 3228 h 3292"/>
              <a:gd name="T70" fmla="*/ 1724 w 3262"/>
              <a:gd name="T71" fmla="*/ 3289 h 3292"/>
              <a:gd name="T72" fmla="*/ 1356 w 3262"/>
              <a:gd name="T73" fmla="*/ 3268 h 3292"/>
              <a:gd name="T74" fmla="*/ 1007 w 3262"/>
              <a:gd name="T75" fmla="*/ 3167 h 3292"/>
              <a:gd name="T76" fmla="*/ 690 w 3262"/>
              <a:gd name="T77" fmla="*/ 2989 h 3292"/>
              <a:gd name="T78" fmla="*/ 414 w 3262"/>
              <a:gd name="T79" fmla="*/ 2742 h 3292"/>
              <a:gd name="T80" fmla="*/ 203 w 3262"/>
              <a:gd name="T81" fmla="*/ 2441 h 3292"/>
              <a:gd name="T82" fmla="*/ 63 w 3262"/>
              <a:gd name="T83" fmla="*/ 2103 h 3292"/>
              <a:gd name="T84" fmla="*/ 3 w 3262"/>
              <a:gd name="T85" fmla="*/ 1740 h 3292"/>
              <a:gd name="T86" fmla="*/ 24 w 3262"/>
              <a:gd name="T87" fmla="*/ 1367 h 3292"/>
              <a:gd name="T88" fmla="*/ 124 w 3262"/>
              <a:gd name="T89" fmla="*/ 1015 h 3292"/>
              <a:gd name="T90" fmla="*/ 299 w 3262"/>
              <a:gd name="T91" fmla="*/ 695 h 3292"/>
              <a:gd name="T92" fmla="*/ 545 w 3262"/>
              <a:gd name="T93" fmla="*/ 417 h 3292"/>
              <a:gd name="T94" fmla="*/ 843 w 3262"/>
              <a:gd name="T95" fmla="*/ 203 h 3292"/>
              <a:gd name="T96" fmla="*/ 1178 w 3262"/>
              <a:gd name="T97" fmla="*/ 64 h 3292"/>
              <a:gd name="T98" fmla="*/ 1538 w 3262"/>
              <a:gd name="T99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2" h="3292">
                <a:moveTo>
                  <a:pt x="634" y="930"/>
                </a:moveTo>
                <a:lnTo>
                  <a:pt x="589" y="999"/>
                </a:lnTo>
                <a:lnTo>
                  <a:pt x="548" y="1072"/>
                </a:lnTo>
                <a:lnTo>
                  <a:pt x="513" y="1147"/>
                </a:lnTo>
                <a:lnTo>
                  <a:pt x="481" y="1224"/>
                </a:lnTo>
                <a:lnTo>
                  <a:pt x="455" y="1304"/>
                </a:lnTo>
                <a:lnTo>
                  <a:pt x="435" y="1387"/>
                </a:lnTo>
                <a:lnTo>
                  <a:pt x="420" y="1471"/>
                </a:lnTo>
                <a:lnTo>
                  <a:pt x="411" y="1558"/>
                </a:lnTo>
                <a:lnTo>
                  <a:pt x="408" y="1646"/>
                </a:lnTo>
                <a:lnTo>
                  <a:pt x="411" y="1734"/>
                </a:lnTo>
                <a:lnTo>
                  <a:pt x="420" y="1820"/>
                </a:lnTo>
                <a:lnTo>
                  <a:pt x="435" y="1904"/>
                </a:lnTo>
                <a:lnTo>
                  <a:pt x="455" y="1987"/>
                </a:lnTo>
                <a:lnTo>
                  <a:pt x="482" y="2067"/>
                </a:lnTo>
                <a:lnTo>
                  <a:pt x="513" y="2145"/>
                </a:lnTo>
                <a:lnTo>
                  <a:pt x="548" y="2220"/>
                </a:lnTo>
                <a:lnTo>
                  <a:pt x="589" y="2292"/>
                </a:lnTo>
                <a:lnTo>
                  <a:pt x="634" y="2360"/>
                </a:lnTo>
                <a:lnTo>
                  <a:pt x="684" y="2427"/>
                </a:lnTo>
                <a:lnTo>
                  <a:pt x="738" y="2489"/>
                </a:lnTo>
                <a:lnTo>
                  <a:pt x="796" y="2546"/>
                </a:lnTo>
                <a:lnTo>
                  <a:pt x="857" y="2601"/>
                </a:lnTo>
                <a:lnTo>
                  <a:pt x="923" y="2652"/>
                </a:lnTo>
                <a:lnTo>
                  <a:pt x="990" y="2697"/>
                </a:lnTo>
                <a:lnTo>
                  <a:pt x="1062" y="2738"/>
                </a:lnTo>
                <a:lnTo>
                  <a:pt x="1137" y="2775"/>
                </a:lnTo>
                <a:lnTo>
                  <a:pt x="1213" y="2807"/>
                </a:lnTo>
                <a:lnTo>
                  <a:pt x="1293" y="2832"/>
                </a:lnTo>
                <a:lnTo>
                  <a:pt x="1374" y="2853"/>
                </a:lnTo>
                <a:lnTo>
                  <a:pt x="1458" y="2868"/>
                </a:lnTo>
                <a:lnTo>
                  <a:pt x="1544" y="2877"/>
                </a:lnTo>
                <a:lnTo>
                  <a:pt x="1631" y="2880"/>
                </a:lnTo>
                <a:lnTo>
                  <a:pt x="1718" y="2877"/>
                </a:lnTo>
                <a:lnTo>
                  <a:pt x="1804" y="2868"/>
                </a:lnTo>
                <a:lnTo>
                  <a:pt x="1888" y="2853"/>
                </a:lnTo>
                <a:lnTo>
                  <a:pt x="1970" y="2832"/>
                </a:lnTo>
                <a:lnTo>
                  <a:pt x="2048" y="2806"/>
                </a:lnTo>
                <a:lnTo>
                  <a:pt x="2125" y="2775"/>
                </a:lnTo>
                <a:lnTo>
                  <a:pt x="2200" y="2738"/>
                </a:lnTo>
                <a:lnTo>
                  <a:pt x="2271" y="2697"/>
                </a:lnTo>
                <a:lnTo>
                  <a:pt x="2339" y="2652"/>
                </a:lnTo>
                <a:lnTo>
                  <a:pt x="634" y="930"/>
                </a:lnTo>
                <a:close/>
                <a:moveTo>
                  <a:pt x="1631" y="411"/>
                </a:moveTo>
                <a:lnTo>
                  <a:pt x="1544" y="414"/>
                </a:lnTo>
                <a:lnTo>
                  <a:pt x="1458" y="423"/>
                </a:lnTo>
                <a:lnTo>
                  <a:pt x="1375" y="439"/>
                </a:lnTo>
                <a:lnTo>
                  <a:pt x="1293" y="459"/>
                </a:lnTo>
                <a:lnTo>
                  <a:pt x="1213" y="485"/>
                </a:lnTo>
                <a:lnTo>
                  <a:pt x="1137" y="516"/>
                </a:lnTo>
                <a:lnTo>
                  <a:pt x="1062" y="553"/>
                </a:lnTo>
                <a:lnTo>
                  <a:pt x="991" y="593"/>
                </a:lnTo>
                <a:lnTo>
                  <a:pt x="923" y="640"/>
                </a:lnTo>
                <a:lnTo>
                  <a:pt x="2627" y="2360"/>
                </a:lnTo>
                <a:lnTo>
                  <a:pt x="2674" y="2291"/>
                </a:lnTo>
                <a:lnTo>
                  <a:pt x="2713" y="2220"/>
                </a:lnTo>
                <a:lnTo>
                  <a:pt x="2750" y="2145"/>
                </a:lnTo>
                <a:lnTo>
                  <a:pt x="2781" y="2067"/>
                </a:lnTo>
                <a:lnTo>
                  <a:pt x="2807" y="1987"/>
                </a:lnTo>
                <a:lnTo>
                  <a:pt x="2827" y="1904"/>
                </a:lnTo>
                <a:lnTo>
                  <a:pt x="2842" y="1820"/>
                </a:lnTo>
                <a:lnTo>
                  <a:pt x="2852" y="1734"/>
                </a:lnTo>
                <a:lnTo>
                  <a:pt x="2855" y="1646"/>
                </a:lnTo>
                <a:lnTo>
                  <a:pt x="2852" y="1558"/>
                </a:lnTo>
                <a:lnTo>
                  <a:pt x="2842" y="1471"/>
                </a:lnTo>
                <a:lnTo>
                  <a:pt x="2827" y="1387"/>
                </a:lnTo>
                <a:lnTo>
                  <a:pt x="2807" y="1304"/>
                </a:lnTo>
                <a:lnTo>
                  <a:pt x="2781" y="1224"/>
                </a:lnTo>
                <a:lnTo>
                  <a:pt x="2750" y="1146"/>
                </a:lnTo>
                <a:lnTo>
                  <a:pt x="2713" y="1072"/>
                </a:lnTo>
                <a:lnTo>
                  <a:pt x="2672" y="999"/>
                </a:lnTo>
                <a:lnTo>
                  <a:pt x="2627" y="930"/>
                </a:lnTo>
                <a:lnTo>
                  <a:pt x="2578" y="865"/>
                </a:lnTo>
                <a:lnTo>
                  <a:pt x="2524" y="803"/>
                </a:lnTo>
                <a:lnTo>
                  <a:pt x="2466" y="744"/>
                </a:lnTo>
                <a:lnTo>
                  <a:pt x="2404" y="691"/>
                </a:lnTo>
                <a:lnTo>
                  <a:pt x="2340" y="640"/>
                </a:lnTo>
                <a:lnTo>
                  <a:pt x="2271" y="594"/>
                </a:lnTo>
                <a:lnTo>
                  <a:pt x="2200" y="553"/>
                </a:lnTo>
                <a:lnTo>
                  <a:pt x="2126" y="517"/>
                </a:lnTo>
                <a:lnTo>
                  <a:pt x="2048" y="485"/>
                </a:lnTo>
                <a:lnTo>
                  <a:pt x="1970" y="459"/>
                </a:lnTo>
                <a:lnTo>
                  <a:pt x="1888" y="439"/>
                </a:lnTo>
                <a:lnTo>
                  <a:pt x="1804" y="423"/>
                </a:lnTo>
                <a:lnTo>
                  <a:pt x="1718" y="414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24" y="2"/>
                </a:lnTo>
                <a:lnTo>
                  <a:pt x="1816" y="10"/>
                </a:lnTo>
                <a:lnTo>
                  <a:pt x="1907" y="22"/>
                </a:lnTo>
                <a:lnTo>
                  <a:pt x="1996" y="41"/>
                </a:lnTo>
                <a:lnTo>
                  <a:pt x="2084" y="64"/>
                </a:lnTo>
                <a:lnTo>
                  <a:pt x="2171" y="92"/>
                </a:lnTo>
                <a:lnTo>
                  <a:pt x="2255" y="124"/>
                </a:lnTo>
                <a:lnTo>
                  <a:pt x="2338" y="162"/>
                </a:lnTo>
                <a:lnTo>
                  <a:pt x="2419" y="203"/>
                </a:lnTo>
                <a:lnTo>
                  <a:pt x="2498" y="251"/>
                </a:lnTo>
                <a:lnTo>
                  <a:pt x="2573" y="301"/>
                </a:lnTo>
                <a:lnTo>
                  <a:pt x="2646" y="357"/>
                </a:lnTo>
                <a:lnTo>
                  <a:pt x="2716" y="417"/>
                </a:lnTo>
                <a:lnTo>
                  <a:pt x="2784" y="482"/>
                </a:lnTo>
                <a:lnTo>
                  <a:pt x="2784" y="482"/>
                </a:lnTo>
                <a:lnTo>
                  <a:pt x="2848" y="550"/>
                </a:lnTo>
                <a:lnTo>
                  <a:pt x="2908" y="620"/>
                </a:lnTo>
                <a:lnTo>
                  <a:pt x="2963" y="695"/>
                </a:lnTo>
                <a:lnTo>
                  <a:pt x="3014" y="771"/>
                </a:lnTo>
                <a:lnTo>
                  <a:pt x="3060" y="851"/>
                </a:lnTo>
                <a:lnTo>
                  <a:pt x="3101" y="932"/>
                </a:lnTo>
                <a:lnTo>
                  <a:pt x="3139" y="1015"/>
                </a:lnTo>
                <a:lnTo>
                  <a:pt x="3171" y="1101"/>
                </a:lnTo>
                <a:lnTo>
                  <a:pt x="3198" y="1188"/>
                </a:lnTo>
                <a:lnTo>
                  <a:pt x="3221" y="1277"/>
                </a:lnTo>
                <a:lnTo>
                  <a:pt x="3239" y="1367"/>
                </a:lnTo>
                <a:lnTo>
                  <a:pt x="3252" y="1459"/>
                </a:lnTo>
                <a:lnTo>
                  <a:pt x="3260" y="1552"/>
                </a:lnTo>
                <a:lnTo>
                  <a:pt x="3262" y="1646"/>
                </a:lnTo>
                <a:lnTo>
                  <a:pt x="3260" y="1739"/>
                </a:lnTo>
                <a:lnTo>
                  <a:pt x="3252" y="1832"/>
                </a:lnTo>
                <a:lnTo>
                  <a:pt x="3239" y="1924"/>
                </a:lnTo>
                <a:lnTo>
                  <a:pt x="3221" y="2014"/>
                </a:lnTo>
                <a:lnTo>
                  <a:pt x="3198" y="2103"/>
                </a:lnTo>
                <a:lnTo>
                  <a:pt x="3171" y="2190"/>
                </a:lnTo>
                <a:lnTo>
                  <a:pt x="3139" y="2276"/>
                </a:lnTo>
                <a:lnTo>
                  <a:pt x="3101" y="2359"/>
                </a:lnTo>
                <a:lnTo>
                  <a:pt x="3060" y="2441"/>
                </a:lnTo>
                <a:lnTo>
                  <a:pt x="3014" y="2519"/>
                </a:lnTo>
                <a:lnTo>
                  <a:pt x="2963" y="2596"/>
                </a:lnTo>
                <a:lnTo>
                  <a:pt x="2908" y="2670"/>
                </a:lnTo>
                <a:lnTo>
                  <a:pt x="2848" y="2742"/>
                </a:lnTo>
                <a:lnTo>
                  <a:pt x="2784" y="2810"/>
                </a:lnTo>
                <a:lnTo>
                  <a:pt x="2716" y="2874"/>
                </a:lnTo>
                <a:lnTo>
                  <a:pt x="2646" y="2935"/>
                </a:lnTo>
                <a:lnTo>
                  <a:pt x="2573" y="2989"/>
                </a:lnTo>
                <a:lnTo>
                  <a:pt x="2498" y="3041"/>
                </a:lnTo>
                <a:lnTo>
                  <a:pt x="2419" y="3087"/>
                </a:lnTo>
                <a:lnTo>
                  <a:pt x="2338" y="3130"/>
                </a:lnTo>
                <a:lnTo>
                  <a:pt x="2255" y="3167"/>
                </a:lnTo>
                <a:lnTo>
                  <a:pt x="2171" y="3200"/>
                </a:lnTo>
                <a:lnTo>
                  <a:pt x="2084" y="3228"/>
                </a:lnTo>
                <a:lnTo>
                  <a:pt x="1996" y="3251"/>
                </a:lnTo>
                <a:lnTo>
                  <a:pt x="1907" y="3268"/>
                </a:lnTo>
                <a:lnTo>
                  <a:pt x="1816" y="3282"/>
                </a:lnTo>
                <a:lnTo>
                  <a:pt x="1724" y="3289"/>
                </a:lnTo>
                <a:lnTo>
                  <a:pt x="1631" y="3292"/>
                </a:lnTo>
                <a:lnTo>
                  <a:pt x="1538" y="3289"/>
                </a:lnTo>
                <a:lnTo>
                  <a:pt x="1446" y="3282"/>
                </a:lnTo>
                <a:lnTo>
                  <a:pt x="1356" y="3268"/>
                </a:lnTo>
                <a:lnTo>
                  <a:pt x="1266" y="3251"/>
                </a:lnTo>
                <a:lnTo>
                  <a:pt x="1178" y="3228"/>
                </a:lnTo>
                <a:lnTo>
                  <a:pt x="1092" y="3200"/>
                </a:lnTo>
                <a:lnTo>
                  <a:pt x="1007" y="3167"/>
                </a:lnTo>
                <a:lnTo>
                  <a:pt x="924" y="3130"/>
                </a:lnTo>
                <a:lnTo>
                  <a:pt x="843" y="3087"/>
                </a:lnTo>
                <a:lnTo>
                  <a:pt x="765" y="3041"/>
                </a:lnTo>
                <a:lnTo>
                  <a:pt x="690" y="2989"/>
                </a:lnTo>
                <a:lnTo>
                  <a:pt x="616" y="2935"/>
                </a:lnTo>
                <a:lnTo>
                  <a:pt x="545" y="2874"/>
                </a:lnTo>
                <a:lnTo>
                  <a:pt x="478" y="2810"/>
                </a:lnTo>
                <a:lnTo>
                  <a:pt x="414" y="2742"/>
                </a:lnTo>
                <a:lnTo>
                  <a:pt x="354" y="2670"/>
                </a:lnTo>
                <a:lnTo>
                  <a:pt x="299" y="2596"/>
                </a:lnTo>
                <a:lnTo>
                  <a:pt x="249" y="2519"/>
                </a:lnTo>
                <a:lnTo>
                  <a:pt x="203" y="2441"/>
                </a:lnTo>
                <a:lnTo>
                  <a:pt x="161" y="2359"/>
                </a:lnTo>
                <a:lnTo>
                  <a:pt x="124" y="2276"/>
                </a:lnTo>
                <a:lnTo>
                  <a:pt x="91" y="2190"/>
                </a:lnTo>
                <a:lnTo>
                  <a:pt x="63" y="2103"/>
                </a:lnTo>
                <a:lnTo>
                  <a:pt x="41" y="2014"/>
                </a:lnTo>
                <a:lnTo>
                  <a:pt x="24" y="1924"/>
                </a:lnTo>
                <a:lnTo>
                  <a:pt x="10" y="1833"/>
                </a:lnTo>
                <a:lnTo>
                  <a:pt x="3" y="1740"/>
                </a:lnTo>
                <a:lnTo>
                  <a:pt x="0" y="1646"/>
                </a:lnTo>
                <a:lnTo>
                  <a:pt x="3" y="1552"/>
                </a:lnTo>
                <a:lnTo>
                  <a:pt x="10" y="1459"/>
                </a:lnTo>
                <a:lnTo>
                  <a:pt x="24" y="1367"/>
                </a:lnTo>
                <a:lnTo>
                  <a:pt x="41" y="1277"/>
                </a:lnTo>
                <a:lnTo>
                  <a:pt x="63" y="1188"/>
                </a:lnTo>
                <a:lnTo>
                  <a:pt x="91" y="1101"/>
                </a:lnTo>
                <a:lnTo>
                  <a:pt x="124" y="1015"/>
                </a:lnTo>
                <a:lnTo>
                  <a:pt x="161" y="932"/>
                </a:lnTo>
                <a:lnTo>
                  <a:pt x="203" y="851"/>
                </a:lnTo>
                <a:lnTo>
                  <a:pt x="249" y="771"/>
                </a:lnTo>
                <a:lnTo>
                  <a:pt x="299" y="695"/>
                </a:lnTo>
                <a:lnTo>
                  <a:pt x="354" y="621"/>
                </a:lnTo>
                <a:lnTo>
                  <a:pt x="414" y="550"/>
                </a:lnTo>
                <a:lnTo>
                  <a:pt x="478" y="482"/>
                </a:lnTo>
                <a:lnTo>
                  <a:pt x="545" y="417"/>
                </a:lnTo>
                <a:lnTo>
                  <a:pt x="616" y="357"/>
                </a:lnTo>
                <a:lnTo>
                  <a:pt x="690" y="301"/>
                </a:lnTo>
                <a:lnTo>
                  <a:pt x="765" y="251"/>
                </a:lnTo>
                <a:lnTo>
                  <a:pt x="843" y="203"/>
                </a:lnTo>
                <a:lnTo>
                  <a:pt x="924" y="162"/>
                </a:lnTo>
                <a:lnTo>
                  <a:pt x="1007" y="124"/>
                </a:lnTo>
                <a:lnTo>
                  <a:pt x="1092" y="92"/>
                </a:lnTo>
                <a:lnTo>
                  <a:pt x="1178" y="64"/>
                </a:lnTo>
                <a:lnTo>
                  <a:pt x="1266" y="41"/>
                </a:lnTo>
                <a:lnTo>
                  <a:pt x="1356" y="22"/>
                </a:lnTo>
                <a:lnTo>
                  <a:pt x="1446" y="10"/>
                </a:lnTo>
                <a:lnTo>
                  <a:pt x="1538" y="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676"/>
          <p:cNvSpPr/>
          <p:nvPr/>
        </p:nvSpPr>
        <p:spPr bwMode="auto">
          <a:xfrm>
            <a:off x="8704894" y="4172523"/>
            <a:ext cx="469413" cy="474015"/>
          </a:xfrm>
          <a:custGeom>
            <a:avLst/>
            <a:gdLst>
              <a:gd name="T0" fmla="*/ 586 w 3262"/>
              <a:gd name="T1" fmla="*/ 1 h 3292"/>
              <a:gd name="T2" fmla="*/ 624 w 3262"/>
              <a:gd name="T3" fmla="*/ 15 h 3292"/>
              <a:gd name="T4" fmla="*/ 1631 w 3262"/>
              <a:gd name="T5" fmla="*/ 1028 h 3292"/>
              <a:gd name="T6" fmla="*/ 2638 w 3262"/>
              <a:gd name="T7" fmla="*/ 15 h 3292"/>
              <a:gd name="T8" fmla="*/ 2676 w 3262"/>
              <a:gd name="T9" fmla="*/ 1 h 3292"/>
              <a:gd name="T10" fmla="*/ 2713 w 3262"/>
              <a:gd name="T11" fmla="*/ 2 h 3292"/>
              <a:gd name="T12" fmla="*/ 2749 w 3262"/>
              <a:gd name="T13" fmla="*/ 16 h 3292"/>
              <a:gd name="T14" fmla="*/ 3232 w 3262"/>
              <a:gd name="T15" fmla="*/ 502 h 3292"/>
              <a:gd name="T16" fmla="*/ 3255 w 3262"/>
              <a:gd name="T17" fmla="*/ 535 h 3292"/>
              <a:gd name="T18" fmla="*/ 3262 w 3262"/>
              <a:gd name="T19" fmla="*/ 572 h 3292"/>
              <a:gd name="T20" fmla="*/ 3256 w 3262"/>
              <a:gd name="T21" fmla="*/ 610 h 3292"/>
              <a:gd name="T22" fmla="*/ 3232 w 3262"/>
              <a:gd name="T23" fmla="*/ 647 h 3292"/>
              <a:gd name="T24" fmla="*/ 3232 w 3262"/>
              <a:gd name="T25" fmla="*/ 2644 h 3292"/>
              <a:gd name="T26" fmla="*/ 3256 w 3262"/>
              <a:gd name="T27" fmla="*/ 2681 h 3292"/>
              <a:gd name="T28" fmla="*/ 3262 w 3262"/>
              <a:gd name="T29" fmla="*/ 2719 h 3292"/>
              <a:gd name="T30" fmla="*/ 3255 w 3262"/>
              <a:gd name="T31" fmla="*/ 2757 h 3292"/>
              <a:gd name="T32" fmla="*/ 3232 w 3262"/>
              <a:gd name="T33" fmla="*/ 2790 h 3292"/>
              <a:gd name="T34" fmla="*/ 2749 w 3262"/>
              <a:gd name="T35" fmla="*/ 3274 h 3292"/>
              <a:gd name="T36" fmla="*/ 2713 w 3262"/>
              <a:gd name="T37" fmla="*/ 3290 h 3292"/>
              <a:gd name="T38" fmla="*/ 2676 w 3262"/>
              <a:gd name="T39" fmla="*/ 3290 h 3292"/>
              <a:gd name="T40" fmla="*/ 2638 w 3262"/>
              <a:gd name="T41" fmla="*/ 3275 h 3292"/>
              <a:gd name="T42" fmla="*/ 1631 w 3262"/>
              <a:gd name="T43" fmla="*/ 2262 h 3292"/>
              <a:gd name="T44" fmla="*/ 624 w 3262"/>
              <a:gd name="T45" fmla="*/ 3275 h 3292"/>
              <a:gd name="T46" fmla="*/ 586 w 3262"/>
              <a:gd name="T47" fmla="*/ 3290 h 3292"/>
              <a:gd name="T48" fmla="*/ 548 w 3262"/>
              <a:gd name="T49" fmla="*/ 3290 h 3292"/>
              <a:gd name="T50" fmla="*/ 513 w 3262"/>
              <a:gd name="T51" fmla="*/ 3274 h 3292"/>
              <a:gd name="T52" fmla="*/ 30 w 3262"/>
              <a:gd name="T53" fmla="*/ 2790 h 3292"/>
              <a:gd name="T54" fmla="*/ 8 w 3262"/>
              <a:gd name="T55" fmla="*/ 2757 h 3292"/>
              <a:gd name="T56" fmla="*/ 0 w 3262"/>
              <a:gd name="T57" fmla="*/ 2719 h 3292"/>
              <a:gd name="T58" fmla="*/ 6 w 3262"/>
              <a:gd name="T59" fmla="*/ 2681 h 3292"/>
              <a:gd name="T60" fmla="*/ 30 w 3262"/>
              <a:gd name="T61" fmla="*/ 2644 h 3292"/>
              <a:gd name="T62" fmla="*/ 30 w 3262"/>
              <a:gd name="T63" fmla="*/ 647 h 3292"/>
              <a:gd name="T64" fmla="*/ 16 w 3262"/>
              <a:gd name="T65" fmla="*/ 630 h 3292"/>
              <a:gd name="T66" fmla="*/ 2 w 3262"/>
              <a:gd name="T67" fmla="*/ 591 h 3292"/>
              <a:gd name="T68" fmla="*/ 2 w 3262"/>
              <a:gd name="T69" fmla="*/ 553 h 3292"/>
              <a:gd name="T70" fmla="*/ 17 w 3262"/>
              <a:gd name="T71" fmla="*/ 517 h 3292"/>
              <a:gd name="T72" fmla="*/ 497 w 3262"/>
              <a:gd name="T73" fmla="*/ 30 h 3292"/>
              <a:gd name="T74" fmla="*/ 530 w 3262"/>
              <a:gd name="T75" fmla="*/ 7 h 3292"/>
              <a:gd name="T76" fmla="*/ 568 w 3262"/>
              <a:gd name="T7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2" h="3292">
                <a:moveTo>
                  <a:pt x="568" y="0"/>
                </a:moveTo>
                <a:lnTo>
                  <a:pt x="586" y="1"/>
                </a:lnTo>
                <a:lnTo>
                  <a:pt x="605" y="6"/>
                </a:lnTo>
                <a:lnTo>
                  <a:pt x="624" y="15"/>
                </a:lnTo>
                <a:lnTo>
                  <a:pt x="642" y="30"/>
                </a:lnTo>
                <a:lnTo>
                  <a:pt x="1631" y="1028"/>
                </a:lnTo>
                <a:lnTo>
                  <a:pt x="2620" y="30"/>
                </a:lnTo>
                <a:lnTo>
                  <a:pt x="2638" y="15"/>
                </a:lnTo>
                <a:lnTo>
                  <a:pt x="2657" y="6"/>
                </a:lnTo>
                <a:lnTo>
                  <a:pt x="2676" y="1"/>
                </a:lnTo>
                <a:lnTo>
                  <a:pt x="2695" y="0"/>
                </a:lnTo>
                <a:lnTo>
                  <a:pt x="2713" y="2"/>
                </a:lnTo>
                <a:lnTo>
                  <a:pt x="2732" y="7"/>
                </a:lnTo>
                <a:lnTo>
                  <a:pt x="2749" y="16"/>
                </a:lnTo>
                <a:lnTo>
                  <a:pt x="2765" y="30"/>
                </a:lnTo>
                <a:lnTo>
                  <a:pt x="3232" y="502"/>
                </a:lnTo>
                <a:lnTo>
                  <a:pt x="3245" y="517"/>
                </a:lnTo>
                <a:lnTo>
                  <a:pt x="3255" y="535"/>
                </a:lnTo>
                <a:lnTo>
                  <a:pt x="3260" y="553"/>
                </a:lnTo>
                <a:lnTo>
                  <a:pt x="3262" y="572"/>
                </a:lnTo>
                <a:lnTo>
                  <a:pt x="3261" y="591"/>
                </a:lnTo>
                <a:lnTo>
                  <a:pt x="3256" y="610"/>
                </a:lnTo>
                <a:lnTo>
                  <a:pt x="3246" y="630"/>
                </a:lnTo>
                <a:lnTo>
                  <a:pt x="3232" y="647"/>
                </a:lnTo>
                <a:lnTo>
                  <a:pt x="2243" y="1646"/>
                </a:lnTo>
                <a:lnTo>
                  <a:pt x="3232" y="2644"/>
                </a:lnTo>
                <a:lnTo>
                  <a:pt x="3246" y="2662"/>
                </a:lnTo>
                <a:lnTo>
                  <a:pt x="3256" y="2681"/>
                </a:lnTo>
                <a:lnTo>
                  <a:pt x="3261" y="2700"/>
                </a:lnTo>
                <a:lnTo>
                  <a:pt x="3262" y="2719"/>
                </a:lnTo>
                <a:lnTo>
                  <a:pt x="3260" y="2738"/>
                </a:lnTo>
                <a:lnTo>
                  <a:pt x="3255" y="2757"/>
                </a:lnTo>
                <a:lnTo>
                  <a:pt x="3245" y="2774"/>
                </a:lnTo>
                <a:lnTo>
                  <a:pt x="3232" y="2790"/>
                </a:lnTo>
                <a:lnTo>
                  <a:pt x="2765" y="3262"/>
                </a:lnTo>
                <a:lnTo>
                  <a:pt x="2749" y="3274"/>
                </a:lnTo>
                <a:lnTo>
                  <a:pt x="2732" y="3284"/>
                </a:lnTo>
                <a:lnTo>
                  <a:pt x="2713" y="3290"/>
                </a:lnTo>
                <a:lnTo>
                  <a:pt x="2695" y="3292"/>
                </a:lnTo>
                <a:lnTo>
                  <a:pt x="2676" y="3290"/>
                </a:lnTo>
                <a:lnTo>
                  <a:pt x="2657" y="3285"/>
                </a:lnTo>
                <a:lnTo>
                  <a:pt x="2638" y="3275"/>
                </a:lnTo>
                <a:lnTo>
                  <a:pt x="2620" y="3262"/>
                </a:lnTo>
                <a:lnTo>
                  <a:pt x="1631" y="2262"/>
                </a:lnTo>
                <a:lnTo>
                  <a:pt x="642" y="3262"/>
                </a:lnTo>
                <a:lnTo>
                  <a:pt x="624" y="3275"/>
                </a:lnTo>
                <a:lnTo>
                  <a:pt x="605" y="3285"/>
                </a:lnTo>
                <a:lnTo>
                  <a:pt x="586" y="3290"/>
                </a:lnTo>
                <a:lnTo>
                  <a:pt x="568" y="3292"/>
                </a:lnTo>
                <a:lnTo>
                  <a:pt x="548" y="3290"/>
                </a:lnTo>
                <a:lnTo>
                  <a:pt x="530" y="3284"/>
                </a:lnTo>
                <a:lnTo>
                  <a:pt x="513" y="3274"/>
                </a:lnTo>
                <a:lnTo>
                  <a:pt x="497" y="3262"/>
                </a:lnTo>
                <a:lnTo>
                  <a:pt x="30" y="2790"/>
                </a:lnTo>
                <a:lnTo>
                  <a:pt x="17" y="2774"/>
                </a:lnTo>
                <a:lnTo>
                  <a:pt x="8" y="2757"/>
                </a:lnTo>
                <a:lnTo>
                  <a:pt x="2" y="2738"/>
                </a:lnTo>
                <a:lnTo>
                  <a:pt x="0" y="2719"/>
                </a:lnTo>
                <a:lnTo>
                  <a:pt x="2" y="2700"/>
                </a:lnTo>
                <a:lnTo>
                  <a:pt x="6" y="2681"/>
                </a:lnTo>
                <a:lnTo>
                  <a:pt x="16" y="2662"/>
                </a:lnTo>
                <a:lnTo>
                  <a:pt x="30" y="2644"/>
                </a:lnTo>
                <a:lnTo>
                  <a:pt x="1019" y="1646"/>
                </a:lnTo>
                <a:lnTo>
                  <a:pt x="30" y="647"/>
                </a:lnTo>
                <a:lnTo>
                  <a:pt x="30" y="647"/>
                </a:lnTo>
                <a:lnTo>
                  <a:pt x="16" y="630"/>
                </a:lnTo>
                <a:lnTo>
                  <a:pt x="6" y="610"/>
                </a:lnTo>
                <a:lnTo>
                  <a:pt x="2" y="591"/>
                </a:lnTo>
                <a:lnTo>
                  <a:pt x="0" y="572"/>
                </a:lnTo>
                <a:lnTo>
                  <a:pt x="2" y="553"/>
                </a:lnTo>
                <a:lnTo>
                  <a:pt x="8" y="535"/>
                </a:lnTo>
                <a:lnTo>
                  <a:pt x="17" y="517"/>
                </a:lnTo>
                <a:lnTo>
                  <a:pt x="30" y="502"/>
                </a:lnTo>
                <a:lnTo>
                  <a:pt x="497" y="30"/>
                </a:lnTo>
                <a:lnTo>
                  <a:pt x="513" y="16"/>
                </a:lnTo>
                <a:lnTo>
                  <a:pt x="530" y="7"/>
                </a:lnTo>
                <a:lnTo>
                  <a:pt x="548" y="2"/>
                </a:lnTo>
                <a:lnTo>
                  <a:pt x="56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5" name="Freeform 681"/>
          <p:cNvSpPr/>
          <p:nvPr/>
        </p:nvSpPr>
        <p:spPr bwMode="auto">
          <a:xfrm>
            <a:off x="9422827" y="4209965"/>
            <a:ext cx="469415" cy="365867"/>
          </a:xfrm>
          <a:custGeom>
            <a:avLst/>
            <a:gdLst>
              <a:gd name="T0" fmla="*/ 2751 w 3261"/>
              <a:gd name="T1" fmla="*/ 0 h 2544"/>
              <a:gd name="T2" fmla="*/ 3261 w 3261"/>
              <a:gd name="T3" fmla="*/ 508 h 2544"/>
              <a:gd name="T4" fmla="*/ 1222 w 3261"/>
              <a:gd name="T5" fmla="*/ 2544 h 2544"/>
              <a:gd name="T6" fmla="*/ 0 w 3261"/>
              <a:gd name="T7" fmla="*/ 1323 h 2544"/>
              <a:gd name="T8" fmla="*/ 510 w 3261"/>
              <a:gd name="T9" fmla="*/ 814 h 2544"/>
              <a:gd name="T10" fmla="*/ 1222 w 3261"/>
              <a:gd name="T11" fmla="*/ 1527 h 2544"/>
              <a:gd name="T12" fmla="*/ 2751 w 3261"/>
              <a:gd name="T13" fmla="*/ 0 h 2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61" h="2544">
                <a:moveTo>
                  <a:pt x="2751" y="0"/>
                </a:moveTo>
                <a:lnTo>
                  <a:pt x="3261" y="508"/>
                </a:lnTo>
                <a:lnTo>
                  <a:pt x="1222" y="2544"/>
                </a:lnTo>
                <a:lnTo>
                  <a:pt x="0" y="1323"/>
                </a:lnTo>
                <a:lnTo>
                  <a:pt x="510" y="814"/>
                </a:lnTo>
                <a:lnTo>
                  <a:pt x="1222" y="1527"/>
                </a:lnTo>
                <a:lnTo>
                  <a:pt x="275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6" name="Freeform 686"/>
          <p:cNvSpPr>
            <a:spLocks noEditPoints="1"/>
          </p:cNvSpPr>
          <p:nvPr/>
        </p:nvSpPr>
        <p:spPr bwMode="auto">
          <a:xfrm>
            <a:off x="10140759" y="4207177"/>
            <a:ext cx="469413" cy="373920"/>
          </a:xfrm>
          <a:custGeom>
            <a:avLst/>
            <a:gdLst>
              <a:gd name="T0" fmla="*/ 2636 w 3264"/>
              <a:gd name="T1" fmla="*/ 341 h 2596"/>
              <a:gd name="T2" fmla="*/ 1268 w 3264"/>
              <a:gd name="T3" fmla="*/ 1695 h 2596"/>
              <a:gd name="T4" fmla="*/ 628 w 3264"/>
              <a:gd name="T5" fmla="*/ 1063 h 2596"/>
              <a:gd name="T6" fmla="*/ 345 w 3264"/>
              <a:gd name="T7" fmla="*/ 1344 h 2596"/>
              <a:gd name="T8" fmla="*/ 1268 w 3264"/>
              <a:gd name="T9" fmla="*/ 2256 h 2596"/>
              <a:gd name="T10" fmla="*/ 2919 w 3264"/>
              <a:gd name="T11" fmla="*/ 622 h 2596"/>
              <a:gd name="T12" fmla="*/ 2636 w 3264"/>
              <a:gd name="T13" fmla="*/ 341 h 2596"/>
              <a:gd name="T14" fmla="*/ 2636 w 3264"/>
              <a:gd name="T15" fmla="*/ 0 h 2596"/>
              <a:gd name="T16" fmla="*/ 3264 w 3264"/>
              <a:gd name="T17" fmla="*/ 622 h 2596"/>
              <a:gd name="T18" fmla="*/ 1268 w 3264"/>
              <a:gd name="T19" fmla="*/ 2596 h 2596"/>
              <a:gd name="T20" fmla="*/ 0 w 3264"/>
              <a:gd name="T21" fmla="*/ 1344 h 2596"/>
              <a:gd name="T22" fmla="*/ 628 w 3264"/>
              <a:gd name="T23" fmla="*/ 721 h 2596"/>
              <a:gd name="T24" fmla="*/ 1268 w 3264"/>
              <a:gd name="T25" fmla="*/ 1353 h 2596"/>
              <a:gd name="T26" fmla="*/ 2636 w 3264"/>
              <a:gd name="T27" fmla="*/ 0 h 2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64" h="2596">
                <a:moveTo>
                  <a:pt x="2636" y="341"/>
                </a:moveTo>
                <a:lnTo>
                  <a:pt x="1268" y="1695"/>
                </a:lnTo>
                <a:lnTo>
                  <a:pt x="628" y="1063"/>
                </a:lnTo>
                <a:lnTo>
                  <a:pt x="345" y="1344"/>
                </a:lnTo>
                <a:lnTo>
                  <a:pt x="1268" y="2256"/>
                </a:lnTo>
                <a:lnTo>
                  <a:pt x="2919" y="622"/>
                </a:lnTo>
                <a:lnTo>
                  <a:pt x="2636" y="341"/>
                </a:lnTo>
                <a:close/>
                <a:moveTo>
                  <a:pt x="2636" y="0"/>
                </a:moveTo>
                <a:lnTo>
                  <a:pt x="3264" y="622"/>
                </a:lnTo>
                <a:lnTo>
                  <a:pt x="1268" y="2596"/>
                </a:lnTo>
                <a:lnTo>
                  <a:pt x="0" y="1344"/>
                </a:lnTo>
                <a:lnTo>
                  <a:pt x="628" y="721"/>
                </a:lnTo>
                <a:lnTo>
                  <a:pt x="1268" y="1353"/>
                </a:lnTo>
                <a:lnTo>
                  <a:pt x="26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7" name="Freeform 691"/>
          <p:cNvSpPr>
            <a:spLocks noEditPoints="1"/>
          </p:cNvSpPr>
          <p:nvPr/>
        </p:nvSpPr>
        <p:spPr bwMode="auto">
          <a:xfrm>
            <a:off x="10858689" y="4172523"/>
            <a:ext cx="411887" cy="474015"/>
          </a:xfrm>
          <a:custGeom>
            <a:avLst/>
            <a:gdLst>
              <a:gd name="T0" fmla="*/ 1127 w 2869"/>
              <a:gd name="T1" fmla="*/ 3292 h 3292"/>
              <a:gd name="T2" fmla="*/ 1127 w 2869"/>
              <a:gd name="T3" fmla="*/ 2617 h 3292"/>
              <a:gd name="T4" fmla="*/ 1229 w 2869"/>
              <a:gd name="T5" fmla="*/ 1234 h 3292"/>
              <a:gd name="T6" fmla="*/ 1229 w 2869"/>
              <a:gd name="T7" fmla="*/ 823 h 3292"/>
              <a:gd name="T8" fmla="*/ 1639 w 2869"/>
              <a:gd name="T9" fmla="*/ 617 h 3292"/>
              <a:gd name="T10" fmla="*/ 205 w 2869"/>
              <a:gd name="T11" fmla="*/ 205 h 3292"/>
              <a:gd name="T12" fmla="*/ 615 w 2869"/>
              <a:gd name="T13" fmla="*/ 205 h 3292"/>
              <a:gd name="T14" fmla="*/ 2869 w 2869"/>
              <a:gd name="T15" fmla="*/ 0 h 3292"/>
              <a:gd name="T16" fmla="*/ 2254 w 2869"/>
              <a:gd name="T17" fmla="*/ 1234 h 3292"/>
              <a:gd name="T18" fmla="*/ 2254 w 2869"/>
              <a:gd name="T19" fmla="*/ 1439 h 3292"/>
              <a:gd name="T20" fmla="*/ 2159 w 2869"/>
              <a:gd name="T21" fmla="*/ 1417 h 3292"/>
              <a:gd name="T22" fmla="*/ 2088 w 2869"/>
              <a:gd name="T23" fmla="*/ 1356 h 3292"/>
              <a:gd name="T24" fmla="*/ 2051 w 2869"/>
              <a:gd name="T25" fmla="*/ 1267 h 3292"/>
              <a:gd name="T26" fmla="*/ 2051 w 2869"/>
              <a:gd name="T27" fmla="*/ 172 h 3292"/>
              <a:gd name="T28" fmla="*/ 2088 w 2869"/>
              <a:gd name="T29" fmla="*/ 84 h 3292"/>
              <a:gd name="T30" fmla="*/ 2159 w 2869"/>
              <a:gd name="T31" fmla="*/ 22 h 3292"/>
              <a:gd name="T32" fmla="*/ 2254 w 2869"/>
              <a:gd name="T33" fmla="*/ 0 h 3292"/>
              <a:gd name="T34" fmla="*/ 1672 w 2869"/>
              <a:gd name="T35" fmla="*/ 2 h 3292"/>
              <a:gd name="T36" fmla="*/ 1760 w 2869"/>
              <a:gd name="T37" fmla="*/ 39 h 3292"/>
              <a:gd name="T38" fmla="*/ 1821 w 2869"/>
              <a:gd name="T39" fmla="*/ 111 h 3292"/>
              <a:gd name="T40" fmla="*/ 1844 w 2869"/>
              <a:gd name="T41" fmla="*/ 205 h 3292"/>
              <a:gd name="T42" fmla="*/ 1841 w 2869"/>
              <a:gd name="T43" fmla="*/ 569 h 3292"/>
              <a:gd name="T44" fmla="*/ 1825 w 2869"/>
              <a:gd name="T45" fmla="*/ 640 h 3292"/>
              <a:gd name="T46" fmla="*/ 1790 w 2869"/>
              <a:gd name="T47" fmla="*/ 692 h 3292"/>
              <a:gd name="T48" fmla="*/ 1729 w 2869"/>
              <a:gd name="T49" fmla="*/ 717 h 3292"/>
              <a:gd name="T50" fmla="*/ 1753 w 2869"/>
              <a:gd name="T51" fmla="*/ 727 h 3292"/>
              <a:gd name="T52" fmla="*/ 1803 w 2869"/>
              <a:gd name="T53" fmla="*/ 763 h 3292"/>
              <a:gd name="T54" fmla="*/ 1832 w 2869"/>
              <a:gd name="T55" fmla="*/ 822 h 3292"/>
              <a:gd name="T56" fmla="*/ 1844 w 2869"/>
              <a:gd name="T57" fmla="*/ 897 h 3292"/>
              <a:gd name="T58" fmla="*/ 1841 w 2869"/>
              <a:gd name="T59" fmla="*/ 1267 h 3292"/>
              <a:gd name="T60" fmla="*/ 1804 w 2869"/>
              <a:gd name="T61" fmla="*/ 1356 h 3292"/>
              <a:gd name="T62" fmla="*/ 1732 w 2869"/>
              <a:gd name="T63" fmla="*/ 1417 h 3292"/>
              <a:gd name="T64" fmla="*/ 1639 w 2869"/>
              <a:gd name="T65" fmla="*/ 1439 h 3292"/>
              <a:gd name="T66" fmla="*/ 205 w 2869"/>
              <a:gd name="T67" fmla="*/ 0 h 3292"/>
              <a:gd name="T68" fmla="*/ 680 w 2869"/>
              <a:gd name="T69" fmla="*/ 10 h 3292"/>
              <a:gd name="T70" fmla="*/ 760 w 2869"/>
              <a:gd name="T71" fmla="*/ 60 h 3292"/>
              <a:gd name="T72" fmla="*/ 809 w 2869"/>
              <a:gd name="T73" fmla="*/ 140 h 3292"/>
              <a:gd name="T74" fmla="*/ 819 w 2869"/>
              <a:gd name="T75" fmla="*/ 1439 h 3292"/>
              <a:gd name="T76" fmla="*/ 205 w 2869"/>
              <a:gd name="T77" fmla="*/ 823 h 3292"/>
              <a:gd name="T78" fmla="*/ 0 w 2869"/>
              <a:gd name="T79" fmla="*/ 205 h 3292"/>
              <a:gd name="T80" fmla="*/ 23 w 2869"/>
              <a:gd name="T81" fmla="*/ 111 h 3292"/>
              <a:gd name="T82" fmla="*/ 84 w 2869"/>
              <a:gd name="T83" fmla="*/ 39 h 3292"/>
              <a:gd name="T84" fmla="*/ 172 w 2869"/>
              <a:gd name="T85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69" h="3292">
                <a:moveTo>
                  <a:pt x="2254" y="1646"/>
                </a:moveTo>
                <a:lnTo>
                  <a:pt x="2458" y="1851"/>
                </a:lnTo>
                <a:lnTo>
                  <a:pt x="1127" y="3292"/>
                </a:lnTo>
                <a:lnTo>
                  <a:pt x="409" y="2366"/>
                </a:lnTo>
                <a:lnTo>
                  <a:pt x="672" y="2140"/>
                </a:lnTo>
                <a:lnTo>
                  <a:pt x="1127" y="2617"/>
                </a:lnTo>
                <a:lnTo>
                  <a:pt x="2254" y="1646"/>
                </a:lnTo>
                <a:close/>
                <a:moveTo>
                  <a:pt x="1229" y="823"/>
                </a:moveTo>
                <a:lnTo>
                  <a:pt x="1229" y="1234"/>
                </a:lnTo>
                <a:lnTo>
                  <a:pt x="1639" y="1234"/>
                </a:lnTo>
                <a:lnTo>
                  <a:pt x="1639" y="823"/>
                </a:lnTo>
                <a:lnTo>
                  <a:pt x="1229" y="823"/>
                </a:lnTo>
                <a:close/>
                <a:moveTo>
                  <a:pt x="1229" y="205"/>
                </a:moveTo>
                <a:lnTo>
                  <a:pt x="1229" y="617"/>
                </a:lnTo>
                <a:lnTo>
                  <a:pt x="1639" y="617"/>
                </a:lnTo>
                <a:lnTo>
                  <a:pt x="1639" y="205"/>
                </a:lnTo>
                <a:lnTo>
                  <a:pt x="1229" y="205"/>
                </a:lnTo>
                <a:close/>
                <a:moveTo>
                  <a:pt x="205" y="205"/>
                </a:moveTo>
                <a:lnTo>
                  <a:pt x="205" y="617"/>
                </a:lnTo>
                <a:lnTo>
                  <a:pt x="615" y="617"/>
                </a:lnTo>
                <a:lnTo>
                  <a:pt x="615" y="205"/>
                </a:lnTo>
                <a:lnTo>
                  <a:pt x="205" y="205"/>
                </a:lnTo>
                <a:close/>
                <a:moveTo>
                  <a:pt x="2254" y="0"/>
                </a:moveTo>
                <a:lnTo>
                  <a:pt x="2869" y="0"/>
                </a:lnTo>
                <a:lnTo>
                  <a:pt x="2869" y="205"/>
                </a:lnTo>
                <a:lnTo>
                  <a:pt x="2254" y="205"/>
                </a:lnTo>
                <a:lnTo>
                  <a:pt x="2254" y="1234"/>
                </a:lnTo>
                <a:lnTo>
                  <a:pt x="2869" y="1234"/>
                </a:lnTo>
                <a:lnTo>
                  <a:pt x="2869" y="1439"/>
                </a:lnTo>
                <a:lnTo>
                  <a:pt x="2254" y="1439"/>
                </a:lnTo>
                <a:lnTo>
                  <a:pt x="2221" y="1437"/>
                </a:lnTo>
                <a:lnTo>
                  <a:pt x="2189" y="1429"/>
                </a:lnTo>
                <a:lnTo>
                  <a:pt x="2159" y="1417"/>
                </a:lnTo>
                <a:lnTo>
                  <a:pt x="2132" y="1400"/>
                </a:lnTo>
                <a:lnTo>
                  <a:pt x="2109" y="1379"/>
                </a:lnTo>
                <a:lnTo>
                  <a:pt x="2088" y="1356"/>
                </a:lnTo>
                <a:lnTo>
                  <a:pt x="2072" y="1329"/>
                </a:lnTo>
                <a:lnTo>
                  <a:pt x="2059" y="1299"/>
                </a:lnTo>
                <a:lnTo>
                  <a:pt x="2051" y="1267"/>
                </a:lnTo>
                <a:lnTo>
                  <a:pt x="2049" y="1234"/>
                </a:lnTo>
                <a:lnTo>
                  <a:pt x="2049" y="205"/>
                </a:lnTo>
                <a:lnTo>
                  <a:pt x="2051" y="172"/>
                </a:lnTo>
                <a:lnTo>
                  <a:pt x="2059" y="140"/>
                </a:lnTo>
                <a:lnTo>
                  <a:pt x="2072" y="111"/>
                </a:lnTo>
                <a:lnTo>
                  <a:pt x="2088" y="84"/>
                </a:lnTo>
                <a:lnTo>
                  <a:pt x="2109" y="60"/>
                </a:lnTo>
                <a:lnTo>
                  <a:pt x="2132" y="39"/>
                </a:lnTo>
                <a:lnTo>
                  <a:pt x="2159" y="22"/>
                </a:lnTo>
                <a:lnTo>
                  <a:pt x="2189" y="10"/>
                </a:lnTo>
                <a:lnTo>
                  <a:pt x="2221" y="2"/>
                </a:lnTo>
                <a:lnTo>
                  <a:pt x="2254" y="0"/>
                </a:lnTo>
                <a:close/>
                <a:moveTo>
                  <a:pt x="1024" y="0"/>
                </a:moveTo>
                <a:lnTo>
                  <a:pt x="1639" y="0"/>
                </a:lnTo>
                <a:lnTo>
                  <a:pt x="1672" y="2"/>
                </a:lnTo>
                <a:lnTo>
                  <a:pt x="1704" y="10"/>
                </a:lnTo>
                <a:lnTo>
                  <a:pt x="1732" y="22"/>
                </a:lnTo>
                <a:lnTo>
                  <a:pt x="1760" y="39"/>
                </a:lnTo>
                <a:lnTo>
                  <a:pt x="1784" y="60"/>
                </a:lnTo>
                <a:lnTo>
                  <a:pt x="1804" y="84"/>
                </a:lnTo>
                <a:lnTo>
                  <a:pt x="1821" y="111"/>
                </a:lnTo>
                <a:lnTo>
                  <a:pt x="1833" y="140"/>
                </a:lnTo>
                <a:lnTo>
                  <a:pt x="1841" y="172"/>
                </a:lnTo>
                <a:lnTo>
                  <a:pt x="1844" y="205"/>
                </a:lnTo>
                <a:lnTo>
                  <a:pt x="1844" y="514"/>
                </a:lnTo>
                <a:lnTo>
                  <a:pt x="1844" y="542"/>
                </a:lnTo>
                <a:lnTo>
                  <a:pt x="1841" y="569"/>
                </a:lnTo>
                <a:lnTo>
                  <a:pt x="1837" y="593"/>
                </a:lnTo>
                <a:lnTo>
                  <a:pt x="1832" y="617"/>
                </a:lnTo>
                <a:lnTo>
                  <a:pt x="1825" y="640"/>
                </a:lnTo>
                <a:lnTo>
                  <a:pt x="1816" y="660"/>
                </a:lnTo>
                <a:lnTo>
                  <a:pt x="1803" y="677"/>
                </a:lnTo>
                <a:lnTo>
                  <a:pt x="1790" y="692"/>
                </a:lnTo>
                <a:lnTo>
                  <a:pt x="1773" y="703"/>
                </a:lnTo>
                <a:lnTo>
                  <a:pt x="1753" y="712"/>
                </a:lnTo>
                <a:lnTo>
                  <a:pt x="1729" y="717"/>
                </a:lnTo>
                <a:lnTo>
                  <a:pt x="1703" y="719"/>
                </a:lnTo>
                <a:lnTo>
                  <a:pt x="1729" y="722"/>
                </a:lnTo>
                <a:lnTo>
                  <a:pt x="1753" y="727"/>
                </a:lnTo>
                <a:lnTo>
                  <a:pt x="1773" y="736"/>
                </a:lnTo>
                <a:lnTo>
                  <a:pt x="1790" y="747"/>
                </a:lnTo>
                <a:lnTo>
                  <a:pt x="1803" y="763"/>
                </a:lnTo>
                <a:lnTo>
                  <a:pt x="1816" y="780"/>
                </a:lnTo>
                <a:lnTo>
                  <a:pt x="1825" y="800"/>
                </a:lnTo>
                <a:lnTo>
                  <a:pt x="1832" y="822"/>
                </a:lnTo>
                <a:lnTo>
                  <a:pt x="1837" y="845"/>
                </a:lnTo>
                <a:lnTo>
                  <a:pt x="1841" y="871"/>
                </a:lnTo>
                <a:lnTo>
                  <a:pt x="1844" y="897"/>
                </a:lnTo>
                <a:lnTo>
                  <a:pt x="1844" y="925"/>
                </a:lnTo>
                <a:lnTo>
                  <a:pt x="1844" y="1234"/>
                </a:lnTo>
                <a:lnTo>
                  <a:pt x="1841" y="1267"/>
                </a:lnTo>
                <a:lnTo>
                  <a:pt x="1833" y="1299"/>
                </a:lnTo>
                <a:lnTo>
                  <a:pt x="1821" y="1329"/>
                </a:lnTo>
                <a:lnTo>
                  <a:pt x="1804" y="1356"/>
                </a:lnTo>
                <a:lnTo>
                  <a:pt x="1784" y="1379"/>
                </a:lnTo>
                <a:lnTo>
                  <a:pt x="1760" y="1400"/>
                </a:lnTo>
                <a:lnTo>
                  <a:pt x="1732" y="1417"/>
                </a:lnTo>
                <a:lnTo>
                  <a:pt x="1704" y="1429"/>
                </a:lnTo>
                <a:lnTo>
                  <a:pt x="1672" y="1437"/>
                </a:lnTo>
                <a:lnTo>
                  <a:pt x="1639" y="1439"/>
                </a:lnTo>
                <a:lnTo>
                  <a:pt x="1024" y="1439"/>
                </a:lnTo>
                <a:lnTo>
                  <a:pt x="1024" y="0"/>
                </a:lnTo>
                <a:close/>
                <a:moveTo>
                  <a:pt x="205" y="0"/>
                </a:moveTo>
                <a:lnTo>
                  <a:pt x="615" y="0"/>
                </a:lnTo>
                <a:lnTo>
                  <a:pt x="648" y="2"/>
                </a:lnTo>
                <a:lnTo>
                  <a:pt x="680" y="10"/>
                </a:lnTo>
                <a:lnTo>
                  <a:pt x="708" y="22"/>
                </a:lnTo>
                <a:lnTo>
                  <a:pt x="735" y="39"/>
                </a:lnTo>
                <a:lnTo>
                  <a:pt x="760" y="60"/>
                </a:lnTo>
                <a:lnTo>
                  <a:pt x="779" y="84"/>
                </a:lnTo>
                <a:lnTo>
                  <a:pt x="797" y="111"/>
                </a:lnTo>
                <a:lnTo>
                  <a:pt x="809" y="140"/>
                </a:lnTo>
                <a:lnTo>
                  <a:pt x="816" y="172"/>
                </a:lnTo>
                <a:lnTo>
                  <a:pt x="819" y="205"/>
                </a:lnTo>
                <a:lnTo>
                  <a:pt x="819" y="1439"/>
                </a:lnTo>
                <a:lnTo>
                  <a:pt x="615" y="1439"/>
                </a:lnTo>
                <a:lnTo>
                  <a:pt x="615" y="823"/>
                </a:lnTo>
                <a:lnTo>
                  <a:pt x="205" y="823"/>
                </a:lnTo>
                <a:lnTo>
                  <a:pt x="205" y="1439"/>
                </a:lnTo>
                <a:lnTo>
                  <a:pt x="0" y="1439"/>
                </a:lnTo>
                <a:lnTo>
                  <a:pt x="0" y="205"/>
                </a:lnTo>
                <a:lnTo>
                  <a:pt x="3" y="172"/>
                </a:lnTo>
                <a:lnTo>
                  <a:pt x="10" y="140"/>
                </a:lnTo>
                <a:lnTo>
                  <a:pt x="23" y="111"/>
                </a:lnTo>
                <a:lnTo>
                  <a:pt x="40" y="84"/>
                </a:lnTo>
                <a:lnTo>
                  <a:pt x="61" y="60"/>
                </a:lnTo>
                <a:lnTo>
                  <a:pt x="84" y="39"/>
                </a:lnTo>
                <a:lnTo>
                  <a:pt x="111" y="22"/>
                </a:lnTo>
                <a:lnTo>
                  <a:pt x="140" y="10"/>
                </a:lnTo>
                <a:lnTo>
                  <a:pt x="172" y="2"/>
                </a:lnTo>
                <a:lnTo>
                  <a:pt x="20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8" name="Freeform 696"/>
          <p:cNvSpPr>
            <a:spLocks noEditPoints="1"/>
          </p:cNvSpPr>
          <p:nvPr/>
        </p:nvSpPr>
        <p:spPr bwMode="auto">
          <a:xfrm>
            <a:off x="882857" y="5092875"/>
            <a:ext cx="441801" cy="474015"/>
          </a:xfrm>
          <a:custGeom>
            <a:avLst/>
            <a:gdLst>
              <a:gd name="T0" fmla="*/ 1024 w 3072"/>
              <a:gd name="T1" fmla="*/ 823 h 3292"/>
              <a:gd name="T2" fmla="*/ 1639 w 3072"/>
              <a:gd name="T3" fmla="*/ 1439 h 3292"/>
              <a:gd name="T4" fmla="*/ 1024 w 3072"/>
              <a:gd name="T5" fmla="*/ 2057 h 3292"/>
              <a:gd name="T6" fmla="*/ 1024 w 3072"/>
              <a:gd name="T7" fmla="*/ 1646 h 3292"/>
              <a:gd name="T8" fmla="*/ 0 w 3072"/>
              <a:gd name="T9" fmla="*/ 1646 h 3292"/>
              <a:gd name="T10" fmla="*/ 0 w 3072"/>
              <a:gd name="T11" fmla="*/ 1234 h 3292"/>
              <a:gd name="T12" fmla="*/ 1024 w 3072"/>
              <a:gd name="T13" fmla="*/ 1234 h 3292"/>
              <a:gd name="T14" fmla="*/ 1024 w 3072"/>
              <a:gd name="T15" fmla="*/ 823 h 3292"/>
              <a:gd name="T16" fmla="*/ 615 w 3072"/>
              <a:gd name="T17" fmla="*/ 0 h 3292"/>
              <a:gd name="T18" fmla="*/ 3072 w 3072"/>
              <a:gd name="T19" fmla="*/ 0 h 3292"/>
              <a:gd name="T20" fmla="*/ 3072 w 3072"/>
              <a:gd name="T21" fmla="*/ 2674 h 3292"/>
              <a:gd name="T22" fmla="*/ 1843 w 3072"/>
              <a:gd name="T23" fmla="*/ 3292 h 3292"/>
              <a:gd name="T24" fmla="*/ 1843 w 3072"/>
              <a:gd name="T25" fmla="*/ 2674 h 3292"/>
              <a:gd name="T26" fmla="*/ 615 w 3072"/>
              <a:gd name="T27" fmla="*/ 2674 h 3292"/>
              <a:gd name="T28" fmla="*/ 615 w 3072"/>
              <a:gd name="T29" fmla="*/ 1851 h 3292"/>
              <a:gd name="T30" fmla="*/ 819 w 3072"/>
              <a:gd name="T31" fmla="*/ 1851 h 3292"/>
              <a:gd name="T32" fmla="*/ 819 w 3072"/>
              <a:gd name="T33" fmla="*/ 2469 h 3292"/>
              <a:gd name="T34" fmla="*/ 1843 w 3072"/>
              <a:gd name="T35" fmla="*/ 2469 h 3292"/>
              <a:gd name="T36" fmla="*/ 1843 w 3072"/>
              <a:gd name="T37" fmla="*/ 617 h 3292"/>
              <a:gd name="T38" fmla="*/ 2663 w 3072"/>
              <a:gd name="T39" fmla="*/ 205 h 3292"/>
              <a:gd name="T40" fmla="*/ 819 w 3072"/>
              <a:gd name="T41" fmla="*/ 205 h 3292"/>
              <a:gd name="T42" fmla="*/ 819 w 3072"/>
              <a:gd name="T43" fmla="*/ 1028 h 3292"/>
              <a:gd name="T44" fmla="*/ 615 w 3072"/>
              <a:gd name="T45" fmla="*/ 1028 h 3292"/>
              <a:gd name="T46" fmla="*/ 615 w 3072"/>
              <a:gd name="T4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72" h="3292">
                <a:moveTo>
                  <a:pt x="1024" y="823"/>
                </a:moveTo>
                <a:lnTo>
                  <a:pt x="1639" y="1439"/>
                </a:lnTo>
                <a:lnTo>
                  <a:pt x="1024" y="2057"/>
                </a:lnTo>
                <a:lnTo>
                  <a:pt x="1024" y="1646"/>
                </a:lnTo>
                <a:lnTo>
                  <a:pt x="0" y="1646"/>
                </a:lnTo>
                <a:lnTo>
                  <a:pt x="0" y="1234"/>
                </a:lnTo>
                <a:lnTo>
                  <a:pt x="1024" y="1234"/>
                </a:lnTo>
                <a:lnTo>
                  <a:pt x="1024" y="823"/>
                </a:lnTo>
                <a:close/>
                <a:moveTo>
                  <a:pt x="615" y="0"/>
                </a:moveTo>
                <a:lnTo>
                  <a:pt x="3072" y="0"/>
                </a:lnTo>
                <a:lnTo>
                  <a:pt x="3072" y="2674"/>
                </a:lnTo>
                <a:lnTo>
                  <a:pt x="1843" y="3292"/>
                </a:lnTo>
                <a:lnTo>
                  <a:pt x="1843" y="2674"/>
                </a:lnTo>
                <a:lnTo>
                  <a:pt x="615" y="2674"/>
                </a:lnTo>
                <a:lnTo>
                  <a:pt x="615" y="1851"/>
                </a:lnTo>
                <a:lnTo>
                  <a:pt x="819" y="1851"/>
                </a:lnTo>
                <a:lnTo>
                  <a:pt x="819" y="2469"/>
                </a:lnTo>
                <a:lnTo>
                  <a:pt x="1843" y="2469"/>
                </a:lnTo>
                <a:lnTo>
                  <a:pt x="1843" y="617"/>
                </a:lnTo>
                <a:lnTo>
                  <a:pt x="2663" y="205"/>
                </a:lnTo>
                <a:lnTo>
                  <a:pt x="819" y="205"/>
                </a:lnTo>
                <a:lnTo>
                  <a:pt x="819" y="1028"/>
                </a:lnTo>
                <a:lnTo>
                  <a:pt x="615" y="1028"/>
                </a:lnTo>
                <a:lnTo>
                  <a:pt x="61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701"/>
          <p:cNvSpPr>
            <a:spLocks noEditPoints="1"/>
          </p:cNvSpPr>
          <p:nvPr/>
        </p:nvSpPr>
        <p:spPr bwMode="auto">
          <a:xfrm>
            <a:off x="1637585" y="5092875"/>
            <a:ext cx="441801" cy="474015"/>
          </a:xfrm>
          <a:custGeom>
            <a:avLst/>
            <a:gdLst>
              <a:gd name="T0" fmla="*/ 2457 w 3072"/>
              <a:gd name="T1" fmla="*/ 823 h 3292"/>
              <a:gd name="T2" fmla="*/ 3072 w 3072"/>
              <a:gd name="T3" fmla="*/ 1439 h 3292"/>
              <a:gd name="T4" fmla="*/ 2457 w 3072"/>
              <a:gd name="T5" fmla="*/ 2057 h 3292"/>
              <a:gd name="T6" fmla="*/ 2457 w 3072"/>
              <a:gd name="T7" fmla="*/ 1646 h 3292"/>
              <a:gd name="T8" fmla="*/ 1433 w 3072"/>
              <a:gd name="T9" fmla="*/ 1646 h 3292"/>
              <a:gd name="T10" fmla="*/ 1433 w 3072"/>
              <a:gd name="T11" fmla="*/ 1234 h 3292"/>
              <a:gd name="T12" fmla="*/ 2457 w 3072"/>
              <a:gd name="T13" fmla="*/ 1234 h 3292"/>
              <a:gd name="T14" fmla="*/ 2457 w 3072"/>
              <a:gd name="T15" fmla="*/ 823 h 3292"/>
              <a:gd name="T16" fmla="*/ 0 w 3072"/>
              <a:gd name="T17" fmla="*/ 0 h 3292"/>
              <a:gd name="T18" fmla="*/ 2253 w 3072"/>
              <a:gd name="T19" fmla="*/ 0 h 3292"/>
              <a:gd name="T20" fmla="*/ 2253 w 3072"/>
              <a:gd name="T21" fmla="*/ 1028 h 3292"/>
              <a:gd name="T22" fmla="*/ 2048 w 3072"/>
              <a:gd name="T23" fmla="*/ 1028 h 3292"/>
              <a:gd name="T24" fmla="*/ 2048 w 3072"/>
              <a:gd name="T25" fmla="*/ 205 h 3292"/>
              <a:gd name="T26" fmla="*/ 409 w 3072"/>
              <a:gd name="T27" fmla="*/ 205 h 3292"/>
              <a:gd name="T28" fmla="*/ 1229 w 3072"/>
              <a:gd name="T29" fmla="*/ 617 h 3292"/>
              <a:gd name="T30" fmla="*/ 1229 w 3072"/>
              <a:gd name="T31" fmla="*/ 2469 h 3292"/>
              <a:gd name="T32" fmla="*/ 2048 w 3072"/>
              <a:gd name="T33" fmla="*/ 2469 h 3292"/>
              <a:gd name="T34" fmla="*/ 2048 w 3072"/>
              <a:gd name="T35" fmla="*/ 1851 h 3292"/>
              <a:gd name="T36" fmla="*/ 2253 w 3072"/>
              <a:gd name="T37" fmla="*/ 1851 h 3292"/>
              <a:gd name="T38" fmla="*/ 2253 w 3072"/>
              <a:gd name="T39" fmla="*/ 2674 h 3292"/>
              <a:gd name="T40" fmla="*/ 1229 w 3072"/>
              <a:gd name="T41" fmla="*/ 2674 h 3292"/>
              <a:gd name="T42" fmla="*/ 1229 w 3072"/>
              <a:gd name="T43" fmla="*/ 3292 h 3292"/>
              <a:gd name="T44" fmla="*/ 0 w 3072"/>
              <a:gd name="T45" fmla="*/ 2674 h 3292"/>
              <a:gd name="T46" fmla="*/ 0 w 3072"/>
              <a:gd name="T4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072" h="3292">
                <a:moveTo>
                  <a:pt x="2457" y="823"/>
                </a:moveTo>
                <a:lnTo>
                  <a:pt x="3072" y="1439"/>
                </a:lnTo>
                <a:lnTo>
                  <a:pt x="2457" y="2057"/>
                </a:lnTo>
                <a:lnTo>
                  <a:pt x="2457" y="1646"/>
                </a:lnTo>
                <a:lnTo>
                  <a:pt x="1433" y="1646"/>
                </a:lnTo>
                <a:lnTo>
                  <a:pt x="1433" y="1234"/>
                </a:lnTo>
                <a:lnTo>
                  <a:pt x="2457" y="1234"/>
                </a:lnTo>
                <a:lnTo>
                  <a:pt x="2457" y="823"/>
                </a:lnTo>
                <a:close/>
                <a:moveTo>
                  <a:pt x="0" y="0"/>
                </a:moveTo>
                <a:lnTo>
                  <a:pt x="2253" y="0"/>
                </a:lnTo>
                <a:lnTo>
                  <a:pt x="2253" y="1028"/>
                </a:lnTo>
                <a:lnTo>
                  <a:pt x="2048" y="1028"/>
                </a:lnTo>
                <a:lnTo>
                  <a:pt x="2048" y="205"/>
                </a:lnTo>
                <a:lnTo>
                  <a:pt x="409" y="205"/>
                </a:lnTo>
                <a:lnTo>
                  <a:pt x="1229" y="617"/>
                </a:lnTo>
                <a:lnTo>
                  <a:pt x="1229" y="2469"/>
                </a:lnTo>
                <a:lnTo>
                  <a:pt x="2048" y="2469"/>
                </a:lnTo>
                <a:lnTo>
                  <a:pt x="2048" y="1851"/>
                </a:lnTo>
                <a:lnTo>
                  <a:pt x="2253" y="1851"/>
                </a:lnTo>
                <a:lnTo>
                  <a:pt x="2253" y="2674"/>
                </a:lnTo>
                <a:lnTo>
                  <a:pt x="1229" y="2674"/>
                </a:lnTo>
                <a:lnTo>
                  <a:pt x="1229" y="3292"/>
                </a:lnTo>
                <a:lnTo>
                  <a:pt x="0" y="267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706"/>
          <p:cNvSpPr>
            <a:spLocks noEditPoints="1"/>
          </p:cNvSpPr>
          <p:nvPr/>
        </p:nvSpPr>
        <p:spPr bwMode="auto">
          <a:xfrm>
            <a:off x="2392314" y="5092875"/>
            <a:ext cx="469413" cy="474015"/>
          </a:xfrm>
          <a:custGeom>
            <a:avLst/>
            <a:gdLst>
              <a:gd name="T0" fmla="*/ 1224 w 3262"/>
              <a:gd name="T1" fmla="*/ 925 h 3292"/>
              <a:gd name="T2" fmla="*/ 1364 w 3262"/>
              <a:gd name="T3" fmla="*/ 335 h 3292"/>
              <a:gd name="T4" fmla="*/ 1037 w 3262"/>
              <a:gd name="T5" fmla="*/ 450 h 3292"/>
              <a:gd name="T6" fmla="*/ 756 w 3262"/>
              <a:gd name="T7" fmla="*/ 641 h 3292"/>
              <a:gd name="T8" fmla="*/ 532 w 3262"/>
              <a:gd name="T9" fmla="*/ 898 h 3292"/>
              <a:gd name="T10" fmla="*/ 380 w 3262"/>
              <a:gd name="T11" fmla="*/ 1206 h 3292"/>
              <a:gd name="T12" fmla="*/ 309 w 3262"/>
              <a:gd name="T13" fmla="*/ 1554 h 3292"/>
              <a:gd name="T14" fmla="*/ 333 w 3262"/>
              <a:gd name="T15" fmla="*/ 1915 h 3292"/>
              <a:gd name="T16" fmla="*/ 446 w 3262"/>
              <a:gd name="T17" fmla="*/ 2245 h 3292"/>
              <a:gd name="T18" fmla="*/ 636 w 3262"/>
              <a:gd name="T19" fmla="*/ 2529 h 3292"/>
              <a:gd name="T20" fmla="*/ 890 w 3262"/>
              <a:gd name="T21" fmla="*/ 2755 h 3292"/>
              <a:gd name="T22" fmla="*/ 1196 w 3262"/>
              <a:gd name="T23" fmla="*/ 2909 h 3292"/>
              <a:gd name="T24" fmla="*/ 1541 w 3262"/>
              <a:gd name="T25" fmla="*/ 2980 h 3292"/>
              <a:gd name="T26" fmla="*/ 1898 w 3262"/>
              <a:gd name="T27" fmla="*/ 2955 h 3292"/>
              <a:gd name="T28" fmla="*/ 2224 w 3262"/>
              <a:gd name="T29" fmla="*/ 2842 h 3292"/>
              <a:gd name="T30" fmla="*/ 2506 w 3262"/>
              <a:gd name="T31" fmla="*/ 2650 h 3292"/>
              <a:gd name="T32" fmla="*/ 2730 w 3262"/>
              <a:gd name="T33" fmla="*/ 2393 h 3292"/>
              <a:gd name="T34" fmla="*/ 2883 w 3262"/>
              <a:gd name="T35" fmla="*/ 2085 h 3292"/>
              <a:gd name="T36" fmla="*/ 2953 w 3262"/>
              <a:gd name="T37" fmla="*/ 1738 h 3292"/>
              <a:gd name="T38" fmla="*/ 2929 w 3262"/>
              <a:gd name="T39" fmla="*/ 1376 h 3292"/>
              <a:gd name="T40" fmla="*/ 2816 w 3262"/>
              <a:gd name="T41" fmla="*/ 1047 h 3292"/>
              <a:gd name="T42" fmla="*/ 2625 w 3262"/>
              <a:gd name="T43" fmla="*/ 762 h 3292"/>
              <a:gd name="T44" fmla="*/ 2372 w 3262"/>
              <a:gd name="T45" fmla="*/ 537 h 3292"/>
              <a:gd name="T46" fmla="*/ 2066 w 3262"/>
              <a:gd name="T47" fmla="*/ 382 h 3292"/>
              <a:gd name="T48" fmla="*/ 1722 w 3262"/>
              <a:gd name="T49" fmla="*/ 312 h 3292"/>
              <a:gd name="T50" fmla="*/ 1734 w 3262"/>
              <a:gd name="T51" fmla="*/ 3 h 3292"/>
              <a:gd name="T52" fmla="*/ 2128 w 3262"/>
              <a:gd name="T53" fmla="*/ 77 h 3292"/>
              <a:gd name="T54" fmla="*/ 2482 w 3262"/>
              <a:gd name="T55" fmla="*/ 241 h 3292"/>
              <a:gd name="T56" fmla="*/ 2784 w 3262"/>
              <a:gd name="T57" fmla="*/ 482 h 3292"/>
              <a:gd name="T58" fmla="*/ 3022 w 3262"/>
              <a:gd name="T59" fmla="*/ 787 h 3292"/>
              <a:gd name="T60" fmla="*/ 3185 w 3262"/>
              <a:gd name="T61" fmla="*/ 1144 h 3292"/>
              <a:gd name="T62" fmla="*/ 3259 w 3262"/>
              <a:gd name="T63" fmla="*/ 1541 h 3292"/>
              <a:gd name="T64" fmla="*/ 3233 w 3262"/>
              <a:gd name="T65" fmla="*/ 1953 h 3292"/>
              <a:gd name="T66" fmla="*/ 3113 w 3262"/>
              <a:gd name="T67" fmla="*/ 2332 h 3292"/>
              <a:gd name="T68" fmla="*/ 2912 w 3262"/>
              <a:gd name="T69" fmla="*/ 2664 h 3292"/>
              <a:gd name="T70" fmla="*/ 2640 w 3262"/>
              <a:gd name="T71" fmla="*/ 2939 h 3292"/>
              <a:gd name="T72" fmla="*/ 2310 w 3262"/>
              <a:gd name="T73" fmla="*/ 3142 h 3292"/>
              <a:gd name="T74" fmla="*/ 1935 w 3262"/>
              <a:gd name="T75" fmla="*/ 3263 h 3292"/>
              <a:gd name="T76" fmla="*/ 1528 w 3262"/>
              <a:gd name="T77" fmla="*/ 3289 h 3292"/>
              <a:gd name="T78" fmla="*/ 1135 w 3262"/>
              <a:gd name="T79" fmla="*/ 3213 h 3292"/>
              <a:gd name="T80" fmla="*/ 781 w 3262"/>
              <a:gd name="T81" fmla="*/ 3050 h 3292"/>
              <a:gd name="T82" fmla="*/ 478 w 3262"/>
              <a:gd name="T83" fmla="*/ 2810 h 3292"/>
              <a:gd name="T84" fmla="*/ 239 w 3262"/>
              <a:gd name="T85" fmla="*/ 2504 h 3292"/>
              <a:gd name="T86" fmla="*/ 77 w 3262"/>
              <a:gd name="T87" fmla="*/ 2147 h 3292"/>
              <a:gd name="T88" fmla="*/ 3 w 3262"/>
              <a:gd name="T89" fmla="*/ 1750 h 3292"/>
              <a:gd name="T90" fmla="*/ 29 w 3262"/>
              <a:gd name="T91" fmla="*/ 1339 h 3292"/>
              <a:gd name="T92" fmla="*/ 148 w 3262"/>
              <a:gd name="T93" fmla="*/ 960 h 3292"/>
              <a:gd name="T94" fmla="*/ 350 w 3262"/>
              <a:gd name="T95" fmla="*/ 627 h 3292"/>
              <a:gd name="T96" fmla="*/ 622 w 3262"/>
              <a:gd name="T97" fmla="*/ 353 h 3292"/>
              <a:gd name="T98" fmla="*/ 952 w 3262"/>
              <a:gd name="T99" fmla="*/ 148 h 3292"/>
              <a:gd name="T100" fmla="*/ 1327 w 3262"/>
              <a:gd name="T101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2" h="3292">
                <a:moveTo>
                  <a:pt x="1224" y="925"/>
                </a:moveTo>
                <a:lnTo>
                  <a:pt x="2446" y="1646"/>
                </a:lnTo>
                <a:lnTo>
                  <a:pt x="1224" y="2366"/>
                </a:lnTo>
                <a:lnTo>
                  <a:pt x="1224" y="925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711"/>
          <p:cNvSpPr>
            <a:spLocks noEditPoints="1"/>
          </p:cNvSpPr>
          <p:nvPr/>
        </p:nvSpPr>
        <p:spPr bwMode="auto">
          <a:xfrm>
            <a:off x="3183148" y="5092875"/>
            <a:ext cx="469413" cy="474015"/>
          </a:xfrm>
          <a:custGeom>
            <a:avLst/>
            <a:gdLst>
              <a:gd name="T0" fmla="*/ 1835 w 3262"/>
              <a:gd name="T1" fmla="*/ 2262 h 3292"/>
              <a:gd name="T2" fmla="*/ 1427 w 3262"/>
              <a:gd name="T3" fmla="*/ 2262 h 3292"/>
              <a:gd name="T4" fmla="*/ 1541 w 3262"/>
              <a:gd name="T5" fmla="*/ 312 h 3292"/>
              <a:gd name="T6" fmla="*/ 1196 w 3262"/>
              <a:gd name="T7" fmla="*/ 382 h 3292"/>
              <a:gd name="T8" fmla="*/ 890 w 3262"/>
              <a:gd name="T9" fmla="*/ 537 h 3292"/>
              <a:gd name="T10" fmla="*/ 636 w 3262"/>
              <a:gd name="T11" fmla="*/ 762 h 3292"/>
              <a:gd name="T12" fmla="*/ 446 w 3262"/>
              <a:gd name="T13" fmla="*/ 1047 h 3292"/>
              <a:gd name="T14" fmla="*/ 333 w 3262"/>
              <a:gd name="T15" fmla="*/ 1376 h 3292"/>
              <a:gd name="T16" fmla="*/ 309 w 3262"/>
              <a:gd name="T17" fmla="*/ 1738 h 3292"/>
              <a:gd name="T18" fmla="*/ 380 w 3262"/>
              <a:gd name="T19" fmla="*/ 2085 h 3292"/>
              <a:gd name="T20" fmla="*/ 532 w 3262"/>
              <a:gd name="T21" fmla="*/ 2393 h 3292"/>
              <a:gd name="T22" fmla="*/ 756 w 3262"/>
              <a:gd name="T23" fmla="*/ 2650 h 3292"/>
              <a:gd name="T24" fmla="*/ 1037 w 3262"/>
              <a:gd name="T25" fmla="*/ 2842 h 3292"/>
              <a:gd name="T26" fmla="*/ 1364 w 3262"/>
              <a:gd name="T27" fmla="*/ 2955 h 3292"/>
              <a:gd name="T28" fmla="*/ 1722 w 3262"/>
              <a:gd name="T29" fmla="*/ 2980 h 3292"/>
              <a:gd name="T30" fmla="*/ 2066 w 3262"/>
              <a:gd name="T31" fmla="*/ 2909 h 3292"/>
              <a:gd name="T32" fmla="*/ 2372 w 3262"/>
              <a:gd name="T33" fmla="*/ 2755 h 3292"/>
              <a:gd name="T34" fmla="*/ 2625 w 3262"/>
              <a:gd name="T35" fmla="*/ 2529 h 3292"/>
              <a:gd name="T36" fmla="*/ 2816 w 3262"/>
              <a:gd name="T37" fmla="*/ 2245 h 3292"/>
              <a:gd name="T38" fmla="*/ 2929 w 3262"/>
              <a:gd name="T39" fmla="*/ 1915 h 3292"/>
              <a:gd name="T40" fmla="*/ 2953 w 3262"/>
              <a:gd name="T41" fmla="*/ 1554 h 3292"/>
              <a:gd name="T42" fmla="*/ 2883 w 3262"/>
              <a:gd name="T43" fmla="*/ 1206 h 3292"/>
              <a:gd name="T44" fmla="*/ 2730 w 3262"/>
              <a:gd name="T45" fmla="*/ 898 h 3292"/>
              <a:gd name="T46" fmla="*/ 2506 w 3262"/>
              <a:gd name="T47" fmla="*/ 641 h 3292"/>
              <a:gd name="T48" fmla="*/ 2224 w 3262"/>
              <a:gd name="T49" fmla="*/ 450 h 3292"/>
              <a:gd name="T50" fmla="*/ 1898 w 3262"/>
              <a:gd name="T51" fmla="*/ 335 h 3292"/>
              <a:gd name="T52" fmla="*/ 1631 w 3262"/>
              <a:gd name="T53" fmla="*/ 0 h 3292"/>
              <a:gd name="T54" fmla="*/ 1935 w 3262"/>
              <a:gd name="T55" fmla="*/ 28 h 3292"/>
              <a:gd name="T56" fmla="*/ 2310 w 3262"/>
              <a:gd name="T57" fmla="*/ 148 h 3292"/>
              <a:gd name="T58" fmla="*/ 2640 w 3262"/>
              <a:gd name="T59" fmla="*/ 353 h 3292"/>
              <a:gd name="T60" fmla="*/ 2912 w 3262"/>
              <a:gd name="T61" fmla="*/ 627 h 3292"/>
              <a:gd name="T62" fmla="*/ 3113 w 3262"/>
              <a:gd name="T63" fmla="*/ 960 h 3292"/>
              <a:gd name="T64" fmla="*/ 3233 w 3262"/>
              <a:gd name="T65" fmla="*/ 1339 h 3292"/>
              <a:gd name="T66" fmla="*/ 3259 w 3262"/>
              <a:gd name="T67" fmla="*/ 1750 h 3292"/>
              <a:gd name="T68" fmla="*/ 3185 w 3262"/>
              <a:gd name="T69" fmla="*/ 2147 h 3292"/>
              <a:gd name="T70" fmla="*/ 3022 w 3262"/>
              <a:gd name="T71" fmla="*/ 2504 h 3292"/>
              <a:gd name="T72" fmla="*/ 2784 w 3262"/>
              <a:gd name="T73" fmla="*/ 2810 h 3292"/>
              <a:gd name="T74" fmla="*/ 2482 w 3262"/>
              <a:gd name="T75" fmla="*/ 3050 h 3292"/>
              <a:gd name="T76" fmla="*/ 2128 w 3262"/>
              <a:gd name="T77" fmla="*/ 3213 h 3292"/>
              <a:gd name="T78" fmla="*/ 1734 w 3262"/>
              <a:gd name="T79" fmla="*/ 3289 h 3292"/>
              <a:gd name="T80" fmla="*/ 1327 w 3262"/>
              <a:gd name="T81" fmla="*/ 3263 h 3292"/>
              <a:gd name="T82" fmla="*/ 952 w 3262"/>
              <a:gd name="T83" fmla="*/ 3142 h 3292"/>
              <a:gd name="T84" fmla="*/ 622 w 3262"/>
              <a:gd name="T85" fmla="*/ 2939 h 3292"/>
              <a:gd name="T86" fmla="*/ 350 w 3262"/>
              <a:gd name="T87" fmla="*/ 2664 h 3292"/>
              <a:gd name="T88" fmla="*/ 148 w 3262"/>
              <a:gd name="T89" fmla="*/ 2332 h 3292"/>
              <a:gd name="T90" fmla="*/ 29 w 3262"/>
              <a:gd name="T91" fmla="*/ 1953 h 3292"/>
              <a:gd name="T92" fmla="*/ 3 w 3262"/>
              <a:gd name="T93" fmla="*/ 1541 h 3292"/>
              <a:gd name="T94" fmla="*/ 77 w 3262"/>
              <a:gd name="T95" fmla="*/ 1144 h 3292"/>
              <a:gd name="T96" fmla="*/ 239 w 3262"/>
              <a:gd name="T97" fmla="*/ 787 h 3292"/>
              <a:gd name="T98" fmla="*/ 478 w 3262"/>
              <a:gd name="T99" fmla="*/ 482 h 3292"/>
              <a:gd name="T100" fmla="*/ 781 w 3262"/>
              <a:gd name="T101" fmla="*/ 241 h 3292"/>
              <a:gd name="T102" fmla="*/ 1135 w 3262"/>
              <a:gd name="T103" fmla="*/ 77 h 3292"/>
              <a:gd name="T104" fmla="*/ 1528 w 3262"/>
              <a:gd name="T10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835" y="1028"/>
                </a:moveTo>
                <a:lnTo>
                  <a:pt x="2243" y="1028"/>
                </a:lnTo>
                <a:lnTo>
                  <a:pt x="2243" y="2262"/>
                </a:lnTo>
                <a:lnTo>
                  <a:pt x="1835" y="2262"/>
                </a:lnTo>
                <a:lnTo>
                  <a:pt x="1835" y="1028"/>
                </a:lnTo>
                <a:close/>
                <a:moveTo>
                  <a:pt x="1019" y="1028"/>
                </a:moveTo>
                <a:lnTo>
                  <a:pt x="1427" y="1028"/>
                </a:lnTo>
                <a:lnTo>
                  <a:pt x="1427" y="2262"/>
                </a:lnTo>
                <a:lnTo>
                  <a:pt x="1019" y="2262"/>
                </a:lnTo>
                <a:lnTo>
                  <a:pt x="1019" y="1028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716"/>
          <p:cNvSpPr>
            <a:spLocks noEditPoints="1"/>
          </p:cNvSpPr>
          <p:nvPr/>
        </p:nvSpPr>
        <p:spPr bwMode="auto">
          <a:xfrm>
            <a:off x="3973982" y="5092875"/>
            <a:ext cx="469413" cy="474015"/>
          </a:xfrm>
          <a:custGeom>
            <a:avLst/>
            <a:gdLst>
              <a:gd name="T0" fmla="*/ 1019 w 3262"/>
              <a:gd name="T1" fmla="*/ 2262 h 3292"/>
              <a:gd name="T2" fmla="*/ 1451 w 3262"/>
              <a:gd name="T3" fmla="*/ 321 h 3292"/>
              <a:gd name="T4" fmla="*/ 1115 w 3262"/>
              <a:gd name="T5" fmla="*/ 414 h 3292"/>
              <a:gd name="T6" fmla="*/ 822 w 3262"/>
              <a:gd name="T7" fmla="*/ 587 h 3292"/>
              <a:gd name="T8" fmla="*/ 582 w 3262"/>
              <a:gd name="T9" fmla="*/ 828 h 3292"/>
              <a:gd name="T10" fmla="*/ 410 w 3262"/>
              <a:gd name="T11" fmla="*/ 1125 h 3292"/>
              <a:gd name="T12" fmla="*/ 318 w 3262"/>
              <a:gd name="T13" fmla="*/ 1464 h 3292"/>
              <a:gd name="T14" fmla="*/ 318 w 3262"/>
              <a:gd name="T15" fmla="*/ 1828 h 3292"/>
              <a:gd name="T16" fmla="*/ 410 w 3262"/>
              <a:gd name="T17" fmla="*/ 2166 h 3292"/>
              <a:gd name="T18" fmla="*/ 582 w 3262"/>
              <a:gd name="T19" fmla="*/ 2463 h 3292"/>
              <a:gd name="T20" fmla="*/ 822 w 3262"/>
              <a:gd name="T21" fmla="*/ 2704 h 3292"/>
              <a:gd name="T22" fmla="*/ 1115 w 3262"/>
              <a:gd name="T23" fmla="*/ 2878 h 3292"/>
              <a:gd name="T24" fmla="*/ 1451 w 3262"/>
              <a:gd name="T25" fmla="*/ 2971 h 3292"/>
              <a:gd name="T26" fmla="*/ 1811 w 3262"/>
              <a:gd name="T27" fmla="*/ 2971 h 3292"/>
              <a:gd name="T28" fmla="*/ 2147 w 3262"/>
              <a:gd name="T29" fmla="*/ 2878 h 3292"/>
              <a:gd name="T30" fmla="*/ 2440 w 3262"/>
              <a:gd name="T31" fmla="*/ 2704 h 3292"/>
              <a:gd name="T32" fmla="*/ 2680 w 3262"/>
              <a:gd name="T33" fmla="*/ 2463 h 3292"/>
              <a:gd name="T34" fmla="*/ 2852 w 3262"/>
              <a:gd name="T35" fmla="*/ 2166 h 3292"/>
              <a:gd name="T36" fmla="*/ 2944 w 3262"/>
              <a:gd name="T37" fmla="*/ 1828 h 3292"/>
              <a:gd name="T38" fmla="*/ 2944 w 3262"/>
              <a:gd name="T39" fmla="*/ 1464 h 3292"/>
              <a:gd name="T40" fmla="*/ 2852 w 3262"/>
              <a:gd name="T41" fmla="*/ 1125 h 3292"/>
              <a:gd name="T42" fmla="*/ 2680 w 3262"/>
              <a:gd name="T43" fmla="*/ 828 h 3292"/>
              <a:gd name="T44" fmla="*/ 2440 w 3262"/>
              <a:gd name="T45" fmla="*/ 587 h 3292"/>
              <a:gd name="T46" fmla="*/ 2147 w 3262"/>
              <a:gd name="T47" fmla="*/ 414 h 3292"/>
              <a:gd name="T48" fmla="*/ 1811 w 3262"/>
              <a:gd name="T49" fmla="*/ 321 h 3292"/>
              <a:gd name="T50" fmla="*/ 1631 w 3262"/>
              <a:gd name="T51" fmla="*/ 0 h 3292"/>
              <a:gd name="T52" fmla="*/ 2033 w 3262"/>
              <a:gd name="T53" fmla="*/ 49 h 3292"/>
              <a:gd name="T54" fmla="*/ 2397 w 3262"/>
              <a:gd name="T55" fmla="*/ 193 h 3292"/>
              <a:gd name="T56" fmla="*/ 2714 w 3262"/>
              <a:gd name="T57" fmla="*/ 415 h 3292"/>
              <a:gd name="T58" fmla="*/ 2969 w 3262"/>
              <a:gd name="T59" fmla="*/ 705 h 3292"/>
              <a:gd name="T60" fmla="*/ 3152 w 3262"/>
              <a:gd name="T61" fmla="*/ 1051 h 3292"/>
              <a:gd name="T62" fmla="*/ 3250 w 3262"/>
              <a:gd name="T63" fmla="*/ 1439 h 3292"/>
              <a:gd name="T64" fmla="*/ 3250 w 3262"/>
              <a:gd name="T65" fmla="*/ 1852 h 3292"/>
              <a:gd name="T66" fmla="*/ 3152 w 3262"/>
              <a:gd name="T67" fmla="*/ 2241 h 3292"/>
              <a:gd name="T68" fmla="*/ 2969 w 3262"/>
              <a:gd name="T69" fmla="*/ 2586 h 3292"/>
              <a:gd name="T70" fmla="*/ 2714 w 3262"/>
              <a:gd name="T71" fmla="*/ 2876 h 3292"/>
              <a:gd name="T72" fmla="*/ 2397 w 3262"/>
              <a:gd name="T73" fmla="*/ 3099 h 3292"/>
              <a:gd name="T74" fmla="*/ 2033 w 3262"/>
              <a:gd name="T75" fmla="*/ 3241 h 3292"/>
              <a:gd name="T76" fmla="*/ 1631 w 3262"/>
              <a:gd name="T77" fmla="*/ 3292 h 3292"/>
              <a:gd name="T78" fmla="*/ 1230 w 3262"/>
              <a:gd name="T79" fmla="*/ 3241 h 3292"/>
              <a:gd name="T80" fmla="*/ 865 w 3262"/>
              <a:gd name="T81" fmla="*/ 3099 h 3292"/>
              <a:gd name="T82" fmla="*/ 547 w 3262"/>
              <a:gd name="T83" fmla="*/ 2876 h 3292"/>
              <a:gd name="T84" fmla="*/ 293 w 3262"/>
              <a:gd name="T85" fmla="*/ 2586 h 3292"/>
              <a:gd name="T86" fmla="*/ 109 w 3262"/>
              <a:gd name="T87" fmla="*/ 2241 h 3292"/>
              <a:gd name="T88" fmla="*/ 13 w 3262"/>
              <a:gd name="T89" fmla="*/ 1852 h 3292"/>
              <a:gd name="T90" fmla="*/ 13 w 3262"/>
              <a:gd name="T91" fmla="*/ 1439 h 3292"/>
              <a:gd name="T92" fmla="*/ 109 w 3262"/>
              <a:gd name="T93" fmla="*/ 1051 h 3292"/>
              <a:gd name="T94" fmla="*/ 293 w 3262"/>
              <a:gd name="T95" fmla="*/ 705 h 3292"/>
              <a:gd name="T96" fmla="*/ 547 w 3262"/>
              <a:gd name="T97" fmla="*/ 415 h 3292"/>
              <a:gd name="T98" fmla="*/ 865 w 3262"/>
              <a:gd name="T99" fmla="*/ 193 h 3292"/>
              <a:gd name="T100" fmla="*/ 1230 w 3262"/>
              <a:gd name="T101" fmla="*/ 49 h 3292"/>
              <a:gd name="T102" fmla="*/ 1631 w 3262"/>
              <a:gd name="T10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1019" y="1028"/>
                </a:moveTo>
                <a:lnTo>
                  <a:pt x="2243" y="1028"/>
                </a:lnTo>
                <a:lnTo>
                  <a:pt x="2243" y="2262"/>
                </a:lnTo>
                <a:lnTo>
                  <a:pt x="1019" y="2262"/>
                </a:lnTo>
                <a:lnTo>
                  <a:pt x="1019" y="1028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3" name="Group 719"/>
          <p:cNvGrpSpPr>
            <a:grpSpLocks noChangeAspect="1"/>
          </p:cNvGrpSpPr>
          <p:nvPr/>
        </p:nvGrpSpPr>
        <p:grpSpPr bwMode="auto">
          <a:xfrm>
            <a:off x="4764816" y="5092875"/>
            <a:ext cx="469413" cy="474015"/>
            <a:chOff x="17637" y="7348"/>
            <a:chExt cx="408" cy="412"/>
          </a:xfrm>
          <a:solidFill>
            <a:srgbClr val="FFFFFF"/>
          </a:solidFill>
        </p:grpSpPr>
        <p:sp>
          <p:nvSpPr>
            <p:cNvPr id="144" name="Freeform 721"/>
            <p:cNvSpPr>
              <a:spLocks noEditPoints="1"/>
            </p:cNvSpPr>
            <p:nvPr/>
          </p:nvSpPr>
          <p:spPr bwMode="auto">
            <a:xfrm>
              <a:off x="1763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22"/>
            <p:cNvSpPr/>
            <p:nvPr/>
          </p:nvSpPr>
          <p:spPr bwMode="auto">
            <a:xfrm>
              <a:off x="17815" y="7477"/>
              <a:ext cx="102" cy="154"/>
            </a:xfrm>
            <a:custGeom>
              <a:avLst/>
              <a:gdLst>
                <a:gd name="T0" fmla="*/ 816 w 816"/>
                <a:gd name="T1" fmla="*/ 0 h 1234"/>
                <a:gd name="T2" fmla="*/ 816 w 816"/>
                <a:gd name="T3" fmla="*/ 1234 h 1234"/>
                <a:gd name="T4" fmla="*/ 0 w 816"/>
                <a:gd name="T5" fmla="*/ 618 h 1234"/>
                <a:gd name="T6" fmla="*/ 816 w 816"/>
                <a:gd name="T7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1234">
                  <a:moveTo>
                    <a:pt x="816" y="0"/>
                  </a:moveTo>
                  <a:lnTo>
                    <a:pt x="816" y="1234"/>
                  </a:lnTo>
                  <a:lnTo>
                    <a:pt x="0" y="618"/>
                  </a:lnTo>
                  <a:lnTo>
                    <a:pt x="8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Rectangle 723"/>
            <p:cNvSpPr>
              <a:spLocks noChangeArrowheads="1"/>
            </p:cNvSpPr>
            <p:nvPr/>
          </p:nvSpPr>
          <p:spPr bwMode="auto">
            <a:xfrm>
              <a:off x="17764" y="7477"/>
              <a:ext cx="51" cy="15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Group 726"/>
          <p:cNvGrpSpPr>
            <a:grpSpLocks noChangeAspect="1"/>
          </p:cNvGrpSpPr>
          <p:nvPr/>
        </p:nvGrpSpPr>
        <p:grpSpPr bwMode="auto">
          <a:xfrm>
            <a:off x="5555651" y="5092875"/>
            <a:ext cx="469413" cy="474015"/>
            <a:chOff x="18107" y="7348"/>
            <a:chExt cx="408" cy="412"/>
          </a:xfrm>
          <a:solidFill>
            <a:srgbClr val="FFFFFF"/>
          </a:solidFill>
        </p:grpSpPr>
        <p:sp>
          <p:nvSpPr>
            <p:cNvPr id="148" name="Freeform 728"/>
            <p:cNvSpPr>
              <a:spLocks noEditPoints="1"/>
            </p:cNvSpPr>
            <p:nvPr/>
          </p:nvSpPr>
          <p:spPr bwMode="auto">
            <a:xfrm>
              <a:off x="18107" y="7348"/>
              <a:ext cx="408" cy="412"/>
            </a:xfrm>
            <a:custGeom>
              <a:avLst/>
              <a:gdLst>
                <a:gd name="T0" fmla="*/ 1364 w 3262"/>
                <a:gd name="T1" fmla="*/ 335 h 3292"/>
                <a:gd name="T2" fmla="*/ 1037 w 3262"/>
                <a:gd name="T3" fmla="*/ 450 h 3292"/>
                <a:gd name="T4" fmla="*/ 756 w 3262"/>
                <a:gd name="T5" fmla="*/ 641 h 3292"/>
                <a:gd name="T6" fmla="*/ 532 w 3262"/>
                <a:gd name="T7" fmla="*/ 898 h 3292"/>
                <a:gd name="T8" fmla="*/ 380 w 3262"/>
                <a:gd name="T9" fmla="*/ 1206 h 3292"/>
                <a:gd name="T10" fmla="*/ 309 w 3262"/>
                <a:gd name="T11" fmla="*/ 1554 h 3292"/>
                <a:gd name="T12" fmla="*/ 333 w 3262"/>
                <a:gd name="T13" fmla="*/ 1915 h 3292"/>
                <a:gd name="T14" fmla="*/ 446 w 3262"/>
                <a:gd name="T15" fmla="*/ 2245 h 3292"/>
                <a:gd name="T16" fmla="*/ 636 w 3262"/>
                <a:gd name="T17" fmla="*/ 2529 h 3292"/>
                <a:gd name="T18" fmla="*/ 890 w 3262"/>
                <a:gd name="T19" fmla="*/ 2755 h 3292"/>
                <a:gd name="T20" fmla="*/ 1196 w 3262"/>
                <a:gd name="T21" fmla="*/ 2909 h 3292"/>
                <a:gd name="T22" fmla="*/ 1541 w 3262"/>
                <a:gd name="T23" fmla="*/ 2980 h 3292"/>
                <a:gd name="T24" fmla="*/ 1898 w 3262"/>
                <a:gd name="T25" fmla="*/ 2955 h 3292"/>
                <a:gd name="T26" fmla="*/ 2224 w 3262"/>
                <a:gd name="T27" fmla="*/ 2842 h 3292"/>
                <a:gd name="T28" fmla="*/ 2506 w 3262"/>
                <a:gd name="T29" fmla="*/ 2650 h 3292"/>
                <a:gd name="T30" fmla="*/ 2730 w 3262"/>
                <a:gd name="T31" fmla="*/ 2393 h 3292"/>
                <a:gd name="T32" fmla="*/ 2883 w 3262"/>
                <a:gd name="T33" fmla="*/ 2085 h 3292"/>
                <a:gd name="T34" fmla="*/ 2953 w 3262"/>
                <a:gd name="T35" fmla="*/ 1738 h 3292"/>
                <a:gd name="T36" fmla="*/ 2929 w 3262"/>
                <a:gd name="T37" fmla="*/ 1376 h 3292"/>
                <a:gd name="T38" fmla="*/ 2816 w 3262"/>
                <a:gd name="T39" fmla="*/ 1047 h 3292"/>
                <a:gd name="T40" fmla="*/ 2625 w 3262"/>
                <a:gd name="T41" fmla="*/ 762 h 3292"/>
                <a:gd name="T42" fmla="*/ 2372 w 3262"/>
                <a:gd name="T43" fmla="*/ 537 h 3292"/>
                <a:gd name="T44" fmla="*/ 2066 w 3262"/>
                <a:gd name="T45" fmla="*/ 382 h 3292"/>
                <a:gd name="T46" fmla="*/ 1722 w 3262"/>
                <a:gd name="T47" fmla="*/ 312 h 3292"/>
                <a:gd name="T48" fmla="*/ 1734 w 3262"/>
                <a:gd name="T49" fmla="*/ 3 h 3292"/>
                <a:gd name="T50" fmla="*/ 2128 w 3262"/>
                <a:gd name="T51" fmla="*/ 77 h 3292"/>
                <a:gd name="T52" fmla="*/ 2482 w 3262"/>
                <a:gd name="T53" fmla="*/ 241 h 3292"/>
                <a:gd name="T54" fmla="*/ 2784 w 3262"/>
                <a:gd name="T55" fmla="*/ 482 h 3292"/>
                <a:gd name="T56" fmla="*/ 3022 w 3262"/>
                <a:gd name="T57" fmla="*/ 787 h 3292"/>
                <a:gd name="T58" fmla="*/ 3185 w 3262"/>
                <a:gd name="T59" fmla="*/ 1144 h 3292"/>
                <a:gd name="T60" fmla="*/ 3259 w 3262"/>
                <a:gd name="T61" fmla="*/ 1541 h 3292"/>
                <a:gd name="T62" fmla="*/ 3233 w 3262"/>
                <a:gd name="T63" fmla="*/ 1953 h 3292"/>
                <a:gd name="T64" fmla="*/ 3113 w 3262"/>
                <a:gd name="T65" fmla="*/ 2332 h 3292"/>
                <a:gd name="T66" fmla="*/ 2912 w 3262"/>
                <a:gd name="T67" fmla="*/ 2664 h 3292"/>
                <a:gd name="T68" fmla="*/ 2640 w 3262"/>
                <a:gd name="T69" fmla="*/ 2939 h 3292"/>
                <a:gd name="T70" fmla="*/ 2310 w 3262"/>
                <a:gd name="T71" fmla="*/ 3142 h 3292"/>
                <a:gd name="T72" fmla="*/ 1935 w 3262"/>
                <a:gd name="T73" fmla="*/ 3263 h 3292"/>
                <a:gd name="T74" fmla="*/ 1528 w 3262"/>
                <a:gd name="T75" fmla="*/ 3289 h 3292"/>
                <a:gd name="T76" fmla="*/ 1135 w 3262"/>
                <a:gd name="T77" fmla="*/ 3213 h 3292"/>
                <a:gd name="T78" fmla="*/ 781 w 3262"/>
                <a:gd name="T79" fmla="*/ 3050 h 3292"/>
                <a:gd name="T80" fmla="*/ 478 w 3262"/>
                <a:gd name="T81" fmla="*/ 2810 h 3292"/>
                <a:gd name="T82" fmla="*/ 239 w 3262"/>
                <a:gd name="T83" fmla="*/ 2504 h 3292"/>
                <a:gd name="T84" fmla="*/ 77 w 3262"/>
                <a:gd name="T85" fmla="*/ 2147 h 3292"/>
                <a:gd name="T86" fmla="*/ 3 w 3262"/>
                <a:gd name="T87" fmla="*/ 1750 h 3292"/>
                <a:gd name="T88" fmla="*/ 29 w 3262"/>
                <a:gd name="T89" fmla="*/ 1339 h 3292"/>
                <a:gd name="T90" fmla="*/ 148 w 3262"/>
                <a:gd name="T91" fmla="*/ 960 h 3292"/>
                <a:gd name="T92" fmla="*/ 350 w 3262"/>
                <a:gd name="T93" fmla="*/ 627 h 3292"/>
                <a:gd name="T94" fmla="*/ 622 w 3262"/>
                <a:gd name="T95" fmla="*/ 353 h 3292"/>
                <a:gd name="T96" fmla="*/ 952 w 3262"/>
                <a:gd name="T97" fmla="*/ 148 h 3292"/>
                <a:gd name="T98" fmla="*/ 1327 w 3262"/>
                <a:gd name="T99" fmla="*/ 28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2" h="3292">
                  <a:moveTo>
                    <a:pt x="1631" y="308"/>
                  </a:moveTo>
                  <a:lnTo>
                    <a:pt x="1541" y="312"/>
                  </a:lnTo>
                  <a:lnTo>
                    <a:pt x="1451" y="321"/>
                  </a:lnTo>
                  <a:lnTo>
                    <a:pt x="1364" y="335"/>
                  </a:lnTo>
                  <a:lnTo>
                    <a:pt x="1279" y="356"/>
                  </a:lnTo>
                  <a:lnTo>
                    <a:pt x="1196" y="382"/>
                  </a:lnTo>
                  <a:lnTo>
                    <a:pt x="1115" y="414"/>
                  </a:lnTo>
                  <a:lnTo>
                    <a:pt x="1037" y="450"/>
                  </a:lnTo>
                  <a:lnTo>
                    <a:pt x="963" y="491"/>
                  </a:lnTo>
                  <a:lnTo>
                    <a:pt x="890" y="537"/>
                  </a:lnTo>
                  <a:lnTo>
                    <a:pt x="822" y="587"/>
                  </a:lnTo>
                  <a:lnTo>
                    <a:pt x="756" y="641"/>
                  </a:lnTo>
                  <a:lnTo>
                    <a:pt x="694" y="700"/>
                  </a:lnTo>
                  <a:lnTo>
                    <a:pt x="636" y="762"/>
                  </a:lnTo>
                  <a:lnTo>
                    <a:pt x="582" y="828"/>
                  </a:lnTo>
                  <a:lnTo>
                    <a:pt x="532" y="898"/>
                  </a:lnTo>
                  <a:lnTo>
                    <a:pt x="487" y="970"/>
                  </a:lnTo>
                  <a:lnTo>
                    <a:pt x="446" y="1047"/>
                  </a:lnTo>
                  <a:lnTo>
                    <a:pt x="410" y="1125"/>
                  </a:lnTo>
                  <a:lnTo>
                    <a:pt x="380" y="1206"/>
                  </a:lnTo>
                  <a:lnTo>
                    <a:pt x="353" y="1291"/>
                  </a:lnTo>
                  <a:lnTo>
                    <a:pt x="333" y="1376"/>
                  </a:lnTo>
                  <a:lnTo>
                    <a:pt x="318" y="1464"/>
                  </a:lnTo>
                  <a:lnTo>
                    <a:pt x="309" y="1554"/>
                  </a:lnTo>
                  <a:lnTo>
                    <a:pt x="306" y="1646"/>
                  </a:lnTo>
                  <a:lnTo>
                    <a:pt x="309" y="1738"/>
                  </a:lnTo>
                  <a:lnTo>
                    <a:pt x="318" y="1828"/>
                  </a:lnTo>
                  <a:lnTo>
                    <a:pt x="333" y="1915"/>
                  </a:lnTo>
                  <a:lnTo>
                    <a:pt x="353" y="2001"/>
                  </a:lnTo>
                  <a:lnTo>
                    <a:pt x="380" y="2085"/>
                  </a:lnTo>
                  <a:lnTo>
                    <a:pt x="410" y="2166"/>
                  </a:lnTo>
                  <a:lnTo>
                    <a:pt x="446" y="2245"/>
                  </a:lnTo>
                  <a:lnTo>
                    <a:pt x="487" y="2320"/>
                  </a:lnTo>
                  <a:lnTo>
                    <a:pt x="532" y="2393"/>
                  </a:lnTo>
                  <a:lnTo>
                    <a:pt x="582" y="2463"/>
                  </a:lnTo>
                  <a:lnTo>
                    <a:pt x="636" y="2529"/>
                  </a:lnTo>
                  <a:lnTo>
                    <a:pt x="694" y="2591"/>
                  </a:lnTo>
                  <a:lnTo>
                    <a:pt x="756" y="2650"/>
                  </a:lnTo>
                  <a:lnTo>
                    <a:pt x="822" y="2704"/>
                  </a:lnTo>
                  <a:lnTo>
                    <a:pt x="890" y="2755"/>
                  </a:lnTo>
                  <a:lnTo>
                    <a:pt x="963" y="2800"/>
                  </a:lnTo>
                  <a:lnTo>
                    <a:pt x="1037" y="2842"/>
                  </a:lnTo>
                  <a:lnTo>
                    <a:pt x="1115" y="2878"/>
                  </a:lnTo>
                  <a:lnTo>
                    <a:pt x="1196" y="2909"/>
                  </a:lnTo>
                  <a:lnTo>
                    <a:pt x="1279" y="2935"/>
                  </a:lnTo>
                  <a:lnTo>
                    <a:pt x="1364" y="2955"/>
                  </a:lnTo>
                  <a:lnTo>
                    <a:pt x="1451" y="2971"/>
                  </a:lnTo>
                  <a:lnTo>
                    <a:pt x="1541" y="2980"/>
                  </a:lnTo>
                  <a:lnTo>
                    <a:pt x="1631" y="2983"/>
                  </a:lnTo>
                  <a:lnTo>
                    <a:pt x="1722" y="2980"/>
                  </a:lnTo>
                  <a:lnTo>
                    <a:pt x="1811" y="2971"/>
                  </a:lnTo>
                  <a:lnTo>
                    <a:pt x="1898" y="2955"/>
                  </a:lnTo>
                  <a:lnTo>
                    <a:pt x="1983" y="2935"/>
                  </a:lnTo>
                  <a:lnTo>
                    <a:pt x="2066" y="2909"/>
                  </a:lnTo>
                  <a:lnTo>
                    <a:pt x="2147" y="2878"/>
                  </a:lnTo>
                  <a:lnTo>
                    <a:pt x="2224" y="2842"/>
                  </a:lnTo>
                  <a:lnTo>
                    <a:pt x="2300" y="2800"/>
                  </a:lnTo>
                  <a:lnTo>
                    <a:pt x="2372" y="2755"/>
                  </a:lnTo>
                  <a:lnTo>
                    <a:pt x="2440" y="2704"/>
                  </a:lnTo>
                  <a:lnTo>
                    <a:pt x="2506" y="2650"/>
                  </a:lnTo>
                  <a:lnTo>
                    <a:pt x="2568" y="2591"/>
                  </a:lnTo>
                  <a:lnTo>
                    <a:pt x="2625" y="2529"/>
                  </a:lnTo>
                  <a:lnTo>
                    <a:pt x="2680" y="2463"/>
                  </a:lnTo>
                  <a:lnTo>
                    <a:pt x="2730" y="2393"/>
                  </a:lnTo>
                  <a:lnTo>
                    <a:pt x="2775" y="2320"/>
                  </a:lnTo>
                  <a:lnTo>
                    <a:pt x="2816" y="2245"/>
                  </a:lnTo>
                  <a:lnTo>
                    <a:pt x="2852" y="2166"/>
                  </a:lnTo>
                  <a:lnTo>
                    <a:pt x="2883" y="2085"/>
                  </a:lnTo>
                  <a:lnTo>
                    <a:pt x="2909" y="2001"/>
                  </a:lnTo>
                  <a:lnTo>
                    <a:pt x="2929" y="1915"/>
                  </a:lnTo>
                  <a:lnTo>
                    <a:pt x="2944" y="1828"/>
                  </a:lnTo>
                  <a:lnTo>
                    <a:pt x="2953" y="1738"/>
                  </a:lnTo>
                  <a:lnTo>
                    <a:pt x="2956" y="1646"/>
                  </a:lnTo>
                  <a:lnTo>
                    <a:pt x="2953" y="1554"/>
                  </a:lnTo>
                  <a:lnTo>
                    <a:pt x="2944" y="1464"/>
                  </a:lnTo>
                  <a:lnTo>
                    <a:pt x="2929" y="1376"/>
                  </a:lnTo>
                  <a:lnTo>
                    <a:pt x="2909" y="1291"/>
                  </a:lnTo>
                  <a:lnTo>
                    <a:pt x="2883" y="1206"/>
                  </a:lnTo>
                  <a:lnTo>
                    <a:pt x="2852" y="1125"/>
                  </a:lnTo>
                  <a:lnTo>
                    <a:pt x="2816" y="1047"/>
                  </a:lnTo>
                  <a:lnTo>
                    <a:pt x="2775" y="970"/>
                  </a:lnTo>
                  <a:lnTo>
                    <a:pt x="2730" y="898"/>
                  </a:lnTo>
                  <a:lnTo>
                    <a:pt x="2680" y="828"/>
                  </a:lnTo>
                  <a:lnTo>
                    <a:pt x="2625" y="762"/>
                  </a:lnTo>
                  <a:lnTo>
                    <a:pt x="2568" y="700"/>
                  </a:lnTo>
                  <a:lnTo>
                    <a:pt x="2506" y="641"/>
                  </a:lnTo>
                  <a:lnTo>
                    <a:pt x="2440" y="587"/>
                  </a:lnTo>
                  <a:lnTo>
                    <a:pt x="2372" y="537"/>
                  </a:lnTo>
                  <a:lnTo>
                    <a:pt x="2300" y="491"/>
                  </a:lnTo>
                  <a:lnTo>
                    <a:pt x="2224" y="450"/>
                  </a:lnTo>
                  <a:lnTo>
                    <a:pt x="2147" y="414"/>
                  </a:lnTo>
                  <a:lnTo>
                    <a:pt x="2066" y="382"/>
                  </a:lnTo>
                  <a:lnTo>
                    <a:pt x="1983" y="356"/>
                  </a:lnTo>
                  <a:lnTo>
                    <a:pt x="1898" y="335"/>
                  </a:lnTo>
                  <a:lnTo>
                    <a:pt x="1811" y="321"/>
                  </a:lnTo>
                  <a:lnTo>
                    <a:pt x="1722" y="312"/>
                  </a:lnTo>
                  <a:lnTo>
                    <a:pt x="1631" y="308"/>
                  </a:lnTo>
                  <a:close/>
                  <a:moveTo>
                    <a:pt x="1631" y="0"/>
                  </a:moveTo>
                  <a:lnTo>
                    <a:pt x="1631" y="0"/>
                  </a:lnTo>
                  <a:lnTo>
                    <a:pt x="1734" y="3"/>
                  </a:lnTo>
                  <a:lnTo>
                    <a:pt x="1836" y="12"/>
                  </a:lnTo>
                  <a:lnTo>
                    <a:pt x="1935" y="28"/>
                  </a:lnTo>
                  <a:lnTo>
                    <a:pt x="2033" y="49"/>
                  </a:lnTo>
                  <a:lnTo>
                    <a:pt x="2128" y="77"/>
                  </a:lnTo>
                  <a:lnTo>
                    <a:pt x="2220" y="110"/>
                  </a:lnTo>
                  <a:lnTo>
                    <a:pt x="2310" y="148"/>
                  </a:lnTo>
                  <a:lnTo>
                    <a:pt x="2397" y="193"/>
                  </a:lnTo>
                  <a:lnTo>
                    <a:pt x="2482" y="241"/>
                  </a:lnTo>
                  <a:lnTo>
                    <a:pt x="2563" y="294"/>
                  </a:lnTo>
                  <a:lnTo>
                    <a:pt x="2640" y="353"/>
                  </a:lnTo>
                  <a:lnTo>
                    <a:pt x="2714" y="415"/>
                  </a:lnTo>
                  <a:lnTo>
                    <a:pt x="2784" y="482"/>
                  </a:lnTo>
                  <a:lnTo>
                    <a:pt x="2851" y="552"/>
                  </a:lnTo>
                  <a:lnTo>
                    <a:pt x="2912" y="627"/>
                  </a:lnTo>
                  <a:lnTo>
                    <a:pt x="2969" y="705"/>
                  </a:lnTo>
                  <a:lnTo>
                    <a:pt x="3022" y="787"/>
                  </a:lnTo>
                  <a:lnTo>
                    <a:pt x="3071" y="871"/>
                  </a:lnTo>
                  <a:lnTo>
                    <a:pt x="3113" y="960"/>
                  </a:lnTo>
                  <a:lnTo>
                    <a:pt x="3152" y="1051"/>
                  </a:lnTo>
                  <a:lnTo>
                    <a:pt x="3185" y="1144"/>
                  </a:lnTo>
                  <a:lnTo>
                    <a:pt x="3212" y="1240"/>
                  </a:lnTo>
                  <a:lnTo>
                    <a:pt x="3233" y="1339"/>
                  </a:lnTo>
                  <a:lnTo>
                    <a:pt x="3250" y="1439"/>
                  </a:lnTo>
                  <a:lnTo>
                    <a:pt x="3259" y="1541"/>
                  </a:lnTo>
                  <a:lnTo>
                    <a:pt x="3262" y="1646"/>
                  </a:lnTo>
                  <a:lnTo>
                    <a:pt x="3259" y="1750"/>
                  </a:lnTo>
                  <a:lnTo>
                    <a:pt x="3250" y="1852"/>
                  </a:lnTo>
                  <a:lnTo>
                    <a:pt x="3233" y="1953"/>
                  </a:lnTo>
                  <a:lnTo>
                    <a:pt x="3212" y="2051"/>
                  </a:lnTo>
                  <a:lnTo>
                    <a:pt x="3185" y="2147"/>
                  </a:lnTo>
                  <a:lnTo>
                    <a:pt x="3152" y="2241"/>
                  </a:lnTo>
                  <a:lnTo>
                    <a:pt x="3113" y="2332"/>
                  </a:lnTo>
                  <a:lnTo>
                    <a:pt x="3071" y="2419"/>
                  </a:lnTo>
                  <a:lnTo>
                    <a:pt x="3022" y="2504"/>
                  </a:lnTo>
                  <a:lnTo>
                    <a:pt x="2969" y="2586"/>
                  </a:lnTo>
                  <a:lnTo>
                    <a:pt x="2912" y="2664"/>
                  </a:lnTo>
                  <a:lnTo>
                    <a:pt x="2851" y="2738"/>
                  </a:lnTo>
                  <a:lnTo>
                    <a:pt x="2784" y="2810"/>
                  </a:lnTo>
                  <a:lnTo>
                    <a:pt x="2714" y="2876"/>
                  </a:lnTo>
                  <a:lnTo>
                    <a:pt x="2640" y="2939"/>
                  </a:lnTo>
                  <a:lnTo>
                    <a:pt x="2563" y="2997"/>
                  </a:lnTo>
                  <a:lnTo>
                    <a:pt x="2482" y="3050"/>
                  </a:lnTo>
                  <a:lnTo>
                    <a:pt x="2397" y="3099"/>
                  </a:lnTo>
                  <a:lnTo>
                    <a:pt x="2310" y="3142"/>
                  </a:lnTo>
                  <a:lnTo>
                    <a:pt x="2220" y="3180"/>
                  </a:lnTo>
                  <a:lnTo>
                    <a:pt x="2128" y="3213"/>
                  </a:lnTo>
                  <a:lnTo>
                    <a:pt x="2033" y="3241"/>
                  </a:lnTo>
                  <a:lnTo>
                    <a:pt x="1935" y="3263"/>
                  </a:lnTo>
                  <a:lnTo>
                    <a:pt x="1836" y="3279"/>
                  </a:lnTo>
                  <a:lnTo>
                    <a:pt x="1734" y="3289"/>
                  </a:lnTo>
                  <a:lnTo>
                    <a:pt x="1631" y="3292"/>
                  </a:lnTo>
                  <a:lnTo>
                    <a:pt x="1528" y="3289"/>
                  </a:lnTo>
                  <a:lnTo>
                    <a:pt x="1426" y="3279"/>
                  </a:lnTo>
                  <a:lnTo>
                    <a:pt x="1327" y="3263"/>
                  </a:lnTo>
                  <a:lnTo>
                    <a:pt x="1230" y="3241"/>
                  </a:lnTo>
                  <a:lnTo>
                    <a:pt x="1135" y="3213"/>
                  </a:lnTo>
                  <a:lnTo>
                    <a:pt x="1042" y="3180"/>
                  </a:lnTo>
                  <a:lnTo>
                    <a:pt x="952" y="3142"/>
                  </a:lnTo>
                  <a:lnTo>
                    <a:pt x="865" y="3099"/>
                  </a:lnTo>
                  <a:lnTo>
                    <a:pt x="781" y="3050"/>
                  </a:lnTo>
                  <a:lnTo>
                    <a:pt x="699" y="2997"/>
                  </a:lnTo>
                  <a:lnTo>
                    <a:pt x="622" y="2939"/>
                  </a:lnTo>
                  <a:lnTo>
                    <a:pt x="547" y="2876"/>
                  </a:lnTo>
                  <a:lnTo>
                    <a:pt x="478" y="2810"/>
                  </a:lnTo>
                  <a:lnTo>
                    <a:pt x="411" y="2738"/>
                  </a:lnTo>
                  <a:lnTo>
                    <a:pt x="350" y="2664"/>
                  </a:lnTo>
                  <a:lnTo>
                    <a:pt x="293" y="2586"/>
                  </a:lnTo>
                  <a:lnTo>
                    <a:pt x="239" y="2504"/>
                  </a:lnTo>
                  <a:lnTo>
                    <a:pt x="191" y="2419"/>
                  </a:lnTo>
                  <a:lnTo>
                    <a:pt x="148" y="2332"/>
                  </a:lnTo>
                  <a:lnTo>
                    <a:pt x="109" y="2241"/>
                  </a:lnTo>
                  <a:lnTo>
                    <a:pt x="77" y="2147"/>
                  </a:lnTo>
                  <a:lnTo>
                    <a:pt x="50" y="2051"/>
                  </a:lnTo>
                  <a:lnTo>
                    <a:pt x="29" y="1953"/>
                  </a:lnTo>
                  <a:lnTo>
                    <a:pt x="13" y="1852"/>
                  </a:lnTo>
                  <a:lnTo>
                    <a:pt x="3" y="1750"/>
                  </a:lnTo>
                  <a:lnTo>
                    <a:pt x="0" y="1646"/>
                  </a:lnTo>
                  <a:lnTo>
                    <a:pt x="3" y="1541"/>
                  </a:lnTo>
                  <a:lnTo>
                    <a:pt x="13" y="1439"/>
                  </a:lnTo>
                  <a:lnTo>
                    <a:pt x="29" y="1339"/>
                  </a:lnTo>
                  <a:lnTo>
                    <a:pt x="50" y="1240"/>
                  </a:lnTo>
                  <a:lnTo>
                    <a:pt x="77" y="1144"/>
                  </a:lnTo>
                  <a:lnTo>
                    <a:pt x="109" y="1051"/>
                  </a:lnTo>
                  <a:lnTo>
                    <a:pt x="148" y="960"/>
                  </a:lnTo>
                  <a:lnTo>
                    <a:pt x="191" y="871"/>
                  </a:lnTo>
                  <a:lnTo>
                    <a:pt x="239" y="787"/>
                  </a:lnTo>
                  <a:lnTo>
                    <a:pt x="293" y="705"/>
                  </a:lnTo>
                  <a:lnTo>
                    <a:pt x="350" y="627"/>
                  </a:lnTo>
                  <a:lnTo>
                    <a:pt x="411" y="552"/>
                  </a:lnTo>
                  <a:lnTo>
                    <a:pt x="478" y="482"/>
                  </a:lnTo>
                  <a:lnTo>
                    <a:pt x="547" y="415"/>
                  </a:lnTo>
                  <a:lnTo>
                    <a:pt x="622" y="353"/>
                  </a:lnTo>
                  <a:lnTo>
                    <a:pt x="699" y="294"/>
                  </a:lnTo>
                  <a:lnTo>
                    <a:pt x="781" y="241"/>
                  </a:lnTo>
                  <a:lnTo>
                    <a:pt x="865" y="193"/>
                  </a:lnTo>
                  <a:lnTo>
                    <a:pt x="952" y="148"/>
                  </a:lnTo>
                  <a:lnTo>
                    <a:pt x="1042" y="110"/>
                  </a:lnTo>
                  <a:lnTo>
                    <a:pt x="1135" y="77"/>
                  </a:lnTo>
                  <a:lnTo>
                    <a:pt x="1230" y="49"/>
                  </a:lnTo>
                  <a:lnTo>
                    <a:pt x="1327" y="28"/>
                  </a:lnTo>
                  <a:lnTo>
                    <a:pt x="1426" y="12"/>
                  </a:lnTo>
                  <a:lnTo>
                    <a:pt x="1528" y="3"/>
                  </a:lnTo>
                  <a:lnTo>
                    <a:pt x="16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29"/>
            <p:cNvSpPr/>
            <p:nvPr/>
          </p:nvSpPr>
          <p:spPr bwMode="auto">
            <a:xfrm>
              <a:off x="18234" y="7477"/>
              <a:ext cx="102" cy="154"/>
            </a:xfrm>
            <a:custGeom>
              <a:avLst/>
              <a:gdLst>
                <a:gd name="T0" fmla="*/ 0 w 816"/>
                <a:gd name="T1" fmla="*/ 0 h 1234"/>
                <a:gd name="T2" fmla="*/ 816 w 816"/>
                <a:gd name="T3" fmla="*/ 618 h 1234"/>
                <a:gd name="T4" fmla="*/ 0 w 816"/>
                <a:gd name="T5" fmla="*/ 1234 h 1234"/>
                <a:gd name="T6" fmla="*/ 0 w 816"/>
                <a:gd name="T7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6" h="1234">
                  <a:moveTo>
                    <a:pt x="0" y="0"/>
                  </a:moveTo>
                  <a:lnTo>
                    <a:pt x="816" y="618"/>
                  </a:lnTo>
                  <a:lnTo>
                    <a:pt x="0" y="12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Rectangle 730"/>
            <p:cNvSpPr>
              <a:spLocks noChangeArrowheads="1"/>
            </p:cNvSpPr>
            <p:nvPr/>
          </p:nvSpPr>
          <p:spPr bwMode="auto">
            <a:xfrm>
              <a:off x="18336" y="7477"/>
              <a:ext cx="51" cy="154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51" name="Freeform 735"/>
          <p:cNvSpPr>
            <a:spLocks noEditPoints="1"/>
          </p:cNvSpPr>
          <p:nvPr/>
        </p:nvSpPr>
        <p:spPr bwMode="auto">
          <a:xfrm>
            <a:off x="6346484" y="5092875"/>
            <a:ext cx="469413" cy="474015"/>
          </a:xfrm>
          <a:custGeom>
            <a:avLst/>
            <a:gdLst>
              <a:gd name="T0" fmla="*/ 2243 w 3262"/>
              <a:gd name="T1" fmla="*/ 1132 h 3292"/>
              <a:gd name="T2" fmla="*/ 1427 w 3262"/>
              <a:gd name="T3" fmla="*/ 1132 h 3292"/>
              <a:gd name="T4" fmla="*/ 1364 w 3262"/>
              <a:gd name="T5" fmla="*/ 335 h 3292"/>
              <a:gd name="T6" fmla="*/ 1037 w 3262"/>
              <a:gd name="T7" fmla="*/ 450 h 3292"/>
              <a:gd name="T8" fmla="*/ 756 w 3262"/>
              <a:gd name="T9" fmla="*/ 641 h 3292"/>
              <a:gd name="T10" fmla="*/ 532 w 3262"/>
              <a:gd name="T11" fmla="*/ 898 h 3292"/>
              <a:gd name="T12" fmla="*/ 380 w 3262"/>
              <a:gd name="T13" fmla="*/ 1206 h 3292"/>
              <a:gd name="T14" fmla="*/ 309 w 3262"/>
              <a:gd name="T15" fmla="*/ 1554 h 3292"/>
              <a:gd name="T16" fmla="*/ 333 w 3262"/>
              <a:gd name="T17" fmla="*/ 1915 h 3292"/>
              <a:gd name="T18" fmla="*/ 446 w 3262"/>
              <a:gd name="T19" fmla="*/ 2245 h 3292"/>
              <a:gd name="T20" fmla="*/ 636 w 3262"/>
              <a:gd name="T21" fmla="*/ 2529 h 3292"/>
              <a:gd name="T22" fmla="*/ 890 w 3262"/>
              <a:gd name="T23" fmla="*/ 2755 h 3292"/>
              <a:gd name="T24" fmla="*/ 1196 w 3262"/>
              <a:gd name="T25" fmla="*/ 2909 h 3292"/>
              <a:gd name="T26" fmla="*/ 1541 w 3262"/>
              <a:gd name="T27" fmla="*/ 2980 h 3292"/>
              <a:gd name="T28" fmla="*/ 1898 w 3262"/>
              <a:gd name="T29" fmla="*/ 2955 h 3292"/>
              <a:gd name="T30" fmla="*/ 2224 w 3262"/>
              <a:gd name="T31" fmla="*/ 2842 h 3292"/>
              <a:gd name="T32" fmla="*/ 2506 w 3262"/>
              <a:gd name="T33" fmla="*/ 2650 h 3292"/>
              <a:gd name="T34" fmla="*/ 2730 w 3262"/>
              <a:gd name="T35" fmla="*/ 2393 h 3292"/>
              <a:gd name="T36" fmla="*/ 2883 w 3262"/>
              <a:gd name="T37" fmla="*/ 2085 h 3292"/>
              <a:gd name="T38" fmla="*/ 2953 w 3262"/>
              <a:gd name="T39" fmla="*/ 1738 h 3292"/>
              <a:gd name="T40" fmla="*/ 2929 w 3262"/>
              <a:gd name="T41" fmla="*/ 1376 h 3292"/>
              <a:gd name="T42" fmla="*/ 2816 w 3262"/>
              <a:gd name="T43" fmla="*/ 1047 h 3292"/>
              <a:gd name="T44" fmla="*/ 2625 w 3262"/>
              <a:gd name="T45" fmla="*/ 762 h 3292"/>
              <a:gd name="T46" fmla="*/ 2372 w 3262"/>
              <a:gd name="T47" fmla="*/ 537 h 3292"/>
              <a:gd name="T48" fmla="*/ 2066 w 3262"/>
              <a:gd name="T49" fmla="*/ 382 h 3292"/>
              <a:gd name="T50" fmla="*/ 1722 w 3262"/>
              <a:gd name="T51" fmla="*/ 312 h 3292"/>
              <a:gd name="T52" fmla="*/ 1734 w 3262"/>
              <a:gd name="T53" fmla="*/ 3 h 3292"/>
              <a:gd name="T54" fmla="*/ 2128 w 3262"/>
              <a:gd name="T55" fmla="*/ 77 h 3292"/>
              <a:gd name="T56" fmla="*/ 2482 w 3262"/>
              <a:gd name="T57" fmla="*/ 241 h 3292"/>
              <a:gd name="T58" fmla="*/ 2784 w 3262"/>
              <a:gd name="T59" fmla="*/ 482 h 3292"/>
              <a:gd name="T60" fmla="*/ 3022 w 3262"/>
              <a:gd name="T61" fmla="*/ 787 h 3292"/>
              <a:gd name="T62" fmla="*/ 3185 w 3262"/>
              <a:gd name="T63" fmla="*/ 1144 h 3292"/>
              <a:gd name="T64" fmla="*/ 3259 w 3262"/>
              <a:gd name="T65" fmla="*/ 1541 h 3292"/>
              <a:gd name="T66" fmla="*/ 3233 w 3262"/>
              <a:gd name="T67" fmla="*/ 1953 h 3292"/>
              <a:gd name="T68" fmla="*/ 3113 w 3262"/>
              <a:gd name="T69" fmla="*/ 2332 h 3292"/>
              <a:gd name="T70" fmla="*/ 2912 w 3262"/>
              <a:gd name="T71" fmla="*/ 2664 h 3292"/>
              <a:gd name="T72" fmla="*/ 2640 w 3262"/>
              <a:gd name="T73" fmla="*/ 2939 h 3292"/>
              <a:gd name="T74" fmla="*/ 2310 w 3262"/>
              <a:gd name="T75" fmla="*/ 3142 h 3292"/>
              <a:gd name="T76" fmla="*/ 1935 w 3262"/>
              <a:gd name="T77" fmla="*/ 3263 h 3292"/>
              <a:gd name="T78" fmla="*/ 1528 w 3262"/>
              <a:gd name="T79" fmla="*/ 3289 h 3292"/>
              <a:gd name="T80" fmla="*/ 1135 w 3262"/>
              <a:gd name="T81" fmla="*/ 3213 h 3292"/>
              <a:gd name="T82" fmla="*/ 781 w 3262"/>
              <a:gd name="T83" fmla="*/ 3050 h 3292"/>
              <a:gd name="T84" fmla="*/ 478 w 3262"/>
              <a:gd name="T85" fmla="*/ 2810 h 3292"/>
              <a:gd name="T86" fmla="*/ 239 w 3262"/>
              <a:gd name="T87" fmla="*/ 2504 h 3292"/>
              <a:gd name="T88" fmla="*/ 77 w 3262"/>
              <a:gd name="T89" fmla="*/ 2147 h 3292"/>
              <a:gd name="T90" fmla="*/ 3 w 3262"/>
              <a:gd name="T91" fmla="*/ 1750 h 3292"/>
              <a:gd name="T92" fmla="*/ 29 w 3262"/>
              <a:gd name="T93" fmla="*/ 1339 h 3292"/>
              <a:gd name="T94" fmla="*/ 148 w 3262"/>
              <a:gd name="T95" fmla="*/ 960 h 3292"/>
              <a:gd name="T96" fmla="*/ 350 w 3262"/>
              <a:gd name="T97" fmla="*/ 627 h 3292"/>
              <a:gd name="T98" fmla="*/ 622 w 3262"/>
              <a:gd name="T99" fmla="*/ 353 h 3292"/>
              <a:gd name="T100" fmla="*/ 952 w 3262"/>
              <a:gd name="T101" fmla="*/ 148 h 3292"/>
              <a:gd name="T102" fmla="*/ 1327 w 3262"/>
              <a:gd name="T10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2243" y="1132"/>
                </a:moveTo>
                <a:lnTo>
                  <a:pt x="2243" y="2160"/>
                </a:lnTo>
                <a:lnTo>
                  <a:pt x="1529" y="1646"/>
                </a:lnTo>
                <a:lnTo>
                  <a:pt x="2243" y="1132"/>
                </a:lnTo>
                <a:close/>
                <a:moveTo>
                  <a:pt x="1427" y="1132"/>
                </a:moveTo>
                <a:lnTo>
                  <a:pt x="1427" y="2160"/>
                </a:lnTo>
                <a:lnTo>
                  <a:pt x="713" y="1646"/>
                </a:lnTo>
                <a:lnTo>
                  <a:pt x="1427" y="1132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2" name="Freeform 740"/>
          <p:cNvSpPr>
            <a:spLocks noEditPoints="1"/>
          </p:cNvSpPr>
          <p:nvPr/>
        </p:nvSpPr>
        <p:spPr bwMode="auto">
          <a:xfrm>
            <a:off x="7137319" y="5092875"/>
            <a:ext cx="469413" cy="474015"/>
          </a:xfrm>
          <a:custGeom>
            <a:avLst/>
            <a:gdLst>
              <a:gd name="T0" fmla="*/ 1835 w 3262"/>
              <a:gd name="T1" fmla="*/ 1132 h 3292"/>
              <a:gd name="T2" fmla="*/ 1019 w 3262"/>
              <a:gd name="T3" fmla="*/ 1132 h 3292"/>
              <a:gd name="T4" fmla="*/ 1364 w 3262"/>
              <a:gd name="T5" fmla="*/ 335 h 3292"/>
              <a:gd name="T6" fmla="*/ 1037 w 3262"/>
              <a:gd name="T7" fmla="*/ 450 h 3292"/>
              <a:gd name="T8" fmla="*/ 756 w 3262"/>
              <a:gd name="T9" fmla="*/ 641 h 3292"/>
              <a:gd name="T10" fmla="*/ 532 w 3262"/>
              <a:gd name="T11" fmla="*/ 898 h 3292"/>
              <a:gd name="T12" fmla="*/ 380 w 3262"/>
              <a:gd name="T13" fmla="*/ 1206 h 3292"/>
              <a:gd name="T14" fmla="*/ 309 w 3262"/>
              <a:gd name="T15" fmla="*/ 1554 h 3292"/>
              <a:gd name="T16" fmla="*/ 333 w 3262"/>
              <a:gd name="T17" fmla="*/ 1915 h 3292"/>
              <a:gd name="T18" fmla="*/ 446 w 3262"/>
              <a:gd name="T19" fmla="*/ 2245 h 3292"/>
              <a:gd name="T20" fmla="*/ 636 w 3262"/>
              <a:gd name="T21" fmla="*/ 2529 h 3292"/>
              <a:gd name="T22" fmla="*/ 890 w 3262"/>
              <a:gd name="T23" fmla="*/ 2755 h 3292"/>
              <a:gd name="T24" fmla="*/ 1196 w 3262"/>
              <a:gd name="T25" fmla="*/ 2909 h 3292"/>
              <a:gd name="T26" fmla="*/ 1541 w 3262"/>
              <a:gd name="T27" fmla="*/ 2980 h 3292"/>
              <a:gd name="T28" fmla="*/ 1898 w 3262"/>
              <a:gd name="T29" fmla="*/ 2955 h 3292"/>
              <a:gd name="T30" fmla="*/ 2224 w 3262"/>
              <a:gd name="T31" fmla="*/ 2842 h 3292"/>
              <a:gd name="T32" fmla="*/ 2506 w 3262"/>
              <a:gd name="T33" fmla="*/ 2650 h 3292"/>
              <a:gd name="T34" fmla="*/ 2730 w 3262"/>
              <a:gd name="T35" fmla="*/ 2393 h 3292"/>
              <a:gd name="T36" fmla="*/ 2883 w 3262"/>
              <a:gd name="T37" fmla="*/ 2085 h 3292"/>
              <a:gd name="T38" fmla="*/ 2953 w 3262"/>
              <a:gd name="T39" fmla="*/ 1738 h 3292"/>
              <a:gd name="T40" fmla="*/ 2929 w 3262"/>
              <a:gd name="T41" fmla="*/ 1376 h 3292"/>
              <a:gd name="T42" fmla="*/ 2816 w 3262"/>
              <a:gd name="T43" fmla="*/ 1047 h 3292"/>
              <a:gd name="T44" fmla="*/ 2625 w 3262"/>
              <a:gd name="T45" fmla="*/ 762 h 3292"/>
              <a:gd name="T46" fmla="*/ 2372 w 3262"/>
              <a:gd name="T47" fmla="*/ 537 h 3292"/>
              <a:gd name="T48" fmla="*/ 2066 w 3262"/>
              <a:gd name="T49" fmla="*/ 382 h 3292"/>
              <a:gd name="T50" fmla="*/ 1722 w 3262"/>
              <a:gd name="T51" fmla="*/ 312 h 3292"/>
              <a:gd name="T52" fmla="*/ 1734 w 3262"/>
              <a:gd name="T53" fmla="*/ 3 h 3292"/>
              <a:gd name="T54" fmla="*/ 2128 w 3262"/>
              <a:gd name="T55" fmla="*/ 77 h 3292"/>
              <a:gd name="T56" fmla="*/ 2482 w 3262"/>
              <a:gd name="T57" fmla="*/ 241 h 3292"/>
              <a:gd name="T58" fmla="*/ 2784 w 3262"/>
              <a:gd name="T59" fmla="*/ 482 h 3292"/>
              <a:gd name="T60" fmla="*/ 3022 w 3262"/>
              <a:gd name="T61" fmla="*/ 787 h 3292"/>
              <a:gd name="T62" fmla="*/ 3185 w 3262"/>
              <a:gd name="T63" fmla="*/ 1144 h 3292"/>
              <a:gd name="T64" fmla="*/ 3259 w 3262"/>
              <a:gd name="T65" fmla="*/ 1541 h 3292"/>
              <a:gd name="T66" fmla="*/ 3233 w 3262"/>
              <a:gd name="T67" fmla="*/ 1953 h 3292"/>
              <a:gd name="T68" fmla="*/ 3113 w 3262"/>
              <a:gd name="T69" fmla="*/ 2332 h 3292"/>
              <a:gd name="T70" fmla="*/ 2912 w 3262"/>
              <a:gd name="T71" fmla="*/ 2664 h 3292"/>
              <a:gd name="T72" fmla="*/ 2640 w 3262"/>
              <a:gd name="T73" fmla="*/ 2939 h 3292"/>
              <a:gd name="T74" fmla="*/ 2310 w 3262"/>
              <a:gd name="T75" fmla="*/ 3142 h 3292"/>
              <a:gd name="T76" fmla="*/ 1935 w 3262"/>
              <a:gd name="T77" fmla="*/ 3263 h 3292"/>
              <a:gd name="T78" fmla="*/ 1528 w 3262"/>
              <a:gd name="T79" fmla="*/ 3289 h 3292"/>
              <a:gd name="T80" fmla="*/ 1135 w 3262"/>
              <a:gd name="T81" fmla="*/ 3213 h 3292"/>
              <a:gd name="T82" fmla="*/ 781 w 3262"/>
              <a:gd name="T83" fmla="*/ 3050 h 3292"/>
              <a:gd name="T84" fmla="*/ 478 w 3262"/>
              <a:gd name="T85" fmla="*/ 2810 h 3292"/>
              <a:gd name="T86" fmla="*/ 239 w 3262"/>
              <a:gd name="T87" fmla="*/ 2504 h 3292"/>
              <a:gd name="T88" fmla="*/ 77 w 3262"/>
              <a:gd name="T89" fmla="*/ 2147 h 3292"/>
              <a:gd name="T90" fmla="*/ 3 w 3262"/>
              <a:gd name="T91" fmla="*/ 1750 h 3292"/>
              <a:gd name="T92" fmla="*/ 29 w 3262"/>
              <a:gd name="T93" fmla="*/ 1339 h 3292"/>
              <a:gd name="T94" fmla="*/ 148 w 3262"/>
              <a:gd name="T95" fmla="*/ 960 h 3292"/>
              <a:gd name="T96" fmla="*/ 350 w 3262"/>
              <a:gd name="T97" fmla="*/ 627 h 3292"/>
              <a:gd name="T98" fmla="*/ 622 w 3262"/>
              <a:gd name="T99" fmla="*/ 353 h 3292"/>
              <a:gd name="T100" fmla="*/ 952 w 3262"/>
              <a:gd name="T101" fmla="*/ 148 h 3292"/>
              <a:gd name="T102" fmla="*/ 1327 w 3262"/>
              <a:gd name="T10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2">
                <a:moveTo>
                  <a:pt x="1835" y="1132"/>
                </a:moveTo>
                <a:lnTo>
                  <a:pt x="2549" y="1646"/>
                </a:lnTo>
                <a:lnTo>
                  <a:pt x="1835" y="2160"/>
                </a:lnTo>
                <a:lnTo>
                  <a:pt x="1835" y="1132"/>
                </a:lnTo>
                <a:close/>
                <a:moveTo>
                  <a:pt x="1019" y="1132"/>
                </a:moveTo>
                <a:lnTo>
                  <a:pt x="1733" y="1646"/>
                </a:lnTo>
                <a:lnTo>
                  <a:pt x="1019" y="2160"/>
                </a:lnTo>
                <a:lnTo>
                  <a:pt x="1019" y="1132"/>
                </a:lnTo>
                <a:close/>
                <a:moveTo>
                  <a:pt x="1631" y="308"/>
                </a:moveTo>
                <a:lnTo>
                  <a:pt x="1541" y="312"/>
                </a:lnTo>
                <a:lnTo>
                  <a:pt x="1451" y="321"/>
                </a:lnTo>
                <a:lnTo>
                  <a:pt x="1364" y="335"/>
                </a:lnTo>
                <a:lnTo>
                  <a:pt x="1279" y="356"/>
                </a:lnTo>
                <a:lnTo>
                  <a:pt x="1196" y="382"/>
                </a:lnTo>
                <a:lnTo>
                  <a:pt x="1115" y="414"/>
                </a:lnTo>
                <a:lnTo>
                  <a:pt x="1037" y="450"/>
                </a:lnTo>
                <a:lnTo>
                  <a:pt x="963" y="491"/>
                </a:lnTo>
                <a:lnTo>
                  <a:pt x="890" y="537"/>
                </a:lnTo>
                <a:lnTo>
                  <a:pt x="822" y="587"/>
                </a:lnTo>
                <a:lnTo>
                  <a:pt x="756" y="641"/>
                </a:lnTo>
                <a:lnTo>
                  <a:pt x="694" y="700"/>
                </a:lnTo>
                <a:lnTo>
                  <a:pt x="636" y="762"/>
                </a:lnTo>
                <a:lnTo>
                  <a:pt x="582" y="828"/>
                </a:lnTo>
                <a:lnTo>
                  <a:pt x="532" y="898"/>
                </a:lnTo>
                <a:lnTo>
                  <a:pt x="487" y="970"/>
                </a:lnTo>
                <a:lnTo>
                  <a:pt x="446" y="1047"/>
                </a:lnTo>
                <a:lnTo>
                  <a:pt x="410" y="1125"/>
                </a:lnTo>
                <a:lnTo>
                  <a:pt x="380" y="1206"/>
                </a:lnTo>
                <a:lnTo>
                  <a:pt x="353" y="1291"/>
                </a:lnTo>
                <a:lnTo>
                  <a:pt x="333" y="1376"/>
                </a:lnTo>
                <a:lnTo>
                  <a:pt x="318" y="1464"/>
                </a:lnTo>
                <a:lnTo>
                  <a:pt x="309" y="1554"/>
                </a:lnTo>
                <a:lnTo>
                  <a:pt x="306" y="1646"/>
                </a:lnTo>
                <a:lnTo>
                  <a:pt x="309" y="1738"/>
                </a:lnTo>
                <a:lnTo>
                  <a:pt x="318" y="1828"/>
                </a:lnTo>
                <a:lnTo>
                  <a:pt x="333" y="1915"/>
                </a:lnTo>
                <a:lnTo>
                  <a:pt x="353" y="2001"/>
                </a:lnTo>
                <a:lnTo>
                  <a:pt x="380" y="2085"/>
                </a:lnTo>
                <a:lnTo>
                  <a:pt x="410" y="2166"/>
                </a:lnTo>
                <a:lnTo>
                  <a:pt x="446" y="2245"/>
                </a:lnTo>
                <a:lnTo>
                  <a:pt x="487" y="2320"/>
                </a:lnTo>
                <a:lnTo>
                  <a:pt x="532" y="2393"/>
                </a:lnTo>
                <a:lnTo>
                  <a:pt x="582" y="2463"/>
                </a:lnTo>
                <a:lnTo>
                  <a:pt x="636" y="2529"/>
                </a:lnTo>
                <a:lnTo>
                  <a:pt x="694" y="2591"/>
                </a:lnTo>
                <a:lnTo>
                  <a:pt x="756" y="2650"/>
                </a:lnTo>
                <a:lnTo>
                  <a:pt x="822" y="2704"/>
                </a:lnTo>
                <a:lnTo>
                  <a:pt x="890" y="2755"/>
                </a:lnTo>
                <a:lnTo>
                  <a:pt x="963" y="2800"/>
                </a:lnTo>
                <a:lnTo>
                  <a:pt x="1037" y="2842"/>
                </a:lnTo>
                <a:lnTo>
                  <a:pt x="1115" y="2878"/>
                </a:lnTo>
                <a:lnTo>
                  <a:pt x="1196" y="2909"/>
                </a:lnTo>
                <a:lnTo>
                  <a:pt x="1279" y="2935"/>
                </a:lnTo>
                <a:lnTo>
                  <a:pt x="1364" y="2955"/>
                </a:lnTo>
                <a:lnTo>
                  <a:pt x="1451" y="2971"/>
                </a:lnTo>
                <a:lnTo>
                  <a:pt x="1541" y="2980"/>
                </a:lnTo>
                <a:lnTo>
                  <a:pt x="1631" y="2983"/>
                </a:lnTo>
                <a:lnTo>
                  <a:pt x="1722" y="2980"/>
                </a:lnTo>
                <a:lnTo>
                  <a:pt x="1811" y="2971"/>
                </a:lnTo>
                <a:lnTo>
                  <a:pt x="1898" y="2955"/>
                </a:lnTo>
                <a:lnTo>
                  <a:pt x="1983" y="2935"/>
                </a:lnTo>
                <a:lnTo>
                  <a:pt x="2066" y="2909"/>
                </a:lnTo>
                <a:lnTo>
                  <a:pt x="2147" y="2878"/>
                </a:lnTo>
                <a:lnTo>
                  <a:pt x="2224" y="2842"/>
                </a:lnTo>
                <a:lnTo>
                  <a:pt x="2300" y="2800"/>
                </a:lnTo>
                <a:lnTo>
                  <a:pt x="2372" y="2755"/>
                </a:lnTo>
                <a:lnTo>
                  <a:pt x="2440" y="2704"/>
                </a:lnTo>
                <a:lnTo>
                  <a:pt x="2506" y="2650"/>
                </a:lnTo>
                <a:lnTo>
                  <a:pt x="2568" y="2591"/>
                </a:lnTo>
                <a:lnTo>
                  <a:pt x="2625" y="2529"/>
                </a:lnTo>
                <a:lnTo>
                  <a:pt x="2680" y="2463"/>
                </a:lnTo>
                <a:lnTo>
                  <a:pt x="2730" y="2393"/>
                </a:lnTo>
                <a:lnTo>
                  <a:pt x="2775" y="2320"/>
                </a:lnTo>
                <a:lnTo>
                  <a:pt x="2816" y="2245"/>
                </a:lnTo>
                <a:lnTo>
                  <a:pt x="2852" y="2166"/>
                </a:lnTo>
                <a:lnTo>
                  <a:pt x="2883" y="2085"/>
                </a:lnTo>
                <a:lnTo>
                  <a:pt x="2909" y="2001"/>
                </a:lnTo>
                <a:lnTo>
                  <a:pt x="2929" y="1915"/>
                </a:lnTo>
                <a:lnTo>
                  <a:pt x="2944" y="1828"/>
                </a:lnTo>
                <a:lnTo>
                  <a:pt x="2953" y="1738"/>
                </a:lnTo>
                <a:lnTo>
                  <a:pt x="2956" y="1646"/>
                </a:lnTo>
                <a:lnTo>
                  <a:pt x="2953" y="1554"/>
                </a:lnTo>
                <a:lnTo>
                  <a:pt x="2944" y="1464"/>
                </a:lnTo>
                <a:lnTo>
                  <a:pt x="2929" y="1376"/>
                </a:lnTo>
                <a:lnTo>
                  <a:pt x="2909" y="1291"/>
                </a:lnTo>
                <a:lnTo>
                  <a:pt x="2883" y="1206"/>
                </a:lnTo>
                <a:lnTo>
                  <a:pt x="2852" y="1125"/>
                </a:lnTo>
                <a:lnTo>
                  <a:pt x="2816" y="1047"/>
                </a:lnTo>
                <a:lnTo>
                  <a:pt x="2775" y="970"/>
                </a:lnTo>
                <a:lnTo>
                  <a:pt x="2730" y="898"/>
                </a:lnTo>
                <a:lnTo>
                  <a:pt x="2680" y="828"/>
                </a:lnTo>
                <a:lnTo>
                  <a:pt x="2625" y="762"/>
                </a:lnTo>
                <a:lnTo>
                  <a:pt x="2568" y="700"/>
                </a:lnTo>
                <a:lnTo>
                  <a:pt x="2506" y="641"/>
                </a:lnTo>
                <a:lnTo>
                  <a:pt x="2440" y="587"/>
                </a:lnTo>
                <a:lnTo>
                  <a:pt x="2372" y="537"/>
                </a:lnTo>
                <a:lnTo>
                  <a:pt x="2300" y="491"/>
                </a:lnTo>
                <a:lnTo>
                  <a:pt x="2224" y="450"/>
                </a:lnTo>
                <a:lnTo>
                  <a:pt x="2147" y="414"/>
                </a:lnTo>
                <a:lnTo>
                  <a:pt x="2066" y="382"/>
                </a:lnTo>
                <a:lnTo>
                  <a:pt x="1983" y="356"/>
                </a:lnTo>
                <a:lnTo>
                  <a:pt x="1898" y="335"/>
                </a:lnTo>
                <a:lnTo>
                  <a:pt x="1811" y="321"/>
                </a:lnTo>
                <a:lnTo>
                  <a:pt x="1722" y="312"/>
                </a:lnTo>
                <a:lnTo>
                  <a:pt x="1631" y="308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3" name="Freeform 745"/>
          <p:cNvSpPr/>
          <p:nvPr/>
        </p:nvSpPr>
        <p:spPr bwMode="auto">
          <a:xfrm>
            <a:off x="7928153" y="5135495"/>
            <a:ext cx="296835" cy="350909"/>
          </a:xfrm>
          <a:custGeom>
            <a:avLst/>
            <a:gdLst>
              <a:gd name="T0" fmla="*/ 0 w 2838"/>
              <a:gd name="T1" fmla="*/ 0 h 3358"/>
              <a:gd name="T2" fmla="*/ 2838 w 2838"/>
              <a:gd name="T3" fmla="*/ 1679 h 3358"/>
              <a:gd name="T4" fmla="*/ 0 w 2838"/>
              <a:gd name="T5" fmla="*/ 3358 h 3358"/>
              <a:gd name="T6" fmla="*/ 0 w 2838"/>
              <a:gd name="T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38" h="3358">
                <a:moveTo>
                  <a:pt x="0" y="0"/>
                </a:moveTo>
                <a:lnTo>
                  <a:pt x="2838" y="1679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4" name="Freeform 750"/>
          <p:cNvSpPr>
            <a:spLocks noEditPoints="1"/>
          </p:cNvSpPr>
          <p:nvPr/>
        </p:nvSpPr>
        <p:spPr bwMode="auto">
          <a:xfrm>
            <a:off x="8493325" y="5135495"/>
            <a:ext cx="353211" cy="350909"/>
          </a:xfrm>
          <a:custGeom>
            <a:avLst/>
            <a:gdLst>
              <a:gd name="T0" fmla="*/ 1971 w 3380"/>
              <a:gd name="T1" fmla="*/ 0 h 3358"/>
              <a:gd name="T2" fmla="*/ 3380 w 3380"/>
              <a:gd name="T3" fmla="*/ 0 h 3358"/>
              <a:gd name="T4" fmla="*/ 3380 w 3380"/>
              <a:gd name="T5" fmla="*/ 3358 h 3358"/>
              <a:gd name="T6" fmla="*/ 1971 w 3380"/>
              <a:gd name="T7" fmla="*/ 3358 h 3358"/>
              <a:gd name="T8" fmla="*/ 1971 w 3380"/>
              <a:gd name="T9" fmla="*/ 0 h 3358"/>
              <a:gd name="T10" fmla="*/ 0 w 3380"/>
              <a:gd name="T11" fmla="*/ 0 h 3358"/>
              <a:gd name="T12" fmla="*/ 1408 w 3380"/>
              <a:gd name="T13" fmla="*/ 0 h 3358"/>
              <a:gd name="T14" fmla="*/ 1408 w 3380"/>
              <a:gd name="T15" fmla="*/ 3358 h 3358"/>
              <a:gd name="T16" fmla="*/ 0 w 3380"/>
              <a:gd name="T17" fmla="*/ 3358 h 3358"/>
              <a:gd name="T18" fmla="*/ 0 w 3380"/>
              <a:gd name="T19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0" h="3358">
                <a:moveTo>
                  <a:pt x="1971" y="0"/>
                </a:moveTo>
                <a:lnTo>
                  <a:pt x="3380" y="0"/>
                </a:lnTo>
                <a:lnTo>
                  <a:pt x="3380" y="3358"/>
                </a:lnTo>
                <a:lnTo>
                  <a:pt x="1971" y="3358"/>
                </a:lnTo>
                <a:lnTo>
                  <a:pt x="1971" y="0"/>
                </a:lnTo>
                <a:close/>
                <a:moveTo>
                  <a:pt x="0" y="0"/>
                </a:moveTo>
                <a:lnTo>
                  <a:pt x="1408" y="0"/>
                </a:lnTo>
                <a:lnTo>
                  <a:pt x="1408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Rectangle 755"/>
          <p:cNvSpPr>
            <a:spLocks noChangeArrowheads="1"/>
          </p:cNvSpPr>
          <p:nvPr/>
        </p:nvSpPr>
        <p:spPr bwMode="auto">
          <a:xfrm>
            <a:off x="9132213" y="5135495"/>
            <a:ext cx="353211" cy="350909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6" name="Freeform 760"/>
          <p:cNvSpPr/>
          <p:nvPr/>
        </p:nvSpPr>
        <p:spPr bwMode="auto">
          <a:xfrm>
            <a:off x="9771103" y="5145453"/>
            <a:ext cx="307191" cy="322147"/>
          </a:xfrm>
          <a:custGeom>
            <a:avLst/>
            <a:gdLst>
              <a:gd name="T0" fmla="*/ 1678 w 3203"/>
              <a:gd name="T1" fmla="*/ 0 h 3357"/>
              <a:gd name="T2" fmla="*/ 1678 w 3203"/>
              <a:gd name="T3" fmla="*/ 1525 h 3357"/>
              <a:gd name="T4" fmla="*/ 3203 w 3203"/>
              <a:gd name="T5" fmla="*/ 0 h 3357"/>
              <a:gd name="T6" fmla="*/ 3203 w 3203"/>
              <a:gd name="T7" fmla="*/ 3357 h 3357"/>
              <a:gd name="T8" fmla="*/ 1678 w 3203"/>
              <a:gd name="T9" fmla="*/ 1831 h 3357"/>
              <a:gd name="T10" fmla="*/ 1678 w 3203"/>
              <a:gd name="T11" fmla="*/ 3357 h 3357"/>
              <a:gd name="T12" fmla="*/ 0 w 3203"/>
              <a:gd name="T13" fmla="*/ 1678 h 3357"/>
              <a:gd name="T14" fmla="*/ 1678 w 3203"/>
              <a:gd name="T15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3" h="3357">
                <a:moveTo>
                  <a:pt x="1678" y="0"/>
                </a:moveTo>
                <a:lnTo>
                  <a:pt x="1678" y="1525"/>
                </a:lnTo>
                <a:lnTo>
                  <a:pt x="3203" y="0"/>
                </a:lnTo>
                <a:lnTo>
                  <a:pt x="3203" y="3357"/>
                </a:lnTo>
                <a:lnTo>
                  <a:pt x="1678" y="1831"/>
                </a:lnTo>
                <a:lnTo>
                  <a:pt x="1678" y="3357"/>
                </a:lnTo>
                <a:lnTo>
                  <a:pt x="0" y="1678"/>
                </a:lnTo>
                <a:lnTo>
                  <a:pt x="167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7" name="Freeform 765"/>
          <p:cNvSpPr/>
          <p:nvPr/>
        </p:nvSpPr>
        <p:spPr bwMode="auto">
          <a:xfrm>
            <a:off x="10349817" y="5145453"/>
            <a:ext cx="307191" cy="322147"/>
          </a:xfrm>
          <a:custGeom>
            <a:avLst/>
            <a:gdLst>
              <a:gd name="T0" fmla="*/ 0 w 3203"/>
              <a:gd name="T1" fmla="*/ 0 h 3357"/>
              <a:gd name="T2" fmla="*/ 1525 w 3203"/>
              <a:gd name="T3" fmla="*/ 1525 h 3357"/>
              <a:gd name="T4" fmla="*/ 1525 w 3203"/>
              <a:gd name="T5" fmla="*/ 0 h 3357"/>
              <a:gd name="T6" fmla="*/ 3203 w 3203"/>
              <a:gd name="T7" fmla="*/ 1678 h 3357"/>
              <a:gd name="T8" fmla="*/ 1525 w 3203"/>
              <a:gd name="T9" fmla="*/ 3357 h 3357"/>
              <a:gd name="T10" fmla="*/ 1525 w 3203"/>
              <a:gd name="T11" fmla="*/ 1831 h 3357"/>
              <a:gd name="T12" fmla="*/ 0 w 3203"/>
              <a:gd name="T13" fmla="*/ 3357 h 3357"/>
              <a:gd name="T14" fmla="*/ 0 w 3203"/>
              <a:gd name="T15" fmla="*/ 0 h 3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03" h="3357">
                <a:moveTo>
                  <a:pt x="0" y="0"/>
                </a:moveTo>
                <a:lnTo>
                  <a:pt x="1525" y="1525"/>
                </a:lnTo>
                <a:lnTo>
                  <a:pt x="1525" y="0"/>
                </a:lnTo>
                <a:lnTo>
                  <a:pt x="3203" y="1678"/>
                </a:lnTo>
                <a:lnTo>
                  <a:pt x="1525" y="3357"/>
                </a:lnTo>
                <a:lnTo>
                  <a:pt x="1525" y="1831"/>
                </a:lnTo>
                <a:lnTo>
                  <a:pt x="0" y="33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8" name="Freeform 770"/>
          <p:cNvSpPr/>
          <p:nvPr/>
        </p:nvSpPr>
        <p:spPr bwMode="auto">
          <a:xfrm>
            <a:off x="10928523" y="5135495"/>
            <a:ext cx="353211" cy="350909"/>
          </a:xfrm>
          <a:custGeom>
            <a:avLst/>
            <a:gdLst>
              <a:gd name="T0" fmla="*/ 0 w 3380"/>
              <a:gd name="T1" fmla="*/ 0 h 3358"/>
              <a:gd name="T2" fmla="*/ 563 w 3380"/>
              <a:gd name="T3" fmla="*/ 0 h 3358"/>
              <a:gd name="T4" fmla="*/ 563 w 3380"/>
              <a:gd name="T5" fmla="*/ 1540 h 3358"/>
              <a:gd name="T6" fmla="*/ 1971 w 3380"/>
              <a:gd name="T7" fmla="*/ 141 h 3358"/>
              <a:gd name="T8" fmla="*/ 1971 w 3380"/>
              <a:gd name="T9" fmla="*/ 1540 h 3358"/>
              <a:gd name="T10" fmla="*/ 3380 w 3380"/>
              <a:gd name="T11" fmla="*/ 141 h 3358"/>
              <a:gd name="T12" fmla="*/ 3380 w 3380"/>
              <a:gd name="T13" fmla="*/ 3219 h 3358"/>
              <a:gd name="T14" fmla="*/ 1971 w 3380"/>
              <a:gd name="T15" fmla="*/ 1820 h 3358"/>
              <a:gd name="T16" fmla="*/ 1971 w 3380"/>
              <a:gd name="T17" fmla="*/ 3219 h 3358"/>
              <a:gd name="T18" fmla="*/ 563 w 3380"/>
              <a:gd name="T19" fmla="*/ 1820 h 3358"/>
              <a:gd name="T20" fmla="*/ 563 w 3380"/>
              <a:gd name="T21" fmla="*/ 3358 h 3358"/>
              <a:gd name="T22" fmla="*/ 0 w 3380"/>
              <a:gd name="T23" fmla="*/ 3358 h 3358"/>
              <a:gd name="T24" fmla="*/ 0 w 3380"/>
              <a:gd name="T25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0" h="3358">
                <a:moveTo>
                  <a:pt x="0" y="0"/>
                </a:moveTo>
                <a:lnTo>
                  <a:pt x="563" y="0"/>
                </a:lnTo>
                <a:lnTo>
                  <a:pt x="563" y="1540"/>
                </a:lnTo>
                <a:lnTo>
                  <a:pt x="1971" y="141"/>
                </a:lnTo>
                <a:lnTo>
                  <a:pt x="1971" y="1540"/>
                </a:lnTo>
                <a:lnTo>
                  <a:pt x="3380" y="141"/>
                </a:lnTo>
                <a:lnTo>
                  <a:pt x="3380" y="3219"/>
                </a:lnTo>
                <a:lnTo>
                  <a:pt x="1971" y="1820"/>
                </a:lnTo>
                <a:lnTo>
                  <a:pt x="1971" y="3219"/>
                </a:lnTo>
                <a:lnTo>
                  <a:pt x="563" y="1820"/>
                </a:lnTo>
                <a:lnTo>
                  <a:pt x="563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Freeform 775"/>
          <p:cNvSpPr/>
          <p:nvPr/>
        </p:nvSpPr>
        <p:spPr bwMode="auto">
          <a:xfrm>
            <a:off x="882857" y="6014477"/>
            <a:ext cx="353211" cy="350911"/>
          </a:xfrm>
          <a:custGeom>
            <a:avLst/>
            <a:gdLst>
              <a:gd name="T0" fmla="*/ 2816 w 3380"/>
              <a:gd name="T1" fmla="*/ 0 h 3358"/>
              <a:gd name="T2" fmla="*/ 3380 w 3380"/>
              <a:gd name="T3" fmla="*/ 0 h 3358"/>
              <a:gd name="T4" fmla="*/ 3380 w 3380"/>
              <a:gd name="T5" fmla="*/ 3358 h 3358"/>
              <a:gd name="T6" fmla="*/ 2816 w 3380"/>
              <a:gd name="T7" fmla="*/ 3358 h 3358"/>
              <a:gd name="T8" fmla="*/ 2816 w 3380"/>
              <a:gd name="T9" fmla="*/ 1820 h 3358"/>
              <a:gd name="T10" fmla="*/ 1408 w 3380"/>
              <a:gd name="T11" fmla="*/ 3219 h 3358"/>
              <a:gd name="T12" fmla="*/ 1408 w 3380"/>
              <a:gd name="T13" fmla="*/ 1820 h 3358"/>
              <a:gd name="T14" fmla="*/ 0 w 3380"/>
              <a:gd name="T15" fmla="*/ 3219 h 3358"/>
              <a:gd name="T16" fmla="*/ 0 w 3380"/>
              <a:gd name="T17" fmla="*/ 141 h 3358"/>
              <a:gd name="T18" fmla="*/ 1408 w 3380"/>
              <a:gd name="T19" fmla="*/ 1540 h 3358"/>
              <a:gd name="T20" fmla="*/ 1408 w 3380"/>
              <a:gd name="T21" fmla="*/ 141 h 3358"/>
              <a:gd name="T22" fmla="*/ 2816 w 3380"/>
              <a:gd name="T23" fmla="*/ 1540 h 3358"/>
              <a:gd name="T24" fmla="*/ 2816 w 3380"/>
              <a:gd name="T25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80" h="3358">
                <a:moveTo>
                  <a:pt x="2816" y="0"/>
                </a:moveTo>
                <a:lnTo>
                  <a:pt x="3380" y="0"/>
                </a:lnTo>
                <a:lnTo>
                  <a:pt x="3380" y="3358"/>
                </a:lnTo>
                <a:lnTo>
                  <a:pt x="2816" y="3358"/>
                </a:lnTo>
                <a:lnTo>
                  <a:pt x="2816" y="1820"/>
                </a:lnTo>
                <a:lnTo>
                  <a:pt x="1408" y="3219"/>
                </a:lnTo>
                <a:lnTo>
                  <a:pt x="1408" y="1820"/>
                </a:lnTo>
                <a:lnTo>
                  <a:pt x="0" y="3219"/>
                </a:lnTo>
                <a:lnTo>
                  <a:pt x="0" y="141"/>
                </a:lnTo>
                <a:lnTo>
                  <a:pt x="1408" y="1540"/>
                </a:lnTo>
                <a:lnTo>
                  <a:pt x="1408" y="141"/>
                </a:lnTo>
                <a:lnTo>
                  <a:pt x="2816" y="1540"/>
                </a:lnTo>
                <a:lnTo>
                  <a:pt x="281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0" name="Freeform 780"/>
          <p:cNvSpPr/>
          <p:nvPr/>
        </p:nvSpPr>
        <p:spPr bwMode="auto">
          <a:xfrm>
            <a:off x="1650184" y="6014477"/>
            <a:ext cx="208245" cy="350911"/>
          </a:xfrm>
          <a:custGeom>
            <a:avLst/>
            <a:gdLst>
              <a:gd name="T0" fmla="*/ 0 w 1993"/>
              <a:gd name="T1" fmla="*/ 0 h 3358"/>
              <a:gd name="T2" fmla="*/ 569 w 1993"/>
              <a:gd name="T3" fmla="*/ 0 h 3358"/>
              <a:gd name="T4" fmla="*/ 569 w 1993"/>
              <a:gd name="T5" fmla="*/ 1540 h 3358"/>
              <a:gd name="T6" fmla="*/ 1993 w 1993"/>
              <a:gd name="T7" fmla="*/ 141 h 3358"/>
              <a:gd name="T8" fmla="*/ 1993 w 1993"/>
              <a:gd name="T9" fmla="*/ 3219 h 3358"/>
              <a:gd name="T10" fmla="*/ 569 w 1993"/>
              <a:gd name="T11" fmla="*/ 1820 h 3358"/>
              <a:gd name="T12" fmla="*/ 569 w 1993"/>
              <a:gd name="T13" fmla="*/ 3358 h 3358"/>
              <a:gd name="T14" fmla="*/ 0 w 1993"/>
              <a:gd name="T15" fmla="*/ 3358 h 3358"/>
              <a:gd name="T16" fmla="*/ 0 w 1993"/>
              <a:gd name="T1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3" h="3358">
                <a:moveTo>
                  <a:pt x="0" y="0"/>
                </a:moveTo>
                <a:lnTo>
                  <a:pt x="569" y="0"/>
                </a:lnTo>
                <a:lnTo>
                  <a:pt x="569" y="1540"/>
                </a:lnTo>
                <a:lnTo>
                  <a:pt x="1993" y="141"/>
                </a:lnTo>
                <a:lnTo>
                  <a:pt x="1993" y="3219"/>
                </a:lnTo>
                <a:lnTo>
                  <a:pt x="569" y="1820"/>
                </a:lnTo>
                <a:lnTo>
                  <a:pt x="569" y="3358"/>
                </a:lnTo>
                <a:lnTo>
                  <a:pt x="0" y="335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1" name="Freeform 785"/>
          <p:cNvSpPr/>
          <p:nvPr/>
        </p:nvSpPr>
        <p:spPr bwMode="auto">
          <a:xfrm>
            <a:off x="2227956" y="6014477"/>
            <a:ext cx="208245" cy="350911"/>
          </a:xfrm>
          <a:custGeom>
            <a:avLst/>
            <a:gdLst>
              <a:gd name="T0" fmla="*/ 1424 w 1993"/>
              <a:gd name="T1" fmla="*/ 0 h 3358"/>
              <a:gd name="T2" fmla="*/ 1993 w 1993"/>
              <a:gd name="T3" fmla="*/ 0 h 3358"/>
              <a:gd name="T4" fmla="*/ 1993 w 1993"/>
              <a:gd name="T5" fmla="*/ 3358 h 3358"/>
              <a:gd name="T6" fmla="*/ 1424 w 1993"/>
              <a:gd name="T7" fmla="*/ 3358 h 3358"/>
              <a:gd name="T8" fmla="*/ 1424 w 1993"/>
              <a:gd name="T9" fmla="*/ 1820 h 3358"/>
              <a:gd name="T10" fmla="*/ 0 w 1993"/>
              <a:gd name="T11" fmla="*/ 3219 h 3358"/>
              <a:gd name="T12" fmla="*/ 0 w 1993"/>
              <a:gd name="T13" fmla="*/ 141 h 3358"/>
              <a:gd name="T14" fmla="*/ 1424 w 1993"/>
              <a:gd name="T15" fmla="*/ 1540 h 3358"/>
              <a:gd name="T16" fmla="*/ 1424 w 1993"/>
              <a:gd name="T17" fmla="*/ 0 h 3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3" h="3358">
                <a:moveTo>
                  <a:pt x="1424" y="0"/>
                </a:moveTo>
                <a:lnTo>
                  <a:pt x="1993" y="0"/>
                </a:lnTo>
                <a:lnTo>
                  <a:pt x="1993" y="3358"/>
                </a:lnTo>
                <a:lnTo>
                  <a:pt x="1424" y="3358"/>
                </a:lnTo>
                <a:lnTo>
                  <a:pt x="1424" y="1820"/>
                </a:lnTo>
                <a:lnTo>
                  <a:pt x="0" y="3219"/>
                </a:lnTo>
                <a:lnTo>
                  <a:pt x="0" y="141"/>
                </a:lnTo>
                <a:lnTo>
                  <a:pt x="1424" y="1540"/>
                </a:lnTo>
                <a:lnTo>
                  <a:pt x="142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790"/>
          <p:cNvSpPr>
            <a:spLocks noEditPoints="1"/>
          </p:cNvSpPr>
          <p:nvPr/>
        </p:nvSpPr>
        <p:spPr bwMode="auto">
          <a:xfrm>
            <a:off x="2805727" y="6014477"/>
            <a:ext cx="469413" cy="350911"/>
          </a:xfrm>
          <a:custGeom>
            <a:avLst/>
            <a:gdLst>
              <a:gd name="T0" fmla="*/ 0 w 3261"/>
              <a:gd name="T1" fmla="*/ 2036 h 2443"/>
              <a:gd name="T2" fmla="*/ 3261 w 3261"/>
              <a:gd name="T3" fmla="*/ 2036 h 2443"/>
              <a:gd name="T4" fmla="*/ 3261 w 3261"/>
              <a:gd name="T5" fmla="*/ 2443 h 2443"/>
              <a:gd name="T6" fmla="*/ 0 w 3261"/>
              <a:gd name="T7" fmla="*/ 2443 h 2443"/>
              <a:gd name="T8" fmla="*/ 0 w 3261"/>
              <a:gd name="T9" fmla="*/ 2036 h 2443"/>
              <a:gd name="T10" fmla="*/ 1631 w 3261"/>
              <a:gd name="T11" fmla="*/ 0 h 2443"/>
              <a:gd name="T12" fmla="*/ 3261 w 3261"/>
              <a:gd name="T13" fmla="*/ 1629 h 2443"/>
              <a:gd name="T14" fmla="*/ 0 w 3261"/>
              <a:gd name="T15" fmla="*/ 1629 h 2443"/>
              <a:gd name="T16" fmla="*/ 1631 w 3261"/>
              <a:gd name="T17" fmla="*/ 0 h 2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1" h="2443">
                <a:moveTo>
                  <a:pt x="0" y="2036"/>
                </a:moveTo>
                <a:lnTo>
                  <a:pt x="3261" y="2036"/>
                </a:lnTo>
                <a:lnTo>
                  <a:pt x="3261" y="2443"/>
                </a:lnTo>
                <a:lnTo>
                  <a:pt x="0" y="2443"/>
                </a:lnTo>
                <a:lnTo>
                  <a:pt x="0" y="2036"/>
                </a:lnTo>
                <a:close/>
                <a:moveTo>
                  <a:pt x="1631" y="0"/>
                </a:moveTo>
                <a:lnTo>
                  <a:pt x="3261" y="1629"/>
                </a:lnTo>
                <a:lnTo>
                  <a:pt x="0" y="1629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3" name="Group 793"/>
          <p:cNvGrpSpPr>
            <a:grpSpLocks noChangeAspect="1"/>
          </p:cNvGrpSpPr>
          <p:nvPr/>
        </p:nvGrpSpPr>
        <p:grpSpPr bwMode="auto">
          <a:xfrm>
            <a:off x="3725000" y="5994161"/>
            <a:ext cx="498176" cy="409587"/>
            <a:chOff x="22904" y="7344"/>
            <a:chExt cx="433" cy="356"/>
          </a:xfrm>
          <a:solidFill>
            <a:srgbClr val="FFFFFF"/>
          </a:solidFill>
        </p:grpSpPr>
        <p:sp>
          <p:nvSpPr>
            <p:cNvPr id="164" name="Freeform 795"/>
            <p:cNvSpPr>
              <a:spLocks noEditPoints="1"/>
            </p:cNvSpPr>
            <p:nvPr/>
          </p:nvSpPr>
          <p:spPr bwMode="auto">
            <a:xfrm>
              <a:off x="23104" y="7359"/>
              <a:ext cx="233" cy="326"/>
            </a:xfrm>
            <a:custGeom>
              <a:avLst/>
              <a:gdLst>
                <a:gd name="T0" fmla="*/ 216 w 1869"/>
                <a:gd name="T1" fmla="*/ 590 h 2609"/>
                <a:gd name="T2" fmla="*/ 358 w 1869"/>
                <a:gd name="T3" fmla="*/ 734 h 2609"/>
                <a:gd name="T4" fmla="*/ 492 w 1869"/>
                <a:gd name="T5" fmla="*/ 991 h 2609"/>
                <a:gd name="T6" fmla="*/ 543 w 1869"/>
                <a:gd name="T7" fmla="*/ 1270 h 2609"/>
                <a:gd name="T8" fmla="*/ 512 w 1869"/>
                <a:gd name="T9" fmla="*/ 1551 h 2609"/>
                <a:gd name="T10" fmla="*/ 398 w 1869"/>
                <a:gd name="T11" fmla="*/ 1814 h 2609"/>
                <a:gd name="T12" fmla="*/ 241 w 1869"/>
                <a:gd name="T13" fmla="*/ 2005 h 2609"/>
                <a:gd name="T14" fmla="*/ 152 w 1869"/>
                <a:gd name="T15" fmla="*/ 2033 h 2609"/>
                <a:gd name="T16" fmla="*/ 63 w 1869"/>
                <a:gd name="T17" fmla="*/ 2005 h 2609"/>
                <a:gd name="T18" fmla="*/ 4 w 1869"/>
                <a:gd name="T19" fmla="*/ 1920 h 2609"/>
                <a:gd name="T20" fmla="*/ 13 w 1869"/>
                <a:gd name="T21" fmla="*/ 1817 h 2609"/>
                <a:gd name="T22" fmla="*/ 120 w 1869"/>
                <a:gd name="T23" fmla="*/ 1681 h 2609"/>
                <a:gd name="T24" fmla="*/ 216 w 1869"/>
                <a:gd name="T25" fmla="*/ 1472 h 2609"/>
                <a:gd name="T26" fmla="*/ 235 w 1869"/>
                <a:gd name="T27" fmla="*/ 1248 h 2609"/>
                <a:gd name="T28" fmla="*/ 177 w 1869"/>
                <a:gd name="T29" fmla="*/ 1029 h 2609"/>
                <a:gd name="T30" fmla="*/ 44 w 1869"/>
                <a:gd name="T31" fmla="*/ 837 h 2609"/>
                <a:gd name="T32" fmla="*/ 0 w 1869"/>
                <a:gd name="T33" fmla="*/ 741 h 2609"/>
                <a:gd name="T34" fmla="*/ 27 w 1869"/>
                <a:gd name="T35" fmla="*/ 641 h 2609"/>
                <a:gd name="T36" fmla="*/ 114 w 1869"/>
                <a:gd name="T37" fmla="*/ 581 h 2609"/>
                <a:gd name="T38" fmla="*/ 734 w 1869"/>
                <a:gd name="T39" fmla="*/ 292 h 2609"/>
                <a:gd name="T40" fmla="*/ 865 w 1869"/>
                <a:gd name="T41" fmla="*/ 399 h 2609"/>
                <a:gd name="T42" fmla="*/ 1065 w 1869"/>
                <a:gd name="T43" fmla="*/ 697 h 2609"/>
                <a:gd name="T44" fmla="*/ 1180 w 1869"/>
                <a:gd name="T45" fmla="*/ 1034 h 2609"/>
                <a:gd name="T46" fmla="*/ 1203 w 1869"/>
                <a:gd name="T47" fmla="*/ 1396 h 2609"/>
                <a:gd name="T48" fmla="*/ 1134 w 1869"/>
                <a:gd name="T49" fmla="*/ 1748 h 2609"/>
                <a:gd name="T50" fmla="*/ 976 w 1869"/>
                <a:gd name="T51" fmla="*/ 2067 h 2609"/>
                <a:gd name="T52" fmla="*/ 785 w 1869"/>
                <a:gd name="T53" fmla="*/ 2293 h 2609"/>
                <a:gd name="T54" fmla="*/ 695 w 1869"/>
                <a:gd name="T55" fmla="*/ 2322 h 2609"/>
                <a:gd name="T56" fmla="*/ 606 w 1869"/>
                <a:gd name="T57" fmla="*/ 2293 h 2609"/>
                <a:gd name="T58" fmla="*/ 547 w 1869"/>
                <a:gd name="T59" fmla="*/ 2207 h 2609"/>
                <a:gd name="T60" fmla="*/ 556 w 1869"/>
                <a:gd name="T61" fmla="*/ 2105 h 2609"/>
                <a:gd name="T62" fmla="*/ 690 w 1869"/>
                <a:gd name="T63" fmla="*/ 1941 h 2609"/>
                <a:gd name="T64" fmla="*/ 836 w 1869"/>
                <a:gd name="T65" fmla="*/ 1672 h 2609"/>
                <a:gd name="T66" fmla="*/ 897 w 1869"/>
                <a:gd name="T67" fmla="*/ 1379 h 2609"/>
                <a:gd name="T68" fmla="*/ 877 w 1869"/>
                <a:gd name="T69" fmla="*/ 1082 h 2609"/>
                <a:gd name="T70" fmla="*/ 773 w 1869"/>
                <a:gd name="T71" fmla="*/ 799 h 2609"/>
                <a:gd name="T72" fmla="*/ 587 w 1869"/>
                <a:gd name="T73" fmla="*/ 548 h 2609"/>
                <a:gd name="T74" fmla="*/ 543 w 1869"/>
                <a:gd name="T75" fmla="*/ 454 h 2609"/>
                <a:gd name="T76" fmla="*/ 569 w 1869"/>
                <a:gd name="T77" fmla="*/ 353 h 2609"/>
                <a:gd name="T78" fmla="*/ 656 w 1869"/>
                <a:gd name="T79" fmla="*/ 292 h 2609"/>
                <a:gd name="T80" fmla="*/ 1277 w 1869"/>
                <a:gd name="T81" fmla="*/ 5 h 2609"/>
                <a:gd name="T82" fmla="*/ 1416 w 1869"/>
                <a:gd name="T83" fmla="*/ 118 h 2609"/>
                <a:gd name="T84" fmla="*/ 1648 w 1869"/>
                <a:gd name="T85" fmla="*/ 444 h 2609"/>
                <a:gd name="T86" fmla="*/ 1800 w 1869"/>
                <a:gd name="T87" fmla="*/ 809 h 2609"/>
                <a:gd name="T88" fmla="*/ 1866 w 1869"/>
                <a:gd name="T89" fmla="*/ 1203 h 2609"/>
                <a:gd name="T90" fmla="*/ 1843 w 1869"/>
                <a:gd name="T91" fmla="*/ 1606 h 2609"/>
                <a:gd name="T92" fmla="*/ 1734 w 1869"/>
                <a:gd name="T93" fmla="*/ 1987 h 2609"/>
                <a:gd name="T94" fmla="*/ 1542 w 1869"/>
                <a:gd name="T95" fmla="*/ 2334 h 2609"/>
                <a:gd name="T96" fmla="*/ 1327 w 1869"/>
                <a:gd name="T97" fmla="*/ 2581 h 2609"/>
                <a:gd name="T98" fmla="*/ 1238 w 1869"/>
                <a:gd name="T99" fmla="*/ 2609 h 2609"/>
                <a:gd name="T100" fmla="*/ 1149 w 1869"/>
                <a:gd name="T101" fmla="*/ 2581 h 2609"/>
                <a:gd name="T102" fmla="*/ 1090 w 1869"/>
                <a:gd name="T103" fmla="*/ 2496 h 2609"/>
                <a:gd name="T104" fmla="*/ 1099 w 1869"/>
                <a:gd name="T105" fmla="*/ 2393 h 2609"/>
                <a:gd name="T106" fmla="*/ 1250 w 1869"/>
                <a:gd name="T107" fmla="*/ 2214 h 2609"/>
                <a:gd name="T108" fmla="*/ 1433 w 1869"/>
                <a:gd name="T109" fmla="*/ 1910 h 2609"/>
                <a:gd name="T110" fmla="*/ 1539 w 1869"/>
                <a:gd name="T111" fmla="*/ 1573 h 2609"/>
                <a:gd name="T112" fmla="*/ 1561 w 1869"/>
                <a:gd name="T113" fmla="*/ 1214 h 2609"/>
                <a:gd name="T114" fmla="*/ 1496 w 1869"/>
                <a:gd name="T115" fmla="*/ 863 h 2609"/>
                <a:gd name="T116" fmla="*/ 1352 w 1869"/>
                <a:gd name="T117" fmla="*/ 542 h 2609"/>
                <a:gd name="T118" fmla="*/ 1130 w 1869"/>
                <a:gd name="T119" fmla="*/ 261 h 2609"/>
                <a:gd name="T120" fmla="*/ 1086 w 1869"/>
                <a:gd name="T121" fmla="*/ 165 h 2609"/>
                <a:gd name="T122" fmla="*/ 1113 w 1869"/>
                <a:gd name="T123" fmla="*/ 65 h 2609"/>
                <a:gd name="T124" fmla="*/ 1200 w 1869"/>
                <a:gd name="T125" fmla="*/ 5 h 2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69" h="2609">
                  <a:moveTo>
                    <a:pt x="139" y="576"/>
                  </a:moveTo>
                  <a:lnTo>
                    <a:pt x="165" y="576"/>
                  </a:lnTo>
                  <a:lnTo>
                    <a:pt x="191" y="581"/>
                  </a:lnTo>
                  <a:lnTo>
                    <a:pt x="216" y="590"/>
                  </a:lnTo>
                  <a:lnTo>
                    <a:pt x="239" y="602"/>
                  </a:lnTo>
                  <a:lnTo>
                    <a:pt x="260" y="620"/>
                  </a:lnTo>
                  <a:lnTo>
                    <a:pt x="311" y="675"/>
                  </a:lnTo>
                  <a:lnTo>
                    <a:pt x="358" y="734"/>
                  </a:lnTo>
                  <a:lnTo>
                    <a:pt x="398" y="795"/>
                  </a:lnTo>
                  <a:lnTo>
                    <a:pt x="434" y="859"/>
                  </a:lnTo>
                  <a:lnTo>
                    <a:pt x="465" y="924"/>
                  </a:lnTo>
                  <a:lnTo>
                    <a:pt x="492" y="991"/>
                  </a:lnTo>
                  <a:lnTo>
                    <a:pt x="512" y="1059"/>
                  </a:lnTo>
                  <a:lnTo>
                    <a:pt x="527" y="1128"/>
                  </a:lnTo>
                  <a:lnTo>
                    <a:pt x="537" y="1198"/>
                  </a:lnTo>
                  <a:lnTo>
                    <a:pt x="543" y="1270"/>
                  </a:lnTo>
                  <a:lnTo>
                    <a:pt x="543" y="1340"/>
                  </a:lnTo>
                  <a:lnTo>
                    <a:pt x="537" y="1411"/>
                  </a:lnTo>
                  <a:lnTo>
                    <a:pt x="527" y="1481"/>
                  </a:lnTo>
                  <a:lnTo>
                    <a:pt x="512" y="1551"/>
                  </a:lnTo>
                  <a:lnTo>
                    <a:pt x="492" y="1619"/>
                  </a:lnTo>
                  <a:lnTo>
                    <a:pt x="465" y="1685"/>
                  </a:lnTo>
                  <a:lnTo>
                    <a:pt x="434" y="1751"/>
                  </a:lnTo>
                  <a:lnTo>
                    <a:pt x="398" y="1814"/>
                  </a:lnTo>
                  <a:lnTo>
                    <a:pt x="358" y="1875"/>
                  </a:lnTo>
                  <a:lnTo>
                    <a:pt x="311" y="1934"/>
                  </a:lnTo>
                  <a:lnTo>
                    <a:pt x="260" y="1989"/>
                  </a:lnTo>
                  <a:lnTo>
                    <a:pt x="241" y="2005"/>
                  </a:lnTo>
                  <a:lnTo>
                    <a:pt x="221" y="2017"/>
                  </a:lnTo>
                  <a:lnTo>
                    <a:pt x="199" y="2026"/>
                  </a:lnTo>
                  <a:lnTo>
                    <a:pt x="175" y="2031"/>
                  </a:lnTo>
                  <a:lnTo>
                    <a:pt x="152" y="2033"/>
                  </a:lnTo>
                  <a:lnTo>
                    <a:pt x="128" y="2031"/>
                  </a:lnTo>
                  <a:lnTo>
                    <a:pt x="105" y="2026"/>
                  </a:lnTo>
                  <a:lnTo>
                    <a:pt x="84" y="2017"/>
                  </a:lnTo>
                  <a:lnTo>
                    <a:pt x="63" y="2005"/>
                  </a:lnTo>
                  <a:lnTo>
                    <a:pt x="44" y="1989"/>
                  </a:lnTo>
                  <a:lnTo>
                    <a:pt x="27" y="1968"/>
                  </a:lnTo>
                  <a:lnTo>
                    <a:pt x="13" y="1944"/>
                  </a:lnTo>
                  <a:lnTo>
                    <a:pt x="4" y="1920"/>
                  </a:lnTo>
                  <a:lnTo>
                    <a:pt x="0" y="1893"/>
                  </a:lnTo>
                  <a:lnTo>
                    <a:pt x="0" y="1868"/>
                  </a:lnTo>
                  <a:lnTo>
                    <a:pt x="4" y="1842"/>
                  </a:lnTo>
                  <a:lnTo>
                    <a:pt x="13" y="1817"/>
                  </a:lnTo>
                  <a:lnTo>
                    <a:pt x="27" y="1794"/>
                  </a:lnTo>
                  <a:lnTo>
                    <a:pt x="44" y="1772"/>
                  </a:lnTo>
                  <a:lnTo>
                    <a:pt x="85" y="1728"/>
                  </a:lnTo>
                  <a:lnTo>
                    <a:pt x="120" y="1681"/>
                  </a:lnTo>
                  <a:lnTo>
                    <a:pt x="152" y="1631"/>
                  </a:lnTo>
                  <a:lnTo>
                    <a:pt x="177" y="1580"/>
                  </a:lnTo>
                  <a:lnTo>
                    <a:pt x="200" y="1527"/>
                  </a:lnTo>
                  <a:lnTo>
                    <a:pt x="216" y="1472"/>
                  </a:lnTo>
                  <a:lnTo>
                    <a:pt x="228" y="1417"/>
                  </a:lnTo>
                  <a:lnTo>
                    <a:pt x="235" y="1361"/>
                  </a:lnTo>
                  <a:lnTo>
                    <a:pt x="238" y="1305"/>
                  </a:lnTo>
                  <a:lnTo>
                    <a:pt x="235" y="1248"/>
                  </a:lnTo>
                  <a:lnTo>
                    <a:pt x="228" y="1192"/>
                  </a:lnTo>
                  <a:lnTo>
                    <a:pt x="216" y="1137"/>
                  </a:lnTo>
                  <a:lnTo>
                    <a:pt x="200" y="1082"/>
                  </a:lnTo>
                  <a:lnTo>
                    <a:pt x="177" y="1029"/>
                  </a:lnTo>
                  <a:lnTo>
                    <a:pt x="152" y="978"/>
                  </a:lnTo>
                  <a:lnTo>
                    <a:pt x="120" y="928"/>
                  </a:lnTo>
                  <a:lnTo>
                    <a:pt x="85" y="881"/>
                  </a:lnTo>
                  <a:lnTo>
                    <a:pt x="44" y="837"/>
                  </a:lnTo>
                  <a:lnTo>
                    <a:pt x="27" y="815"/>
                  </a:lnTo>
                  <a:lnTo>
                    <a:pt x="13" y="792"/>
                  </a:lnTo>
                  <a:lnTo>
                    <a:pt x="4" y="768"/>
                  </a:lnTo>
                  <a:lnTo>
                    <a:pt x="0" y="741"/>
                  </a:lnTo>
                  <a:lnTo>
                    <a:pt x="0" y="716"/>
                  </a:lnTo>
                  <a:lnTo>
                    <a:pt x="4" y="689"/>
                  </a:lnTo>
                  <a:lnTo>
                    <a:pt x="13" y="665"/>
                  </a:lnTo>
                  <a:lnTo>
                    <a:pt x="27" y="641"/>
                  </a:lnTo>
                  <a:lnTo>
                    <a:pt x="44" y="620"/>
                  </a:lnTo>
                  <a:lnTo>
                    <a:pt x="65" y="602"/>
                  </a:lnTo>
                  <a:lnTo>
                    <a:pt x="88" y="590"/>
                  </a:lnTo>
                  <a:lnTo>
                    <a:pt x="114" y="581"/>
                  </a:lnTo>
                  <a:lnTo>
                    <a:pt x="139" y="576"/>
                  </a:lnTo>
                  <a:close/>
                  <a:moveTo>
                    <a:pt x="682" y="288"/>
                  </a:moveTo>
                  <a:lnTo>
                    <a:pt x="708" y="288"/>
                  </a:lnTo>
                  <a:lnTo>
                    <a:pt x="734" y="292"/>
                  </a:lnTo>
                  <a:lnTo>
                    <a:pt x="759" y="301"/>
                  </a:lnTo>
                  <a:lnTo>
                    <a:pt x="783" y="315"/>
                  </a:lnTo>
                  <a:lnTo>
                    <a:pt x="804" y="333"/>
                  </a:lnTo>
                  <a:lnTo>
                    <a:pt x="865" y="399"/>
                  </a:lnTo>
                  <a:lnTo>
                    <a:pt x="924" y="469"/>
                  </a:lnTo>
                  <a:lnTo>
                    <a:pt x="976" y="542"/>
                  </a:lnTo>
                  <a:lnTo>
                    <a:pt x="1024" y="618"/>
                  </a:lnTo>
                  <a:lnTo>
                    <a:pt x="1065" y="697"/>
                  </a:lnTo>
                  <a:lnTo>
                    <a:pt x="1102" y="778"/>
                  </a:lnTo>
                  <a:lnTo>
                    <a:pt x="1134" y="861"/>
                  </a:lnTo>
                  <a:lnTo>
                    <a:pt x="1159" y="947"/>
                  </a:lnTo>
                  <a:lnTo>
                    <a:pt x="1180" y="1034"/>
                  </a:lnTo>
                  <a:lnTo>
                    <a:pt x="1195" y="1123"/>
                  </a:lnTo>
                  <a:lnTo>
                    <a:pt x="1203" y="1213"/>
                  </a:lnTo>
                  <a:lnTo>
                    <a:pt x="1206" y="1305"/>
                  </a:lnTo>
                  <a:lnTo>
                    <a:pt x="1203" y="1396"/>
                  </a:lnTo>
                  <a:lnTo>
                    <a:pt x="1195" y="1486"/>
                  </a:lnTo>
                  <a:lnTo>
                    <a:pt x="1180" y="1575"/>
                  </a:lnTo>
                  <a:lnTo>
                    <a:pt x="1159" y="1662"/>
                  </a:lnTo>
                  <a:lnTo>
                    <a:pt x="1134" y="1748"/>
                  </a:lnTo>
                  <a:lnTo>
                    <a:pt x="1102" y="1831"/>
                  </a:lnTo>
                  <a:lnTo>
                    <a:pt x="1065" y="1912"/>
                  </a:lnTo>
                  <a:lnTo>
                    <a:pt x="1024" y="1991"/>
                  </a:lnTo>
                  <a:lnTo>
                    <a:pt x="976" y="2067"/>
                  </a:lnTo>
                  <a:lnTo>
                    <a:pt x="924" y="2141"/>
                  </a:lnTo>
                  <a:lnTo>
                    <a:pt x="865" y="2209"/>
                  </a:lnTo>
                  <a:lnTo>
                    <a:pt x="804" y="2276"/>
                  </a:lnTo>
                  <a:lnTo>
                    <a:pt x="785" y="2293"/>
                  </a:lnTo>
                  <a:lnTo>
                    <a:pt x="763" y="2305"/>
                  </a:lnTo>
                  <a:lnTo>
                    <a:pt x="741" y="2314"/>
                  </a:lnTo>
                  <a:lnTo>
                    <a:pt x="719" y="2320"/>
                  </a:lnTo>
                  <a:lnTo>
                    <a:pt x="695" y="2322"/>
                  </a:lnTo>
                  <a:lnTo>
                    <a:pt x="672" y="2320"/>
                  </a:lnTo>
                  <a:lnTo>
                    <a:pt x="649" y="2314"/>
                  </a:lnTo>
                  <a:lnTo>
                    <a:pt x="626" y="2305"/>
                  </a:lnTo>
                  <a:lnTo>
                    <a:pt x="606" y="2293"/>
                  </a:lnTo>
                  <a:lnTo>
                    <a:pt x="587" y="2276"/>
                  </a:lnTo>
                  <a:lnTo>
                    <a:pt x="569" y="2255"/>
                  </a:lnTo>
                  <a:lnTo>
                    <a:pt x="556" y="2232"/>
                  </a:lnTo>
                  <a:lnTo>
                    <a:pt x="547" y="2207"/>
                  </a:lnTo>
                  <a:lnTo>
                    <a:pt x="543" y="2182"/>
                  </a:lnTo>
                  <a:lnTo>
                    <a:pt x="543" y="2155"/>
                  </a:lnTo>
                  <a:lnTo>
                    <a:pt x="547" y="2130"/>
                  </a:lnTo>
                  <a:lnTo>
                    <a:pt x="556" y="2105"/>
                  </a:lnTo>
                  <a:lnTo>
                    <a:pt x="569" y="2082"/>
                  </a:lnTo>
                  <a:lnTo>
                    <a:pt x="587" y="2061"/>
                  </a:lnTo>
                  <a:lnTo>
                    <a:pt x="641" y="2003"/>
                  </a:lnTo>
                  <a:lnTo>
                    <a:pt x="690" y="1941"/>
                  </a:lnTo>
                  <a:lnTo>
                    <a:pt x="735" y="1876"/>
                  </a:lnTo>
                  <a:lnTo>
                    <a:pt x="773" y="1811"/>
                  </a:lnTo>
                  <a:lnTo>
                    <a:pt x="807" y="1742"/>
                  </a:lnTo>
                  <a:lnTo>
                    <a:pt x="836" y="1672"/>
                  </a:lnTo>
                  <a:lnTo>
                    <a:pt x="859" y="1601"/>
                  </a:lnTo>
                  <a:lnTo>
                    <a:pt x="877" y="1527"/>
                  </a:lnTo>
                  <a:lnTo>
                    <a:pt x="890" y="1453"/>
                  </a:lnTo>
                  <a:lnTo>
                    <a:pt x="897" y="1379"/>
                  </a:lnTo>
                  <a:lnTo>
                    <a:pt x="900" y="1305"/>
                  </a:lnTo>
                  <a:lnTo>
                    <a:pt x="897" y="1230"/>
                  </a:lnTo>
                  <a:lnTo>
                    <a:pt x="890" y="1156"/>
                  </a:lnTo>
                  <a:lnTo>
                    <a:pt x="877" y="1082"/>
                  </a:lnTo>
                  <a:lnTo>
                    <a:pt x="859" y="1009"/>
                  </a:lnTo>
                  <a:lnTo>
                    <a:pt x="836" y="937"/>
                  </a:lnTo>
                  <a:lnTo>
                    <a:pt x="807" y="867"/>
                  </a:lnTo>
                  <a:lnTo>
                    <a:pt x="773" y="799"/>
                  </a:lnTo>
                  <a:lnTo>
                    <a:pt x="735" y="732"/>
                  </a:lnTo>
                  <a:lnTo>
                    <a:pt x="690" y="668"/>
                  </a:lnTo>
                  <a:lnTo>
                    <a:pt x="641" y="606"/>
                  </a:lnTo>
                  <a:lnTo>
                    <a:pt x="587" y="548"/>
                  </a:lnTo>
                  <a:lnTo>
                    <a:pt x="569" y="527"/>
                  </a:lnTo>
                  <a:lnTo>
                    <a:pt x="556" y="504"/>
                  </a:lnTo>
                  <a:lnTo>
                    <a:pt x="547" y="479"/>
                  </a:lnTo>
                  <a:lnTo>
                    <a:pt x="543" y="454"/>
                  </a:lnTo>
                  <a:lnTo>
                    <a:pt x="543" y="427"/>
                  </a:lnTo>
                  <a:lnTo>
                    <a:pt x="547" y="402"/>
                  </a:lnTo>
                  <a:lnTo>
                    <a:pt x="556" y="376"/>
                  </a:lnTo>
                  <a:lnTo>
                    <a:pt x="569" y="353"/>
                  </a:lnTo>
                  <a:lnTo>
                    <a:pt x="587" y="333"/>
                  </a:lnTo>
                  <a:lnTo>
                    <a:pt x="608" y="315"/>
                  </a:lnTo>
                  <a:lnTo>
                    <a:pt x="632" y="301"/>
                  </a:lnTo>
                  <a:lnTo>
                    <a:pt x="656" y="292"/>
                  </a:lnTo>
                  <a:lnTo>
                    <a:pt x="682" y="288"/>
                  </a:lnTo>
                  <a:close/>
                  <a:moveTo>
                    <a:pt x="1225" y="0"/>
                  </a:moveTo>
                  <a:lnTo>
                    <a:pt x="1251" y="0"/>
                  </a:lnTo>
                  <a:lnTo>
                    <a:pt x="1277" y="5"/>
                  </a:lnTo>
                  <a:lnTo>
                    <a:pt x="1302" y="13"/>
                  </a:lnTo>
                  <a:lnTo>
                    <a:pt x="1325" y="26"/>
                  </a:lnTo>
                  <a:lnTo>
                    <a:pt x="1346" y="44"/>
                  </a:lnTo>
                  <a:lnTo>
                    <a:pt x="1416" y="118"/>
                  </a:lnTo>
                  <a:lnTo>
                    <a:pt x="1481" y="195"/>
                  </a:lnTo>
                  <a:lnTo>
                    <a:pt x="1542" y="275"/>
                  </a:lnTo>
                  <a:lnTo>
                    <a:pt x="1597" y="358"/>
                  </a:lnTo>
                  <a:lnTo>
                    <a:pt x="1648" y="444"/>
                  </a:lnTo>
                  <a:lnTo>
                    <a:pt x="1694" y="532"/>
                  </a:lnTo>
                  <a:lnTo>
                    <a:pt x="1734" y="622"/>
                  </a:lnTo>
                  <a:lnTo>
                    <a:pt x="1769" y="715"/>
                  </a:lnTo>
                  <a:lnTo>
                    <a:pt x="1800" y="809"/>
                  </a:lnTo>
                  <a:lnTo>
                    <a:pt x="1824" y="906"/>
                  </a:lnTo>
                  <a:lnTo>
                    <a:pt x="1843" y="1003"/>
                  </a:lnTo>
                  <a:lnTo>
                    <a:pt x="1858" y="1103"/>
                  </a:lnTo>
                  <a:lnTo>
                    <a:pt x="1866" y="1203"/>
                  </a:lnTo>
                  <a:lnTo>
                    <a:pt x="1869" y="1305"/>
                  </a:lnTo>
                  <a:lnTo>
                    <a:pt x="1866" y="1406"/>
                  </a:lnTo>
                  <a:lnTo>
                    <a:pt x="1858" y="1506"/>
                  </a:lnTo>
                  <a:lnTo>
                    <a:pt x="1843" y="1606"/>
                  </a:lnTo>
                  <a:lnTo>
                    <a:pt x="1824" y="1703"/>
                  </a:lnTo>
                  <a:lnTo>
                    <a:pt x="1800" y="1800"/>
                  </a:lnTo>
                  <a:lnTo>
                    <a:pt x="1769" y="1894"/>
                  </a:lnTo>
                  <a:lnTo>
                    <a:pt x="1734" y="1987"/>
                  </a:lnTo>
                  <a:lnTo>
                    <a:pt x="1694" y="2077"/>
                  </a:lnTo>
                  <a:lnTo>
                    <a:pt x="1648" y="2165"/>
                  </a:lnTo>
                  <a:lnTo>
                    <a:pt x="1597" y="2251"/>
                  </a:lnTo>
                  <a:lnTo>
                    <a:pt x="1542" y="2334"/>
                  </a:lnTo>
                  <a:lnTo>
                    <a:pt x="1481" y="2414"/>
                  </a:lnTo>
                  <a:lnTo>
                    <a:pt x="1416" y="2491"/>
                  </a:lnTo>
                  <a:lnTo>
                    <a:pt x="1346" y="2565"/>
                  </a:lnTo>
                  <a:lnTo>
                    <a:pt x="1327" y="2581"/>
                  </a:lnTo>
                  <a:lnTo>
                    <a:pt x="1307" y="2593"/>
                  </a:lnTo>
                  <a:lnTo>
                    <a:pt x="1285" y="2602"/>
                  </a:lnTo>
                  <a:lnTo>
                    <a:pt x="1261" y="2607"/>
                  </a:lnTo>
                  <a:lnTo>
                    <a:pt x="1238" y="2609"/>
                  </a:lnTo>
                  <a:lnTo>
                    <a:pt x="1215" y="2607"/>
                  </a:lnTo>
                  <a:lnTo>
                    <a:pt x="1191" y="2602"/>
                  </a:lnTo>
                  <a:lnTo>
                    <a:pt x="1170" y="2593"/>
                  </a:lnTo>
                  <a:lnTo>
                    <a:pt x="1149" y="2581"/>
                  </a:lnTo>
                  <a:lnTo>
                    <a:pt x="1130" y="2565"/>
                  </a:lnTo>
                  <a:lnTo>
                    <a:pt x="1113" y="2544"/>
                  </a:lnTo>
                  <a:lnTo>
                    <a:pt x="1099" y="2520"/>
                  </a:lnTo>
                  <a:lnTo>
                    <a:pt x="1090" y="2496"/>
                  </a:lnTo>
                  <a:lnTo>
                    <a:pt x="1086" y="2469"/>
                  </a:lnTo>
                  <a:lnTo>
                    <a:pt x="1086" y="2444"/>
                  </a:lnTo>
                  <a:lnTo>
                    <a:pt x="1090" y="2418"/>
                  </a:lnTo>
                  <a:lnTo>
                    <a:pt x="1099" y="2393"/>
                  </a:lnTo>
                  <a:lnTo>
                    <a:pt x="1113" y="2370"/>
                  </a:lnTo>
                  <a:lnTo>
                    <a:pt x="1130" y="2348"/>
                  </a:lnTo>
                  <a:lnTo>
                    <a:pt x="1192" y="2283"/>
                  </a:lnTo>
                  <a:lnTo>
                    <a:pt x="1250" y="2214"/>
                  </a:lnTo>
                  <a:lnTo>
                    <a:pt x="1303" y="2142"/>
                  </a:lnTo>
                  <a:lnTo>
                    <a:pt x="1352" y="2067"/>
                  </a:lnTo>
                  <a:lnTo>
                    <a:pt x="1395" y="1990"/>
                  </a:lnTo>
                  <a:lnTo>
                    <a:pt x="1433" y="1910"/>
                  </a:lnTo>
                  <a:lnTo>
                    <a:pt x="1467" y="1829"/>
                  </a:lnTo>
                  <a:lnTo>
                    <a:pt x="1496" y="1745"/>
                  </a:lnTo>
                  <a:lnTo>
                    <a:pt x="1520" y="1660"/>
                  </a:lnTo>
                  <a:lnTo>
                    <a:pt x="1539" y="1573"/>
                  </a:lnTo>
                  <a:lnTo>
                    <a:pt x="1552" y="1485"/>
                  </a:lnTo>
                  <a:lnTo>
                    <a:pt x="1561" y="1395"/>
                  </a:lnTo>
                  <a:lnTo>
                    <a:pt x="1563" y="1305"/>
                  </a:lnTo>
                  <a:lnTo>
                    <a:pt x="1561" y="1214"/>
                  </a:lnTo>
                  <a:lnTo>
                    <a:pt x="1552" y="1124"/>
                  </a:lnTo>
                  <a:lnTo>
                    <a:pt x="1539" y="1036"/>
                  </a:lnTo>
                  <a:lnTo>
                    <a:pt x="1520" y="949"/>
                  </a:lnTo>
                  <a:lnTo>
                    <a:pt x="1496" y="863"/>
                  </a:lnTo>
                  <a:lnTo>
                    <a:pt x="1467" y="780"/>
                  </a:lnTo>
                  <a:lnTo>
                    <a:pt x="1433" y="699"/>
                  </a:lnTo>
                  <a:lnTo>
                    <a:pt x="1395" y="619"/>
                  </a:lnTo>
                  <a:lnTo>
                    <a:pt x="1352" y="542"/>
                  </a:lnTo>
                  <a:lnTo>
                    <a:pt x="1303" y="468"/>
                  </a:lnTo>
                  <a:lnTo>
                    <a:pt x="1250" y="395"/>
                  </a:lnTo>
                  <a:lnTo>
                    <a:pt x="1192" y="326"/>
                  </a:lnTo>
                  <a:lnTo>
                    <a:pt x="1130" y="261"/>
                  </a:lnTo>
                  <a:lnTo>
                    <a:pt x="1113" y="239"/>
                  </a:lnTo>
                  <a:lnTo>
                    <a:pt x="1099" y="216"/>
                  </a:lnTo>
                  <a:lnTo>
                    <a:pt x="1090" y="191"/>
                  </a:lnTo>
                  <a:lnTo>
                    <a:pt x="1086" y="165"/>
                  </a:lnTo>
                  <a:lnTo>
                    <a:pt x="1086" y="140"/>
                  </a:lnTo>
                  <a:lnTo>
                    <a:pt x="1090" y="113"/>
                  </a:lnTo>
                  <a:lnTo>
                    <a:pt x="1099" y="89"/>
                  </a:lnTo>
                  <a:lnTo>
                    <a:pt x="1113" y="65"/>
                  </a:lnTo>
                  <a:lnTo>
                    <a:pt x="1130" y="44"/>
                  </a:lnTo>
                  <a:lnTo>
                    <a:pt x="1151" y="26"/>
                  </a:lnTo>
                  <a:lnTo>
                    <a:pt x="1174" y="13"/>
                  </a:lnTo>
                  <a:lnTo>
                    <a:pt x="1200" y="5"/>
                  </a:lnTo>
                  <a:lnTo>
                    <a:pt x="12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96"/>
            <p:cNvSpPr/>
            <p:nvPr/>
          </p:nvSpPr>
          <p:spPr bwMode="auto">
            <a:xfrm>
              <a:off x="22904" y="7344"/>
              <a:ext cx="178" cy="356"/>
            </a:xfrm>
            <a:custGeom>
              <a:avLst/>
              <a:gdLst>
                <a:gd name="T0" fmla="*/ 1317 w 1427"/>
                <a:gd name="T1" fmla="*/ 0 h 2851"/>
                <a:gd name="T2" fmla="*/ 1341 w 1427"/>
                <a:gd name="T3" fmla="*/ 1 h 2851"/>
                <a:gd name="T4" fmla="*/ 1364 w 1427"/>
                <a:gd name="T5" fmla="*/ 7 h 2851"/>
                <a:gd name="T6" fmla="*/ 1386 w 1427"/>
                <a:gd name="T7" fmla="*/ 19 h 2851"/>
                <a:gd name="T8" fmla="*/ 1403 w 1427"/>
                <a:gd name="T9" fmla="*/ 36 h 2851"/>
                <a:gd name="T10" fmla="*/ 1416 w 1427"/>
                <a:gd name="T11" fmla="*/ 55 h 2851"/>
                <a:gd name="T12" fmla="*/ 1424 w 1427"/>
                <a:gd name="T13" fmla="*/ 77 h 2851"/>
                <a:gd name="T14" fmla="*/ 1427 w 1427"/>
                <a:gd name="T15" fmla="*/ 102 h 2851"/>
                <a:gd name="T16" fmla="*/ 1427 w 1427"/>
                <a:gd name="T17" fmla="*/ 2750 h 2851"/>
                <a:gd name="T18" fmla="*/ 1424 w 1427"/>
                <a:gd name="T19" fmla="*/ 2774 h 2851"/>
                <a:gd name="T20" fmla="*/ 1416 w 1427"/>
                <a:gd name="T21" fmla="*/ 2796 h 2851"/>
                <a:gd name="T22" fmla="*/ 1403 w 1427"/>
                <a:gd name="T23" fmla="*/ 2815 h 2851"/>
                <a:gd name="T24" fmla="*/ 1386 w 1427"/>
                <a:gd name="T25" fmla="*/ 2832 h 2851"/>
                <a:gd name="T26" fmla="*/ 1364 w 1427"/>
                <a:gd name="T27" fmla="*/ 2844 h 2851"/>
                <a:gd name="T28" fmla="*/ 1345 w 1427"/>
                <a:gd name="T29" fmla="*/ 2849 h 2851"/>
                <a:gd name="T30" fmla="*/ 1325 w 1427"/>
                <a:gd name="T31" fmla="*/ 2851 h 2851"/>
                <a:gd name="T32" fmla="*/ 1306 w 1427"/>
                <a:gd name="T33" fmla="*/ 2849 h 2851"/>
                <a:gd name="T34" fmla="*/ 1287 w 1427"/>
                <a:gd name="T35" fmla="*/ 2844 h 2851"/>
                <a:gd name="T36" fmla="*/ 1269 w 1427"/>
                <a:gd name="T37" fmla="*/ 2834 h 2851"/>
                <a:gd name="T38" fmla="*/ 1253 w 1427"/>
                <a:gd name="T39" fmla="*/ 2822 h 2851"/>
                <a:gd name="T40" fmla="*/ 467 w 1427"/>
                <a:gd name="T41" fmla="*/ 2037 h 2851"/>
                <a:gd name="T42" fmla="*/ 102 w 1427"/>
                <a:gd name="T43" fmla="*/ 2037 h 2851"/>
                <a:gd name="T44" fmla="*/ 79 w 1427"/>
                <a:gd name="T45" fmla="*/ 2033 h 2851"/>
                <a:gd name="T46" fmla="*/ 57 w 1427"/>
                <a:gd name="T47" fmla="*/ 2026 h 2851"/>
                <a:gd name="T48" fmla="*/ 38 w 1427"/>
                <a:gd name="T49" fmla="*/ 2014 h 2851"/>
                <a:gd name="T50" fmla="*/ 22 w 1427"/>
                <a:gd name="T51" fmla="*/ 1998 h 2851"/>
                <a:gd name="T52" fmla="*/ 11 w 1427"/>
                <a:gd name="T53" fmla="*/ 1979 h 2851"/>
                <a:gd name="T54" fmla="*/ 3 w 1427"/>
                <a:gd name="T55" fmla="*/ 1958 h 2851"/>
                <a:gd name="T56" fmla="*/ 0 w 1427"/>
                <a:gd name="T57" fmla="*/ 1935 h 2851"/>
                <a:gd name="T58" fmla="*/ 0 w 1427"/>
                <a:gd name="T59" fmla="*/ 916 h 2851"/>
                <a:gd name="T60" fmla="*/ 3 w 1427"/>
                <a:gd name="T61" fmla="*/ 893 h 2851"/>
                <a:gd name="T62" fmla="*/ 11 w 1427"/>
                <a:gd name="T63" fmla="*/ 872 h 2851"/>
                <a:gd name="T64" fmla="*/ 22 w 1427"/>
                <a:gd name="T65" fmla="*/ 853 h 2851"/>
                <a:gd name="T66" fmla="*/ 38 w 1427"/>
                <a:gd name="T67" fmla="*/ 837 h 2851"/>
                <a:gd name="T68" fmla="*/ 57 w 1427"/>
                <a:gd name="T69" fmla="*/ 825 h 2851"/>
                <a:gd name="T70" fmla="*/ 79 w 1427"/>
                <a:gd name="T71" fmla="*/ 818 h 2851"/>
                <a:gd name="T72" fmla="*/ 102 w 1427"/>
                <a:gd name="T73" fmla="*/ 814 h 2851"/>
                <a:gd name="T74" fmla="*/ 467 w 1427"/>
                <a:gd name="T75" fmla="*/ 814 h 2851"/>
                <a:gd name="T76" fmla="*/ 1253 w 1427"/>
                <a:gd name="T77" fmla="*/ 29 h 2851"/>
                <a:gd name="T78" fmla="*/ 1272 w 1427"/>
                <a:gd name="T79" fmla="*/ 15 h 2851"/>
                <a:gd name="T80" fmla="*/ 1293 w 1427"/>
                <a:gd name="T81" fmla="*/ 5 h 2851"/>
                <a:gd name="T82" fmla="*/ 1317 w 1427"/>
                <a:gd name="T83" fmla="*/ 0 h 2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27" h="2851">
                  <a:moveTo>
                    <a:pt x="1317" y="0"/>
                  </a:moveTo>
                  <a:lnTo>
                    <a:pt x="1341" y="1"/>
                  </a:lnTo>
                  <a:lnTo>
                    <a:pt x="1364" y="7"/>
                  </a:lnTo>
                  <a:lnTo>
                    <a:pt x="1386" y="19"/>
                  </a:lnTo>
                  <a:lnTo>
                    <a:pt x="1403" y="36"/>
                  </a:lnTo>
                  <a:lnTo>
                    <a:pt x="1416" y="55"/>
                  </a:lnTo>
                  <a:lnTo>
                    <a:pt x="1424" y="77"/>
                  </a:lnTo>
                  <a:lnTo>
                    <a:pt x="1427" y="102"/>
                  </a:lnTo>
                  <a:lnTo>
                    <a:pt x="1427" y="2750"/>
                  </a:lnTo>
                  <a:lnTo>
                    <a:pt x="1424" y="2774"/>
                  </a:lnTo>
                  <a:lnTo>
                    <a:pt x="1416" y="2796"/>
                  </a:lnTo>
                  <a:lnTo>
                    <a:pt x="1403" y="2815"/>
                  </a:lnTo>
                  <a:lnTo>
                    <a:pt x="1386" y="2832"/>
                  </a:lnTo>
                  <a:lnTo>
                    <a:pt x="1364" y="2844"/>
                  </a:lnTo>
                  <a:lnTo>
                    <a:pt x="1345" y="2849"/>
                  </a:lnTo>
                  <a:lnTo>
                    <a:pt x="1325" y="2851"/>
                  </a:lnTo>
                  <a:lnTo>
                    <a:pt x="1306" y="2849"/>
                  </a:lnTo>
                  <a:lnTo>
                    <a:pt x="1287" y="2844"/>
                  </a:lnTo>
                  <a:lnTo>
                    <a:pt x="1269" y="2834"/>
                  </a:lnTo>
                  <a:lnTo>
                    <a:pt x="1253" y="2822"/>
                  </a:lnTo>
                  <a:lnTo>
                    <a:pt x="467" y="2037"/>
                  </a:lnTo>
                  <a:lnTo>
                    <a:pt x="102" y="2037"/>
                  </a:lnTo>
                  <a:lnTo>
                    <a:pt x="79" y="2033"/>
                  </a:lnTo>
                  <a:lnTo>
                    <a:pt x="57" y="2026"/>
                  </a:lnTo>
                  <a:lnTo>
                    <a:pt x="38" y="2014"/>
                  </a:lnTo>
                  <a:lnTo>
                    <a:pt x="22" y="1998"/>
                  </a:lnTo>
                  <a:lnTo>
                    <a:pt x="11" y="1979"/>
                  </a:lnTo>
                  <a:lnTo>
                    <a:pt x="3" y="1958"/>
                  </a:lnTo>
                  <a:lnTo>
                    <a:pt x="0" y="1935"/>
                  </a:lnTo>
                  <a:lnTo>
                    <a:pt x="0" y="916"/>
                  </a:lnTo>
                  <a:lnTo>
                    <a:pt x="3" y="893"/>
                  </a:lnTo>
                  <a:lnTo>
                    <a:pt x="11" y="872"/>
                  </a:lnTo>
                  <a:lnTo>
                    <a:pt x="22" y="853"/>
                  </a:lnTo>
                  <a:lnTo>
                    <a:pt x="38" y="837"/>
                  </a:lnTo>
                  <a:lnTo>
                    <a:pt x="57" y="825"/>
                  </a:lnTo>
                  <a:lnTo>
                    <a:pt x="79" y="818"/>
                  </a:lnTo>
                  <a:lnTo>
                    <a:pt x="102" y="814"/>
                  </a:lnTo>
                  <a:lnTo>
                    <a:pt x="467" y="814"/>
                  </a:lnTo>
                  <a:lnTo>
                    <a:pt x="1253" y="29"/>
                  </a:lnTo>
                  <a:lnTo>
                    <a:pt x="1272" y="15"/>
                  </a:lnTo>
                  <a:lnTo>
                    <a:pt x="1293" y="5"/>
                  </a:lnTo>
                  <a:lnTo>
                    <a:pt x="1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6" name="Group 799"/>
          <p:cNvGrpSpPr>
            <a:grpSpLocks noChangeAspect="1"/>
          </p:cNvGrpSpPr>
          <p:nvPr/>
        </p:nvGrpSpPr>
        <p:grpSpPr bwMode="auto">
          <a:xfrm>
            <a:off x="4681884" y="5993764"/>
            <a:ext cx="407285" cy="410737"/>
            <a:chOff x="23397" y="7343"/>
            <a:chExt cx="354" cy="357"/>
          </a:xfrm>
          <a:solidFill>
            <a:srgbClr val="FFFFFF"/>
          </a:solidFill>
        </p:grpSpPr>
        <p:sp>
          <p:nvSpPr>
            <p:cNvPr id="167" name="Freeform 801"/>
            <p:cNvSpPr>
              <a:spLocks noEditPoints="1"/>
            </p:cNvSpPr>
            <p:nvPr/>
          </p:nvSpPr>
          <p:spPr bwMode="auto">
            <a:xfrm>
              <a:off x="23599" y="7395"/>
              <a:ext cx="152" cy="254"/>
            </a:xfrm>
            <a:custGeom>
              <a:avLst/>
              <a:gdLst>
                <a:gd name="T0" fmla="*/ 226 w 1372"/>
                <a:gd name="T1" fmla="*/ 369 h 2542"/>
                <a:gd name="T2" fmla="*/ 297 w 1372"/>
                <a:gd name="T3" fmla="*/ 416 h 2542"/>
                <a:gd name="T4" fmla="*/ 442 w 1372"/>
                <a:gd name="T5" fmla="*/ 614 h 2542"/>
                <a:gd name="T6" fmla="*/ 545 w 1372"/>
                <a:gd name="T7" fmla="*/ 835 h 2542"/>
                <a:gd name="T8" fmla="*/ 604 w 1372"/>
                <a:gd name="T9" fmla="*/ 1070 h 2542"/>
                <a:gd name="T10" fmla="*/ 618 w 1372"/>
                <a:gd name="T11" fmla="*/ 1312 h 2542"/>
                <a:gd name="T12" fmla="*/ 589 w 1372"/>
                <a:gd name="T13" fmla="*/ 1551 h 2542"/>
                <a:gd name="T14" fmla="*/ 516 w 1372"/>
                <a:gd name="T15" fmla="*/ 1783 h 2542"/>
                <a:gd name="T16" fmla="*/ 399 w 1372"/>
                <a:gd name="T17" fmla="*/ 1997 h 2542"/>
                <a:gd name="T18" fmla="*/ 275 w 1372"/>
                <a:gd name="T19" fmla="*/ 2147 h 2542"/>
                <a:gd name="T20" fmla="*/ 201 w 1372"/>
                <a:gd name="T21" fmla="*/ 2180 h 2542"/>
                <a:gd name="T22" fmla="*/ 121 w 1372"/>
                <a:gd name="T23" fmla="*/ 2174 h 2542"/>
                <a:gd name="T24" fmla="*/ 51 w 1372"/>
                <a:gd name="T25" fmla="*/ 2126 h 2542"/>
                <a:gd name="T26" fmla="*/ 8 w 1372"/>
                <a:gd name="T27" fmla="*/ 2049 h 2542"/>
                <a:gd name="T28" fmla="*/ 2 w 1372"/>
                <a:gd name="T29" fmla="*/ 1962 h 2542"/>
                <a:gd name="T30" fmla="*/ 32 w 1372"/>
                <a:gd name="T31" fmla="*/ 1880 h 2542"/>
                <a:gd name="T32" fmla="*/ 134 w 1372"/>
                <a:gd name="T33" fmla="*/ 1748 h 2542"/>
                <a:gd name="T34" fmla="*/ 222 w 1372"/>
                <a:gd name="T35" fmla="*/ 1567 h 2542"/>
                <a:gd name="T36" fmla="*/ 266 w 1372"/>
                <a:gd name="T37" fmla="*/ 1372 h 2542"/>
                <a:gd name="T38" fmla="*/ 266 w 1372"/>
                <a:gd name="T39" fmla="*/ 1171 h 2542"/>
                <a:gd name="T40" fmla="*/ 222 w 1372"/>
                <a:gd name="T41" fmla="*/ 976 h 2542"/>
                <a:gd name="T42" fmla="*/ 134 w 1372"/>
                <a:gd name="T43" fmla="*/ 794 h 2542"/>
                <a:gd name="T44" fmla="*/ 32 w 1372"/>
                <a:gd name="T45" fmla="*/ 662 h 2542"/>
                <a:gd name="T46" fmla="*/ 2 w 1372"/>
                <a:gd name="T47" fmla="*/ 580 h 2542"/>
                <a:gd name="T48" fmla="*/ 8 w 1372"/>
                <a:gd name="T49" fmla="*/ 493 h 2542"/>
                <a:gd name="T50" fmla="*/ 51 w 1372"/>
                <a:gd name="T51" fmla="*/ 416 h 2542"/>
                <a:gd name="T52" fmla="*/ 121 w 1372"/>
                <a:gd name="T53" fmla="*/ 369 h 2542"/>
                <a:gd name="T54" fmla="*/ 792 w 1372"/>
                <a:gd name="T55" fmla="*/ 0 h 2542"/>
                <a:gd name="T56" fmla="*/ 869 w 1372"/>
                <a:gd name="T57" fmla="*/ 20 h 2542"/>
                <a:gd name="T58" fmla="*/ 975 w 1372"/>
                <a:gd name="T59" fmla="*/ 127 h 2542"/>
                <a:gd name="T60" fmla="*/ 1134 w 1372"/>
                <a:gd name="T61" fmla="*/ 358 h 2542"/>
                <a:gd name="T62" fmla="*/ 1254 w 1372"/>
                <a:gd name="T63" fmla="*/ 613 h 2542"/>
                <a:gd name="T64" fmla="*/ 1333 w 1372"/>
                <a:gd name="T65" fmla="*/ 886 h 2542"/>
                <a:gd name="T66" fmla="*/ 1370 w 1372"/>
                <a:gd name="T67" fmla="*/ 1173 h 2542"/>
                <a:gd name="T68" fmla="*/ 1362 w 1372"/>
                <a:gd name="T69" fmla="*/ 1466 h 2542"/>
                <a:gd name="T70" fmla="*/ 1311 w 1372"/>
                <a:gd name="T71" fmla="*/ 1749 h 2542"/>
                <a:gd name="T72" fmla="*/ 1219 w 1372"/>
                <a:gd name="T73" fmla="*/ 2016 h 2542"/>
                <a:gd name="T74" fmla="*/ 1085 w 1372"/>
                <a:gd name="T75" fmla="*/ 2263 h 2542"/>
                <a:gd name="T76" fmla="*/ 915 w 1372"/>
                <a:gd name="T77" fmla="*/ 2486 h 2542"/>
                <a:gd name="T78" fmla="*/ 844 w 1372"/>
                <a:gd name="T79" fmla="*/ 2533 h 2542"/>
                <a:gd name="T80" fmla="*/ 764 w 1372"/>
                <a:gd name="T81" fmla="*/ 2540 h 2542"/>
                <a:gd name="T82" fmla="*/ 690 w 1372"/>
                <a:gd name="T83" fmla="*/ 2506 h 2542"/>
                <a:gd name="T84" fmla="*/ 636 w 1372"/>
                <a:gd name="T85" fmla="*/ 2436 h 2542"/>
                <a:gd name="T86" fmla="*/ 618 w 1372"/>
                <a:gd name="T87" fmla="*/ 2351 h 2542"/>
                <a:gd name="T88" fmla="*/ 636 w 1372"/>
                <a:gd name="T89" fmla="*/ 2266 h 2542"/>
                <a:gd name="T90" fmla="*/ 725 w 1372"/>
                <a:gd name="T91" fmla="*/ 2149 h 2542"/>
                <a:gd name="T92" fmla="*/ 866 w 1372"/>
                <a:gd name="T93" fmla="*/ 1932 h 2542"/>
                <a:gd name="T94" fmla="*/ 962 w 1372"/>
                <a:gd name="T95" fmla="*/ 1693 h 2542"/>
                <a:gd name="T96" fmla="*/ 1015 w 1372"/>
                <a:gd name="T97" fmla="*/ 1442 h 2542"/>
                <a:gd name="T98" fmla="*/ 1022 w 1372"/>
                <a:gd name="T99" fmla="*/ 1185 h 2542"/>
                <a:gd name="T100" fmla="*/ 984 w 1372"/>
                <a:gd name="T101" fmla="*/ 931 h 2542"/>
                <a:gd name="T102" fmla="*/ 904 w 1372"/>
                <a:gd name="T103" fmla="*/ 688 h 2542"/>
                <a:gd name="T104" fmla="*/ 777 w 1372"/>
                <a:gd name="T105" fmla="*/ 462 h 2542"/>
                <a:gd name="T106" fmla="*/ 650 w 1372"/>
                <a:gd name="T107" fmla="*/ 302 h 2542"/>
                <a:gd name="T108" fmla="*/ 620 w 1372"/>
                <a:gd name="T109" fmla="*/ 220 h 2542"/>
                <a:gd name="T110" fmla="*/ 626 w 1372"/>
                <a:gd name="T111" fmla="*/ 133 h 2542"/>
                <a:gd name="T112" fmla="*/ 668 w 1372"/>
                <a:gd name="T113" fmla="*/ 55 h 2542"/>
                <a:gd name="T114" fmla="*/ 739 w 1372"/>
                <a:gd name="T115" fmla="*/ 9 h 2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2" h="2542">
                  <a:moveTo>
                    <a:pt x="174" y="360"/>
                  </a:moveTo>
                  <a:lnTo>
                    <a:pt x="200" y="362"/>
                  </a:lnTo>
                  <a:lnTo>
                    <a:pt x="226" y="369"/>
                  </a:lnTo>
                  <a:lnTo>
                    <a:pt x="251" y="380"/>
                  </a:lnTo>
                  <a:lnTo>
                    <a:pt x="275" y="396"/>
                  </a:lnTo>
                  <a:lnTo>
                    <a:pt x="297" y="416"/>
                  </a:lnTo>
                  <a:lnTo>
                    <a:pt x="350" y="479"/>
                  </a:lnTo>
                  <a:lnTo>
                    <a:pt x="399" y="545"/>
                  </a:lnTo>
                  <a:lnTo>
                    <a:pt x="442" y="614"/>
                  </a:lnTo>
                  <a:lnTo>
                    <a:pt x="482" y="685"/>
                  </a:lnTo>
                  <a:lnTo>
                    <a:pt x="516" y="759"/>
                  </a:lnTo>
                  <a:lnTo>
                    <a:pt x="545" y="835"/>
                  </a:lnTo>
                  <a:lnTo>
                    <a:pt x="569" y="912"/>
                  </a:lnTo>
                  <a:lnTo>
                    <a:pt x="589" y="990"/>
                  </a:lnTo>
                  <a:lnTo>
                    <a:pt x="604" y="1070"/>
                  </a:lnTo>
                  <a:lnTo>
                    <a:pt x="613" y="1150"/>
                  </a:lnTo>
                  <a:lnTo>
                    <a:pt x="618" y="1231"/>
                  </a:lnTo>
                  <a:lnTo>
                    <a:pt x="618" y="1312"/>
                  </a:lnTo>
                  <a:lnTo>
                    <a:pt x="613" y="1392"/>
                  </a:lnTo>
                  <a:lnTo>
                    <a:pt x="604" y="1473"/>
                  </a:lnTo>
                  <a:lnTo>
                    <a:pt x="589" y="1551"/>
                  </a:lnTo>
                  <a:lnTo>
                    <a:pt x="569" y="1630"/>
                  </a:lnTo>
                  <a:lnTo>
                    <a:pt x="545" y="1708"/>
                  </a:lnTo>
                  <a:lnTo>
                    <a:pt x="516" y="1783"/>
                  </a:lnTo>
                  <a:lnTo>
                    <a:pt x="482" y="1856"/>
                  </a:lnTo>
                  <a:lnTo>
                    <a:pt x="442" y="1928"/>
                  </a:lnTo>
                  <a:lnTo>
                    <a:pt x="399" y="1997"/>
                  </a:lnTo>
                  <a:lnTo>
                    <a:pt x="350" y="2063"/>
                  </a:lnTo>
                  <a:lnTo>
                    <a:pt x="297" y="2126"/>
                  </a:lnTo>
                  <a:lnTo>
                    <a:pt x="275" y="2147"/>
                  </a:lnTo>
                  <a:lnTo>
                    <a:pt x="251" y="2162"/>
                  </a:lnTo>
                  <a:lnTo>
                    <a:pt x="226" y="2174"/>
                  </a:lnTo>
                  <a:lnTo>
                    <a:pt x="201" y="2180"/>
                  </a:lnTo>
                  <a:lnTo>
                    <a:pt x="174" y="2182"/>
                  </a:lnTo>
                  <a:lnTo>
                    <a:pt x="147" y="2180"/>
                  </a:lnTo>
                  <a:lnTo>
                    <a:pt x="121" y="2174"/>
                  </a:lnTo>
                  <a:lnTo>
                    <a:pt x="96" y="2162"/>
                  </a:lnTo>
                  <a:lnTo>
                    <a:pt x="73" y="2147"/>
                  </a:lnTo>
                  <a:lnTo>
                    <a:pt x="51" y="2126"/>
                  </a:lnTo>
                  <a:lnTo>
                    <a:pt x="32" y="2103"/>
                  </a:lnTo>
                  <a:lnTo>
                    <a:pt x="18" y="2077"/>
                  </a:lnTo>
                  <a:lnTo>
                    <a:pt x="8" y="2049"/>
                  </a:lnTo>
                  <a:lnTo>
                    <a:pt x="2" y="2020"/>
                  </a:lnTo>
                  <a:lnTo>
                    <a:pt x="0" y="1992"/>
                  </a:lnTo>
                  <a:lnTo>
                    <a:pt x="2" y="1962"/>
                  </a:lnTo>
                  <a:lnTo>
                    <a:pt x="8" y="1933"/>
                  </a:lnTo>
                  <a:lnTo>
                    <a:pt x="18" y="1906"/>
                  </a:lnTo>
                  <a:lnTo>
                    <a:pt x="32" y="1880"/>
                  </a:lnTo>
                  <a:lnTo>
                    <a:pt x="51" y="1856"/>
                  </a:lnTo>
                  <a:lnTo>
                    <a:pt x="95" y="1803"/>
                  </a:lnTo>
                  <a:lnTo>
                    <a:pt x="134" y="1748"/>
                  </a:lnTo>
                  <a:lnTo>
                    <a:pt x="168" y="1690"/>
                  </a:lnTo>
                  <a:lnTo>
                    <a:pt x="197" y="1629"/>
                  </a:lnTo>
                  <a:lnTo>
                    <a:pt x="222" y="1567"/>
                  </a:lnTo>
                  <a:lnTo>
                    <a:pt x="241" y="1503"/>
                  </a:lnTo>
                  <a:lnTo>
                    <a:pt x="255" y="1437"/>
                  </a:lnTo>
                  <a:lnTo>
                    <a:pt x="266" y="1372"/>
                  </a:lnTo>
                  <a:lnTo>
                    <a:pt x="271" y="1304"/>
                  </a:lnTo>
                  <a:lnTo>
                    <a:pt x="271" y="1237"/>
                  </a:lnTo>
                  <a:lnTo>
                    <a:pt x="266" y="1171"/>
                  </a:lnTo>
                  <a:lnTo>
                    <a:pt x="255" y="1104"/>
                  </a:lnTo>
                  <a:lnTo>
                    <a:pt x="241" y="1039"/>
                  </a:lnTo>
                  <a:lnTo>
                    <a:pt x="222" y="976"/>
                  </a:lnTo>
                  <a:lnTo>
                    <a:pt x="197" y="912"/>
                  </a:lnTo>
                  <a:lnTo>
                    <a:pt x="168" y="853"/>
                  </a:lnTo>
                  <a:lnTo>
                    <a:pt x="134" y="794"/>
                  </a:lnTo>
                  <a:lnTo>
                    <a:pt x="95" y="738"/>
                  </a:lnTo>
                  <a:lnTo>
                    <a:pt x="51" y="686"/>
                  </a:lnTo>
                  <a:lnTo>
                    <a:pt x="32" y="662"/>
                  </a:lnTo>
                  <a:lnTo>
                    <a:pt x="18" y="636"/>
                  </a:lnTo>
                  <a:lnTo>
                    <a:pt x="8" y="609"/>
                  </a:lnTo>
                  <a:lnTo>
                    <a:pt x="2" y="580"/>
                  </a:lnTo>
                  <a:lnTo>
                    <a:pt x="0" y="551"/>
                  </a:lnTo>
                  <a:lnTo>
                    <a:pt x="2" y="522"/>
                  </a:lnTo>
                  <a:lnTo>
                    <a:pt x="8" y="493"/>
                  </a:lnTo>
                  <a:lnTo>
                    <a:pt x="18" y="466"/>
                  </a:lnTo>
                  <a:lnTo>
                    <a:pt x="32" y="440"/>
                  </a:lnTo>
                  <a:lnTo>
                    <a:pt x="51" y="416"/>
                  </a:lnTo>
                  <a:lnTo>
                    <a:pt x="73" y="396"/>
                  </a:lnTo>
                  <a:lnTo>
                    <a:pt x="96" y="380"/>
                  </a:lnTo>
                  <a:lnTo>
                    <a:pt x="121" y="369"/>
                  </a:lnTo>
                  <a:lnTo>
                    <a:pt x="147" y="362"/>
                  </a:lnTo>
                  <a:lnTo>
                    <a:pt x="174" y="360"/>
                  </a:lnTo>
                  <a:close/>
                  <a:moveTo>
                    <a:pt x="792" y="0"/>
                  </a:moveTo>
                  <a:lnTo>
                    <a:pt x="818" y="2"/>
                  </a:lnTo>
                  <a:lnTo>
                    <a:pt x="844" y="9"/>
                  </a:lnTo>
                  <a:lnTo>
                    <a:pt x="869" y="20"/>
                  </a:lnTo>
                  <a:lnTo>
                    <a:pt x="892" y="35"/>
                  </a:lnTo>
                  <a:lnTo>
                    <a:pt x="915" y="55"/>
                  </a:lnTo>
                  <a:lnTo>
                    <a:pt x="975" y="127"/>
                  </a:lnTo>
                  <a:lnTo>
                    <a:pt x="1033" y="202"/>
                  </a:lnTo>
                  <a:lnTo>
                    <a:pt x="1085" y="278"/>
                  </a:lnTo>
                  <a:lnTo>
                    <a:pt x="1134" y="358"/>
                  </a:lnTo>
                  <a:lnTo>
                    <a:pt x="1178" y="441"/>
                  </a:lnTo>
                  <a:lnTo>
                    <a:pt x="1219" y="525"/>
                  </a:lnTo>
                  <a:lnTo>
                    <a:pt x="1254" y="613"/>
                  </a:lnTo>
                  <a:lnTo>
                    <a:pt x="1285" y="702"/>
                  </a:lnTo>
                  <a:lnTo>
                    <a:pt x="1311" y="794"/>
                  </a:lnTo>
                  <a:lnTo>
                    <a:pt x="1333" y="886"/>
                  </a:lnTo>
                  <a:lnTo>
                    <a:pt x="1350" y="980"/>
                  </a:lnTo>
                  <a:lnTo>
                    <a:pt x="1362" y="1077"/>
                  </a:lnTo>
                  <a:lnTo>
                    <a:pt x="1370" y="1173"/>
                  </a:lnTo>
                  <a:lnTo>
                    <a:pt x="1372" y="1271"/>
                  </a:lnTo>
                  <a:lnTo>
                    <a:pt x="1370" y="1368"/>
                  </a:lnTo>
                  <a:lnTo>
                    <a:pt x="1362" y="1466"/>
                  </a:lnTo>
                  <a:lnTo>
                    <a:pt x="1350" y="1561"/>
                  </a:lnTo>
                  <a:lnTo>
                    <a:pt x="1333" y="1656"/>
                  </a:lnTo>
                  <a:lnTo>
                    <a:pt x="1311" y="1749"/>
                  </a:lnTo>
                  <a:lnTo>
                    <a:pt x="1285" y="1840"/>
                  </a:lnTo>
                  <a:lnTo>
                    <a:pt x="1254" y="1930"/>
                  </a:lnTo>
                  <a:lnTo>
                    <a:pt x="1219" y="2016"/>
                  </a:lnTo>
                  <a:lnTo>
                    <a:pt x="1178" y="2101"/>
                  </a:lnTo>
                  <a:lnTo>
                    <a:pt x="1134" y="2184"/>
                  </a:lnTo>
                  <a:lnTo>
                    <a:pt x="1085" y="2263"/>
                  </a:lnTo>
                  <a:lnTo>
                    <a:pt x="1033" y="2341"/>
                  </a:lnTo>
                  <a:lnTo>
                    <a:pt x="975" y="2415"/>
                  </a:lnTo>
                  <a:lnTo>
                    <a:pt x="915" y="2486"/>
                  </a:lnTo>
                  <a:lnTo>
                    <a:pt x="892" y="2506"/>
                  </a:lnTo>
                  <a:lnTo>
                    <a:pt x="869" y="2522"/>
                  </a:lnTo>
                  <a:lnTo>
                    <a:pt x="844" y="2533"/>
                  </a:lnTo>
                  <a:lnTo>
                    <a:pt x="818" y="2540"/>
                  </a:lnTo>
                  <a:lnTo>
                    <a:pt x="792" y="2542"/>
                  </a:lnTo>
                  <a:lnTo>
                    <a:pt x="764" y="2540"/>
                  </a:lnTo>
                  <a:lnTo>
                    <a:pt x="739" y="2533"/>
                  </a:lnTo>
                  <a:lnTo>
                    <a:pt x="714" y="2522"/>
                  </a:lnTo>
                  <a:lnTo>
                    <a:pt x="690" y="2506"/>
                  </a:lnTo>
                  <a:lnTo>
                    <a:pt x="668" y="2486"/>
                  </a:lnTo>
                  <a:lnTo>
                    <a:pt x="650" y="2463"/>
                  </a:lnTo>
                  <a:lnTo>
                    <a:pt x="636" y="2436"/>
                  </a:lnTo>
                  <a:lnTo>
                    <a:pt x="626" y="2409"/>
                  </a:lnTo>
                  <a:lnTo>
                    <a:pt x="620" y="2380"/>
                  </a:lnTo>
                  <a:lnTo>
                    <a:pt x="618" y="2351"/>
                  </a:lnTo>
                  <a:lnTo>
                    <a:pt x="620" y="2322"/>
                  </a:lnTo>
                  <a:lnTo>
                    <a:pt x="626" y="2293"/>
                  </a:lnTo>
                  <a:lnTo>
                    <a:pt x="636" y="2266"/>
                  </a:lnTo>
                  <a:lnTo>
                    <a:pt x="650" y="2240"/>
                  </a:lnTo>
                  <a:lnTo>
                    <a:pt x="668" y="2216"/>
                  </a:lnTo>
                  <a:lnTo>
                    <a:pt x="725" y="2149"/>
                  </a:lnTo>
                  <a:lnTo>
                    <a:pt x="777" y="2079"/>
                  </a:lnTo>
                  <a:lnTo>
                    <a:pt x="824" y="2007"/>
                  </a:lnTo>
                  <a:lnTo>
                    <a:pt x="866" y="1932"/>
                  </a:lnTo>
                  <a:lnTo>
                    <a:pt x="904" y="1854"/>
                  </a:lnTo>
                  <a:lnTo>
                    <a:pt x="935" y="1774"/>
                  </a:lnTo>
                  <a:lnTo>
                    <a:pt x="962" y="1693"/>
                  </a:lnTo>
                  <a:lnTo>
                    <a:pt x="984" y="1610"/>
                  </a:lnTo>
                  <a:lnTo>
                    <a:pt x="1002" y="1527"/>
                  </a:lnTo>
                  <a:lnTo>
                    <a:pt x="1015" y="1442"/>
                  </a:lnTo>
                  <a:lnTo>
                    <a:pt x="1022" y="1356"/>
                  </a:lnTo>
                  <a:lnTo>
                    <a:pt x="1025" y="1271"/>
                  </a:lnTo>
                  <a:lnTo>
                    <a:pt x="1022" y="1185"/>
                  </a:lnTo>
                  <a:lnTo>
                    <a:pt x="1015" y="1100"/>
                  </a:lnTo>
                  <a:lnTo>
                    <a:pt x="1002" y="1016"/>
                  </a:lnTo>
                  <a:lnTo>
                    <a:pt x="984" y="931"/>
                  </a:lnTo>
                  <a:lnTo>
                    <a:pt x="962" y="849"/>
                  </a:lnTo>
                  <a:lnTo>
                    <a:pt x="935" y="768"/>
                  </a:lnTo>
                  <a:lnTo>
                    <a:pt x="904" y="688"/>
                  </a:lnTo>
                  <a:lnTo>
                    <a:pt x="866" y="611"/>
                  </a:lnTo>
                  <a:lnTo>
                    <a:pt x="824" y="535"/>
                  </a:lnTo>
                  <a:lnTo>
                    <a:pt x="777" y="462"/>
                  </a:lnTo>
                  <a:lnTo>
                    <a:pt x="725" y="392"/>
                  </a:lnTo>
                  <a:lnTo>
                    <a:pt x="668" y="326"/>
                  </a:lnTo>
                  <a:lnTo>
                    <a:pt x="650" y="302"/>
                  </a:lnTo>
                  <a:lnTo>
                    <a:pt x="636" y="276"/>
                  </a:lnTo>
                  <a:lnTo>
                    <a:pt x="626" y="248"/>
                  </a:lnTo>
                  <a:lnTo>
                    <a:pt x="620" y="220"/>
                  </a:lnTo>
                  <a:lnTo>
                    <a:pt x="618" y="190"/>
                  </a:lnTo>
                  <a:lnTo>
                    <a:pt x="620" y="162"/>
                  </a:lnTo>
                  <a:lnTo>
                    <a:pt x="626" y="133"/>
                  </a:lnTo>
                  <a:lnTo>
                    <a:pt x="636" y="105"/>
                  </a:lnTo>
                  <a:lnTo>
                    <a:pt x="650" y="80"/>
                  </a:lnTo>
                  <a:lnTo>
                    <a:pt x="668" y="55"/>
                  </a:lnTo>
                  <a:lnTo>
                    <a:pt x="690" y="35"/>
                  </a:lnTo>
                  <a:lnTo>
                    <a:pt x="714" y="20"/>
                  </a:lnTo>
                  <a:lnTo>
                    <a:pt x="739" y="9"/>
                  </a:lnTo>
                  <a:lnTo>
                    <a:pt x="764" y="2"/>
                  </a:lnTo>
                  <a:lnTo>
                    <a:pt x="79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802"/>
            <p:cNvSpPr/>
            <p:nvPr/>
          </p:nvSpPr>
          <p:spPr bwMode="auto">
            <a:xfrm>
              <a:off x="23397" y="7343"/>
              <a:ext cx="180" cy="357"/>
            </a:xfrm>
            <a:custGeom>
              <a:avLst/>
              <a:gdLst>
                <a:gd name="T0" fmla="*/ 1506 w 1622"/>
                <a:gd name="T1" fmla="*/ 0 h 3565"/>
                <a:gd name="T2" fmla="*/ 1528 w 1622"/>
                <a:gd name="T3" fmla="*/ 3 h 3565"/>
                <a:gd name="T4" fmla="*/ 1551 w 1622"/>
                <a:gd name="T5" fmla="*/ 10 h 3565"/>
                <a:gd name="T6" fmla="*/ 1571 w 1622"/>
                <a:gd name="T7" fmla="*/ 23 h 3565"/>
                <a:gd name="T8" fmla="*/ 1588 w 1622"/>
                <a:gd name="T9" fmla="*/ 38 h 3565"/>
                <a:gd name="T10" fmla="*/ 1602 w 1622"/>
                <a:gd name="T11" fmla="*/ 57 h 3565"/>
                <a:gd name="T12" fmla="*/ 1613 w 1622"/>
                <a:gd name="T13" fmla="*/ 79 h 3565"/>
                <a:gd name="T14" fmla="*/ 1620 w 1622"/>
                <a:gd name="T15" fmla="*/ 102 h 3565"/>
                <a:gd name="T16" fmla="*/ 1622 w 1622"/>
                <a:gd name="T17" fmla="*/ 128 h 3565"/>
                <a:gd name="T18" fmla="*/ 1622 w 1622"/>
                <a:gd name="T19" fmla="*/ 3437 h 3565"/>
                <a:gd name="T20" fmla="*/ 1620 w 1622"/>
                <a:gd name="T21" fmla="*/ 3463 h 3565"/>
                <a:gd name="T22" fmla="*/ 1613 w 1622"/>
                <a:gd name="T23" fmla="*/ 3487 h 3565"/>
                <a:gd name="T24" fmla="*/ 1602 w 1622"/>
                <a:gd name="T25" fmla="*/ 3508 h 3565"/>
                <a:gd name="T26" fmla="*/ 1588 w 1622"/>
                <a:gd name="T27" fmla="*/ 3527 h 3565"/>
                <a:gd name="T28" fmla="*/ 1571 w 1622"/>
                <a:gd name="T29" fmla="*/ 3544 h 3565"/>
                <a:gd name="T30" fmla="*/ 1551 w 1622"/>
                <a:gd name="T31" fmla="*/ 3556 h 3565"/>
                <a:gd name="T32" fmla="*/ 1528 w 1622"/>
                <a:gd name="T33" fmla="*/ 3563 h 3565"/>
                <a:gd name="T34" fmla="*/ 1506 w 1622"/>
                <a:gd name="T35" fmla="*/ 3565 h 3565"/>
                <a:gd name="T36" fmla="*/ 1484 w 1622"/>
                <a:gd name="T37" fmla="*/ 3563 h 3565"/>
                <a:gd name="T38" fmla="*/ 1463 w 1622"/>
                <a:gd name="T39" fmla="*/ 3556 h 3565"/>
                <a:gd name="T40" fmla="*/ 1443 w 1622"/>
                <a:gd name="T41" fmla="*/ 3544 h 3565"/>
                <a:gd name="T42" fmla="*/ 1424 w 1622"/>
                <a:gd name="T43" fmla="*/ 3528 h 3565"/>
                <a:gd name="T44" fmla="*/ 531 w 1622"/>
                <a:gd name="T45" fmla="*/ 2547 h 3565"/>
                <a:gd name="T46" fmla="*/ 116 w 1622"/>
                <a:gd name="T47" fmla="*/ 2547 h 3565"/>
                <a:gd name="T48" fmla="*/ 89 w 1622"/>
                <a:gd name="T49" fmla="*/ 2544 h 3565"/>
                <a:gd name="T50" fmla="*/ 65 w 1622"/>
                <a:gd name="T51" fmla="*/ 2534 h 3565"/>
                <a:gd name="T52" fmla="*/ 43 w 1622"/>
                <a:gd name="T53" fmla="*/ 2519 h 3565"/>
                <a:gd name="T54" fmla="*/ 25 w 1622"/>
                <a:gd name="T55" fmla="*/ 2499 h 3565"/>
                <a:gd name="T56" fmla="*/ 11 w 1622"/>
                <a:gd name="T57" fmla="*/ 2476 h 3565"/>
                <a:gd name="T58" fmla="*/ 3 w 1622"/>
                <a:gd name="T59" fmla="*/ 2448 h 3565"/>
                <a:gd name="T60" fmla="*/ 0 w 1622"/>
                <a:gd name="T61" fmla="*/ 2419 h 3565"/>
                <a:gd name="T62" fmla="*/ 0 w 1622"/>
                <a:gd name="T63" fmla="*/ 1146 h 3565"/>
                <a:gd name="T64" fmla="*/ 3 w 1622"/>
                <a:gd name="T65" fmla="*/ 1117 h 3565"/>
                <a:gd name="T66" fmla="*/ 11 w 1622"/>
                <a:gd name="T67" fmla="*/ 1091 h 3565"/>
                <a:gd name="T68" fmla="*/ 25 w 1622"/>
                <a:gd name="T69" fmla="*/ 1067 h 3565"/>
                <a:gd name="T70" fmla="*/ 43 w 1622"/>
                <a:gd name="T71" fmla="*/ 1047 h 3565"/>
                <a:gd name="T72" fmla="*/ 65 w 1622"/>
                <a:gd name="T73" fmla="*/ 1032 h 3565"/>
                <a:gd name="T74" fmla="*/ 89 w 1622"/>
                <a:gd name="T75" fmla="*/ 1023 h 3565"/>
                <a:gd name="T76" fmla="*/ 116 w 1622"/>
                <a:gd name="T77" fmla="*/ 1020 h 3565"/>
                <a:gd name="T78" fmla="*/ 531 w 1622"/>
                <a:gd name="T79" fmla="*/ 1020 h 3565"/>
                <a:gd name="T80" fmla="*/ 1424 w 1622"/>
                <a:gd name="T81" fmla="*/ 38 h 3565"/>
                <a:gd name="T82" fmla="*/ 1442 w 1622"/>
                <a:gd name="T83" fmla="*/ 23 h 3565"/>
                <a:gd name="T84" fmla="*/ 1462 w 1622"/>
                <a:gd name="T85" fmla="*/ 10 h 3565"/>
                <a:gd name="T86" fmla="*/ 1483 w 1622"/>
                <a:gd name="T87" fmla="*/ 4 h 3565"/>
                <a:gd name="T88" fmla="*/ 1506 w 1622"/>
                <a:gd name="T89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22" h="3565">
                  <a:moveTo>
                    <a:pt x="1506" y="0"/>
                  </a:moveTo>
                  <a:lnTo>
                    <a:pt x="1528" y="3"/>
                  </a:lnTo>
                  <a:lnTo>
                    <a:pt x="1551" y="10"/>
                  </a:lnTo>
                  <a:lnTo>
                    <a:pt x="1571" y="23"/>
                  </a:lnTo>
                  <a:lnTo>
                    <a:pt x="1588" y="38"/>
                  </a:lnTo>
                  <a:lnTo>
                    <a:pt x="1602" y="57"/>
                  </a:lnTo>
                  <a:lnTo>
                    <a:pt x="1613" y="79"/>
                  </a:lnTo>
                  <a:lnTo>
                    <a:pt x="1620" y="102"/>
                  </a:lnTo>
                  <a:lnTo>
                    <a:pt x="1622" y="128"/>
                  </a:lnTo>
                  <a:lnTo>
                    <a:pt x="1622" y="3437"/>
                  </a:lnTo>
                  <a:lnTo>
                    <a:pt x="1620" y="3463"/>
                  </a:lnTo>
                  <a:lnTo>
                    <a:pt x="1613" y="3487"/>
                  </a:lnTo>
                  <a:lnTo>
                    <a:pt x="1602" y="3508"/>
                  </a:lnTo>
                  <a:lnTo>
                    <a:pt x="1588" y="3527"/>
                  </a:lnTo>
                  <a:lnTo>
                    <a:pt x="1571" y="3544"/>
                  </a:lnTo>
                  <a:lnTo>
                    <a:pt x="1551" y="3556"/>
                  </a:lnTo>
                  <a:lnTo>
                    <a:pt x="1528" y="3563"/>
                  </a:lnTo>
                  <a:lnTo>
                    <a:pt x="1506" y="3565"/>
                  </a:lnTo>
                  <a:lnTo>
                    <a:pt x="1484" y="3563"/>
                  </a:lnTo>
                  <a:lnTo>
                    <a:pt x="1463" y="3556"/>
                  </a:lnTo>
                  <a:lnTo>
                    <a:pt x="1443" y="3544"/>
                  </a:lnTo>
                  <a:lnTo>
                    <a:pt x="1424" y="3528"/>
                  </a:lnTo>
                  <a:lnTo>
                    <a:pt x="531" y="2547"/>
                  </a:lnTo>
                  <a:lnTo>
                    <a:pt x="116" y="2547"/>
                  </a:lnTo>
                  <a:lnTo>
                    <a:pt x="89" y="2544"/>
                  </a:lnTo>
                  <a:lnTo>
                    <a:pt x="65" y="2534"/>
                  </a:lnTo>
                  <a:lnTo>
                    <a:pt x="43" y="2519"/>
                  </a:lnTo>
                  <a:lnTo>
                    <a:pt x="25" y="2499"/>
                  </a:lnTo>
                  <a:lnTo>
                    <a:pt x="11" y="2476"/>
                  </a:lnTo>
                  <a:lnTo>
                    <a:pt x="3" y="2448"/>
                  </a:lnTo>
                  <a:lnTo>
                    <a:pt x="0" y="2419"/>
                  </a:lnTo>
                  <a:lnTo>
                    <a:pt x="0" y="1146"/>
                  </a:lnTo>
                  <a:lnTo>
                    <a:pt x="3" y="1117"/>
                  </a:lnTo>
                  <a:lnTo>
                    <a:pt x="11" y="1091"/>
                  </a:lnTo>
                  <a:lnTo>
                    <a:pt x="25" y="1067"/>
                  </a:lnTo>
                  <a:lnTo>
                    <a:pt x="43" y="1047"/>
                  </a:lnTo>
                  <a:lnTo>
                    <a:pt x="65" y="1032"/>
                  </a:lnTo>
                  <a:lnTo>
                    <a:pt x="89" y="1023"/>
                  </a:lnTo>
                  <a:lnTo>
                    <a:pt x="116" y="1020"/>
                  </a:lnTo>
                  <a:lnTo>
                    <a:pt x="531" y="1020"/>
                  </a:lnTo>
                  <a:lnTo>
                    <a:pt x="1424" y="38"/>
                  </a:lnTo>
                  <a:lnTo>
                    <a:pt x="1442" y="23"/>
                  </a:lnTo>
                  <a:lnTo>
                    <a:pt x="1462" y="10"/>
                  </a:lnTo>
                  <a:lnTo>
                    <a:pt x="1483" y="4"/>
                  </a:lnTo>
                  <a:lnTo>
                    <a:pt x="15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9" name="Group 805"/>
          <p:cNvGrpSpPr>
            <a:grpSpLocks noChangeAspect="1"/>
          </p:cNvGrpSpPr>
          <p:nvPr/>
        </p:nvGrpSpPr>
        <p:grpSpPr bwMode="auto">
          <a:xfrm>
            <a:off x="5519918" y="5993764"/>
            <a:ext cx="307191" cy="410737"/>
            <a:chOff x="23807" y="7343"/>
            <a:chExt cx="267" cy="357"/>
          </a:xfrm>
          <a:solidFill>
            <a:srgbClr val="FFFFFF"/>
          </a:solidFill>
        </p:grpSpPr>
        <p:sp>
          <p:nvSpPr>
            <p:cNvPr id="170" name="Freeform 807"/>
            <p:cNvSpPr/>
            <p:nvPr/>
          </p:nvSpPr>
          <p:spPr bwMode="auto">
            <a:xfrm>
              <a:off x="24006" y="7431"/>
              <a:ext cx="68" cy="182"/>
            </a:xfrm>
            <a:custGeom>
              <a:avLst/>
              <a:gdLst>
                <a:gd name="T0" fmla="*/ 219 w 678"/>
                <a:gd name="T1" fmla="*/ 2 h 1822"/>
                <a:gd name="T2" fmla="*/ 276 w 678"/>
                <a:gd name="T3" fmla="*/ 20 h 1822"/>
                <a:gd name="T4" fmla="*/ 325 w 678"/>
                <a:gd name="T5" fmla="*/ 56 h 1822"/>
                <a:gd name="T6" fmla="*/ 438 w 678"/>
                <a:gd name="T7" fmla="*/ 185 h 1822"/>
                <a:gd name="T8" fmla="*/ 528 w 678"/>
                <a:gd name="T9" fmla="*/ 325 h 1822"/>
                <a:gd name="T10" fmla="*/ 597 w 678"/>
                <a:gd name="T11" fmla="*/ 475 h 1822"/>
                <a:gd name="T12" fmla="*/ 646 w 678"/>
                <a:gd name="T13" fmla="*/ 630 h 1822"/>
                <a:gd name="T14" fmla="*/ 672 w 678"/>
                <a:gd name="T15" fmla="*/ 790 h 1822"/>
                <a:gd name="T16" fmla="*/ 678 w 678"/>
                <a:gd name="T17" fmla="*/ 952 h 1822"/>
                <a:gd name="T18" fmla="*/ 661 w 678"/>
                <a:gd name="T19" fmla="*/ 1113 h 1822"/>
                <a:gd name="T20" fmla="*/ 625 w 678"/>
                <a:gd name="T21" fmla="*/ 1270 h 1822"/>
                <a:gd name="T22" fmla="*/ 565 w 678"/>
                <a:gd name="T23" fmla="*/ 1423 h 1822"/>
                <a:gd name="T24" fmla="*/ 485 w 678"/>
                <a:gd name="T25" fmla="*/ 1568 h 1822"/>
                <a:gd name="T26" fmla="*/ 384 w 678"/>
                <a:gd name="T27" fmla="*/ 1703 h 1822"/>
                <a:gd name="T28" fmla="*/ 301 w 678"/>
                <a:gd name="T29" fmla="*/ 1787 h 1822"/>
                <a:gd name="T30" fmla="*/ 248 w 678"/>
                <a:gd name="T31" fmla="*/ 1814 h 1822"/>
                <a:gd name="T32" fmla="*/ 191 w 678"/>
                <a:gd name="T33" fmla="*/ 1822 h 1822"/>
                <a:gd name="T34" fmla="*/ 133 w 678"/>
                <a:gd name="T35" fmla="*/ 1814 h 1822"/>
                <a:gd name="T36" fmla="*/ 79 w 678"/>
                <a:gd name="T37" fmla="*/ 1787 h 1822"/>
                <a:gd name="T38" fmla="*/ 36 w 678"/>
                <a:gd name="T39" fmla="*/ 1743 h 1822"/>
                <a:gd name="T40" fmla="*/ 9 w 678"/>
                <a:gd name="T41" fmla="*/ 1689 h 1822"/>
                <a:gd name="T42" fmla="*/ 0 w 678"/>
                <a:gd name="T43" fmla="*/ 1632 h 1822"/>
                <a:gd name="T44" fmla="*/ 9 w 678"/>
                <a:gd name="T45" fmla="*/ 1573 h 1822"/>
                <a:gd name="T46" fmla="*/ 36 w 678"/>
                <a:gd name="T47" fmla="*/ 1520 h 1822"/>
                <a:gd name="T48" fmla="*/ 104 w 678"/>
                <a:gd name="T49" fmla="*/ 1443 h 1822"/>
                <a:gd name="T50" fmla="*/ 184 w 678"/>
                <a:gd name="T51" fmla="*/ 1330 h 1822"/>
                <a:gd name="T52" fmla="*/ 243 w 678"/>
                <a:gd name="T53" fmla="*/ 1207 h 1822"/>
                <a:gd name="T54" fmla="*/ 280 w 678"/>
                <a:gd name="T55" fmla="*/ 1077 h 1822"/>
                <a:gd name="T56" fmla="*/ 297 w 678"/>
                <a:gd name="T57" fmla="*/ 944 h 1822"/>
                <a:gd name="T58" fmla="*/ 291 w 678"/>
                <a:gd name="T59" fmla="*/ 811 h 1822"/>
                <a:gd name="T60" fmla="*/ 265 w 678"/>
                <a:gd name="T61" fmla="*/ 679 h 1822"/>
                <a:gd name="T62" fmla="*/ 216 w 678"/>
                <a:gd name="T63" fmla="*/ 552 h 1822"/>
                <a:gd name="T64" fmla="*/ 146 w 678"/>
                <a:gd name="T65" fmla="*/ 434 h 1822"/>
                <a:gd name="T66" fmla="*/ 56 w 678"/>
                <a:gd name="T67" fmla="*/ 326 h 1822"/>
                <a:gd name="T68" fmla="*/ 20 w 678"/>
                <a:gd name="T69" fmla="*/ 276 h 1822"/>
                <a:gd name="T70" fmla="*/ 3 w 678"/>
                <a:gd name="T71" fmla="*/ 220 h 1822"/>
                <a:gd name="T72" fmla="*/ 3 w 678"/>
                <a:gd name="T73" fmla="*/ 162 h 1822"/>
                <a:gd name="T74" fmla="*/ 20 w 678"/>
                <a:gd name="T75" fmla="*/ 106 h 1822"/>
                <a:gd name="T76" fmla="*/ 56 w 678"/>
                <a:gd name="T77" fmla="*/ 56 h 1822"/>
                <a:gd name="T78" fmla="*/ 105 w 678"/>
                <a:gd name="T79" fmla="*/ 20 h 1822"/>
                <a:gd name="T80" fmla="*/ 161 w 678"/>
                <a:gd name="T81" fmla="*/ 2 h 1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8" h="1822">
                  <a:moveTo>
                    <a:pt x="191" y="0"/>
                  </a:moveTo>
                  <a:lnTo>
                    <a:pt x="219" y="2"/>
                  </a:lnTo>
                  <a:lnTo>
                    <a:pt x="248" y="9"/>
                  </a:lnTo>
                  <a:lnTo>
                    <a:pt x="276" y="20"/>
                  </a:lnTo>
                  <a:lnTo>
                    <a:pt x="301" y="36"/>
                  </a:lnTo>
                  <a:lnTo>
                    <a:pt x="325" y="56"/>
                  </a:lnTo>
                  <a:lnTo>
                    <a:pt x="384" y="119"/>
                  </a:lnTo>
                  <a:lnTo>
                    <a:pt x="438" y="185"/>
                  </a:lnTo>
                  <a:lnTo>
                    <a:pt x="485" y="254"/>
                  </a:lnTo>
                  <a:lnTo>
                    <a:pt x="528" y="325"/>
                  </a:lnTo>
                  <a:lnTo>
                    <a:pt x="565" y="399"/>
                  </a:lnTo>
                  <a:lnTo>
                    <a:pt x="597" y="475"/>
                  </a:lnTo>
                  <a:lnTo>
                    <a:pt x="625" y="552"/>
                  </a:lnTo>
                  <a:lnTo>
                    <a:pt x="646" y="630"/>
                  </a:lnTo>
                  <a:lnTo>
                    <a:pt x="661" y="710"/>
                  </a:lnTo>
                  <a:lnTo>
                    <a:pt x="672" y="790"/>
                  </a:lnTo>
                  <a:lnTo>
                    <a:pt x="678" y="871"/>
                  </a:lnTo>
                  <a:lnTo>
                    <a:pt x="678" y="952"/>
                  </a:lnTo>
                  <a:lnTo>
                    <a:pt x="672" y="1032"/>
                  </a:lnTo>
                  <a:lnTo>
                    <a:pt x="661" y="1113"/>
                  </a:lnTo>
                  <a:lnTo>
                    <a:pt x="646" y="1191"/>
                  </a:lnTo>
                  <a:lnTo>
                    <a:pt x="625" y="1270"/>
                  </a:lnTo>
                  <a:lnTo>
                    <a:pt x="597" y="1348"/>
                  </a:lnTo>
                  <a:lnTo>
                    <a:pt x="565" y="1423"/>
                  </a:lnTo>
                  <a:lnTo>
                    <a:pt x="528" y="1496"/>
                  </a:lnTo>
                  <a:lnTo>
                    <a:pt x="485" y="1568"/>
                  </a:lnTo>
                  <a:lnTo>
                    <a:pt x="438" y="1637"/>
                  </a:lnTo>
                  <a:lnTo>
                    <a:pt x="384" y="1703"/>
                  </a:lnTo>
                  <a:lnTo>
                    <a:pt x="325" y="1766"/>
                  </a:lnTo>
                  <a:lnTo>
                    <a:pt x="301" y="1787"/>
                  </a:lnTo>
                  <a:lnTo>
                    <a:pt x="276" y="1802"/>
                  </a:lnTo>
                  <a:lnTo>
                    <a:pt x="248" y="1814"/>
                  </a:lnTo>
                  <a:lnTo>
                    <a:pt x="219" y="1820"/>
                  </a:lnTo>
                  <a:lnTo>
                    <a:pt x="191" y="1822"/>
                  </a:lnTo>
                  <a:lnTo>
                    <a:pt x="161" y="1820"/>
                  </a:lnTo>
                  <a:lnTo>
                    <a:pt x="133" y="1814"/>
                  </a:lnTo>
                  <a:lnTo>
                    <a:pt x="105" y="1802"/>
                  </a:lnTo>
                  <a:lnTo>
                    <a:pt x="79" y="1787"/>
                  </a:lnTo>
                  <a:lnTo>
                    <a:pt x="56" y="1766"/>
                  </a:lnTo>
                  <a:lnTo>
                    <a:pt x="36" y="1743"/>
                  </a:lnTo>
                  <a:lnTo>
                    <a:pt x="20" y="1717"/>
                  </a:lnTo>
                  <a:lnTo>
                    <a:pt x="9" y="1689"/>
                  </a:lnTo>
                  <a:lnTo>
                    <a:pt x="3" y="1660"/>
                  </a:lnTo>
                  <a:lnTo>
                    <a:pt x="0" y="1632"/>
                  </a:lnTo>
                  <a:lnTo>
                    <a:pt x="3" y="1602"/>
                  </a:lnTo>
                  <a:lnTo>
                    <a:pt x="9" y="1573"/>
                  </a:lnTo>
                  <a:lnTo>
                    <a:pt x="20" y="1546"/>
                  </a:lnTo>
                  <a:lnTo>
                    <a:pt x="36" y="1520"/>
                  </a:lnTo>
                  <a:lnTo>
                    <a:pt x="56" y="1496"/>
                  </a:lnTo>
                  <a:lnTo>
                    <a:pt x="104" y="1443"/>
                  </a:lnTo>
                  <a:lnTo>
                    <a:pt x="146" y="1388"/>
                  </a:lnTo>
                  <a:lnTo>
                    <a:pt x="184" y="1330"/>
                  </a:lnTo>
                  <a:lnTo>
                    <a:pt x="216" y="1269"/>
                  </a:lnTo>
                  <a:lnTo>
                    <a:pt x="243" y="1207"/>
                  </a:lnTo>
                  <a:lnTo>
                    <a:pt x="265" y="1143"/>
                  </a:lnTo>
                  <a:lnTo>
                    <a:pt x="280" y="1077"/>
                  </a:lnTo>
                  <a:lnTo>
                    <a:pt x="291" y="1012"/>
                  </a:lnTo>
                  <a:lnTo>
                    <a:pt x="297" y="944"/>
                  </a:lnTo>
                  <a:lnTo>
                    <a:pt x="297" y="877"/>
                  </a:lnTo>
                  <a:lnTo>
                    <a:pt x="291" y="811"/>
                  </a:lnTo>
                  <a:lnTo>
                    <a:pt x="280" y="744"/>
                  </a:lnTo>
                  <a:lnTo>
                    <a:pt x="265" y="679"/>
                  </a:lnTo>
                  <a:lnTo>
                    <a:pt x="243" y="616"/>
                  </a:lnTo>
                  <a:lnTo>
                    <a:pt x="216" y="552"/>
                  </a:lnTo>
                  <a:lnTo>
                    <a:pt x="184" y="493"/>
                  </a:lnTo>
                  <a:lnTo>
                    <a:pt x="146" y="434"/>
                  </a:lnTo>
                  <a:lnTo>
                    <a:pt x="104" y="378"/>
                  </a:lnTo>
                  <a:lnTo>
                    <a:pt x="56" y="326"/>
                  </a:lnTo>
                  <a:lnTo>
                    <a:pt x="36" y="302"/>
                  </a:lnTo>
                  <a:lnTo>
                    <a:pt x="20" y="276"/>
                  </a:lnTo>
                  <a:lnTo>
                    <a:pt x="9" y="249"/>
                  </a:lnTo>
                  <a:lnTo>
                    <a:pt x="3" y="220"/>
                  </a:lnTo>
                  <a:lnTo>
                    <a:pt x="0" y="191"/>
                  </a:lnTo>
                  <a:lnTo>
                    <a:pt x="3" y="162"/>
                  </a:lnTo>
                  <a:lnTo>
                    <a:pt x="9" y="133"/>
                  </a:lnTo>
                  <a:lnTo>
                    <a:pt x="20" y="106"/>
                  </a:lnTo>
                  <a:lnTo>
                    <a:pt x="36" y="80"/>
                  </a:lnTo>
                  <a:lnTo>
                    <a:pt x="56" y="56"/>
                  </a:lnTo>
                  <a:lnTo>
                    <a:pt x="79" y="36"/>
                  </a:lnTo>
                  <a:lnTo>
                    <a:pt x="105" y="20"/>
                  </a:lnTo>
                  <a:lnTo>
                    <a:pt x="133" y="9"/>
                  </a:lnTo>
                  <a:lnTo>
                    <a:pt x="161" y="2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808"/>
            <p:cNvSpPr/>
            <p:nvPr/>
          </p:nvSpPr>
          <p:spPr bwMode="auto">
            <a:xfrm>
              <a:off x="23807" y="7343"/>
              <a:ext cx="178" cy="357"/>
            </a:xfrm>
            <a:custGeom>
              <a:avLst/>
              <a:gdLst>
                <a:gd name="T0" fmla="*/ 1652 w 1780"/>
                <a:gd name="T1" fmla="*/ 0 h 3565"/>
                <a:gd name="T2" fmla="*/ 1677 w 1780"/>
                <a:gd name="T3" fmla="*/ 3 h 3565"/>
                <a:gd name="T4" fmla="*/ 1701 w 1780"/>
                <a:gd name="T5" fmla="*/ 10 h 3565"/>
                <a:gd name="T6" fmla="*/ 1724 w 1780"/>
                <a:gd name="T7" fmla="*/ 23 h 3565"/>
                <a:gd name="T8" fmla="*/ 1742 w 1780"/>
                <a:gd name="T9" fmla="*/ 38 h 3565"/>
                <a:gd name="T10" fmla="*/ 1758 w 1780"/>
                <a:gd name="T11" fmla="*/ 57 h 3565"/>
                <a:gd name="T12" fmla="*/ 1770 w 1780"/>
                <a:gd name="T13" fmla="*/ 79 h 3565"/>
                <a:gd name="T14" fmla="*/ 1777 w 1780"/>
                <a:gd name="T15" fmla="*/ 102 h 3565"/>
                <a:gd name="T16" fmla="*/ 1780 w 1780"/>
                <a:gd name="T17" fmla="*/ 128 h 3565"/>
                <a:gd name="T18" fmla="*/ 1780 w 1780"/>
                <a:gd name="T19" fmla="*/ 3437 h 3565"/>
                <a:gd name="T20" fmla="*/ 1777 w 1780"/>
                <a:gd name="T21" fmla="*/ 3463 h 3565"/>
                <a:gd name="T22" fmla="*/ 1770 w 1780"/>
                <a:gd name="T23" fmla="*/ 3487 h 3565"/>
                <a:gd name="T24" fmla="*/ 1758 w 1780"/>
                <a:gd name="T25" fmla="*/ 3508 h 3565"/>
                <a:gd name="T26" fmla="*/ 1742 w 1780"/>
                <a:gd name="T27" fmla="*/ 3527 h 3565"/>
                <a:gd name="T28" fmla="*/ 1724 w 1780"/>
                <a:gd name="T29" fmla="*/ 3544 h 3565"/>
                <a:gd name="T30" fmla="*/ 1701 w 1780"/>
                <a:gd name="T31" fmla="*/ 3556 h 3565"/>
                <a:gd name="T32" fmla="*/ 1677 w 1780"/>
                <a:gd name="T33" fmla="*/ 3563 h 3565"/>
                <a:gd name="T34" fmla="*/ 1653 w 1780"/>
                <a:gd name="T35" fmla="*/ 3565 h 3565"/>
                <a:gd name="T36" fmla="*/ 1628 w 1780"/>
                <a:gd name="T37" fmla="*/ 3563 h 3565"/>
                <a:gd name="T38" fmla="*/ 1604 w 1780"/>
                <a:gd name="T39" fmla="*/ 3556 h 3565"/>
                <a:gd name="T40" fmla="*/ 1582 w 1780"/>
                <a:gd name="T41" fmla="*/ 3544 h 3565"/>
                <a:gd name="T42" fmla="*/ 1562 w 1780"/>
                <a:gd name="T43" fmla="*/ 3528 h 3565"/>
                <a:gd name="T44" fmla="*/ 583 w 1780"/>
                <a:gd name="T45" fmla="*/ 2547 h 3565"/>
                <a:gd name="T46" fmla="*/ 127 w 1780"/>
                <a:gd name="T47" fmla="*/ 2547 h 3565"/>
                <a:gd name="T48" fmla="*/ 98 w 1780"/>
                <a:gd name="T49" fmla="*/ 2544 h 3565"/>
                <a:gd name="T50" fmla="*/ 72 w 1780"/>
                <a:gd name="T51" fmla="*/ 2534 h 3565"/>
                <a:gd name="T52" fmla="*/ 47 w 1780"/>
                <a:gd name="T53" fmla="*/ 2519 h 3565"/>
                <a:gd name="T54" fmla="*/ 29 w 1780"/>
                <a:gd name="T55" fmla="*/ 2499 h 3565"/>
                <a:gd name="T56" fmla="*/ 13 w 1780"/>
                <a:gd name="T57" fmla="*/ 2476 h 3565"/>
                <a:gd name="T58" fmla="*/ 3 w 1780"/>
                <a:gd name="T59" fmla="*/ 2448 h 3565"/>
                <a:gd name="T60" fmla="*/ 0 w 1780"/>
                <a:gd name="T61" fmla="*/ 2419 h 3565"/>
                <a:gd name="T62" fmla="*/ 0 w 1780"/>
                <a:gd name="T63" fmla="*/ 1146 h 3565"/>
                <a:gd name="T64" fmla="*/ 3 w 1780"/>
                <a:gd name="T65" fmla="*/ 1117 h 3565"/>
                <a:gd name="T66" fmla="*/ 13 w 1780"/>
                <a:gd name="T67" fmla="*/ 1091 h 3565"/>
                <a:gd name="T68" fmla="*/ 29 w 1780"/>
                <a:gd name="T69" fmla="*/ 1067 h 3565"/>
                <a:gd name="T70" fmla="*/ 47 w 1780"/>
                <a:gd name="T71" fmla="*/ 1047 h 3565"/>
                <a:gd name="T72" fmla="*/ 72 w 1780"/>
                <a:gd name="T73" fmla="*/ 1032 h 3565"/>
                <a:gd name="T74" fmla="*/ 98 w 1780"/>
                <a:gd name="T75" fmla="*/ 1023 h 3565"/>
                <a:gd name="T76" fmla="*/ 127 w 1780"/>
                <a:gd name="T77" fmla="*/ 1020 h 3565"/>
                <a:gd name="T78" fmla="*/ 583 w 1780"/>
                <a:gd name="T79" fmla="*/ 1020 h 3565"/>
                <a:gd name="T80" fmla="*/ 1562 w 1780"/>
                <a:gd name="T81" fmla="*/ 38 h 3565"/>
                <a:gd name="T82" fmla="*/ 1582 w 1780"/>
                <a:gd name="T83" fmla="*/ 23 h 3565"/>
                <a:gd name="T84" fmla="*/ 1604 w 1780"/>
                <a:gd name="T85" fmla="*/ 10 h 3565"/>
                <a:gd name="T86" fmla="*/ 1627 w 1780"/>
                <a:gd name="T87" fmla="*/ 4 h 3565"/>
                <a:gd name="T88" fmla="*/ 1652 w 1780"/>
                <a:gd name="T89" fmla="*/ 0 h 3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0" h="3565">
                  <a:moveTo>
                    <a:pt x="1652" y="0"/>
                  </a:moveTo>
                  <a:lnTo>
                    <a:pt x="1677" y="3"/>
                  </a:lnTo>
                  <a:lnTo>
                    <a:pt x="1701" y="10"/>
                  </a:lnTo>
                  <a:lnTo>
                    <a:pt x="1724" y="23"/>
                  </a:lnTo>
                  <a:lnTo>
                    <a:pt x="1742" y="38"/>
                  </a:lnTo>
                  <a:lnTo>
                    <a:pt x="1758" y="57"/>
                  </a:lnTo>
                  <a:lnTo>
                    <a:pt x="1770" y="79"/>
                  </a:lnTo>
                  <a:lnTo>
                    <a:pt x="1777" y="102"/>
                  </a:lnTo>
                  <a:lnTo>
                    <a:pt x="1780" y="128"/>
                  </a:lnTo>
                  <a:lnTo>
                    <a:pt x="1780" y="3437"/>
                  </a:lnTo>
                  <a:lnTo>
                    <a:pt x="1777" y="3463"/>
                  </a:lnTo>
                  <a:lnTo>
                    <a:pt x="1770" y="3487"/>
                  </a:lnTo>
                  <a:lnTo>
                    <a:pt x="1758" y="3508"/>
                  </a:lnTo>
                  <a:lnTo>
                    <a:pt x="1742" y="3527"/>
                  </a:lnTo>
                  <a:lnTo>
                    <a:pt x="1724" y="3544"/>
                  </a:lnTo>
                  <a:lnTo>
                    <a:pt x="1701" y="3556"/>
                  </a:lnTo>
                  <a:lnTo>
                    <a:pt x="1677" y="3563"/>
                  </a:lnTo>
                  <a:lnTo>
                    <a:pt x="1653" y="3565"/>
                  </a:lnTo>
                  <a:lnTo>
                    <a:pt x="1628" y="3563"/>
                  </a:lnTo>
                  <a:lnTo>
                    <a:pt x="1604" y="3556"/>
                  </a:lnTo>
                  <a:lnTo>
                    <a:pt x="1582" y="3544"/>
                  </a:lnTo>
                  <a:lnTo>
                    <a:pt x="1562" y="3528"/>
                  </a:lnTo>
                  <a:lnTo>
                    <a:pt x="583" y="2547"/>
                  </a:lnTo>
                  <a:lnTo>
                    <a:pt x="127" y="2547"/>
                  </a:lnTo>
                  <a:lnTo>
                    <a:pt x="98" y="2544"/>
                  </a:lnTo>
                  <a:lnTo>
                    <a:pt x="72" y="2534"/>
                  </a:lnTo>
                  <a:lnTo>
                    <a:pt x="47" y="2519"/>
                  </a:lnTo>
                  <a:lnTo>
                    <a:pt x="29" y="2499"/>
                  </a:lnTo>
                  <a:lnTo>
                    <a:pt x="13" y="2476"/>
                  </a:lnTo>
                  <a:lnTo>
                    <a:pt x="3" y="2448"/>
                  </a:lnTo>
                  <a:lnTo>
                    <a:pt x="0" y="2419"/>
                  </a:lnTo>
                  <a:lnTo>
                    <a:pt x="0" y="1146"/>
                  </a:lnTo>
                  <a:lnTo>
                    <a:pt x="3" y="1117"/>
                  </a:lnTo>
                  <a:lnTo>
                    <a:pt x="13" y="1091"/>
                  </a:lnTo>
                  <a:lnTo>
                    <a:pt x="29" y="1067"/>
                  </a:lnTo>
                  <a:lnTo>
                    <a:pt x="47" y="1047"/>
                  </a:lnTo>
                  <a:lnTo>
                    <a:pt x="72" y="1032"/>
                  </a:lnTo>
                  <a:lnTo>
                    <a:pt x="98" y="1023"/>
                  </a:lnTo>
                  <a:lnTo>
                    <a:pt x="127" y="1020"/>
                  </a:lnTo>
                  <a:lnTo>
                    <a:pt x="583" y="1020"/>
                  </a:lnTo>
                  <a:lnTo>
                    <a:pt x="1562" y="38"/>
                  </a:lnTo>
                  <a:lnTo>
                    <a:pt x="1582" y="23"/>
                  </a:lnTo>
                  <a:lnTo>
                    <a:pt x="1604" y="10"/>
                  </a:lnTo>
                  <a:lnTo>
                    <a:pt x="1627" y="4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2" name="Freeform 813"/>
          <p:cNvSpPr/>
          <p:nvPr/>
        </p:nvSpPr>
        <p:spPr bwMode="auto">
          <a:xfrm>
            <a:off x="6227068" y="5993764"/>
            <a:ext cx="208245" cy="410737"/>
          </a:xfrm>
          <a:custGeom>
            <a:avLst/>
            <a:gdLst>
              <a:gd name="T0" fmla="*/ 1514 w 1630"/>
              <a:gd name="T1" fmla="*/ 0 h 3565"/>
              <a:gd name="T2" fmla="*/ 1536 w 1630"/>
              <a:gd name="T3" fmla="*/ 3 h 3565"/>
              <a:gd name="T4" fmla="*/ 1558 w 1630"/>
              <a:gd name="T5" fmla="*/ 10 h 3565"/>
              <a:gd name="T6" fmla="*/ 1579 w 1630"/>
              <a:gd name="T7" fmla="*/ 23 h 3565"/>
              <a:gd name="T8" fmla="*/ 1597 w 1630"/>
              <a:gd name="T9" fmla="*/ 38 h 3565"/>
              <a:gd name="T10" fmla="*/ 1611 w 1630"/>
              <a:gd name="T11" fmla="*/ 57 h 3565"/>
              <a:gd name="T12" fmla="*/ 1621 w 1630"/>
              <a:gd name="T13" fmla="*/ 79 h 3565"/>
              <a:gd name="T14" fmla="*/ 1628 w 1630"/>
              <a:gd name="T15" fmla="*/ 102 h 3565"/>
              <a:gd name="T16" fmla="*/ 1630 w 1630"/>
              <a:gd name="T17" fmla="*/ 128 h 3565"/>
              <a:gd name="T18" fmla="*/ 1630 w 1630"/>
              <a:gd name="T19" fmla="*/ 3437 h 3565"/>
              <a:gd name="T20" fmla="*/ 1628 w 1630"/>
              <a:gd name="T21" fmla="*/ 3463 h 3565"/>
              <a:gd name="T22" fmla="*/ 1621 w 1630"/>
              <a:gd name="T23" fmla="*/ 3487 h 3565"/>
              <a:gd name="T24" fmla="*/ 1611 w 1630"/>
              <a:gd name="T25" fmla="*/ 3508 h 3565"/>
              <a:gd name="T26" fmla="*/ 1597 w 1630"/>
              <a:gd name="T27" fmla="*/ 3527 h 3565"/>
              <a:gd name="T28" fmla="*/ 1579 w 1630"/>
              <a:gd name="T29" fmla="*/ 3544 h 3565"/>
              <a:gd name="T30" fmla="*/ 1558 w 1630"/>
              <a:gd name="T31" fmla="*/ 3556 h 3565"/>
              <a:gd name="T32" fmla="*/ 1536 w 1630"/>
              <a:gd name="T33" fmla="*/ 3563 h 3565"/>
              <a:gd name="T34" fmla="*/ 1514 w 1630"/>
              <a:gd name="T35" fmla="*/ 3565 h 3565"/>
              <a:gd name="T36" fmla="*/ 1491 w 1630"/>
              <a:gd name="T37" fmla="*/ 3563 h 3565"/>
              <a:gd name="T38" fmla="*/ 1470 w 1630"/>
              <a:gd name="T39" fmla="*/ 3556 h 3565"/>
              <a:gd name="T40" fmla="*/ 1450 w 1630"/>
              <a:gd name="T41" fmla="*/ 3544 h 3565"/>
              <a:gd name="T42" fmla="*/ 1432 w 1630"/>
              <a:gd name="T43" fmla="*/ 3528 h 3565"/>
              <a:gd name="T44" fmla="*/ 534 w 1630"/>
              <a:gd name="T45" fmla="*/ 2547 h 3565"/>
              <a:gd name="T46" fmla="*/ 117 w 1630"/>
              <a:gd name="T47" fmla="*/ 2547 h 3565"/>
              <a:gd name="T48" fmla="*/ 90 w 1630"/>
              <a:gd name="T49" fmla="*/ 2544 h 3565"/>
              <a:gd name="T50" fmla="*/ 65 w 1630"/>
              <a:gd name="T51" fmla="*/ 2534 h 3565"/>
              <a:gd name="T52" fmla="*/ 44 w 1630"/>
              <a:gd name="T53" fmla="*/ 2519 h 3565"/>
              <a:gd name="T54" fmla="*/ 25 w 1630"/>
              <a:gd name="T55" fmla="*/ 2499 h 3565"/>
              <a:gd name="T56" fmla="*/ 12 w 1630"/>
              <a:gd name="T57" fmla="*/ 2476 h 3565"/>
              <a:gd name="T58" fmla="*/ 3 w 1630"/>
              <a:gd name="T59" fmla="*/ 2448 h 3565"/>
              <a:gd name="T60" fmla="*/ 0 w 1630"/>
              <a:gd name="T61" fmla="*/ 2419 h 3565"/>
              <a:gd name="T62" fmla="*/ 0 w 1630"/>
              <a:gd name="T63" fmla="*/ 1803 h 3565"/>
              <a:gd name="T64" fmla="*/ 0 w 1630"/>
              <a:gd name="T65" fmla="*/ 1146 h 3565"/>
              <a:gd name="T66" fmla="*/ 3 w 1630"/>
              <a:gd name="T67" fmla="*/ 1117 h 3565"/>
              <a:gd name="T68" fmla="*/ 12 w 1630"/>
              <a:gd name="T69" fmla="*/ 1091 h 3565"/>
              <a:gd name="T70" fmla="*/ 25 w 1630"/>
              <a:gd name="T71" fmla="*/ 1067 h 3565"/>
              <a:gd name="T72" fmla="*/ 44 w 1630"/>
              <a:gd name="T73" fmla="*/ 1047 h 3565"/>
              <a:gd name="T74" fmla="*/ 65 w 1630"/>
              <a:gd name="T75" fmla="*/ 1032 h 3565"/>
              <a:gd name="T76" fmla="*/ 90 w 1630"/>
              <a:gd name="T77" fmla="*/ 1023 h 3565"/>
              <a:gd name="T78" fmla="*/ 117 w 1630"/>
              <a:gd name="T79" fmla="*/ 1020 h 3565"/>
              <a:gd name="T80" fmla="*/ 534 w 1630"/>
              <a:gd name="T81" fmla="*/ 1020 h 3565"/>
              <a:gd name="T82" fmla="*/ 1432 w 1630"/>
              <a:gd name="T83" fmla="*/ 38 h 3565"/>
              <a:gd name="T84" fmla="*/ 1450 w 1630"/>
              <a:gd name="T85" fmla="*/ 23 h 3565"/>
              <a:gd name="T86" fmla="*/ 1469 w 1630"/>
              <a:gd name="T87" fmla="*/ 10 h 3565"/>
              <a:gd name="T88" fmla="*/ 1491 w 1630"/>
              <a:gd name="T89" fmla="*/ 4 h 3565"/>
              <a:gd name="T90" fmla="*/ 1514 w 1630"/>
              <a:gd name="T91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30" h="3565">
                <a:moveTo>
                  <a:pt x="1514" y="0"/>
                </a:moveTo>
                <a:lnTo>
                  <a:pt x="1536" y="3"/>
                </a:lnTo>
                <a:lnTo>
                  <a:pt x="1558" y="10"/>
                </a:lnTo>
                <a:lnTo>
                  <a:pt x="1579" y="23"/>
                </a:lnTo>
                <a:lnTo>
                  <a:pt x="1597" y="38"/>
                </a:lnTo>
                <a:lnTo>
                  <a:pt x="1611" y="57"/>
                </a:lnTo>
                <a:lnTo>
                  <a:pt x="1621" y="79"/>
                </a:lnTo>
                <a:lnTo>
                  <a:pt x="1628" y="102"/>
                </a:lnTo>
                <a:lnTo>
                  <a:pt x="1630" y="128"/>
                </a:lnTo>
                <a:lnTo>
                  <a:pt x="1630" y="3437"/>
                </a:lnTo>
                <a:lnTo>
                  <a:pt x="1628" y="3463"/>
                </a:lnTo>
                <a:lnTo>
                  <a:pt x="1621" y="3487"/>
                </a:lnTo>
                <a:lnTo>
                  <a:pt x="1611" y="3508"/>
                </a:lnTo>
                <a:lnTo>
                  <a:pt x="1597" y="3527"/>
                </a:lnTo>
                <a:lnTo>
                  <a:pt x="1579" y="3544"/>
                </a:lnTo>
                <a:lnTo>
                  <a:pt x="1558" y="3556"/>
                </a:lnTo>
                <a:lnTo>
                  <a:pt x="1536" y="3563"/>
                </a:lnTo>
                <a:lnTo>
                  <a:pt x="1514" y="3565"/>
                </a:lnTo>
                <a:lnTo>
                  <a:pt x="1491" y="3563"/>
                </a:lnTo>
                <a:lnTo>
                  <a:pt x="1470" y="3556"/>
                </a:lnTo>
                <a:lnTo>
                  <a:pt x="1450" y="3544"/>
                </a:lnTo>
                <a:lnTo>
                  <a:pt x="1432" y="3528"/>
                </a:lnTo>
                <a:lnTo>
                  <a:pt x="534" y="2547"/>
                </a:lnTo>
                <a:lnTo>
                  <a:pt x="117" y="2547"/>
                </a:lnTo>
                <a:lnTo>
                  <a:pt x="90" y="2544"/>
                </a:lnTo>
                <a:lnTo>
                  <a:pt x="65" y="2534"/>
                </a:lnTo>
                <a:lnTo>
                  <a:pt x="44" y="2519"/>
                </a:lnTo>
                <a:lnTo>
                  <a:pt x="25" y="2499"/>
                </a:lnTo>
                <a:lnTo>
                  <a:pt x="12" y="2476"/>
                </a:lnTo>
                <a:lnTo>
                  <a:pt x="3" y="2448"/>
                </a:lnTo>
                <a:lnTo>
                  <a:pt x="0" y="2419"/>
                </a:lnTo>
                <a:lnTo>
                  <a:pt x="0" y="1803"/>
                </a:lnTo>
                <a:lnTo>
                  <a:pt x="0" y="1146"/>
                </a:lnTo>
                <a:lnTo>
                  <a:pt x="3" y="1117"/>
                </a:lnTo>
                <a:lnTo>
                  <a:pt x="12" y="1091"/>
                </a:lnTo>
                <a:lnTo>
                  <a:pt x="25" y="1067"/>
                </a:lnTo>
                <a:lnTo>
                  <a:pt x="44" y="1047"/>
                </a:lnTo>
                <a:lnTo>
                  <a:pt x="65" y="1032"/>
                </a:lnTo>
                <a:lnTo>
                  <a:pt x="90" y="1023"/>
                </a:lnTo>
                <a:lnTo>
                  <a:pt x="117" y="1020"/>
                </a:lnTo>
                <a:lnTo>
                  <a:pt x="534" y="1020"/>
                </a:lnTo>
                <a:lnTo>
                  <a:pt x="1432" y="38"/>
                </a:lnTo>
                <a:lnTo>
                  <a:pt x="1450" y="23"/>
                </a:lnTo>
                <a:lnTo>
                  <a:pt x="1469" y="10"/>
                </a:lnTo>
                <a:lnTo>
                  <a:pt x="1491" y="4"/>
                </a:lnTo>
                <a:lnTo>
                  <a:pt x="151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73" name="Group 816"/>
          <p:cNvGrpSpPr>
            <a:grpSpLocks noChangeAspect="1"/>
          </p:cNvGrpSpPr>
          <p:nvPr/>
        </p:nvGrpSpPr>
        <p:grpSpPr bwMode="auto">
          <a:xfrm>
            <a:off x="6804841" y="5994161"/>
            <a:ext cx="441801" cy="409587"/>
            <a:chOff x="24374" y="7344"/>
            <a:chExt cx="384" cy="356"/>
          </a:xfrm>
          <a:solidFill>
            <a:srgbClr val="FFFFFF"/>
          </a:solidFill>
        </p:grpSpPr>
        <p:sp>
          <p:nvSpPr>
            <p:cNvPr id="174" name="Freeform 818"/>
            <p:cNvSpPr/>
            <p:nvPr/>
          </p:nvSpPr>
          <p:spPr bwMode="auto">
            <a:xfrm>
              <a:off x="24604" y="7445"/>
              <a:ext cx="154" cy="153"/>
            </a:xfrm>
            <a:custGeom>
              <a:avLst/>
              <a:gdLst>
                <a:gd name="T0" fmla="*/ 0 w 1382"/>
                <a:gd name="T1" fmla="*/ 0 h 1375"/>
                <a:gd name="T2" fmla="*/ 305 w 1382"/>
                <a:gd name="T3" fmla="*/ 0 h 1375"/>
                <a:gd name="T4" fmla="*/ 691 w 1382"/>
                <a:gd name="T5" fmla="*/ 384 h 1375"/>
                <a:gd name="T6" fmla="*/ 1076 w 1382"/>
                <a:gd name="T7" fmla="*/ 0 h 1375"/>
                <a:gd name="T8" fmla="*/ 1382 w 1382"/>
                <a:gd name="T9" fmla="*/ 0 h 1375"/>
                <a:gd name="T10" fmla="*/ 1382 w 1382"/>
                <a:gd name="T11" fmla="*/ 303 h 1375"/>
                <a:gd name="T12" fmla="*/ 997 w 1382"/>
                <a:gd name="T13" fmla="*/ 687 h 1375"/>
                <a:gd name="T14" fmla="*/ 1382 w 1382"/>
                <a:gd name="T15" fmla="*/ 1071 h 1375"/>
                <a:gd name="T16" fmla="*/ 1382 w 1382"/>
                <a:gd name="T17" fmla="*/ 1375 h 1375"/>
                <a:gd name="T18" fmla="*/ 1076 w 1382"/>
                <a:gd name="T19" fmla="*/ 1375 h 1375"/>
                <a:gd name="T20" fmla="*/ 691 w 1382"/>
                <a:gd name="T21" fmla="*/ 991 h 1375"/>
                <a:gd name="T22" fmla="*/ 305 w 1382"/>
                <a:gd name="T23" fmla="*/ 1375 h 1375"/>
                <a:gd name="T24" fmla="*/ 0 w 1382"/>
                <a:gd name="T25" fmla="*/ 1375 h 1375"/>
                <a:gd name="T26" fmla="*/ 0 w 1382"/>
                <a:gd name="T27" fmla="*/ 1071 h 1375"/>
                <a:gd name="T28" fmla="*/ 386 w 1382"/>
                <a:gd name="T29" fmla="*/ 687 h 1375"/>
                <a:gd name="T30" fmla="*/ 0 w 1382"/>
                <a:gd name="T31" fmla="*/ 303 h 1375"/>
                <a:gd name="T32" fmla="*/ 0 w 1382"/>
                <a:gd name="T33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82" h="1375">
                  <a:moveTo>
                    <a:pt x="0" y="0"/>
                  </a:moveTo>
                  <a:lnTo>
                    <a:pt x="305" y="0"/>
                  </a:lnTo>
                  <a:lnTo>
                    <a:pt x="691" y="384"/>
                  </a:lnTo>
                  <a:lnTo>
                    <a:pt x="1076" y="0"/>
                  </a:lnTo>
                  <a:lnTo>
                    <a:pt x="1382" y="0"/>
                  </a:lnTo>
                  <a:lnTo>
                    <a:pt x="1382" y="303"/>
                  </a:lnTo>
                  <a:lnTo>
                    <a:pt x="997" y="687"/>
                  </a:lnTo>
                  <a:lnTo>
                    <a:pt x="1382" y="1071"/>
                  </a:lnTo>
                  <a:lnTo>
                    <a:pt x="1382" y="1375"/>
                  </a:lnTo>
                  <a:lnTo>
                    <a:pt x="1076" y="1375"/>
                  </a:lnTo>
                  <a:lnTo>
                    <a:pt x="691" y="991"/>
                  </a:lnTo>
                  <a:lnTo>
                    <a:pt x="305" y="1375"/>
                  </a:lnTo>
                  <a:lnTo>
                    <a:pt x="0" y="1375"/>
                  </a:lnTo>
                  <a:lnTo>
                    <a:pt x="0" y="1071"/>
                  </a:lnTo>
                  <a:lnTo>
                    <a:pt x="386" y="687"/>
                  </a:lnTo>
                  <a:lnTo>
                    <a:pt x="0" y="30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819"/>
            <p:cNvSpPr/>
            <p:nvPr/>
          </p:nvSpPr>
          <p:spPr bwMode="auto">
            <a:xfrm>
              <a:off x="24374" y="7344"/>
              <a:ext cx="179" cy="356"/>
            </a:xfrm>
            <a:custGeom>
              <a:avLst/>
              <a:gdLst>
                <a:gd name="T0" fmla="*/ 1498 w 1613"/>
                <a:gd name="T1" fmla="*/ 0 h 3208"/>
                <a:gd name="T2" fmla="*/ 1520 w 1613"/>
                <a:gd name="T3" fmla="*/ 2 h 3208"/>
                <a:gd name="T4" fmla="*/ 1542 w 1613"/>
                <a:gd name="T5" fmla="*/ 8 h 3208"/>
                <a:gd name="T6" fmla="*/ 1563 w 1613"/>
                <a:gd name="T7" fmla="*/ 18 h 3208"/>
                <a:gd name="T8" fmla="*/ 1579 w 1613"/>
                <a:gd name="T9" fmla="*/ 33 h 3208"/>
                <a:gd name="T10" fmla="*/ 1594 w 1613"/>
                <a:gd name="T11" fmla="*/ 50 h 3208"/>
                <a:gd name="T12" fmla="*/ 1604 w 1613"/>
                <a:gd name="T13" fmla="*/ 69 h 3208"/>
                <a:gd name="T14" fmla="*/ 1611 w 1613"/>
                <a:gd name="T15" fmla="*/ 91 h 3208"/>
                <a:gd name="T16" fmla="*/ 1613 w 1613"/>
                <a:gd name="T17" fmla="*/ 114 h 3208"/>
                <a:gd name="T18" fmla="*/ 1613 w 1613"/>
                <a:gd name="T19" fmla="*/ 3093 h 3208"/>
                <a:gd name="T20" fmla="*/ 1611 w 1613"/>
                <a:gd name="T21" fmla="*/ 3115 h 3208"/>
                <a:gd name="T22" fmla="*/ 1604 w 1613"/>
                <a:gd name="T23" fmla="*/ 3137 h 3208"/>
                <a:gd name="T24" fmla="*/ 1594 w 1613"/>
                <a:gd name="T25" fmla="*/ 3157 h 3208"/>
                <a:gd name="T26" fmla="*/ 1579 w 1613"/>
                <a:gd name="T27" fmla="*/ 3174 h 3208"/>
                <a:gd name="T28" fmla="*/ 1563 w 1613"/>
                <a:gd name="T29" fmla="*/ 3188 h 3208"/>
                <a:gd name="T30" fmla="*/ 1542 w 1613"/>
                <a:gd name="T31" fmla="*/ 3199 h 3208"/>
                <a:gd name="T32" fmla="*/ 1520 w 1613"/>
                <a:gd name="T33" fmla="*/ 3206 h 3208"/>
                <a:gd name="T34" fmla="*/ 1498 w 1613"/>
                <a:gd name="T35" fmla="*/ 3208 h 3208"/>
                <a:gd name="T36" fmla="*/ 1476 w 1613"/>
                <a:gd name="T37" fmla="*/ 3205 h 3208"/>
                <a:gd name="T38" fmla="*/ 1454 w 1613"/>
                <a:gd name="T39" fmla="*/ 3199 h 3208"/>
                <a:gd name="T40" fmla="*/ 1434 w 1613"/>
                <a:gd name="T41" fmla="*/ 3188 h 3208"/>
                <a:gd name="T42" fmla="*/ 1416 w 1613"/>
                <a:gd name="T43" fmla="*/ 3174 h 3208"/>
                <a:gd name="T44" fmla="*/ 528 w 1613"/>
                <a:gd name="T45" fmla="*/ 2291 h 3208"/>
                <a:gd name="T46" fmla="*/ 115 w 1613"/>
                <a:gd name="T47" fmla="*/ 2291 h 3208"/>
                <a:gd name="T48" fmla="*/ 89 w 1613"/>
                <a:gd name="T49" fmla="*/ 2288 h 3208"/>
                <a:gd name="T50" fmla="*/ 65 w 1613"/>
                <a:gd name="T51" fmla="*/ 2279 h 3208"/>
                <a:gd name="T52" fmla="*/ 43 w 1613"/>
                <a:gd name="T53" fmla="*/ 2265 h 3208"/>
                <a:gd name="T54" fmla="*/ 25 w 1613"/>
                <a:gd name="T55" fmla="*/ 2248 h 3208"/>
                <a:gd name="T56" fmla="*/ 12 w 1613"/>
                <a:gd name="T57" fmla="*/ 2227 h 3208"/>
                <a:gd name="T58" fmla="*/ 3 w 1613"/>
                <a:gd name="T59" fmla="*/ 2203 h 3208"/>
                <a:gd name="T60" fmla="*/ 0 w 1613"/>
                <a:gd name="T61" fmla="*/ 2176 h 3208"/>
                <a:gd name="T62" fmla="*/ 0 w 1613"/>
                <a:gd name="T63" fmla="*/ 1030 h 3208"/>
                <a:gd name="T64" fmla="*/ 3 w 1613"/>
                <a:gd name="T65" fmla="*/ 1004 h 3208"/>
                <a:gd name="T66" fmla="*/ 12 w 1613"/>
                <a:gd name="T67" fmla="*/ 980 h 3208"/>
                <a:gd name="T68" fmla="*/ 25 w 1613"/>
                <a:gd name="T69" fmla="*/ 959 h 3208"/>
                <a:gd name="T70" fmla="*/ 43 w 1613"/>
                <a:gd name="T71" fmla="*/ 941 h 3208"/>
                <a:gd name="T72" fmla="*/ 65 w 1613"/>
                <a:gd name="T73" fmla="*/ 928 h 3208"/>
                <a:gd name="T74" fmla="*/ 89 w 1613"/>
                <a:gd name="T75" fmla="*/ 918 h 3208"/>
                <a:gd name="T76" fmla="*/ 115 w 1613"/>
                <a:gd name="T77" fmla="*/ 916 h 3208"/>
                <a:gd name="T78" fmla="*/ 528 w 1613"/>
                <a:gd name="T79" fmla="*/ 916 h 3208"/>
                <a:gd name="T80" fmla="*/ 1416 w 1613"/>
                <a:gd name="T81" fmla="*/ 33 h 3208"/>
                <a:gd name="T82" fmla="*/ 1434 w 1613"/>
                <a:gd name="T83" fmla="*/ 18 h 3208"/>
                <a:gd name="T84" fmla="*/ 1454 w 1613"/>
                <a:gd name="T85" fmla="*/ 8 h 3208"/>
                <a:gd name="T86" fmla="*/ 1475 w 1613"/>
                <a:gd name="T87" fmla="*/ 2 h 3208"/>
                <a:gd name="T88" fmla="*/ 1498 w 1613"/>
                <a:gd name="T89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13" h="3208">
                  <a:moveTo>
                    <a:pt x="1498" y="0"/>
                  </a:moveTo>
                  <a:lnTo>
                    <a:pt x="1520" y="2"/>
                  </a:lnTo>
                  <a:lnTo>
                    <a:pt x="1542" y="8"/>
                  </a:lnTo>
                  <a:lnTo>
                    <a:pt x="1563" y="18"/>
                  </a:lnTo>
                  <a:lnTo>
                    <a:pt x="1579" y="33"/>
                  </a:lnTo>
                  <a:lnTo>
                    <a:pt x="1594" y="50"/>
                  </a:lnTo>
                  <a:lnTo>
                    <a:pt x="1604" y="69"/>
                  </a:lnTo>
                  <a:lnTo>
                    <a:pt x="1611" y="91"/>
                  </a:lnTo>
                  <a:lnTo>
                    <a:pt x="1613" y="114"/>
                  </a:lnTo>
                  <a:lnTo>
                    <a:pt x="1613" y="3093"/>
                  </a:lnTo>
                  <a:lnTo>
                    <a:pt x="1611" y="3115"/>
                  </a:lnTo>
                  <a:lnTo>
                    <a:pt x="1604" y="3137"/>
                  </a:lnTo>
                  <a:lnTo>
                    <a:pt x="1594" y="3157"/>
                  </a:lnTo>
                  <a:lnTo>
                    <a:pt x="1579" y="3174"/>
                  </a:lnTo>
                  <a:lnTo>
                    <a:pt x="1563" y="3188"/>
                  </a:lnTo>
                  <a:lnTo>
                    <a:pt x="1542" y="3199"/>
                  </a:lnTo>
                  <a:lnTo>
                    <a:pt x="1520" y="3206"/>
                  </a:lnTo>
                  <a:lnTo>
                    <a:pt x="1498" y="3208"/>
                  </a:lnTo>
                  <a:lnTo>
                    <a:pt x="1476" y="3205"/>
                  </a:lnTo>
                  <a:lnTo>
                    <a:pt x="1454" y="3199"/>
                  </a:lnTo>
                  <a:lnTo>
                    <a:pt x="1434" y="3188"/>
                  </a:lnTo>
                  <a:lnTo>
                    <a:pt x="1416" y="3174"/>
                  </a:lnTo>
                  <a:lnTo>
                    <a:pt x="528" y="2291"/>
                  </a:lnTo>
                  <a:lnTo>
                    <a:pt x="115" y="2291"/>
                  </a:lnTo>
                  <a:lnTo>
                    <a:pt x="89" y="2288"/>
                  </a:lnTo>
                  <a:lnTo>
                    <a:pt x="65" y="2279"/>
                  </a:lnTo>
                  <a:lnTo>
                    <a:pt x="43" y="2265"/>
                  </a:lnTo>
                  <a:lnTo>
                    <a:pt x="25" y="2248"/>
                  </a:lnTo>
                  <a:lnTo>
                    <a:pt x="12" y="2227"/>
                  </a:lnTo>
                  <a:lnTo>
                    <a:pt x="3" y="2203"/>
                  </a:lnTo>
                  <a:lnTo>
                    <a:pt x="0" y="2176"/>
                  </a:lnTo>
                  <a:lnTo>
                    <a:pt x="0" y="1030"/>
                  </a:lnTo>
                  <a:lnTo>
                    <a:pt x="3" y="1004"/>
                  </a:lnTo>
                  <a:lnTo>
                    <a:pt x="12" y="980"/>
                  </a:lnTo>
                  <a:lnTo>
                    <a:pt x="25" y="959"/>
                  </a:lnTo>
                  <a:lnTo>
                    <a:pt x="43" y="941"/>
                  </a:lnTo>
                  <a:lnTo>
                    <a:pt x="65" y="928"/>
                  </a:lnTo>
                  <a:lnTo>
                    <a:pt x="89" y="918"/>
                  </a:lnTo>
                  <a:lnTo>
                    <a:pt x="115" y="916"/>
                  </a:lnTo>
                  <a:lnTo>
                    <a:pt x="528" y="916"/>
                  </a:lnTo>
                  <a:lnTo>
                    <a:pt x="1416" y="33"/>
                  </a:lnTo>
                  <a:lnTo>
                    <a:pt x="1434" y="18"/>
                  </a:lnTo>
                  <a:lnTo>
                    <a:pt x="1454" y="8"/>
                  </a:lnTo>
                  <a:lnTo>
                    <a:pt x="1475" y="2"/>
                  </a:lnTo>
                  <a:lnTo>
                    <a:pt x="14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6" name="Group 822"/>
          <p:cNvGrpSpPr>
            <a:grpSpLocks noChangeAspect="1"/>
          </p:cNvGrpSpPr>
          <p:nvPr/>
        </p:nvGrpSpPr>
        <p:grpSpPr bwMode="auto">
          <a:xfrm>
            <a:off x="7688009" y="5994161"/>
            <a:ext cx="469415" cy="409587"/>
            <a:chOff x="24814" y="7344"/>
            <a:chExt cx="408" cy="356"/>
          </a:xfrm>
          <a:solidFill>
            <a:srgbClr val="FFFFFF"/>
          </a:solidFill>
        </p:grpSpPr>
        <p:sp>
          <p:nvSpPr>
            <p:cNvPr id="177" name="Freeform 824"/>
            <p:cNvSpPr/>
            <p:nvPr/>
          </p:nvSpPr>
          <p:spPr bwMode="auto">
            <a:xfrm>
              <a:off x="25018" y="7420"/>
              <a:ext cx="204" cy="204"/>
            </a:xfrm>
            <a:custGeom>
              <a:avLst/>
              <a:gdLst>
                <a:gd name="T0" fmla="*/ 611 w 1630"/>
                <a:gd name="T1" fmla="*/ 0 h 1630"/>
                <a:gd name="T2" fmla="*/ 1019 w 1630"/>
                <a:gd name="T3" fmla="*/ 0 h 1630"/>
                <a:gd name="T4" fmla="*/ 1019 w 1630"/>
                <a:gd name="T5" fmla="*/ 611 h 1630"/>
                <a:gd name="T6" fmla="*/ 1630 w 1630"/>
                <a:gd name="T7" fmla="*/ 611 h 1630"/>
                <a:gd name="T8" fmla="*/ 1630 w 1630"/>
                <a:gd name="T9" fmla="*/ 1019 h 1630"/>
                <a:gd name="T10" fmla="*/ 1019 w 1630"/>
                <a:gd name="T11" fmla="*/ 1019 h 1630"/>
                <a:gd name="T12" fmla="*/ 1019 w 1630"/>
                <a:gd name="T13" fmla="*/ 1630 h 1630"/>
                <a:gd name="T14" fmla="*/ 611 w 1630"/>
                <a:gd name="T15" fmla="*/ 1630 h 1630"/>
                <a:gd name="T16" fmla="*/ 611 w 1630"/>
                <a:gd name="T17" fmla="*/ 1019 h 1630"/>
                <a:gd name="T18" fmla="*/ 0 w 1630"/>
                <a:gd name="T19" fmla="*/ 1019 h 1630"/>
                <a:gd name="T20" fmla="*/ 0 w 1630"/>
                <a:gd name="T21" fmla="*/ 611 h 1630"/>
                <a:gd name="T22" fmla="*/ 611 w 1630"/>
                <a:gd name="T23" fmla="*/ 611 h 1630"/>
                <a:gd name="T24" fmla="*/ 611 w 1630"/>
                <a:gd name="T25" fmla="*/ 0 h 1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0" h="1630">
                  <a:moveTo>
                    <a:pt x="611" y="0"/>
                  </a:moveTo>
                  <a:lnTo>
                    <a:pt x="1019" y="0"/>
                  </a:lnTo>
                  <a:lnTo>
                    <a:pt x="1019" y="611"/>
                  </a:lnTo>
                  <a:lnTo>
                    <a:pt x="1630" y="611"/>
                  </a:lnTo>
                  <a:lnTo>
                    <a:pt x="1630" y="1019"/>
                  </a:lnTo>
                  <a:lnTo>
                    <a:pt x="1019" y="1019"/>
                  </a:lnTo>
                  <a:lnTo>
                    <a:pt x="1019" y="1630"/>
                  </a:lnTo>
                  <a:lnTo>
                    <a:pt x="611" y="1630"/>
                  </a:lnTo>
                  <a:lnTo>
                    <a:pt x="611" y="1019"/>
                  </a:lnTo>
                  <a:lnTo>
                    <a:pt x="0" y="1019"/>
                  </a:lnTo>
                  <a:lnTo>
                    <a:pt x="0" y="611"/>
                  </a:lnTo>
                  <a:lnTo>
                    <a:pt x="611" y="611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25"/>
            <p:cNvSpPr/>
            <p:nvPr/>
          </p:nvSpPr>
          <p:spPr bwMode="auto">
            <a:xfrm>
              <a:off x="24814" y="7344"/>
              <a:ext cx="178" cy="356"/>
            </a:xfrm>
            <a:custGeom>
              <a:avLst/>
              <a:gdLst>
                <a:gd name="T0" fmla="*/ 1325 w 1427"/>
                <a:gd name="T1" fmla="*/ 0 h 2852"/>
                <a:gd name="T2" fmla="*/ 1345 w 1427"/>
                <a:gd name="T3" fmla="*/ 2 h 2852"/>
                <a:gd name="T4" fmla="*/ 1364 w 1427"/>
                <a:gd name="T5" fmla="*/ 8 h 2852"/>
                <a:gd name="T6" fmla="*/ 1382 w 1427"/>
                <a:gd name="T7" fmla="*/ 17 h 2852"/>
                <a:gd name="T8" fmla="*/ 1397 w 1427"/>
                <a:gd name="T9" fmla="*/ 30 h 2852"/>
                <a:gd name="T10" fmla="*/ 1410 w 1427"/>
                <a:gd name="T11" fmla="*/ 45 h 2852"/>
                <a:gd name="T12" fmla="*/ 1419 w 1427"/>
                <a:gd name="T13" fmla="*/ 63 h 2852"/>
                <a:gd name="T14" fmla="*/ 1425 w 1427"/>
                <a:gd name="T15" fmla="*/ 82 h 2852"/>
                <a:gd name="T16" fmla="*/ 1427 w 1427"/>
                <a:gd name="T17" fmla="*/ 102 h 2852"/>
                <a:gd name="T18" fmla="*/ 1427 w 1427"/>
                <a:gd name="T19" fmla="*/ 2750 h 2852"/>
                <a:gd name="T20" fmla="*/ 1425 w 1427"/>
                <a:gd name="T21" fmla="*/ 2771 h 2852"/>
                <a:gd name="T22" fmla="*/ 1419 w 1427"/>
                <a:gd name="T23" fmla="*/ 2790 h 2852"/>
                <a:gd name="T24" fmla="*/ 1410 w 1427"/>
                <a:gd name="T25" fmla="*/ 2807 h 2852"/>
                <a:gd name="T26" fmla="*/ 1397 w 1427"/>
                <a:gd name="T27" fmla="*/ 2822 h 2852"/>
                <a:gd name="T28" fmla="*/ 1382 w 1427"/>
                <a:gd name="T29" fmla="*/ 2835 h 2852"/>
                <a:gd name="T30" fmla="*/ 1364 w 1427"/>
                <a:gd name="T31" fmla="*/ 2845 h 2852"/>
                <a:gd name="T32" fmla="*/ 1345 w 1427"/>
                <a:gd name="T33" fmla="*/ 2850 h 2852"/>
                <a:gd name="T34" fmla="*/ 1325 w 1427"/>
                <a:gd name="T35" fmla="*/ 2852 h 2852"/>
                <a:gd name="T36" fmla="*/ 1306 w 1427"/>
                <a:gd name="T37" fmla="*/ 2850 h 2852"/>
                <a:gd name="T38" fmla="*/ 1287 w 1427"/>
                <a:gd name="T39" fmla="*/ 2845 h 2852"/>
                <a:gd name="T40" fmla="*/ 1269 w 1427"/>
                <a:gd name="T41" fmla="*/ 2835 h 2852"/>
                <a:gd name="T42" fmla="*/ 1253 w 1427"/>
                <a:gd name="T43" fmla="*/ 2822 h 2852"/>
                <a:gd name="T44" fmla="*/ 468 w 1427"/>
                <a:gd name="T45" fmla="*/ 2037 h 2852"/>
                <a:gd name="T46" fmla="*/ 102 w 1427"/>
                <a:gd name="T47" fmla="*/ 2037 h 2852"/>
                <a:gd name="T48" fmla="*/ 78 w 1427"/>
                <a:gd name="T49" fmla="*/ 2034 h 2852"/>
                <a:gd name="T50" fmla="*/ 57 w 1427"/>
                <a:gd name="T51" fmla="*/ 2027 h 2852"/>
                <a:gd name="T52" fmla="*/ 38 w 1427"/>
                <a:gd name="T53" fmla="*/ 2015 h 2852"/>
                <a:gd name="T54" fmla="*/ 22 w 1427"/>
                <a:gd name="T55" fmla="*/ 1999 h 2852"/>
                <a:gd name="T56" fmla="*/ 10 w 1427"/>
                <a:gd name="T57" fmla="*/ 1980 h 2852"/>
                <a:gd name="T58" fmla="*/ 3 w 1427"/>
                <a:gd name="T59" fmla="*/ 1959 h 2852"/>
                <a:gd name="T60" fmla="*/ 0 w 1427"/>
                <a:gd name="T61" fmla="*/ 1935 h 2852"/>
                <a:gd name="T62" fmla="*/ 0 w 1427"/>
                <a:gd name="T63" fmla="*/ 917 h 2852"/>
                <a:gd name="T64" fmla="*/ 3 w 1427"/>
                <a:gd name="T65" fmla="*/ 894 h 2852"/>
                <a:gd name="T66" fmla="*/ 10 w 1427"/>
                <a:gd name="T67" fmla="*/ 872 h 2852"/>
                <a:gd name="T68" fmla="*/ 22 w 1427"/>
                <a:gd name="T69" fmla="*/ 853 h 2852"/>
                <a:gd name="T70" fmla="*/ 38 w 1427"/>
                <a:gd name="T71" fmla="*/ 838 h 2852"/>
                <a:gd name="T72" fmla="*/ 57 w 1427"/>
                <a:gd name="T73" fmla="*/ 826 h 2852"/>
                <a:gd name="T74" fmla="*/ 78 w 1427"/>
                <a:gd name="T75" fmla="*/ 818 h 2852"/>
                <a:gd name="T76" fmla="*/ 102 w 1427"/>
                <a:gd name="T77" fmla="*/ 815 h 2852"/>
                <a:gd name="T78" fmla="*/ 468 w 1427"/>
                <a:gd name="T79" fmla="*/ 815 h 2852"/>
                <a:gd name="T80" fmla="*/ 1253 w 1427"/>
                <a:gd name="T81" fmla="*/ 30 h 2852"/>
                <a:gd name="T82" fmla="*/ 1269 w 1427"/>
                <a:gd name="T83" fmla="*/ 17 h 2852"/>
                <a:gd name="T84" fmla="*/ 1286 w 1427"/>
                <a:gd name="T85" fmla="*/ 8 h 2852"/>
                <a:gd name="T86" fmla="*/ 1305 w 1427"/>
                <a:gd name="T87" fmla="*/ 2 h 2852"/>
                <a:gd name="T88" fmla="*/ 1325 w 1427"/>
                <a:gd name="T89" fmla="*/ 0 h 2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27" h="2852">
                  <a:moveTo>
                    <a:pt x="1325" y="0"/>
                  </a:moveTo>
                  <a:lnTo>
                    <a:pt x="1345" y="2"/>
                  </a:lnTo>
                  <a:lnTo>
                    <a:pt x="1364" y="8"/>
                  </a:lnTo>
                  <a:lnTo>
                    <a:pt x="1382" y="17"/>
                  </a:lnTo>
                  <a:lnTo>
                    <a:pt x="1397" y="30"/>
                  </a:lnTo>
                  <a:lnTo>
                    <a:pt x="1410" y="45"/>
                  </a:lnTo>
                  <a:lnTo>
                    <a:pt x="1419" y="63"/>
                  </a:lnTo>
                  <a:lnTo>
                    <a:pt x="1425" y="82"/>
                  </a:lnTo>
                  <a:lnTo>
                    <a:pt x="1427" y="102"/>
                  </a:lnTo>
                  <a:lnTo>
                    <a:pt x="1427" y="2750"/>
                  </a:lnTo>
                  <a:lnTo>
                    <a:pt x="1425" y="2771"/>
                  </a:lnTo>
                  <a:lnTo>
                    <a:pt x="1419" y="2790"/>
                  </a:lnTo>
                  <a:lnTo>
                    <a:pt x="1410" y="2807"/>
                  </a:lnTo>
                  <a:lnTo>
                    <a:pt x="1397" y="2822"/>
                  </a:lnTo>
                  <a:lnTo>
                    <a:pt x="1382" y="2835"/>
                  </a:lnTo>
                  <a:lnTo>
                    <a:pt x="1364" y="2845"/>
                  </a:lnTo>
                  <a:lnTo>
                    <a:pt x="1345" y="2850"/>
                  </a:lnTo>
                  <a:lnTo>
                    <a:pt x="1325" y="2852"/>
                  </a:lnTo>
                  <a:lnTo>
                    <a:pt x="1306" y="2850"/>
                  </a:lnTo>
                  <a:lnTo>
                    <a:pt x="1287" y="2845"/>
                  </a:lnTo>
                  <a:lnTo>
                    <a:pt x="1269" y="2835"/>
                  </a:lnTo>
                  <a:lnTo>
                    <a:pt x="1253" y="2822"/>
                  </a:lnTo>
                  <a:lnTo>
                    <a:pt x="468" y="2037"/>
                  </a:lnTo>
                  <a:lnTo>
                    <a:pt x="102" y="2037"/>
                  </a:lnTo>
                  <a:lnTo>
                    <a:pt x="78" y="2034"/>
                  </a:lnTo>
                  <a:lnTo>
                    <a:pt x="57" y="2027"/>
                  </a:lnTo>
                  <a:lnTo>
                    <a:pt x="38" y="2015"/>
                  </a:lnTo>
                  <a:lnTo>
                    <a:pt x="22" y="1999"/>
                  </a:lnTo>
                  <a:lnTo>
                    <a:pt x="10" y="1980"/>
                  </a:lnTo>
                  <a:lnTo>
                    <a:pt x="3" y="1959"/>
                  </a:lnTo>
                  <a:lnTo>
                    <a:pt x="0" y="1935"/>
                  </a:lnTo>
                  <a:lnTo>
                    <a:pt x="0" y="917"/>
                  </a:lnTo>
                  <a:lnTo>
                    <a:pt x="3" y="894"/>
                  </a:lnTo>
                  <a:lnTo>
                    <a:pt x="10" y="872"/>
                  </a:lnTo>
                  <a:lnTo>
                    <a:pt x="22" y="853"/>
                  </a:lnTo>
                  <a:lnTo>
                    <a:pt x="38" y="838"/>
                  </a:lnTo>
                  <a:lnTo>
                    <a:pt x="57" y="826"/>
                  </a:lnTo>
                  <a:lnTo>
                    <a:pt x="78" y="818"/>
                  </a:lnTo>
                  <a:lnTo>
                    <a:pt x="102" y="815"/>
                  </a:lnTo>
                  <a:lnTo>
                    <a:pt x="468" y="815"/>
                  </a:lnTo>
                  <a:lnTo>
                    <a:pt x="1253" y="30"/>
                  </a:lnTo>
                  <a:lnTo>
                    <a:pt x="1269" y="17"/>
                  </a:lnTo>
                  <a:lnTo>
                    <a:pt x="1286" y="8"/>
                  </a:lnTo>
                  <a:lnTo>
                    <a:pt x="1305" y="2"/>
                  </a:lnTo>
                  <a:lnTo>
                    <a:pt x="13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9" name="Freeform 6"/>
          <p:cNvSpPr>
            <a:spLocks noEditPoints="1"/>
          </p:cNvSpPr>
          <p:nvPr/>
        </p:nvSpPr>
        <p:spPr bwMode="auto">
          <a:xfrm>
            <a:off x="8591730" y="5955185"/>
            <a:ext cx="466133" cy="425003"/>
          </a:xfrm>
          <a:custGeom>
            <a:avLst/>
            <a:gdLst>
              <a:gd name="T0" fmla="*/ 1631 w 3261"/>
              <a:gd name="T1" fmla="*/ 822 h 2973"/>
              <a:gd name="T2" fmla="*/ 2853 w 3261"/>
              <a:gd name="T3" fmla="*/ 1744 h 2973"/>
              <a:gd name="T4" fmla="*/ 2853 w 3261"/>
              <a:gd name="T5" fmla="*/ 2973 h 2973"/>
              <a:gd name="T6" fmla="*/ 2038 w 3261"/>
              <a:gd name="T7" fmla="*/ 2973 h 2973"/>
              <a:gd name="T8" fmla="*/ 2038 w 3261"/>
              <a:gd name="T9" fmla="*/ 2154 h 2973"/>
              <a:gd name="T10" fmla="*/ 1222 w 3261"/>
              <a:gd name="T11" fmla="*/ 2154 h 2973"/>
              <a:gd name="T12" fmla="*/ 1222 w 3261"/>
              <a:gd name="T13" fmla="*/ 2973 h 2973"/>
              <a:gd name="T14" fmla="*/ 407 w 3261"/>
              <a:gd name="T15" fmla="*/ 2973 h 2973"/>
              <a:gd name="T16" fmla="*/ 407 w 3261"/>
              <a:gd name="T17" fmla="*/ 1744 h 2973"/>
              <a:gd name="T18" fmla="*/ 1631 w 3261"/>
              <a:gd name="T19" fmla="*/ 822 h 2973"/>
              <a:gd name="T20" fmla="*/ 1631 w 3261"/>
              <a:gd name="T21" fmla="*/ 0 h 2973"/>
              <a:gd name="T22" fmla="*/ 3261 w 3261"/>
              <a:gd name="T23" fmla="*/ 1272 h 2973"/>
              <a:gd name="T24" fmla="*/ 3261 w 3261"/>
              <a:gd name="T25" fmla="*/ 1790 h 2973"/>
              <a:gd name="T26" fmla="*/ 1631 w 3261"/>
              <a:gd name="T27" fmla="*/ 519 h 2973"/>
              <a:gd name="T28" fmla="*/ 0 w 3261"/>
              <a:gd name="T29" fmla="*/ 1790 h 2973"/>
              <a:gd name="T30" fmla="*/ 0 w 3261"/>
              <a:gd name="T31" fmla="*/ 1272 h 2973"/>
              <a:gd name="T32" fmla="*/ 1631 w 3261"/>
              <a:gd name="T33" fmla="*/ 0 h 29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1" h="2973">
                <a:moveTo>
                  <a:pt x="1631" y="822"/>
                </a:moveTo>
                <a:lnTo>
                  <a:pt x="2853" y="1744"/>
                </a:lnTo>
                <a:lnTo>
                  <a:pt x="2853" y="2973"/>
                </a:lnTo>
                <a:lnTo>
                  <a:pt x="2038" y="2973"/>
                </a:lnTo>
                <a:lnTo>
                  <a:pt x="2038" y="2154"/>
                </a:lnTo>
                <a:lnTo>
                  <a:pt x="1222" y="2154"/>
                </a:lnTo>
                <a:lnTo>
                  <a:pt x="1222" y="2973"/>
                </a:lnTo>
                <a:lnTo>
                  <a:pt x="407" y="2973"/>
                </a:lnTo>
                <a:lnTo>
                  <a:pt x="407" y="1744"/>
                </a:lnTo>
                <a:lnTo>
                  <a:pt x="1631" y="822"/>
                </a:lnTo>
                <a:close/>
                <a:moveTo>
                  <a:pt x="1631" y="0"/>
                </a:moveTo>
                <a:lnTo>
                  <a:pt x="3261" y="1272"/>
                </a:lnTo>
                <a:lnTo>
                  <a:pt x="3261" y="1790"/>
                </a:lnTo>
                <a:lnTo>
                  <a:pt x="1631" y="519"/>
                </a:lnTo>
                <a:lnTo>
                  <a:pt x="0" y="1790"/>
                </a:lnTo>
                <a:lnTo>
                  <a:pt x="0" y="127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1"/>
          <p:cNvSpPr/>
          <p:nvPr/>
        </p:nvSpPr>
        <p:spPr bwMode="auto">
          <a:xfrm>
            <a:off x="9423803" y="5970037"/>
            <a:ext cx="466132" cy="395299"/>
          </a:xfrm>
          <a:custGeom>
            <a:avLst/>
            <a:gdLst>
              <a:gd name="T0" fmla="*/ 1631 w 3261"/>
              <a:gd name="T1" fmla="*/ 0 h 2765"/>
              <a:gd name="T2" fmla="*/ 1631 w 3261"/>
              <a:gd name="T3" fmla="*/ 0 h 2765"/>
              <a:gd name="T4" fmla="*/ 2242 w 3261"/>
              <a:gd name="T5" fmla="*/ 615 h 2765"/>
              <a:gd name="T6" fmla="*/ 2242 w 3261"/>
              <a:gd name="T7" fmla="*/ 103 h 2765"/>
              <a:gd name="T8" fmla="*/ 2650 w 3261"/>
              <a:gd name="T9" fmla="*/ 103 h 2765"/>
              <a:gd name="T10" fmla="*/ 2650 w 3261"/>
              <a:gd name="T11" fmla="*/ 1024 h 2765"/>
              <a:gd name="T12" fmla="*/ 3261 w 3261"/>
              <a:gd name="T13" fmla="*/ 1640 h 2765"/>
              <a:gd name="T14" fmla="*/ 3261 w 3261"/>
              <a:gd name="T15" fmla="*/ 1742 h 2765"/>
              <a:gd name="T16" fmla="*/ 2853 w 3261"/>
              <a:gd name="T17" fmla="*/ 1742 h 2765"/>
              <a:gd name="T18" fmla="*/ 2853 w 3261"/>
              <a:gd name="T19" fmla="*/ 2765 h 2765"/>
              <a:gd name="T20" fmla="*/ 1835 w 3261"/>
              <a:gd name="T21" fmla="*/ 2765 h 2765"/>
              <a:gd name="T22" fmla="*/ 1835 w 3261"/>
              <a:gd name="T23" fmla="*/ 2151 h 2765"/>
              <a:gd name="T24" fmla="*/ 1426 w 3261"/>
              <a:gd name="T25" fmla="*/ 2151 h 2765"/>
              <a:gd name="T26" fmla="*/ 1426 w 3261"/>
              <a:gd name="T27" fmla="*/ 2765 h 2765"/>
              <a:gd name="T28" fmla="*/ 407 w 3261"/>
              <a:gd name="T29" fmla="*/ 2765 h 2765"/>
              <a:gd name="T30" fmla="*/ 407 w 3261"/>
              <a:gd name="T31" fmla="*/ 1742 h 2765"/>
              <a:gd name="T32" fmla="*/ 0 w 3261"/>
              <a:gd name="T33" fmla="*/ 1742 h 2765"/>
              <a:gd name="T34" fmla="*/ 0 w 3261"/>
              <a:gd name="T35" fmla="*/ 1640 h 2765"/>
              <a:gd name="T36" fmla="*/ 1631 w 3261"/>
              <a:gd name="T37" fmla="*/ 0 h 2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1" h="2765">
                <a:moveTo>
                  <a:pt x="1631" y="0"/>
                </a:moveTo>
                <a:lnTo>
                  <a:pt x="1631" y="0"/>
                </a:lnTo>
                <a:lnTo>
                  <a:pt x="2242" y="615"/>
                </a:lnTo>
                <a:lnTo>
                  <a:pt x="2242" y="103"/>
                </a:lnTo>
                <a:lnTo>
                  <a:pt x="2650" y="103"/>
                </a:lnTo>
                <a:lnTo>
                  <a:pt x="2650" y="1024"/>
                </a:lnTo>
                <a:lnTo>
                  <a:pt x="3261" y="1640"/>
                </a:lnTo>
                <a:lnTo>
                  <a:pt x="3261" y="1742"/>
                </a:lnTo>
                <a:lnTo>
                  <a:pt x="2853" y="1742"/>
                </a:lnTo>
                <a:lnTo>
                  <a:pt x="2853" y="2765"/>
                </a:lnTo>
                <a:lnTo>
                  <a:pt x="1835" y="2765"/>
                </a:lnTo>
                <a:lnTo>
                  <a:pt x="1835" y="2151"/>
                </a:lnTo>
                <a:lnTo>
                  <a:pt x="1426" y="2151"/>
                </a:lnTo>
                <a:lnTo>
                  <a:pt x="1426" y="2765"/>
                </a:lnTo>
                <a:lnTo>
                  <a:pt x="407" y="2765"/>
                </a:lnTo>
                <a:lnTo>
                  <a:pt x="407" y="1742"/>
                </a:lnTo>
                <a:lnTo>
                  <a:pt x="0" y="1742"/>
                </a:lnTo>
                <a:lnTo>
                  <a:pt x="0" y="1640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6"/>
          <p:cNvSpPr>
            <a:spLocks noEditPoints="1"/>
          </p:cNvSpPr>
          <p:nvPr/>
        </p:nvSpPr>
        <p:spPr bwMode="auto">
          <a:xfrm>
            <a:off x="10157900" y="5955756"/>
            <a:ext cx="466133" cy="423861"/>
          </a:xfrm>
          <a:custGeom>
            <a:avLst/>
            <a:gdLst>
              <a:gd name="T0" fmla="*/ 1631 w 3261"/>
              <a:gd name="T1" fmla="*/ 922 h 2969"/>
              <a:gd name="T2" fmla="*/ 1598 w 3261"/>
              <a:gd name="T3" fmla="*/ 924 h 2969"/>
              <a:gd name="T4" fmla="*/ 1566 w 3261"/>
              <a:gd name="T5" fmla="*/ 932 h 2969"/>
              <a:gd name="T6" fmla="*/ 1537 w 3261"/>
              <a:gd name="T7" fmla="*/ 944 h 2969"/>
              <a:gd name="T8" fmla="*/ 1510 w 3261"/>
              <a:gd name="T9" fmla="*/ 961 h 2969"/>
              <a:gd name="T10" fmla="*/ 1486 w 3261"/>
              <a:gd name="T11" fmla="*/ 982 h 2969"/>
              <a:gd name="T12" fmla="*/ 1466 w 3261"/>
              <a:gd name="T13" fmla="*/ 1006 h 2969"/>
              <a:gd name="T14" fmla="*/ 1449 w 3261"/>
              <a:gd name="T15" fmla="*/ 1033 h 2969"/>
              <a:gd name="T16" fmla="*/ 1437 w 3261"/>
              <a:gd name="T17" fmla="*/ 1062 h 2969"/>
              <a:gd name="T18" fmla="*/ 1429 w 3261"/>
              <a:gd name="T19" fmla="*/ 1094 h 2969"/>
              <a:gd name="T20" fmla="*/ 1426 w 3261"/>
              <a:gd name="T21" fmla="*/ 1127 h 2969"/>
              <a:gd name="T22" fmla="*/ 1429 w 3261"/>
              <a:gd name="T23" fmla="*/ 1160 h 2969"/>
              <a:gd name="T24" fmla="*/ 1437 w 3261"/>
              <a:gd name="T25" fmla="*/ 1191 h 2969"/>
              <a:gd name="T26" fmla="*/ 1449 w 3261"/>
              <a:gd name="T27" fmla="*/ 1221 h 2969"/>
              <a:gd name="T28" fmla="*/ 1466 w 3261"/>
              <a:gd name="T29" fmla="*/ 1248 h 2969"/>
              <a:gd name="T30" fmla="*/ 1486 w 3261"/>
              <a:gd name="T31" fmla="*/ 1272 h 2969"/>
              <a:gd name="T32" fmla="*/ 1510 w 3261"/>
              <a:gd name="T33" fmla="*/ 1292 h 2969"/>
              <a:gd name="T34" fmla="*/ 1537 w 3261"/>
              <a:gd name="T35" fmla="*/ 1308 h 2969"/>
              <a:gd name="T36" fmla="*/ 1566 w 3261"/>
              <a:gd name="T37" fmla="*/ 1322 h 2969"/>
              <a:gd name="T38" fmla="*/ 1598 w 3261"/>
              <a:gd name="T39" fmla="*/ 1329 h 2969"/>
              <a:gd name="T40" fmla="*/ 1631 w 3261"/>
              <a:gd name="T41" fmla="*/ 1332 h 2969"/>
              <a:gd name="T42" fmla="*/ 1664 w 3261"/>
              <a:gd name="T43" fmla="*/ 1329 h 2969"/>
              <a:gd name="T44" fmla="*/ 1695 w 3261"/>
              <a:gd name="T45" fmla="*/ 1322 h 2969"/>
              <a:gd name="T46" fmla="*/ 1724 w 3261"/>
              <a:gd name="T47" fmla="*/ 1308 h 2969"/>
              <a:gd name="T48" fmla="*/ 1751 w 3261"/>
              <a:gd name="T49" fmla="*/ 1292 h 2969"/>
              <a:gd name="T50" fmla="*/ 1774 w 3261"/>
              <a:gd name="T51" fmla="*/ 1272 h 2969"/>
              <a:gd name="T52" fmla="*/ 1796 w 3261"/>
              <a:gd name="T53" fmla="*/ 1248 h 2969"/>
              <a:gd name="T54" fmla="*/ 1812 w 3261"/>
              <a:gd name="T55" fmla="*/ 1221 h 2969"/>
              <a:gd name="T56" fmla="*/ 1824 w 3261"/>
              <a:gd name="T57" fmla="*/ 1191 h 2969"/>
              <a:gd name="T58" fmla="*/ 1832 w 3261"/>
              <a:gd name="T59" fmla="*/ 1160 h 2969"/>
              <a:gd name="T60" fmla="*/ 1835 w 3261"/>
              <a:gd name="T61" fmla="*/ 1127 h 2969"/>
              <a:gd name="T62" fmla="*/ 1832 w 3261"/>
              <a:gd name="T63" fmla="*/ 1094 h 2969"/>
              <a:gd name="T64" fmla="*/ 1824 w 3261"/>
              <a:gd name="T65" fmla="*/ 1062 h 2969"/>
              <a:gd name="T66" fmla="*/ 1812 w 3261"/>
              <a:gd name="T67" fmla="*/ 1033 h 2969"/>
              <a:gd name="T68" fmla="*/ 1796 w 3261"/>
              <a:gd name="T69" fmla="*/ 1006 h 2969"/>
              <a:gd name="T70" fmla="*/ 1774 w 3261"/>
              <a:gd name="T71" fmla="*/ 982 h 2969"/>
              <a:gd name="T72" fmla="*/ 1751 w 3261"/>
              <a:gd name="T73" fmla="*/ 961 h 2969"/>
              <a:gd name="T74" fmla="*/ 1724 w 3261"/>
              <a:gd name="T75" fmla="*/ 944 h 2969"/>
              <a:gd name="T76" fmla="*/ 1695 w 3261"/>
              <a:gd name="T77" fmla="*/ 932 h 2969"/>
              <a:gd name="T78" fmla="*/ 1664 w 3261"/>
              <a:gd name="T79" fmla="*/ 924 h 2969"/>
              <a:gd name="T80" fmla="*/ 1631 w 3261"/>
              <a:gd name="T81" fmla="*/ 922 h 2969"/>
              <a:gd name="T82" fmla="*/ 1631 w 3261"/>
              <a:gd name="T83" fmla="*/ 0 h 2969"/>
              <a:gd name="T84" fmla="*/ 3261 w 3261"/>
              <a:gd name="T85" fmla="*/ 1639 h 2969"/>
              <a:gd name="T86" fmla="*/ 2955 w 3261"/>
              <a:gd name="T87" fmla="*/ 1946 h 2969"/>
              <a:gd name="T88" fmla="*/ 2650 w 3261"/>
              <a:gd name="T89" fmla="*/ 1639 h 2969"/>
              <a:gd name="T90" fmla="*/ 2650 w 3261"/>
              <a:gd name="T91" fmla="*/ 2969 h 2969"/>
              <a:gd name="T92" fmla="*/ 1835 w 3261"/>
              <a:gd name="T93" fmla="*/ 2969 h 2969"/>
              <a:gd name="T94" fmla="*/ 1835 w 3261"/>
              <a:gd name="T95" fmla="*/ 2355 h 2969"/>
              <a:gd name="T96" fmla="*/ 1426 w 3261"/>
              <a:gd name="T97" fmla="*/ 2355 h 2969"/>
              <a:gd name="T98" fmla="*/ 1426 w 3261"/>
              <a:gd name="T99" fmla="*/ 2969 h 2969"/>
              <a:gd name="T100" fmla="*/ 611 w 3261"/>
              <a:gd name="T101" fmla="*/ 2969 h 2969"/>
              <a:gd name="T102" fmla="*/ 611 w 3261"/>
              <a:gd name="T103" fmla="*/ 1639 h 2969"/>
              <a:gd name="T104" fmla="*/ 306 w 3261"/>
              <a:gd name="T105" fmla="*/ 1946 h 2969"/>
              <a:gd name="T106" fmla="*/ 0 w 3261"/>
              <a:gd name="T107" fmla="*/ 1639 h 2969"/>
              <a:gd name="T108" fmla="*/ 1631 w 3261"/>
              <a:gd name="T109" fmla="*/ 0 h 2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969">
                <a:moveTo>
                  <a:pt x="1631" y="922"/>
                </a:moveTo>
                <a:lnTo>
                  <a:pt x="1598" y="924"/>
                </a:lnTo>
                <a:lnTo>
                  <a:pt x="1566" y="932"/>
                </a:lnTo>
                <a:lnTo>
                  <a:pt x="1537" y="944"/>
                </a:lnTo>
                <a:lnTo>
                  <a:pt x="1510" y="961"/>
                </a:lnTo>
                <a:lnTo>
                  <a:pt x="1486" y="982"/>
                </a:lnTo>
                <a:lnTo>
                  <a:pt x="1466" y="1006"/>
                </a:lnTo>
                <a:lnTo>
                  <a:pt x="1449" y="1033"/>
                </a:lnTo>
                <a:lnTo>
                  <a:pt x="1437" y="1062"/>
                </a:lnTo>
                <a:lnTo>
                  <a:pt x="1429" y="1094"/>
                </a:lnTo>
                <a:lnTo>
                  <a:pt x="1426" y="1127"/>
                </a:lnTo>
                <a:lnTo>
                  <a:pt x="1429" y="1160"/>
                </a:lnTo>
                <a:lnTo>
                  <a:pt x="1437" y="1191"/>
                </a:lnTo>
                <a:lnTo>
                  <a:pt x="1449" y="1221"/>
                </a:lnTo>
                <a:lnTo>
                  <a:pt x="1466" y="1248"/>
                </a:lnTo>
                <a:lnTo>
                  <a:pt x="1486" y="1272"/>
                </a:lnTo>
                <a:lnTo>
                  <a:pt x="1510" y="1292"/>
                </a:lnTo>
                <a:lnTo>
                  <a:pt x="1537" y="1308"/>
                </a:lnTo>
                <a:lnTo>
                  <a:pt x="1566" y="1322"/>
                </a:lnTo>
                <a:lnTo>
                  <a:pt x="1598" y="1329"/>
                </a:lnTo>
                <a:lnTo>
                  <a:pt x="1631" y="1332"/>
                </a:lnTo>
                <a:lnTo>
                  <a:pt x="1664" y="1329"/>
                </a:lnTo>
                <a:lnTo>
                  <a:pt x="1695" y="1322"/>
                </a:lnTo>
                <a:lnTo>
                  <a:pt x="1724" y="1308"/>
                </a:lnTo>
                <a:lnTo>
                  <a:pt x="1751" y="1292"/>
                </a:lnTo>
                <a:lnTo>
                  <a:pt x="1774" y="1272"/>
                </a:lnTo>
                <a:lnTo>
                  <a:pt x="1796" y="1248"/>
                </a:lnTo>
                <a:lnTo>
                  <a:pt x="1812" y="1221"/>
                </a:lnTo>
                <a:lnTo>
                  <a:pt x="1824" y="1191"/>
                </a:lnTo>
                <a:lnTo>
                  <a:pt x="1832" y="1160"/>
                </a:lnTo>
                <a:lnTo>
                  <a:pt x="1835" y="1127"/>
                </a:lnTo>
                <a:lnTo>
                  <a:pt x="1832" y="1094"/>
                </a:lnTo>
                <a:lnTo>
                  <a:pt x="1824" y="1062"/>
                </a:lnTo>
                <a:lnTo>
                  <a:pt x="1812" y="1033"/>
                </a:lnTo>
                <a:lnTo>
                  <a:pt x="1796" y="1006"/>
                </a:lnTo>
                <a:lnTo>
                  <a:pt x="1774" y="982"/>
                </a:lnTo>
                <a:lnTo>
                  <a:pt x="1751" y="961"/>
                </a:lnTo>
                <a:lnTo>
                  <a:pt x="1724" y="944"/>
                </a:lnTo>
                <a:lnTo>
                  <a:pt x="1695" y="932"/>
                </a:lnTo>
                <a:lnTo>
                  <a:pt x="1664" y="924"/>
                </a:lnTo>
                <a:lnTo>
                  <a:pt x="1631" y="922"/>
                </a:lnTo>
                <a:close/>
                <a:moveTo>
                  <a:pt x="1631" y="0"/>
                </a:moveTo>
                <a:lnTo>
                  <a:pt x="3261" y="1639"/>
                </a:lnTo>
                <a:lnTo>
                  <a:pt x="2955" y="1946"/>
                </a:lnTo>
                <a:lnTo>
                  <a:pt x="2650" y="1639"/>
                </a:lnTo>
                <a:lnTo>
                  <a:pt x="2650" y="2969"/>
                </a:lnTo>
                <a:lnTo>
                  <a:pt x="1835" y="2969"/>
                </a:lnTo>
                <a:lnTo>
                  <a:pt x="1835" y="2355"/>
                </a:lnTo>
                <a:lnTo>
                  <a:pt x="1426" y="2355"/>
                </a:lnTo>
                <a:lnTo>
                  <a:pt x="1426" y="2969"/>
                </a:lnTo>
                <a:lnTo>
                  <a:pt x="611" y="2969"/>
                </a:lnTo>
                <a:lnTo>
                  <a:pt x="611" y="1639"/>
                </a:lnTo>
                <a:lnTo>
                  <a:pt x="306" y="1946"/>
                </a:lnTo>
                <a:lnTo>
                  <a:pt x="0" y="1639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21"/>
          <p:cNvSpPr>
            <a:spLocks noEditPoints="1"/>
          </p:cNvSpPr>
          <p:nvPr/>
        </p:nvSpPr>
        <p:spPr bwMode="auto">
          <a:xfrm>
            <a:off x="10843012" y="5932335"/>
            <a:ext cx="466133" cy="470703"/>
          </a:xfrm>
          <a:custGeom>
            <a:avLst/>
            <a:gdLst>
              <a:gd name="T0" fmla="*/ 1019 w 3262"/>
              <a:gd name="T1" fmla="*/ 2057 h 3292"/>
              <a:gd name="T2" fmla="*/ 1019 w 3262"/>
              <a:gd name="T3" fmla="*/ 2469 h 3292"/>
              <a:gd name="T4" fmla="*/ 1427 w 3262"/>
              <a:gd name="T5" fmla="*/ 2469 h 3292"/>
              <a:gd name="T6" fmla="*/ 1427 w 3262"/>
              <a:gd name="T7" fmla="*/ 2057 h 3292"/>
              <a:gd name="T8" fmla="*/ 1019 w 3262"/>
              <a:gd name="T9" fmla="*/ 2057 h 3292"/>
              <a:gd name="T10" fmla="*/ 204 w 3262"/>
              <a:gd name="T11" fmla="*/ 2057 h 3292"/>
              <a:gd name="T12" fmla="*/ 204 w 3262"/>
              <a:gd name="T13" fmla="*/ 2469 h 3292"/>
              <a:gd name="T14" fmla="*/ 612 w 3262"/>
              <a:gd name="T15" fmla="*/ 2469 h 3292"/>
              <a:gd name="T16" fmla="*/ 612 w 3262"/>
              <a:gd name="T17" fmla="*/ 2057 h 3292"/>
              <a:gd name="T18" fmla="*/ 204 w 3262"/>
              <a:gd name="T19" fmla="*/ 2057 h 3292"/>
              <a:gd name="T20" fmla="*/ 1835 w 3262"/>
              <a:gd name="T21" fmla="*/ 1439 h 3292"/>
              <a:gd name="T22" fmla="*/ 3262 w 3262"/>
              <a:gd name="T23" fmla="*/ 1439 h 3292"/>
              <a:gd name="T24" fmla="*/ 3262 w 3262"/>
              <a:gd name="T25" fmla="*/ 3292 h 3292"/>
              <a:gd name="T26" fmla="*/ 2855 w 3262"/>
              <a:gd name="T27" fmla="*/ 3292 h 3292"/>
              <a:gd name="T28" fmla="*/ 2855 w 3262"/>
              <a:gd name="T29" fmla="*/ 2469 h 3292"/>
              <a:gd name="T30" fmla="*/ 2243 w 3262"/>
              <a:gd name="T31" fmla="*/ 2469 h 3292"/>
              <a:gd name="T32" fmla="*/ 2243 w 3262"/>
              <a:gd name="T33" fmla="*/ 3292 h 3292"/>
              <a:gd name="T34" fmla="*/ 1835 w 3262"/>
              <a:gd name="T35" fmla="*/ 3292 h 3292"/>
              <a:gd name="T36" fmla="*/ 1835 w 3262"/>
              <a:gd name="T37" fmla="*/ 1439 h 3292"/>
              <a:gd name="T38" fmla="*/ 1019 w 3262"/>
              <a:gd name="T39" fmla="*/ 1234 h 3292"/>
              <a:gd name="T40" fmla="*/ 1019 w 3262"/>
              <a:gd name="T41" fmla="*/ 1646 h 3292"/>
              <a:gd name="T42" fmla="*/ 1427 w 3262"/>
              <a:gd name="T43" fmla="*/ 1646 h 3292"/>
              <a:gd name="T44" fmla="*/ 1427 w 3262"/>
              <a:gd name="T45" fmla="*/ 1234 h 3292"/>
              <a:gd name="T46" fmla="*/ 1019 w 3262"/>
              <a:gd name="T47" fmla="*/ 1234 h 3292"/>
              <a:gd name="T48" fmla="*/ 204 w 3262"/>
              <a:gd name="T49" fmla="*/ 1234 h 3292"/>
              <a:gd name="T50" fmla="*/ 204 w 3262"/>
              <a:gd name="T51" fmla="*/ 1646 h 3292"/>
              <a:gd name="T52" fmla="*/ 612 w 3262"/>
              <a:gd name="T53" fmla="*/ 1646 h 3292"/>
              <a:gd name="T54" fmla="*/ 612 w 3262"/>
              <a:gd name="T55" fmla="*/ 1234 h 3292"/>
              <a:gd name="T56" fmla="*/ 204 w 3262"/>
              <a:gd name="T57" fmla="*/ 1234 h 3292"/>
              <a:gd name="T58" fmla="*/ 1835 w 3262"/>
              <a:gd name="T59" fmla="*/ 1028 h 3292"/>
              <a:gd name="T60" fmla="*/ 3262 w 3262"/>
              <a:gd name="T61" fmla="*/ 1028 h 3292"/>
              <a:gd name="T62" fmla="*/ 3262 w 3262"/>
              <a:gd name="T63" fmla="*/ 1234 h 3292"/>
              <a:gd name="T64" fmla="*/ 1835 w 3262"/>
              <a:gd name="T65" fmla="*/ 1234 h 3292"/>
              <a:gd name="T66" fmla="*/ 1835 w 3262"/>
              <a:gd name="T67" fmla="*/ 1028 h 3292"/>
              <a:gd name="T68" fmla="*/ 1019 w 3262"/>
              <a:gd name="T69" fmla="*/ 411 h 3292"/>
              <a:gd name="T70" fmla="*/ 1019 w 3262"/>
              <a:gd name="T71" fmla="*/ 823 h 3292"/>
              <a:gd name="T72" fmla="*/ 1427 w 3262"/>
              <a:gd name="T73" fmla="*/ 823 h 3292"/>
              <a:gd name="T74" fmla="*/ 1427 w 3262"/>
              <a:gd name="T75" fmla="*/ 411 h 3292"/>
              <a:gd name="T76" fmla="*/ 1019 w 3262"/>
              <a:gd name="T77" fmla="*/ 411 h 3292"/>
              <a:gd name="T78" fmla="*/ 204 w 3262"/>
              <a:gd name="T79" fmla="*/ 411 h 3292"/>
              <a:gd name="T80" fmla="*/ 204 w 3262"/>
              <a:gd name="T81" fmla="*/ 823 h 3292"/>
              <a:gd name="T82" fmla="*/ 612 w 3262"/>
              <a:gd name="T83" fmla="*/ 823 h 3292"/>
              <a:gd name="T84" fmla="*/ 612 w 3262"/>
              <a:gd name="T85" fmla="*/ 411 h 3292"/>
              <a:gd name="T86" fmla="*/ 204 w 3262"/>
              <a:gd name="T87" fmla="*/ 411 h 3292"/>
              <a:gd name="T88" fmla="*/ 0 w 3262"/>
              <a:gd name="T89" fmla="*/ 0 h 3292"/>
              <a:gd name="T90" fmla="*/ 1631 w 3262"/>
              <a:gd name="T91" fmla="*/ 0 h 3292"/>
              <a:gd name="T92" fmla="*/ 1631 w 3262"/>
              <a:gd name="T93" fmla="*/ 3292 h 3292"/>
              <a:gd name="T94" fmla="*/ 0 w 3262"/>
              <a:gd name="T95" fmla="*/ 3292 h 3292"/>
              <a:gd name="T96" fmla="*/ 0 w 3262"/>
              <a:gd name="T9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2" h="3292">
                <a:moveTo>
                  <a:pt x="1019" y="2057"/>
                </a:moveTo>
                <a:lnTo>
                  <a:pt x="1019" y="2469"/>
                </a:lnTo>
                <a:lnTo>
                  <a:pt x="1427" y="2469"/>
                </a:lnTo>
                <a:lnTo>
                  <a:pt x="1427" y="2057"/>
                </a:lnTo>
                <a:lnTo>
                  <a:pt x="1019" y="2057"/>
                </a:lnTo>
                <a:close/>
                <a:moveTo>
                  <a:pt x="204" y="2057"/>
                </a:moveTo>
                <a:lnTo>
                  <a:pt x="204" y="2469"/>
                </a:lnTo>
                <a:lnTo>
                  <a:pt x="612" y="2469"/>
                </a:lnTo>
                <a:lnTo>
                  <a:pt x="612" y="2057"/>
                </a:lnTo>
                <a:lnTo>
                  <a:pt x="204" y="2057"/>
                </a:lnTo>
                <a:close/>
                <a:moveTo>
                  <a:pt x="1835" y="1439"/>
                </a:moveTo>
                <a:lnTo>
                  <a:pt x="3262" y="1439"/>
                </a:lnTo>
                <a:lnTo>
                  <a:pt x="3262" y="3292"/>
                </a:lnTo>
                <a:lnTo>
                  <a:pt x="2855" y="3292"/>
                </a:lnTo>
                <a:lnTo>
                  <a:pt x="2855" y="2469"/>
                </a:lnTo>
                <a:lnTo>
                  <a:pt x="2243" y="2469"/>
                </a:lnTo>
                <a:lnTo>
                  <a:pt x="2243" y="3292"/>
                </a:lnTo>
                <a:lnTo>
                  <a:pt x="1835" y="3292"/>
                </a:lnTo>
                <a:lnTo>
                  <a:pt x="1835" y="1439"/>
                </a:lnTo>
                <a:close/>
                <a:moveTo>
                  <a:pt x="1019" y="1234"/>
                </a:moveTo>
                <a:lnTo>
                  <a:pt x="1019" y="1646"/>
                </a:lnTo>
                <a:lnTo>
                  <a:pt x="1427" y="1646"/>
                </a:lnTo>
                <a:lnTo>
                  <a:pt x="1427" y="1234"/>
                </a:lnTo>
                <a:lnTo>
                  <a:pt x="1019" y="1234"/>
                </a:lnTo>
                <a:close/>
                <a:moveTo>
                  <a:pt x="204" y="1234"/>
                </a:moveTo>
                <a:lnTo>
                  <a:pt x="204" y="1646"/>
                </a:lnTo>
                <a:lnTo>
                  <a:pt x="612" y="1646"/>
                </a:lnTo>
                <a:lnTo>
                  <a:pt x="612" y="1234"/>
                </a:lnTo>
                <a:lnTo>
                  <a:pt x="204" y="1234"/>
                </a:lnTo>
                <a:close/>
                <a:moveTo>
                  <a:pt x="1835" y="1028"/>
                </a:moveTo>
                <a:lnTo>
                  <a:pt x="3262" y="1028"/>
                </a:lnTo>
                <a:lnTo>
                  <a:pt x="3262" y="1234"/>
                </a:lnTo>
                <a:lnTo>
                  <a:pt x="1835" y="1234"/>
                </a:lnTo>
                <a:lnTo>
                  <a:pt x="1835" y="1028"/>
                </a:lnTo>
                <a:close/>
                <a:moveTo>
                  <a:pt x="1019" y="411"/>
                </a:moveTo>
                <a:lnTo>
                  <a:pt x="1019" y="823"/>
                </a:lnTo>
                <a:lnTo>
                  <a:pt x="1427" y="823"/>
                </a:lnTo>
                <a:lnTo>
                  <a:pt x="1427" y="411"/>
                </a:lnTo>
                <a:lnTo>
                  <a:pt x="1019" y="411"/>
                </a:lnTo>
                <a:close/>
                <a:moveTo>
                  <a:pt x="204" y="411"/>
                </a:moveTo>
                <a:lnTo>
                  <a:pt x="204" y="823"/>
                </a:lnTo>
                <a:lnTo>
                  <a:pt x="612" y="823"/>
                </a:lnTo>
                <a:lnTo>
                  <a:pt x="612" y="411"/>
                </a:lnTo>
                <a:lnTo>
                  <a:pt x="204" y="411"/>
                </a:lnTo>
                <a:close/>
                <a:moveTo>
                  <a:pt x="0" y="0"/>
                </a:moveTo>
                <a:lnTo>
                  <a:pt x="1631" y="0"/>
                </a:lnTo>
                <a:lnTo>
                  <a:pt x="1631" y="329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1"/>
          <p:cNvSpPr>
            <a:spLocks noEditPoints="1"/>
          </p:cNvSpPr>
          <p:nvPr/>
        </p:nvSpPr>
        <p:spPr bwMode="auto">
          <a:xfrm>
            <a:off x="1371728" y="589401"/>
            <a:ext cx="469931" cy="351295"/>
          </a:xfrm>
          <a:custGeom>
            <a:avLst/>
            <a:gdLst>
              <a:gd name="T0" fmla="*/ 2650 w 3261"/>
              <a:gd name="T1" fmla="*/ 2036 h 2443"/>
              <a:gd name="T2" fmla="*/ 2650 w 3261"/>
              <a:gd name="T3" fmla="*/ 2239 h 2443"/>
              <a:gd name="T4" fmla="*/ 2853 w 3261"/>
              <a:gd name="T5" fmla="*/ 2239 h 2443"/>
              <a:gd name="T6" fmla="*/ 2853 w 3261"/>
              <a:gd name="T7" fmla="*/ 2036 h 2443"/>
              <a:gd name="T8" fmla="*/ 2650 w 3261"/>
              <a:gd name="T9" fmla="*/ 2036 h 2443"/>
              <a:gd name="T10" fmla="*/ 0 w 3261"/>
              <a:gd name="T11" fmla="*/ 1832 h 2443"/>
              <a:gd name="T12" fmla="*/ 3261 w 3261"/>
              <a:gd name="T13" fmla="*/ 1832 h 2443"/>
              <a:gd name="T14" fmla="*/ 3258 w 3261"/>
              <a:gd name="T15" fmla="*/ 1895 h 2443"/>
              <a:gd name="T16" fmla="*/ 3249 w 3261"/>
              <a:gd name="T17" fmla="*/ 1955 h 2443"/>
              <a:gd name="T18" fmla="*/ 3234 w 3261"/>
              <a:gd name="T19" fmla="*/ 2014 h 2443"/>
              <a:gd name="T20" fmla="*/ 3213 w 3261"/>
              <a:gd name="T21" fmla="*/ 2070 h 2443"/>
              <a:gd name="T22" fmla="*/ 3188 w 3261"/>
              <a:gd name="T23" fmla="*/ 2123 h 2443"/>
              <a:gd name="T24" fmla="*/ 3156 w 3261"/>
              <a:gd name="T25" fmla="*/ 2173 h 2443"/>
              <a:gd name="T26" fmla="*/ 3121 w 3261"/>
              <a:gd name="T27" fmla="*/ 2220 h 2443"/>
              <a:gd name="T28" fmla="*/ 3082 w 3261"/>
              <a:gd name="T29" fmla="*/ 2263 h 2443"/>
              <a:gd name="T30" fmla="*/ 3039 w 3261"/>
              <a:gd name="T31" fmla="*/ 2304 h 2443"/>
              <a:gd name="T32" fmla="*/ 2992 w 3261"/>
              <a:gd name="T33" fmla="*/ 2339 h 2443"/>
              <a:gd name="T34" fmla="*/ 2941 w 3261"/>
              <a:gd name="T35" fmla="*/ 2369 h 2443"/>
              <a:gd name="T36" fmla="*/ 2887 w 3261"/>
              <a:gd name="T37" fmla="*/ 2395 h 2443"/>
              <a:gd name="T38" fmla="*/ 2831 w 3261"/>
              <a:gd name="T39" fmla="*/ 2415 h 2443"/>
              <a:gd name="T40" fmla="*/ 2773 w 3261"/>
              <a:gd name="T41" fmla="*/ 2430 h 2443"/>
              <a:gd name="T42" fmla="*/ 2712 w 3261"/>
              <a:gd name="T43" fmla="*/ 2439 h 2443"/>
              <a:gd name="T44" fmla="*/ 2650 w 3261"/>
              <a:gd name="T45" fmla="*/ 2443 h 2443"/>
              <a:gd name="T46" fmla="*/ 611 w 3261"/>
              <a:gd name="T47" fmla="*/ 2443 h 2443"/>
              <a:gd name="T48" fmla="*/ 549 w 3261"/>
              <a:gd name="T49" fmla="*/ 2439 h 2443"/>
              <a:gd name="T50" fmla="*/ 489 w 3261"/>
              <a:gd name="T51" fmla="*/ 2430 h 2443"/>
              <a:gd name="T52" fmla="*/ 430 w 3261"/>
              <a:gd name="T53" fmla="*/ 2415 h 2443"/>
              <a:gd name="T54" fmla="*/ 373 w 3261"/>
              <a:gd name="T55" fmla="*/ 2395 h 2443"/>
              <a:gd name="T56" fmla="*/ 320 w 3261"/>
              <a:gd name="T57" fmla="*/ 2369 h 2443"/>
              <a:gd name="T58" fmla="*/ 270 w 3261"/>
              <a:gd name="T59" fmla="*/ 2339 h 2443"/>
              <a:gd name="T60" fmla="*/ 223 w 3261"/>
              <a:gd name="T61" fmla="*/ 2304 h 2443"/>
              <a:gd name="T62" fmla="*/ 179 w 3261"/>
              <a:gd name="T63" fmla="*/ 2263 h 2443"/>
              <a:gd name="T64" fmla="*/ 140 w 3261"/>
              <a:gd name="T65" fmla="*/ 2220 h 2443"/>
              <a:gd name="T66" fmla="*/ 104 w 3261"/>
              <a:gd name="T67" fmla="*/ 2173 h 2443"/>
              <a:gd name="T68" fmla="*/ 74 w 3261"/>
              <a:gd name="T69" fmla="*/ 2123 h 2443"/>
              <a:gd name="T70" fmla="*/ 48 w 3261"/>
              <a:gd name="T71" fmla="*/ 2070 h 2443"/>
              <a:gd name="T72" fmla="*/ 27 w 3261"/>
              <a:gd name="T73" fmla="*/ 2014 h 2443"/>
              <a:gd name="T74" fmla="*/ 12 w 3261"/>
              <a:gd name="T75" fmla="*/ 1955 h 2443"/>
              <a:gd name="T76" fmla="*/ 3 w 3261"/>
              <a:gd name="T77" fmla="*/ 1895 h 2443"/>
              <a:gd name="T78" fmla="*/ 0 w 3261"/>
              <a:gd name="T79" fmla="*/ 1832 h 2443"/>
              <a:gd name="T80" fmla="*/ 204 w 3261"/>
              <a:gd name="T81" fmla="*/ 0 h 2443"/>
              <a:gd name="T82" fmla="*/ 3057 w 3261"/>
              <a:gd name="T83" fmla="*/ 0 h 2443"/>
              <a:gd name="T84" fmla="*/ 3261 w 3261"/>
              <a:gd name="T85" fmla="*/ 1629 h 2443"/>
              <a:gd name="T86" fmla="*/ 0 w 3261"/>
              <a:gd name="T87" fmla="*/ 1629 h 2443"/>
              <a:gd name="T88" fmla="*/ 204 w 3261"/>
              <a:gd name="T89" fmla="*/ 0 h 2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1" h="2443">
                <a:moveTo>
                  <a:pt x="2650" y="2036"/>
                </a:moveTo>
                <a:lnTo>
                  <a:pt x="2650" y="2239"/>
                </a:lnTo>
                <a:lnTo>
                  <a:pt x="2853" y="2239"/>
                </a:lnTo>
                <a:lnTo>
                  <a:pt x="2853" y="2036"/>
                </a:lnTo>
                <a:lnTo>
                  <a:pt x="2650" y="2036"/>
                </a:lnTo>
                <a:close/>
                <a:moveTo>
                  <a:pt x="0" y="1832"/>
                </a:moveTo>
                <a:lnTo>
                  <a:pt x="3261" y="1832"/>
                </a:lnTo>
                <a:lnTo>
                  <a:pt x="3258" y="1895"/>
                </a:lnTo>
                <a:lnTo>
                  <a:pt x="3249" y="1955"/>
                </a:lnTo>
                <a:lnTo>
                  <a:pt x="3234" y="2014"/>
                </a:lnTo>
                <a:lnTo>
                  <a:pt x="3213" y="2070"/>
                </a:lnTo>
                <a:lnTo>
                  <a:pt x="3188" y="2123"/>
                </a:lnTo>
                <a:lnTo>
                  <a:pt x="3156" y="2173"/>
                </a:lnTo>
                <a:lnTo>
                  <a:pt x="3121" y="2220"/>
                </a:lnTo>
                <a:lnTo>
                  <a:pt x="3082" y="2263"/>
                </a:lnTo>
                <a:lnTo>
                  <a:pt x="3039" y="2304"/>
                </a:lnTo>
                <a:lnTo>
                  <a:pt x="2992" y="2339"/>
                </a:lnTo>
                <a:lnTo>
                  <a:pt x="2941" y="2369"/>
                </a:lnTo>
                <a:lnTo>
                  <a:pt x="2887" y="2395"/>
                </a:lnTo>
                <a:lnTo>
                  <a:pt x="2831" y="2415"/>
                </a:lnTo>
                <a:lnTo>
                  <a:pt x="2773" y="2430"/>
                </a:lnTo>
                <a:lnTo>
                  <a:pt x="2712" y="2439"/>
                </a:lnTo>
                <a:lnTo>
                  <a:pt x="2650" y="2443"/>
                </a:lnTo>
                <a:lnTo>
                  <a:pt x="611" y="2443"/>
                </a:lnTo>
                <a:lnTo>
                  <a:pt x="549" y="2439"/>
                </a:lnTo>
                <a:lnTo>
                  <a:pt x="489" y="2430"/>
                </a:lnTo>
                <a:lnTo>
                  <a:pt x="430" y="2415"/>
                </a:lnTo>
                <a:lnTo>
                  <a:pt x="373" y="2395"/>
                </a:lnTo>
                <a:lnTo>
                  <a:pt x="320" y="2369"/>
                </a:lnTo>
                <a:lnTo>
                  <a:pt x="270" y="2339"/>
                </a:lnTo>
                <a:lnTo>
                  <a:pt x="223" y="2304"/>
                </a:lnTo>
                <a:lnTo>
                  <a:pt x="179" y="2263"/>
                </a:lnTo>
                <a:lnTo>
                  <a:pt x="140" y="2220"/>
                </a:lnTo>
                <a:lnTo>
                  <a:pt x="104" y="2173"/>
                </a:lnTo>
                <a:lnTo>
                  <a:pt x="74" y="2123"/>
                </a:lnTo>
                <a:lnTo>
                  <a:pt x="48" y="2070"/>
                </a:lnTo>
                <a:lnTo>
                  <a:pt x="27" y="2014"/>
                </a:lnTo>
                <a:lnTo>
                  <a:pt x="12" y="1955"/>
                </a:lnTo>
                <a:lnTo>
                  <a:pt x="3" y="1895"/>
                </a:lnTo>
                <a:lnTo>
                  <a:pt x="0" y="1832"/>
                </a:lnTo>
                <a:close/>
                <a:moveTo>
                  <a:pt x="204" y="0"/>
                </a:moveTo>
                <a:lnTo>
                  <a:pt x="3057" y="0"/>
                </a:lnTo>
                <a:lnTo>
                  <a:pt x="3261" y="1629"/>
                </a:lnTo>
                <a:lnTo>
                  <a:pt x="0" y="1629"/>
                </a:lnTo>
                <a:lnTo>
                  <a:pt x="20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26"/>
          <p:cNvSpPr/>
          <p:nvPr/>
        </p:nvSpPr>
        <p:spPr bwMode="auto">
          <a:xfrm>
            <a:off x="614209" y="560030"/>
            <a:ext cx="469931" cy="410036"/>
          </a:xfrm>
          <a:custGeom>
            <a:avLst/>
            <a:gdLst>
              <a:gd name="T0" fmla="*/ 478 w 3261"/>
              <a:gd name="T1" fmla="*/ 478 h 2852"/>
              <a:gd name="T2" fmla="*/ 621 w 3261"/>
              <a:gd name="T3" fmla="*/ 350 h 2852"/>
              <a:gd name="T4" fmla="*/ 780 w 3261"/>
              <a:gd name="T5" fmla="*/ 240 h 2852"/>
              <a:gd name="T6" fmla="*/ 951 w 3261"/>
              <a:gd name="T7" fmla="*/ 147 h 2852"/>
              <a:gd name="T8" fmla="*/ 1134 w 3261"/>
              <a:gd name="T9" fmla="*/ 77 h 2852"/>
              <a:gd name="T10" fmla="*/ 1327 w 3261"/>
              <a:gd name="T11" fmla="*/ 28 h 2852"/>
              <a:gd name="T12" fmla="*/ 1528 w 3261"/>
              <a:gd name="T13" fmla="*/ 3 h 2852"/>
              <a:gd name="T14" fmla="*/ 1631 w 3261"/>
              <a:gd name="T15" fmla="*/ 0 h 2852"/>
              <a:gd name="T16" fmla="*/ 1835 w 3261"/>
              <a:gd name="T17" fmla="*/ 13 h 2852"/>
              <a:gd name="T18" fmla="*/ 2032 w 3261"/>
              <a:gd name="T19" fmla="*/ 50 h 2852"/>
              <a:gd name="T20" fmla="*/ 2220 w 3261"/>
              <a:gd name="T21" fmla="*/ 109 h 2852"/>
              <a:gd name="T22" fmla="*/ 2397 w 3261"/>
              <a:gd name="T23" fmla="*/ 191 h 2852"/>
              <a:gd name="T24" fmla="*/ 2562 w 3261"/>
              <a:gd name="T25" fmla="*/ 292 h 2852"/>
              <a:gd name="T26" fmla="*/ 2714 w 3261"/>
              <a:gd name="T27" fmla="*/ 411 h 2852"/>
              <a:gd name="T28" fmla="*/ 2849 w 3261"/>
              <a:gd name="T29" fmla="*/ 548 h 2852"/>
              <a:gd name="T30" fmla="*/ 2969 w 3261"/>
              <a:gd name="T31" fmla="*/ 699 h 2852"/>
              <a:gd name="T32" fmla="*/ 3070 w 3261"/>
              <a:gd name="T33" fmla="*/ 864 h 2852"/>
              <a:gd name="T34" fmla="*/ 3151 w 3261"/>
              <a:gd name="T35" fmla="*/ 1041 h 2852"/>
              <a:gd name="T36" fmla="*/ 3212 w 3261"/>
              <a:gd name="T37" fmla="*/ 1229 h 2852"/>
              <a:gd name="T38" fmla="*/ 3249 w 3261"/>
              <a:gd name="T39" fmla="*/ 1425 h 2852"/>
              <a:gd name="T40" fmla="*/ 3261 w 3261"/>
              <a:gd name="T41" fmla="*/ 1630 h 2852"/>
              <a:gd name="T42" fmla="*/ 3250 w 3261"/>
              <a:gd name="T43" fmla="*/ 1822 h 2852"/>
              <a:gd name="T44" fmla="*/ 3217 w 3261"/>
              <a:gd name="T45" fmla="*/ 2007 h 2852"/>
              <a:gd name="T46" fmla="*/ 3164 w 3261"/>
              <a:gd name="T47" fmla="*/ 2185 h 2852"/>
              <a:gd name="T48" fmla="*/ 3092 w 3261"/>
              <a:gd name="T49" fmla="*/ 2352 h 2852"/>
              <a:gd name="T50" fmla="*/ 3003 w 3261"/>
              <a:gd name="T51" fmla="*/ 2511 h 2852"/>
              <a:gd name="T52" fmla="*/ 2896 w 3261"/>
              <a:gd name="T53" fmla="*/ 2657 h 2852"/>
              <a:gd name="T54" fmla="*/ 2775 w 3261"/>
              <a:gd name="T55" fmla="*/ 2791 h 2852"/>
              <a:gd name="T56" fmla="*/ 2440 w 3261"/>
              <a:gd name="T57" fmla="*/ 2547 h 2852"/>
              <a:gd name="T58" fmla="*/ 2549 w 3261"/>
              <a:gd name="T59" fmla="*/ 2436 h 2852"/>
              <a:gd name="T60" fmla="*/ 2646 w 3261"/>
              <a:gd name="T61" fmla="*/ 2312 h 2852"/>
              <a:gd name="T62" fmla="*/ 2725 w 3261"/>
              <a:gd name="T63" fmla="*/ 2177 h 2852"/>
              <a:gd name="T64" fmla="*/ 2786 w 3261"/>
              <a:gd name="T65" fmla="*/ 2030 h 2852"/>
              <a:gd name="T66" fmla="*/ 2828 w 3261"/>
              <a:gd name="T67" fmla="*/ 1876 h 2852"/>
              <a:gd name="T68" fmla="*/ 2850 w 3261"/>
              <a:gd name="T69" fmla="*/ 1713 h 2852"/>
              <a:gd name="T70" fmla="*/ 2850 w 3261"/>
              <a:gd name="T71" fmla="*/ 1543 h 2852"/>
              <a:gd name="T72" fmla="*/ 2826 w 3261"/>
              <a:gd name="T73" fmla="*/ 1373 h 2852"/>
              <a:gd name="T74" fmla="*/ 2780 w 3261"/>
              <a:gd name="T75" fmla="*/ 1212 h 2852"/>
              <a:gd name="T76" fmla="*/ 2713 w 3261"/>
              <a:gd name="T77" fmla="*/ 1060 h 2852"/>
              <a:gd name="T78" fmla="*/ 2628 w 3261"/>
              <a:gd name="T79" fmla="*/ 921 h 2852"/>
              <a:gd name="T80" fmla="*/ 2524 w 3261"/>
              <a:gd name="T81" fmla="*/ 794 h 2852"/>
              <a:gd name="T82" fmla="*/ 2405 w 3261"/>
              <a:gd name="T83" fmla="*/ 683 h 2852"/>
              <a:gd name="T84" fmla="*/ 2271 w 3261"/>
              <a:gd name="T85" fmla="*/ 589 h 2852"/>
              <a:gd name="T86" fmla="*/ 2126 w 3261"/>
              <a:gd name="T87" fmla="*/ 512 h 2852"/>
              <a:gd name="T88" fmla="*/ 1969 w 3261"/>
              <a:gd name="T89" fmla="*/ 454 h 2852"/>
              <a:gd name="T90" fmla="*/ 1804 w 3261"/>
              <a:gd name="T91" fmla="*/ 419 h 2852"/>
              <a:gd name="T92" fmla="*/ 1631 w 3261"/>
              <a:gd name="T93" fmla="*/ 407 h 2852"/>
              <a:gd name="T94" fmla="*/ 1464 w 3261"/>
              <a:gd name="T95" fmla="*/ 418 h 2852"/>
              <a:gd name="T96" fmla="*/ 1306 w 3261"/>
              <a:gd name="T97" fmla="*/ 451 h 2852"/>
              <a:gd name="T98" fmla="*/ 1154 w 3261"/>
              <a:gd name="T99" fmla="*/ 504 h 2852"/>
              <a:gd name="T100" fmla="*/ 1014 w 3261"/>
              <a:gd name="T101" fmla="*/ 575 h 2852"/>
              <a:gd name="T102" fmla="*/ 883 w 3261"/>
              <a:gd name="T103" fmla="*/ 662 h 2852"/>
              <a:gd name="T104" fmla="*/ 766 w 3261"/>
              <a:gd name="T105" fmla="*/ 765 h 2852"/>
              <a:gd name="T106" fmla="*/ 0 w 3261"/>
              <a:gd name="T107" fmla="*/ 122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852">
                <a:moveTo>
                  <a:pt x="0" y="0"/>
                </a:moveTo>
                <a:lnTo>
                  <a:pt x="478" y="478"/>
                </a:lnTo>
                <a:lnTo>
                  <a:pt x="548" y="411"/>
                </a:lnTo>
                <a:lnTo>
                  <a:pt x="621" y="350"/>
                </a:lnTo>
                <a:lnTo>
                  <a:pt x="700" y="292"/>
                </a:lnTo>
                <a:lnTo>
                  <a:pt x="780" y="240"/>
                </a:lnTo>
                <a:lnTo>
                  <a:pt x="864" y="191"/>
                </a:lnTo>
                <a:lnTo>
                  <a:pt x="951" y="147"/>
                </a:lnTo>
                <a:lnTo>
                  <a:pt x="1042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39"/>
                </a:lnTo>
                <a:lnTo>
                  <a:pt x="2562" y="292"/>
                </a:lnTo>
                <a:lnTo>
                  <a:pt x="2640" y="349"/>
                </a:lnTo>
                <a:lnTo>
                  <a:pt x="2714" y="411"/>
                </a:lnTo>
                <a:lnTo>
                  <a:pt x="2783" y="478"/>
                </a:lnTo>
                <a:lnTo>
                  <a:pt x="2849" y="548"/>
                </a:lnTo>
                <a:lnTo>
                  <a:pt x="2912" y="621"/>
                </a:lnTo>
                <a:lnTo>
                  <a:pt x="2969" y="699"/>
                </a:lnTo>
                <a:lnTo>
                  <a:pt x="3022" y="779"/>
                </a:lnTo>
                <a:lnTo>
                  <a:pt x="3070" y="864"/>
                </a:lnTo>
                <a:lnTo>
                  <a:pt x="3113" y="951"/>
                </a:lnTo>
                <a:lnTo>
                  <a:pt x="3151" y="1041"/>
                </a:lnTo>
                <a:lnTo>
                  <a:pt x="3184" y="1134"/>
                </a:lnTo>
                <a:lnTo>
                  <a:pt x="3212" y="1229"/>
                </a:lnTo>
                <a:lnTo>
                  <a:pt x="3233" y="1326"/>
                </a:lnTo>
                <a:lnTo>
                  <a:pt x="3249" y="1425"/>
                </a:lnTo>
                <a:lnTo>
                  <a:pt x="3258" y="1527"/>
                </a:lnTo>
                <a:lnTo>
                  <a:pt x="3261" y="1630"/>
                </a:lnTo>
                <a:lnTo>
                  <a:pt x="3258" y="1726"/>
                </a:lnTo>
                <a:lnTo>
                  <a:pt x="3250" y="1822"/>
                </a:lnTo>
                <a:lnTo>
                  <a:pt x="3236" y="1915"/>
                </a:lnTo>
                <a:lnTo>
                  <a:pt x="3217" y="2007"/>
                </a:lnTo>
                <a:lnTo>
                  <a:pt x="3194" y="2096"/>
                </a:lnTo>
                <a:lnTo>
                  <a:pt x="3164" y="2185"/>
                </a:lnTo>
                <a:lnTo>
                  <a:pt x="3130" y="2270"/>
                </a:lnTo>
                <a:lnTo>
                  <a:pt x="3092" y="2352"/>
                </a:lnTo>
                <a:lnTo>
                  <a:pt x="3049" y="2433"/>
                </a:lnTo>
                <a:lnTo>
                  <a:pt x="3003" y="2511"/>
                </a:lnTo>
                <a:lnTo>
                  <a:pt x="2952" y="2585"/>
                </a:lnTo>
                <a:lnTo>
                  <a:pt x="2896" y="2657"/>
                </a:lnTo>
                <a:lnTo>
                  <a:pt x="2837" y="2725"/>
                </a:lnTo>
                <a:lnTo>
                  <a:pt x="2775" y="2791"/>
                </a:lnTo>
                <a:lnTo>
                  <a:pt x="2709" y="2852"/>
                </a:lnTo>
                <a:lnTo>
                  <a:pt x="2440" y="2547"/>
                </a:lnTo>
                <a:lnTo>
                  <a:pt x="2496" y="2493"/>
                </a:lnTo>
                <a:lnTo>
                  <a:pt x="2549" y="2436"/>
                </a:lnTo>
                <a:lnTo>
                  <a:pt x="2599" y="2375"/>
                </a:lnTo>
                <a:lnTo>
                  <a:pt x="2646" y="2312"/>
                </a:lnTo>
                <a:lnTo>
                  <a:pt x="2687" y="2246"/>
                </a:lnTo>
                <a:lnTo>
                  <a:pt x="2725" y="2177"/>
                </a:lnTo>
                <a:lnTo>
                  <a:pt x="2758" y="2105"/>
                </a:lnTo>
                <a:lnTo>
                  <a:pt x="2786" y="2030"/>
                </a:lnTo>
                <a:lnTo>
                  <a:pt x="2810" y="1954"/>
                </a:lnTo>
                <a:lnTo>
                  <a:pt x="2828" y="1876"/>
                </a:lnTo>
                <a:lnTo>
                  <a:pt x="2842" y="1796"/>
                </a:lnTo>
                <a:lnTo>
                  <a:pt x="2850" y="1713"/>
                </a:lnTo>
                <a:lnTo>
                  <a:pt x="2853" y="1630"/>
                </a:lnTo>
                <a:lnTo>
                  <a:pt x="2850" y="1543"/>
                </a:lnTo>
                <a:lnTo>
                  <a:pt x="2841" y="1457"/>
                </a:lnTo>
                <a:lnTo>
                  <a:pt x="2826" y="1373"/>
                </a:lnTo>
                <a:lnTo>
                  <a:pt x="2806" y="1291"/>
                </a:lnTo>
                <a:lnTo>
                  <a:pt x="2780" y="1212"/>
                </a:lnTo>
                <a:lnTo>
                  <a:pt x="2749" y="1136"/>
                </a:lnTo>
                <a:lnTo>
                  <a:pt x="2713" y="1060"/>
                </a:lnTo>
                <a:lnTo>
                  <a:pt x="2673" y="989"/>
                </a:lnTo>
                <a:lnTo>
                  <a:pt x="2628" y="921"/>
                </a:lnTo>
                <a:lnTo>
                  <a:pt x="2577" y="857"/>
                </a:lnTo>
                <a:lnTo>
                  <a:pt x="2524" y="794"/>
                </a:lnTo>
                <a:lnTo>
                  <a:pt x="2466" y="737"/>
                </a:lnTo>
                <a:lnTo>
                  <a:pt x="2405" y="683"/>
                </a:lnTo>
                <a:lnTo>
                  <a:pt x="2339" y="634"/>
                </a:lnTo>
                <a:lnTo>
                  <a:pt x="2271" y="589"/>
                </a:lnTo>
                <a:lnTo>
                  <a:pt x="2200" y="548"/>
                </a:lnTo>
                <a:lnTo>
                  <a:pt x="2126" y="512"/>
                </a:lnTo>
                <a:lnTo>
                  <a:pt x="2048" y="481"/>
                </a:lnTo>
                <a:lnTo>
                  <a:pt x="1969" y="454"/>
                </a:lnTo>
                <a:lnTo>
                  <a:pt x="1888" y="434"/>
                </a:lnTo>
                <a:lnTo>
                  <a:pt x="1804" y="419"/>
                </a:lnTo>
                <a:lnTo>
                  <a:pt x="1718" y="410"/>
                </a:lnTo>
                <a:lnTo>
                  <a:pt x="1631" y="407"/>
                </a:lnTo>
                <a:lnTo>
                  <a:pt x="1547" y="410"/>
                </a:lnTo>
                <a:lnTo>
                  <a:pt x="1464" y="418"/>
                </a:lnTo>
                <a:lnTo>
                  <a:pt x="1384" y="432"/>
                </a:lnTo>
                <a:lnTo>
                  <a:pt x="1306" y="451"/>
                </a:lnTo>
                <a:lnTo>
                  <a:pt x="1228" y="474"/>
                </a:lnTo>
                <a:lnTo>
                  <a:pt x="1154" y="504"/>
                </a:lnTo>
                <a:lnTo>
                  <a:pt x="1083" y="537"/>
                </a:lnTo>
                <a:lnTo>
                  <a:pt x="1014" y="575"/>
                </a:lnTo>
                <a:lnTo>
                  <a:pt x="946" y="616"/>
                </a:lnTo>
                <a:lnTo>
                  <a:pt x="883" y="662"/>
                </a:lnTo>
                <a:lnTo>
                  <a:pt x="823" y="712"/>
                </a:lnTo>
                <a:lnTo>
                  <a:pt x="766" y="765"/>
                </a:lnTo>
                <a:lnTo>
                  <a:pt x="1222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31"/>
          <p:cNvSpPr/>
          <p:nvPr/>
        </p:nvSpPr>
        <p:spPr bwMode="auto">
          <a:xfrm>
            <a:off x="2810808" y="560030"/>
            <a:ext cx="469931" cy="410036"/>
          </a:xfrm>
          <a:custGeom>
            <a:avLst/>
            <a:gdLst>
              <a:gd name="T0" fmla="*/ 1631 w 3261"/>
              <a:gd name="T1" fmla="*/ 0 h 2852"/>
              <a:gd name="T2" fmla="*/ 1835 w 3261"/>
              <a:gd name="T3" fmla="*/ 13 h 2852"/>
              <a:gd name="T4" fmla="*/ 2032 w 3261"/>
              <a:gd name="T5" fmla="*/ 50 h 2852"/>
              <a:gd name="T6" fmla="*/ 2220 w 3261"/>
              <a:gd name="T7" fmla="*/ 109 h 2852"/>
              <a:gd name="T8" fmla="*/ 2397 w 3261"/>
              <a:gd name="T9" fmla="*/ 191 h 2852"/>
              <a:gd name="T10" fmla="*/ 2562 w 3261"/>
              <a:gd name="T11" fmla="*/ 292 h 2852"/>
              <a:gd name="T12" fmla="*/ 2714 w 3261"/>
              <a:gd name="T13" fmla="*/ 411 h 2852"/>
              <a:gd name="T14" fmla="*/ 3261 w 3261"/>
              <a:gd name="T15" fmla="*/ 0 h 2852"/>
              <a:gd name="T16" fmla="*/ 3261 w 3261"/>
              <a:gd name="T17" fmla="*/ 1222 h 2852"/>
              <a:gd name="T18" fmla="*/ 2495 w 3261"/>
              <a:gd name="T19" fmla="*/ 765 h 2852"/>
              <a:gd name="T20" fmla="*/ 2378 w 3261"/>
              <a:gd name="T21" fmla="*/ 662 h 2852"/>
              <a:gd name="T22" fmla="*/ 2248 w 3261"/>
              <a:gd name="T23" fmla="*/ 575 h 2852"/>
              <a:gd name="T24" fmla="*/ 2107 w 3261"/>
              <a:gd name="T25" fmla="*/ 504 h 2852"/>
              <a:gd name="T26" fmla="*/ 1956 w 3261"/>
              <a:gd name="T27" fmla="*/ 451 h 2852"/>
              <a:gd name="T28" fmla="*/ 1797 w 3261"/>
              <a:gd name="T29" fmla="*/ 418 h 2852"/>
              <a:gd name="T30" fmla="*/ 1631 w 3261"/>
              <a:gd name="T31" fmla="*/ 407 h 2852"/>
              <a:gd name="T32" fmla="*/ 1457 w 3261"/>
              <a:gd name="T33" fmla="*/ 419 h 2852"/>
              <a:gd name="T34" fmla="*/ 1292 w 3261"/>
              <a:gd name="T35" fmla="*/ 454 h 2852"/>
              <a:gd name="T36" fmla="*/ 1135 w 3261"/>
              <a:gd name="T37" fmla="*/ 512 h 2852"/>
              <a:gd name="T38" fmla="*/ 990 w 3261"/>
              <a:gd name="T39" fmla="*/ 589 h 2852"/>
              <a:gd name="T40" fmla="*/ 856 w 3261"/>
              <a:gd name="T41" fmla="*/ 683 h 2852"/>
              <a:gd name="T42" fmla="*/ 738 w 3261"/>
              <a:gd name="T43" fmla="*/ 794 h 2852"/>
              <a:gd name="T44" fmla="*/ 634 w 3261"/>
              <a:gd name="T45" fmla="*/ 921 h 2852"/>
              <a:gd name="T46" fmla="*/ 548 w 3261"/>
              <a:gd name="T47" fmla="*/ 1060 h 2852"/>
              <a:gd name="T48" fmla="*/ 481 w 3261"/>
              <a:gd name="T49" fmla="*/ 1212 h 2852"/>
              <a:gd name="T50" fmla="*/ 435 w 3261"/>
              <a:gd name="T51" fmla="*/ 1373 h 2852"/>
              <a:gd name="T52" fmla="*/ 410 w 3261"/>
              <a:gd name="T53" fmla="*/ 1543 h 2852"/>
              <a:gd name="T54" fmla="*/ 410 w 3261"/>
              <a:gd name="T55" fmla="*/ 1713 h 2852"/>
              <a:gd name="T56" fmla="*/ 433 w 3261"/>
              <a:gd name="T57" fmla="*/ 1876 h 2852"/>
              <a:gd name="T58" fmla="*/ 475 w 3261"/>
              <a:gd name="T59" fmla="*/ 2030 h 2852"/>
              <a:gd name="T60" fmla="*/ 537 w 3261"/>
              <a:gd name="T61" fmla="*/ 2177 h 2852"/>
              <a:gd name="T62" fmla="*/ 616 w 3261"/>
              <a:gd name="T63" fmla="*/ 2312 h 2852"/>
              <a:gd name="T64" fmla="*/ 712 w 3261"/>
              <a:gd name="T65" fmla="*/ 2436 h 2852"/>
              <a:gd name="T66" fmla="*/ 822 w 3261"/>
              <a:gd name="T67" fmla="*/ 2547 h 2852"/>
              <a:gd name="T68" fmla="*/ 486 w 3261"/>
              <a:gd name="T69" fmla="*/ 2791 h 2852"/>
              <a:gd name="T70" fmla="*/ 364 w 3261"/>
              <a:gd name="T71" fmla="*/ 2657 h 2852"/>
              <a:gd name="T72" fmla="*/ 259 w 3261"/>
              <a:gd name="T73" fmla="*/ 2511 h 2852"/>
              <a:gd name="T74" fmla="*/ 169 w 3261"/>
              <a:gd name="T75" fmla="*/ 2352 h 2852"/>
              <a:gd name="T76" fmla="*/ 96 w 3261"/>
              <a:gd name="T77" fmla="*/ 2185 h 2852"/>
              <a:gd name="T78" fmla="*/ 44 w 3261"/>
              <a:gd name="T79" fmla="*/ 2007 h 2852"/>
              <a:gd name="T80" fmla="*/ 11 w 3261"/>
              <a:gd name="T81" fmla="*/ 1822 h 2852"/>
              <a:gd name="T82" fmla="*/ 0 w 3261"/>
              <a:gd name="T83" fmla="*/ 1630 h 2852"/>
              <a:gd name="T84" fmla="*/ 13 w 3261"/>
              <a:gd name="T85" fmla="*/ 1425 h 2852"/>
              <a:gd name="T86" fmla="*/ 50 w 3261"/>
              <a:gd name="T87" fmla="*/ 1229 h 2852"/>
              <a:gd name="T88" fmla="*/ 109 w 3261"/>
              <a:gd name="T89" fmla="*/ 1041 h 2852"/>
              <a:gd name="T90" fmla="*/ 191 w 3261"/>
              <a:gd name="T91" fmla="*/ 864 h 2852"/>
              <a:gd name="T92" fmla="*/ 292 w 3261"/>
              <a:gd name="T93" fmla="*/ 699 h 2852"/>
              <a:gd name="T94" fmla="*/ 411 w 3261"/>
              <a:gd name="T95" fmla="*/ 548 h 2852"/>
              <a:gd name="T96" fmla="*/ 548 w 3261"/>
              <a:gd name="T97" fmla="*/ 411 h 2852"/>
              <a:gd name="T98" fmla="*/ 699 w 3261"/>
              <a:gd name="T99" fmla="*/ 292 h 2852"/>
              <a:gd name="T100" fmla="*/ 864 w 3261"/>
              <a:gd name="T101" fmla="*/ 191 h 2852"/>
              <a:gd name="T102" fmla="*/ 1041 w 3261"/>
              <a:gd name="T103" fmla="*/ 109 h 2852"/>
              <a:gd name="T104" fmla="*/ 1229 w 3261"/>
              <a:gd name="T105" fmla="*/ 50 h 2852"/>
              <a:gd name="T106" fmla="*/ 1426 w 3261"/>
              <a:gd name="T107" fmla="*/ 13 h 2852"/>
              <a:gd name="T108" fmla="*/ 1631 w 3261"/>
              <a:gd name="T10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852">
                <a:moveTo>
                  <a:pt x="1631" y="0"/>
                </a:move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40"/>
                </a:lnTo>
                <a:lnTo>
                  <a:pt x="2562" y="292"/>
                </a:lnTo>
                <a:lnTo>
                  <a:pt x="2640" y="350"/>
                </a:lnTo>
                <a:lnTo>
                  <a:pt x="2714" y="411"/>
                </a:lnTo>
                <a:lnTo>
                  <a:pt x="2783" y="478"/>
                </a:lnTo>
                <a:lnTo>
                  <a:pt x="3261" y="0"/>
                </a:lnTo>
                <a:lnTo>
                  <a:pt x="3261" y="0"/>
                </a:lnTo>
                <a:lnTo>
                  <a:pt x="3261" y="1222"/>
                </a:lnTo>
                <a:lnTo>
                  <a:pt x="2038" y="1222"/>
                </a:lnTo>
                <a:lnTo>
                  <a:pt x="2495" y="765"/>
                </a:lnTo>
                <a:lnTo>
                  <a:pt x="2438" y="712"/>
                </a:lnTo>
                <a:lnTo>
                  <a:pt x="2378" y="662"/>
                </a:lnTo>
                <a:lnTo>
                  <a:pt x="2314" y="616"/>
                </a:lnTo>
                <a:lnTo>
                  <a:pt x="2248" y="575"/>
                </a:lnTo>
                <a:lnTo>
                  <a:pt x="2179" y="537"/>
                </a:lnTo>
                <a:lnTo>
                  <a:pt x="2107" y="504"/>
                </a:lnTo>
                <a:lnTo>
                  <a:pt x="2032" y="474"/>
                </a:lnTo>
                <a:lnTo>
                  <a:pt x="1956" y="451"/>
                </a:lnTo>
                <a:lnTo>
                  <a:pt x="1877" y="432"/>
                </a:lnTo>
                <a:lnTo>
                  <a:pt x="1797" y="418"/>
                </a:lnTo>
                <a:lnTo>
                  <a:pt x="1714" y="410"/>
                </a:lnTo>
                <a:lnTo>
                  <a:pt x="1631" y="407"/>
                </a:lnTo>
                <a:lnTo>
                  <a:pt x="1544" y="410"/>
                </a:lnTo>
                <a:lnTo>
                  <a:pt x="1457" y="419"/>
                </a:lnTo>
                <a:lnTo>
                  <a:pt x="1374" y="434"/>
                </a:lnTo>
                <a:lnTo>
                  <a:pt x="1292" y="454"/>
                </a:lnTo>
                <a:lnTo>
                  <a:pt x="1212" y="481"/>
                </a:lnTo>
                <a:lnTo>
                  <a:pt x="1135" y="512"/>
                </a:lnTo>
                <a:lnTo>
                  <a:pt x="1061" y="548"/>
                </a:lnTo>
                <a:lnTo>
                  <a:pt x="990" y="589"/>
                </a:lnTo>
                <a:lnTo>
                  <a:pt x="921" y="634"/>
                </a:lnTo>
                <a:lnTo>
                  <a:pt x="856" y="683"/>
                </a:lnTo>
                <a:lnTo>
                  <a:pt x="795" y="737"/>
                </a:lnTo>
                <a:lnTo>
                  <a:pt x="738" y="794"/>
                </a:lnTo>
                <a:lnTo>
                  <a:pt x="683" y="857"/>
                </a:lnTo>
                <a:lnTo>
                  <a:pt x="634" y="921"/>
                </a:lnTo>
                <a:lnTo>
                  <a:pt x="588" y="989"/>
                </a:lnTo>
                <a:lnTo>
                  <a:pt x="548" y="1060"/>
                </a:lnTo>
                <a:lnTo>
                  <a:pt x="512" y="1136"/>
                </a:lnTo>
                <a:lnTo>
                  <a:pt x="481" y="1212"/>
                </a:lnTo>
                <a:lnTo>
                  <a:pt x="455" y="1291"/>
                </a:lnTo>
                <a:lnTo>
                  <a:pt x="435" y="1373"/>
                </a:lnTo>
                <a:lnTo>
                  <a:pt x="420" y="1457"/>
                </a:lnTo>
                <a:lnTo>
                  <a:pt x="410" y="1543"/>
                </a:lnTo>
                <a:lnTo>
                  <a:pt x="407" y="1630"/>
                </a:lnTo>
                <a:lnTo>
                  <a:pt x="410" y="1713"/>
                </a:lnTo>
                <a:lnTo>
                  <a:pt x="419" y="1796"/>
                </a:lnTo>
                <a:lnTo>
                  <a:pt x="433" y="1876"/>
                </a:lnTo>
                <a:lnTo>
                  <a:pt x="451" y="1954"/>
                </a:lnTo>
                <a:lnTo>
                  <a:pt x="475" y="2030"/>
                </a:lnTo>
                <a:lnTo>
                  <a:pt x="504" y="2105"/>
                </a:lnTo>
                <a:lnTo>
                  <a:pt x="537" y="2177"/>
                </a:lnTo>
                <a:lnTo>
                  <a:pt x="574" y="2246"/>
                </a:lnTo>
                <a:lnTo>
                  <a:pt x="616" y="2312"/>
                </a:lnTo>
                <a:lnTo>
                  <a:pt x="661" y="2375"/>
                </a:lnTo>
                <a:lnTo>
                  <a:pt x="712" y="2436"/>
                </a:lnTo>
                <a:lnTo>
                  <a:pt x="765" y="2493"/>
                </a:lnTo>
                <a:lnTo>
                  <a:pt x="822" y="2547"/>
                </a:lnTo>
                <a:lnTo>
                  <a:pt x="552" y="2852"/>
                </a:lnTo>
                <a:lnTo>
                  <a:pt x="486" y="2791"/>
                </a:lnTo>
                <a:lnTo>
                  <a:pt x="424" y="2725"/>
                </a:lnTo>
                <a:lnTo>
                  <a:pt x="364" y="2657"/>
                </a:lnTo>
                <a:lnTo>
                  <a:pt x="309" y="2585"/>
                </a:lnTo>
                <a:lnTo>
                  <a:pt x="259" y="2511"/>
                </a:lnTo>
                <a:lnTo>
                  <a:pt x="212" y="2433"/>
                </a:lnTo>
                <a:lnTo>
                  <a:pt x="169" y="2352"/>
                </a:lnTo>
                <a:lnTo>
                  <a:pt x="130" y="2270"/>
                </a:lnTo>
                <a:lnTo>
                  <a:pt x="96" y="2185"/>
                </a:lnTo>
                <a:lnTo>
                  <a:pt x="68" y="2096"/>
                </a:lnTo>
                <a:lnTo>
                  <a:pt x="44" y="2007"/>
                </a:lnTo>
                <a:lnTo>
                  <a:pt x="25" y="1915"/>
                </a:lnTo>
                <a:lnTo>
                  <a:pt x="11" y="1822"/>
                </a:lnTo>
                <a:lnTo>
                  <a:pt x="3" y="1726"/>
                </a:lnTo>
                <a:lnTo>
                  <a:pt x="0" y="1630"/>
                </a:lnTo>
                <a:lnTo>
                  <a:pt x="3" y="1527"/>
                </a:lnTo>
                <a:lnTo>
                  <a:pt x="13" y="1425"/>
                </a:lnTo>
                <a:lnTo>
                  <a:pt x="28" y="1326"/>
                </a:lnTo>
                <a:lnTo>
                  <a:pt x="50" y="1229"/>
                </a:lnTo>
                <a:lnTo>
                  <a:pt x="77" y="1134"/>
                </a:lnTo>
                <a:lnTo>
                  <a:pt x="109" y="1041"/>
                </a:lnTo>
                <a:lnTo>
                  <a:pt x="148" y="951"/>
                </a:lnTo>
                <a:lnTo>
                  <a:pt x="191" y="864"/>
                </a:lnTo>
                <a:lnTo>
                  <a:pt x="239" y="779"/>
                </a:lnTo>
                <a:lnTo>
                  <a:pt x="292" y="699"/>
                </a:lnTo>
                <a:lnTo>
                  <a:pt x="349" y="621"/>
                </a:lnTo>
                <a:lnTo>
                  <a:pt x="411" y="548"/>
                </a:lnTo>
                <a:lnTo>
                  <a:pt x="478" y="478"/>
                </a:lnTo>
                <a:lnTo>
                  <a:pt x="548" y="411"/>
                </a:lnTo>
                <a:lnTo>
                  <a:pt x="621" y="349"/>
                </a:lnTo>
                <a:lnTo>
                  <a:pt x="699" y="292"/>
                </a:lnTo>
                <a:lnTo>
                  <a:pt x="780" y="239"/>
                </a:lnTo>
                <a:lnTo>
                  <a:pt x="864" y="191"/>
                </a:lnTo>
                <a:lnTo>
                  <a:pt x="951" y="147"/>
                </a:lnTo>
                <a:lnTo>
                  <a:pt x="1041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236"/>
          <p:cNvSpPr/>
          <p:nvPr/>
        </p:nvSpPr>
        <p:spPr bwMode="auto">
          <a:xfrm>
            <a:off x="2126398" y="527779"/>
            <a:ext cx="399671" cy="474536"/>
          </a:xfrm>
          <a:custGeom>
            <a:avLst/>
            <a:gdLst>
              <a:gd name="T0" fmla="*/ 1543 w 2778"/>
              <a:gd name="T1" fmla="*/ 0 h 3292"/>
              <a:gd name="T2" fmla="*/ 1543 w 2778"/>
              <a:gd name="T3" fmla="*/ 2469 h 3292"/>
              <a:gd name="T4" fmla="*/ 1444 w 2778"/>
              <a:gd name="T5" fmla="*/ 1651 h 3292"/>
              <a:gd name="T6" fmla="*/ 1262 w 2778"/>
              <a:gd name="T7" fmla="*/ 1660 h 3292"/>
              <a:gd name="T8" fmla="*/ 1099 w 2778"/>
              <a:gd name="T9" fmla="*/ 1681 h 3292"/>
              <a:gd name="T10" fmla="*/ 954 w 2778"/>
              <a:gd name="T11" fmla="*/ 1713 h 3292"/>
              <a:gd name="T12" fmla="*/ 825 w 2778"/>
              <a:gd name="T13" fmla="*/ 1755 h 3292"/>
              <a:gd name="T14" fmla="*/ 713 w 2778"/>
              <a:gd name="T15" fmla="*/ 1808 h 3292"/>
              <a:gd name="T16" fmla="*/ 616 w 2778"/>
              <a:gd name="T17" fmla="*/ 1870 h 3292"/>
              <a:gd name="T18" fmla="*/ 533 w 2778"/>
              <a:gd name="T19" fmla="*/ 1939 h 3292"/>
              <a:gd name="T20" fmla="*/ 466 w 2778"/>
              <a:gd name="T21" fmla="*/ 2017 h 3292"/>
              <a:gd name="T22" fmla="*/ 411 w 2778"/>
              <a:gd name="T23" fmla="*/ 2099 h 3292"/>
              <a:gd name="T24" fmla="*/ 369 w 2778"/>
              <a:gd name="T25" fmla="*/ 2188 h 3292"/>
              <a:gd name="T26" fmla="*/ 339 w 2778"/>
              <a:gd name="T27" fmla="*/ 2282 h 3292"/>
              <a:gd name="T28" fmla="*/ 319 w 2778"/>
              <a:gd name="T29" fmla="*/ 2379 h 3292"/>
              <a:gd name="T30" fmla="*/ 311 w 2778"/>
              <a:gd name="T31" fmla="*/ 2479 h 3292"/>
              <a:gd name="T32" fmla="*/ 312 w 2778"/>
              <a:gd name="T33" fmla="*/ 2582 h 3292"/>
              <a:gd name="T34" fmla="*/ 323 w 2778"/>
              <a:gd name="T35" fmla="*/ 2686 h 3292"/>
              <a:gd name="T36" fmla="*/ 341 w 2778"/>
              <a:gd name="T37" fmla="*/ 2790 h 3292"/>
              <a:gd name="T38" fmla="*/ 367 w 2778"/>
              <a:gd name="T39" fmla="*/ 2894 h 3292"/>
              <a:gd name="T40" fmla="*/ 400 w 2778"/>
              <a:gd name="T41" fmla="*/ 2998 h 3292"/>
              <a:gd name="T42" fmla="*/ 438 w 2778"/>
              <a:gd name="T43" fmla="*/ 3099 h 3292"/>
              <a:gd name="T44" fmla="*/ 483 w 2778"/>
              <a:gd name="T45" fmla="*/ 3197 h 3292"/>
              <a:gd name="T46" fmla="*/ 531 w 2778"/>
              <a:gd name="T47" fmla="*/ 3292 h 3292"/>
              <a:gd name="T48" fmla="*/ 425 w 2778"/>
              <a:gd name="T49" fmla="*/ 3167 h 3292"/>
              <a:gd name="T50" fmla="*/ 329 w 2778"/>
              <a:gd name="T51" fmla="*/ 3037 h 3292"/>
              <a:gd name="T52" fmla="*/ 245 w 2778"/>
              <a:gd name="T53" fmla="*/ 2903 h 3292"/>
              <a:gd name="T54" fmla="*/ 174 w 2778"/>
              <a:gd name="T55" fmla="*/ 2765 h 3292"/>
              <a:gd name="T56" fmla="*/ 114 w 2778"/>
              <a:gd name="T57" fmla="*/ 2626 h 3292"/>
              <a:gd name="T58" fmla="*/ 66 w 2778"/>
              <a:gd name="T59" fmla="*/ 2484 h 3292"/>
              <a:gd name="T60" fmla="*/ 32 w 2778"/>
              <a:gd name="T61" fmla="*/ 2343 h 3292"/>
              <a:gd name="T62" fmla="*/ 9 w 2778"/>
              <a:gd name="T63" fmla="*/ 2201 h 3292"/>
              <a:gd name="T64" fmla="*/ 0 w 2778"/>
              <a:gd name="T65" fmla="*/ 2062 h 3292"/>
              <a:gd name="T66" fmla="*/ 4 w 2778"/>
              <a:gd name="T67" fmla="*/ 1926 h 3292"/>
              <a:gd name="T68" fmla="*/ 22 w 2778"/>
              <a:gd name="T69" fmla="*/ 1791 h 3292"/>
              <a:gd name="T70" fmla="*/ 53 w 2778"/>
              <a:gd name="T71" fmla="*/ 1662 h 3292"/>
              <a:gd name="T72" fmla="*/ 97 w 2778"/>
              <a:gd name="T73" fmla="*/ 1538 h 3292"/>
              <a:gd name="T74" fmla="*/ 155 w 2778"/>
              <a:gd name="T75" fmla="*/ 1421 h 3292"/>
              <a:gd name="T76" fmla="*/ 227 w 2778"/>
              <a:gd name="T77" fmla="*/ 1310 h 3292"/>
              <a:gd name="T78" fmla="*/ 314 w 2778"/>
              <a:gd name="T79" fmla="*/ 1208 h 3292"/>
              <a:gd name="T80" fmla="*/ 416 w 2778"/>
              <a:gd name="T81" fmla="*/ 1115 h 3292"/>
              <a:gd name="T82" fmla="*/ 530 w 2778"/>
              <a:gd name="T83" fmla="*/ 1031 h 3292"/>
              <a:gd name="T84" fmla="*/ 662 w 2778"/>
              <a:gd name="T85" fmla="*/ 959 h 3292"/>
              <a:gd name="T86" fmla="*/ 806 w 2778"/>
              <a:gd name="T87" fmla="*/ 899 h 3292"/>
              <a:gd name="T88" fmla="*/ 968 w 2778"/>
              <a:gd name="T89" fmla="*/ 853 h 3292"/>
              <a:gd name="T90" fmla="*/ 1144 w 2778"/>
              <a:gd name="T91" fmla="*/ 819 h 3292"/>
              <a:gd name="T92" fmla="*/ 1335 w 2778"/>
              <a:gd name="T93" fmla="*/ 801 h 3292"/>
              <a:gd name="T94" fmla="*/ 1543 w 2778"/>
              <a:gd name="T95" fmla="*/ 79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543" y="0"/>
                </a:moveTo>
                <a:lnTo>
                  <a:pt x="1543" y="0"/>
                </a:lnTo>
                <a:lnTo>
                  <a:pt x="2778" y="1234"/>
                </a:lnTo>
                <a:lnTo>
                  <a:pt x="1543" y="2469"/>
                </a:lnTo>
                <a:lnTo>
                  <a:pt x="1543" y="1652"/>
                </a:lnTo>
                <a:lnTo>
                  <a:pt x="1444" y="1651"/>
                </a:lnTo>
                <a:lnTo>
                  <a:pt x="1351" y="1654"/>
                </a:lnTo>
                <a:lnTo>
                  <a:pt x="1262" y="1660"/>
                </a:lnTo>
                <a:lnTo>
                  <a:pt x="1179" y="1670"/>
                </a:lnTo>
                <a:lnTo>
                  <a:pt x="1099" y="1681"/>
                </a:lnTo>
                <a:lnTo>
                  <a:pt x="1025" y="1695"/>
                </a:lnTo>
                <a:lnTo>
                  <a:pt x="954" y="1713"/>
                </a:lnTo>
                <a:lnTo>
                  <a:pt x="887" y="1734"/>
                </a:lnTo>
                <a:lnTo>
                  <a:pt x="825" y="1755"/>
                </a:lnTo>
                <a:lnTo>
                  <a:pt x="767" y="1781"/>
                </a:lnTo>
                <a:lnTo>
                  <a:pt x="713" y="1808"/>
                </a:lnTo>
                <a:lnTo>
                  <a:pt x="663" y="1838"/>
                </a:lnTo>
                <a:lnTo>
                  <a:pt x="616" y="1870"/>
                </a:lnTo>
                <a:lnTo>
                  <a:pt x="573" y="1904"/>
                </a:lnTo>
                <a:lnTo>
                  <a:pt x="533" y="1939"/>
                </a:lnTo>
                <a:lnTo>
                  <a:pt x="498" y="1977"/>
                </a:lnTo>
                <a:lnTo>
                  <a:pt x="466" y="2017"/>
                </a:lnTo>
                <a:lnTo>
                  <a:pt x="437" y="2057"/>
                </a:lnTo>
                <a:lnTo>
                  <a:pt x="411" y="2099"/>
                </a:lnTo>
                <a:lnTo>
                  <a:pt x="389" y="2143"/>
                </a:lnTo>
                <a:lnTo>
                  <a:pt x="369" y="2188"/>
                </a:lnTo>
                <a:lnTo>
                  <a:pt x="353" y="2234"/>
                </a:lnTo>
                <a:lnTo>
                  <a:pt x="339" y="2282"/>
                </a:lnTo>
                <a:lnTo>
                  <a:pt x="328" y="2329"/>
                </a:lnTo>
                <a:lnTo>
                  <a:pt x="319" y="2379"/>
                </a:lnTo>
                <a:lnTo>
                  <a:pt x="314" y="2429"/>
                </a:lnTo>
                <a:lnTo>
                  <a:pt x="311" y="2479"/>
                </a:lnTo>
                <a:lnTo>
                  <a:pt x="310" y="2531"/>
                </a:lnTo>
                <a:lnTo>
                  <a:pt x="312" y="2582"/>
                </a:lnTo>
                <a:lnTo>
                  <a:pt x="316" y="2634"/>
                </a:lnTo>
                <a:lnTo>
                  <a:pt x="323" y="2686"/>
                </a:lnTo>
                <a:lnTo>
                  <a:pt x="331" y="2738"/>
                </a:lnTo>
                <a:lnTo>
                  <a:pt x="341" y="2790"/>
                </a:lnTo>
                <a:lnTo>
                  <a:pt x="353" y="2843"/>
                </a:lnTo>
                <a:lnTo>
                  <a:pt x="367" y="2894"/>
                </a:lnTo>
                <a:lnTo>
                  <a:pt x="383" y="2946"/>
                </a:lnTo>
                <a:lnTo>
                  <a:pt x="400" y="2998"/>
                </a:lnTo>
                <a:lnTo>
                  <a:pt x="419" y="3048"/>
                </a:lnTo>
                <a:lnTo>
                  <a:pt x="438" y="3099"/>
                </a:lnTo>
                <a:lnTo>
                  <a:pt x="460" y="3148"/>
                </a:lnTo>
                <a:lnTo>
                  <a:pt x="483" y="3197"/>
                </a:lnTo>
                <a:lnTo>
                  <a:pt x="507" y="3244"/>
                </a:lnTo>
                <a:lnTo>
                  <a:pt x="531" y="3292"/>
                </a:lnTo>
                <a:lnTo>
                  <a:pt x="477" y="3230"/>
                </a:lnTo>
                <a:lnTo>
                  <a:pt x="425" y="3167"/>
                </a:lnTo>
                <a:lnTo>
                  <a:pt x="375" y="3102"/>
                </a:lnTo>
                <a:lnTo>
                  <a:pt x="329" y="3037"/>
                </a:lnTo>
                <a:lnTo>
                  <a:pt x="285" y="2970"/>
                </a:lnTo>
                <a:lnTo>
                  <a:pt x="245" y="2903"/>
                </a:lnTo>
                <a:lnTo>
                  <a:pt x="208" y="2834"/>
                </a:lnTo>
                <a:lnTo>
                  <a:pt x="174" y="2765"/>
                </a:lnTo>
                <a:lnTo>
                  <a:pt x="142" y="2695"/>
                </a:lnTo>
                <a:lnTo>
                  <a:pt x="114" y="2626"/>
                </a:lnTo>
                <a:lnTo>
                  <a:pt x="89" y="2555"/>
                </a:lnTo>
                <a:lnTo>
                  <a:pt x="66" y="2484"/>
                </a:lnTo>
                <a:lnTo>
                  <a:pt x="48" y="2413"/>
                </a:lnTo>
                <a:lnTo>
                  <a:pt x="32" y="2343"/>
                </a:lnTo>
                <a:lnTo>
                  <a:pt x="19" y="2272"/>
                </a:lnTo>
                <a:lnTo>
                  <a:pt x="9" y="2201"/>
                </a:lnTo>
                <a:lnTo>
                  <a:pt x="3" y="2132"/>
                </a:lnTo>
                <a:lnTo>
                  <a:pt x="0" y="2062"/>
                </a:lnTo>
                <a:lnTo>
                  <a:pt x="1" y="1994"/>
                </a:lnTo>
                <a:lnTo>
                  <a:pt x="4" y="1926"/>
                </a:lnTo>
                <a:lnTo>
                  <a:pt x="11" y="1858"/>
                </a:lnTo>
                <a:lnTo>
                  <a:pt x="22" y="1791"/>
                </a:lnTo>
                <a:lnTo>
                  <a:pt x="35" y="1726"/>
                </a:lnTo>
                <a:lnTo>
                  <a:pt x="53" y="1662"/>
                </a:lnTo>
                <a:lnTo>
                  <a:pt x="73" y="1599"/>
                </a:lnTo>
                <a:lnTo>
                  <a:pt x="97" y="1538"/>
                </a:lnTo>
                <a:lnTo>
                  <a:pt x="124" y="1479"/>
                </a:lnTo>
                <a:lnTo>
                  <a:pt x="155" y="1421"/>
                </a:lnTo>
                <a:lnTo>
                  <a:pt x="189" y="1365"/>
                </a:lnTo>
                <a:lnTo>
                  <a:pt x="227" y="1310"/>
                </a:lnTo>
                <a:lnTo>
                  <a:pt x="269" y="1257"/>
                </a:lnTo>
                <a:lnTo>
                  <a:pt x="314" y="1208"/>
                </a:lnTo>
                <a:lnTo>
                  <a:pt x="363" y="1160"/>
                </a:lnTo>
                <a:lnTo>
                  <a:pt x="416" y="1115"/>
                </a:lnTo>
                <a:lnTo>
                  <a:pt x="471" y="1072"/>
                </a:lnTo>
                <a:lnTo>
                  <a:pt x="530" y="1031"/>
                </a:lnTo>
                <a:lnTo>
                  <a:pt x="594" y="994"/>
                </a:lnTo>
                <a:lnTo>
                  <a:pt x="662" y="959"/>
                </a:lnTo>
                <a:lnTo>
                  <a:pt x="732" y="928"/>
                </a:lnTo>
                <a:lnTo>
                  <a:pt x="806" y="899"/>
                </a:lnTo>
                <a:lnTo>
                  <a:pt x="885" y="874"/>
                </a:lnTo>
                <a:lnTo>
                  <a:pt x="968" y="853"/>
                </a:lnTo>
                <a:lnTo>
                  <a:pt x="1054" y="834"/>
                </a:lnTo>
                <a:lnTo>
                  <a:pt x="1144" y="819"/>
                </a:lnTo>
                <a:lnTo>
                  <a:pt x="1238" y="808"/>
                </a:lnTo>
                <a:lnTo>
                  <a:pt x="1335" y="801"/>
                </a:lnTo>
                <a:lnTo>
                  <a:pt x="1436" y="797"/>
                </a:lnTo>
                <a:lnTo>
                  <a:pt x="1543" y="798"/>
                </a:lnTo>
                <a:lnTo>
                  <a:pt x="154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241"/>
          <p:cNvSpPr/>
          <p:nvPr/>
        </p:nvSpPr>
        <p:spPr bwMode="auto">
          <a:xfrm>
            <a:off x="3565478" y="527779"/>
            <a:ext cx="399671" cy="474536"/>
          </a:xfrm>
          <a:custGeom>
            <a:avLst/>
            <a:gdLst>
              <a:gd name="T0" fmla="*/ 1237 w 2778"/>
              <a:gd name="T1" fmla="*/ 0 h 3292"/>
              <a:gd name="T2" fmla="*/ 1342 w 2778"/>
              <a:gd name="T3" fmla="*/ 797 h 3292"/>
              <a:gd name="T4" fmla="*/ 1542 w 2778"/>
              <a:gd name="T5" fmla="*/ 808 h 3292"/>
              <a:gd name="T6" fmla="*/ 1725 w 2778"/>
              <a:gd name="T7" fmla="*/ 834 h 3292"/>
              <a:gd name="T8" fmla="*/ 1893 w 2778"/>
              <a:gd name="T9" fmla="*/ 874 h 3292"/>
              <a:gd name="T10" fmla="*/ 2046 w 2778"/>
              <a:gd name="T11" fmla="*/ 928 h 3292"/>
              <a:gd name="T12" fmla="*/ 2185 w 2778"/>
              <a:gd name="T13" fmla="*/ 994 h 3292"/>
              <a:gd name="T14" fmla="*/ 2308 w 2778"/>
              <a:gd name="T15" fmla="*/ 1072 h 3292"/>
              <a:gd name="T16" fmla="*/ 2415 w 2778"/>
              <a:gd name="T17" fmla="*/ 1160 h 3292"/>
              <a:gd name="T18" fmla="*/ 2509 w 2778"/>
              <a:gd name="T19" fmla="*/ 1257 h 3292"/>
              <a:gd name="T20" fmla="*/ 2589 w 2778"/>
              <a:gd name="T21" fmla="*/ 1364 h 3292"/>
              <a:gd name="T22" fmla="*/ 2654 w 2778"/>
              <a:gd name="T23" fmla="*/ 1479 h 3292"/>
              <a:gd name="T24" fmla="*/ 2706 w 2778"/>
              <a:gd name="T25" fmla="*/ 1599 h 3292"/>
              <a:gd name="T26" fmla="*/ 2743 w 2778"/>
              <a:gd name="T27" fmla="*/ 1726 h 3292"/>
              <a:gd name="T28" fmla="*/ 2767 w 2778"/>
              <a:gd name="T29" fmla="*/ 1858 h 3292"/>
              <a:gd name="T30" fmla="*/ 2778 w 2778"/>
              <a:gd name="T31" fmla="*/ 1993 h 3292"/>
              <a:gd name="T32" fmla="*/ 2775 w 2778"/>
              <a:gd name="T33" fmla="*/ 2131 h 3292"/>
              <a:gd name="T34" fmla="*/ 2760 w 2778"/>
              <a:gd name="T35" fmla="*/ 2272 h 3292"/>
              <a:gd name="T36" fmla="*/ 2731 w 2778"/>
              <a:gd name="T37" fmla="*/ 2413 h 3292"/>
              <a:gd name="T38" fmla="*/ 2690 w 2778"/>
              <a:gd name="T39" fmla="*/ 2555 h 3292"/>
              <a:gd name="T40" fmla="*/ 2637 w 2778"/>
              <a:gd name="T41" fmla="*/ 2695 h 3292"/>
              <a:gd name="T42" fmla="*/ 2570 w 2778"/>
              <a:gd name="T43" fmla="*/ 2834 h 3292"/>
              <a:gd name="T44" fmla="*/ 2493 w 2778"/>
              <a:gd name="T45" fmla="*/ 2970 h 3292"/>
              <a:gd name="T46" fmla="*/ 2403 w 2778"/>
              <a:gd name="T47" fmla="*/ 3102 h 3292"/>
              <a:gd name="T48" fmla="*/ 2302 w 2778"/>
              <a:gd name="T49" fmla="*/ 3230 h 3292"/>
              <a:gd name="T50" fmla="*/ 2272 w 2778"/>
              <a:gd name="T51" fmla="*/ 3244 h 3292"/>
              <a:gd name="T52" fmla="*/ 2318 w 2778"/>
              <a:gd name="T53" fmla="*/ 3148 h 3292"/>
              <a:gd name="T54" fmla="*/ 2360 w 2778"/>
              <a:gd name="T55" fmla="*/ 3048 h 3292"/>
              <a:gd name="T56" fmla="*/ 2396 w 2778"/>
              <a:gd name="T57" fmla="*/ 2946 h 3292"/>
              <a:gd name="T58" fmla="*/ 2426 w 2778"/>
              <a:gd name="T59" fmla="*/ 2843 h 3292"/>
              <a:gd name="T60" fmla="*/ 2447 w 2778"/>
              <a:gd name="T61" fmla="*/ 2738 h 3292"/>
              <a:gd name="T62" fmla="*/ 2462 w 2778"/>
              <a:gd name="T63" fmla="*/ 2634 h 3292"/>
              <a:gd name="T64" fmla="*/ 2468 w 2778"/>
              <a:gd name="T65" fmla="*/ 2531 h 3292"/>
              <a:gd name="T66" fmla="*/ 2464 w 2778"/>
              <a:gd name="T67" fmla="*/ 2429 h 3292"/>
              <a:gd name="T68" fmla="*/ 2450 w 2778"/>
              <a:gd name="T69" fmla="*/ 2329 h 3292"/>
              <a:gd name="T70" fmla="*/ 2426 w 2778"/>
              <a:gd name="T71" fmla="*/ 2234 h 3292"/>
              <a:gd name="T72" fmla="*/ 2389 w 2778"/>
              <a:gd name="T73" fmla="*/ 2143 h 3292"/>
              <a:gd name="T74" fmla="*/ 2342 w 2778"/>
              <a:gd name="T75" fmla="*/ 2057 h 3292"/>
              <a:gd name="T76" fmla="*/ 2280 w 2778"/>
              <a:gd name="T77" fmla="*/ 1977 h 3292"/>
              <a:gd name="T78" fmla="*/ 2205 w 2778"/>
              <a:gd name="T79" fmla="*/ 1904 h 3292"/>
              <a:gd name="T80" fmla="*/ 2115 w 2778"/>
              <a:gd name="T81" fmla="*/ 1838 h 3292"/>
              <a:gd name="T82" fmla="*/ 2011 w 2778"/>
              <a:gd name="T83" fmla="*/ 1781 h 3292"/>
              <a:gd name="T84" fmla="*/ 1891 w 2778"/>
              <a:gd name="T85" fmla="*/ 1734 h 3292"/>
              <a:gd name="T86" fmla="*/ 1754 w 2778"/>
              <a:gd name="T87" fmla="*/ 1695 h 3292"/>
              <a:gd name="T88" fmla="*/ 1599 w 2778"/>
              <a:gd name="T89" fmla="*/ 1670 h 3292"/>
              <a:gd name="T90" fmla="*/ 1427 w 2778"/>
              <a:gd name="T91" fmla="*/ 1654 h 3292"/>
              <a:gd name="T92" fmla="*/ 1237 w 2778"/>
              <a:gd name="T93" fmla="*/ 1652 h 3292"/>
              <a:gd name="T94" fmla="*/ 0 w 2778"/>
              <a:gd name="T95" fmla="*/ 1234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237" y="0"/>
                </a:moveTo>
                <a:lnTo>
                  <a:pt x="1237" y="0"/>
                </a:lnTo>
                <a:lnTo>
                  <a:pt x="1237" y="798"/>
                </a:lnTo>
                <a:lnTo>
                  <a:pt x="1342" y="797"/>
                </a:lnTo>
                <a:lnTo>
                  <a:pt x="1443" y="801"/>
                </a:lnTo>
                <a:lnTo>
                  <a:pt x="1542" y="808"/>
                </a:lnTo>
                <a:lnTo>
                  <a:pt x="1635" y="819"/>
                </a:lnTo>
                <a:lnTo>
                  <a:pt x="1725" y="834"/>
                </a:lnTo>
                <a:lnTo>
                  <a:pt x="1811" y="853"/>
                </a:lnTo>
                <a:lnTo>
                  <a:pt x="1893" y="874"/>
                </a:lnTo>
                <a:lnTo>
                  <a:pt x="1972" y="899"/>
                </a:lnTo>
                <a:lnTo>
                  <a:pt x="2046" y="928"/>
                </a:lnTo>
                <a:lnTo>
                  <a:pt x="2118" y="959"/>
                </a:lnTo>
                <a:lnTo>
                  <a:pt x="2185" y="994"/>
                </a:lnTo>
                <a:lnTo>
                  <a:pt x="2248" y="1031"/>
                </a:lnTo>
                <a:lnTo>
                  <a:pt x="2308" y="1072"/>
                </a:lnTo>
                <a:lnTo>
                  <a:pt x="2364" y="1115"/>
                </a:lnTo>
                <a:lnTo>
                  <a:pt x="2415" y="1160"/>
                </a:lnTo>
                <a:lnTo>
                  <a:pt x="2464" y="1208"/>
                </a:lnTo>
                <a:lnTo>
                  <a:pt x="2509" y="1257"/>
                </a:lnTo>
                <a:lnTo>
                  <a:pt x="2551" y="1310"/>
                </a:lnTo>
                <a:lnTo>
                  <a:pt x="2589" y="1364"/>
                </a:lnTo>
                <a:lnTo>
                  <a:pt x="2623" y="1421"/>
                </a:lnTo>
                <a:lnTo>
                  <a:pt x="2654" y="1479"/>
                </a:lnTo>
                <a:lnTo>
                  <a:pt x="2682" y="1538"/>
                </a:lnTo>
                <a:lnTo>
                  <a:pt x="2706" y="1599"/>
                </a:lnTo>
                <a:lnTo>
                  <a:pt x="2727" y="1662"/>
                </a:lnTo>
                <a:lnTo>
                  <a:pt x="2743" y="1726"/>
                </a:lnTo>
                <a:lnTo>
                  <a:pt x="2756" y="1791"/>
                </a:lnTo>
                <a:lnTo>
                  <a:pt x="2767" y="1858"/>
                </a:lnTo>
                <a:lnTo>
                  <a:pt x="2774" y="1925"/>
                </a:lnTo>
                <a:lnTo>
                  <a:pt x="2778" y="1993"/>
                </a:lnTo>
                <a:lnTo>
                  <a:pt x="2778" y="2062"/>
                </a:lnTo>
                <a:lnTo>
                  <a:pt x="2775" y="2131"/>
                </a:lnTo>
                <a:lnTo>
                  <a:pt x="2769" y="2201"/>
                </a:lnTo>
                <a:lnTo>
                  <a:pt x="2760" y="2272"/>
                </a:lnTo>
                <a:lnTo>
                  <a:pt x="2747" y="2343"/>
                </a:lnTo>
                <a:lnTo>
                  <a:pt x="2731" y="2413"/>
                </a:lnTo>
                <a:lnTo>
                  <a:pt x="2712" y="2484"/>
                </a:lnTo>
                <a:lnTo>
                  <a:pt x="2690" y="2555"/>
                </a:lnTo>
                <a:lnTo>
                  <a:pt x="2664" y="2625"/>
                </a:lnTo>
                <a:lnTo>
                  <a:pt x="2637" y="2695"/>
                </a:lnTo>
                <a:lnTo>
                  <a:pt x="2606" y="2765"/>
                </a:lnTo>
                <a:lnTo>
                  <a:pt x="2570" y="2834"/>
                </a:lnTo>
                <a:lnTo>
                  <a:pt x="2533" y="2903"/>
                </a:lnTo>
                <a:lnTo>
                  <a:pt x="2493" y="2970"/>
                </a:lnTo>
                <a:lnTo>
                  <a:pt x="2449" y="3037"/>
                </a:lnTo>
                <a:lnTo>
                  <a:pt x="2403" y="3102"/>
                </a:lnTo>
                <a:lnTo>
                  <a:pt x="2354" y="3167"/>
                </a:lnTo>
                <a:lnTo>
                  <a:pt x="2302" y="3230"/>
                </a:lnTo>
                <a:lnTo>
                  <a:pt x="2247" y="3292"/>
                </a:lnTo>
                <a:lnTo>
                  <a:pt x="2272" y="3244"/>
                </a:lnTo>
                <a:lnTo>
                  <a:pt x="2295" y="3197"/>
                </a:lnTo>
                <a:lnTo>
                  <a:pt x="2318" y="3148"/>
                </a:lnTo>
                <a:lnTo>
                  <a:pt x="2340" y="3099"/>
                </a:lnTo>
                <a:lnTo>
                  <a:pt x="2360" y="3048"/>
                </a:lnTo>
                <a:lnTo>
                  <a:pt x="2379" y="2998"/>
                </a:lnTo>
                <a:lnTo>
                  <a:pt x="2396" y="2946"/>
                </a:lnTo>
                <a:lnTo>
                  <a:pt x="2411" y="2894"/>
                </a:lnTo>
                <a:lnTo>
                  <a:pt x="2426" y="2843"/>
                </a:lnTo>
                <a:lnTo>
                  <a:pt x="2438" y="2790"/>
                </a:lnTo>
                <a:lnTo>
                  <a:pt x="2447" y="2738"/>
                </a:lnTo>
                <a:lnTo>
                  <a:pt x="2456" y="2686"/>
                </a:lnTo>
                <a:lnTo>
                  <a:pt x="2462" y="2634"/>
                </a:lnTo>
                <a:lnTo>
                  <a:pt x="2466" y="2582"/>
                </a:lnTo>
                <a:lnTo>
                  <a:pt x="2468" y="2531"/>
                </a:lnTo>
                <a:lnTo>
                  <a:pt x="2467" y="2479"/>
                </a:lnTo>
                <a:lnTo>
                  <a:pt x="2464" y="2429"/>
                </a:lnTo>
                <a:lnTo>
                  <a:pt x="2459" y="2379"/>
                </a:lnTo>
                <a:lnTo>
                  <a:pt x="2450" y="2329"/>
                </a:lnTo>
                <a:lnTo>
                  <a:pt x="2439" y="2282"/>
                </a:lnTo>
                <a:lnTo>
                  <a:pt x="2426" y="2234"/>
                </a:lnTo>
                <a:lnTo>
                  <a:pt x="2409" y="2188"/>
                </a:lnTo>
                <a:lnTo>
                  <a:pt x="2389" y="2143"/>
                </a:lnTo>
                <a:lnTo>
                  <a:pt x="2367" y="2099"/>
                </a:lnTo>
                <a:lnTo>
                  <a:pt x="2342" y="2057"/>
                </a:lnTo>
                <a:lnTo>
                  <a:pt x="2313" y="2017"/>
                </a:lnTo>
                <a:lnTo>
                  <a:pt x="2280" y="1977"/>
                </a:lnTo>
                <a:lnTo>
                  <a:pt x="2245" y="1939"/>
                </a:lnTo>
                <a:lnTo>
                  <a:pt x="2205" y="1904"/>
                </a:lnTo>
                <a:lnTo>
                  <a:pt x="2162" y="1870"/>
                </a:lnTo>
                <a:lnTo>
                  <a:pt x="2115" y="1838"/>
                </a:lnTo>
                <a:lnTo>
                  <a:pt x="2066" y="1808"/>
                </a:lnTo>
                <a:lnTo>
                  <a:pt x="2011" y="1781"/>
                </a:lnTo>
                <a:lnTo>
                  <a:pt x="1953" y="1755"/>
                </a:lnTo>
                <a:lnTo>
                  <a:pt x="1891" y="1734"/>
                </a:lnTo>
                <a:lnTo>
                  <a:pt x="1825" y="1713"/>
                </a:lnTo>
                <a:lnTo>
                  <a:pt x="1754" y="1695"/>
                </a:lnTo>
                <a:lnTo>
                  <a:pt x="1679" y="1681"/>
                </a:lnTo>
                <a:lnTo>
                  <a:pt x="1599" y="1670"/>
                </a:lnTo>
                <a:lnTo>
                  <a:pt x="1516" y="1660"/>
                </a:lnTo>
                <a:lnTo>
                  <a:pt x="1427" y="1654"/>
                </a:lnTo>
                <a:lnTo>
                  <a:pt x="1334" y="1651"/>
                </a:lnTo>
                <a:lnTo>
                  <a:pt x="1237" y="1652"/>
                </a:lnTo>
                <a:lnTo>
                  <a:pt x="1237" y="2469"/>
                </a:lnTo>
                <a:lnTo>
                  <a:pt x="0" y="1234"/>
                </a:lnTo>
                <a:lnTo>
                  <a:pt x="12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246"/>
          <p:cNvSpPr/>
          <p:nvPr/>
        </p:nvSpPr>
        <p:spPr bwMode="auto">
          <a:xfrm>
            <a:off x="4247042" y="527779"/>
            <a:ext cx="399671" cy="474536"/>
          </a:xfrm>
          <a:custGeom>
            <a:avLst/>
            <a:gdLst>
              <a:gd name="T0" fmla="*/ 2247 w 2778"/>
              <a:gd name="T1" fmla="*/ 0 h 3292"/>
              <a:gd name="T2" fmla="*/ 2354 w 2778"/>
              <a:gd name="T3" fmla="*/ 125 h 3292"/>
              <a:gd name="T4" fmla="*/ 2449 w 2778"/>
              <a:gd name="T5" fmla="*/ 255 h 3292"/>
              <a:gd name="T6" fmla="*/ 2533 w 2778"/>
              <a:gd name="T7" fmla="*/ 389 h 3292"/>
              <a:gd name="T8" fmla="*/ 2606 w 2778"/>
              <a:gd name="T9" fmla="*/ 526 h 3292"/>
              <a:gd name="T10" fmla="*/ 2664 w 2778"/>
              <a:gd name="T11" fmla="*/ 666 h 3292"/>
              <a:gd name="T12" fmla="*/ 2712 w 2778"/>
              <a:gd name="T13" fmla="*/ 807 h 3292"/>
              <a:gd name="T14" fmla="*/ 2747 w 2778"/>
              <a:gd name="T15" fmla="*/ 949 h 3292"/>
              <a:gd name="T16" fmla="*/ 2769 w 2778"/>
              <a:gd name="T17" fmla="*/ 1089 h 3292"/>
              <a:gd name="T18" fmla="*/ 2778 w 2778"/>
              <a:gd name="T19" fmla="*/ 1229 h 3292"/>
              <a:gd name="T20" fmla="*/ 2774 w 2778"/>
              <a:gd name="T21" fmla="*/ 1366 h 3292"/>
              <a:gd name="T22" fmla="*/ 2756 w 2778"/>
              <a:gd name="T23" fmla="*/ 1499 h 3292"/>
              <a:gd name="T24" fmla="*/ 2727 w 2778"/>
              <a:gd name="T25" fmla="*/ 1629 h 3292"/>
              <a:gd name="T26" fmla="*/ 2682 w 2778"/>
              <a:gd name="T27" fmla="*/ 1753 h 3292"/>
              <a:gd name="T28" fmla="*/ 2623 w 2778"/>
              <a:gd name="T29" fmla="*/ 1871 h 3292"/>
              <a:gd name="T30" fmla="*/ 2551 w 2778"/>
              <a:gd name="T31" fmla="*/ 1981 h 3292"/>
              <a:gd name="T32" fmla="*/ 2464 w 2778"/>
              <a:gd name="T33" fmla="*/ 2084 h 3292"/>
              <a:gd name="T34" fmla="*/ 2364 w 2778"/>
              <a:gd name="T35" fmla="*/ 2177 h 3292"/>
              <a:gd name="T36" fmla="*/ 2248 w 2778"/>
              <a:gd name="T37" fmla="*/ 2259 h 3292"/>
              <a:gd name="T38" fmla="*/ 2118 w 2778"/>
              <a:gd name="T39" fmla="*/ 2332 h 3292"/>
              <a:gd name="T40" fmla="*/ 1972 w 2778"/>
              <a:gd name="T41" fmla="*/ 2391 h 3292"/>
              <a:gd name="T42" fmla="*/ 1811 w 2778"/>
              <a:gd name="T43" fmla="*/ 2439 h 3292"/>
              <a:gd name="T44" fmla="*/ 1635 w 2778"/>
              <a:gd name="T45" fmla="*/ 2472 h 3292"/>
              <a:gd name="T46" fmla="*/ 1443 w 2778"/>
              <a:gd name="T47" fmla="*/ 2491 h 3292"/>
              <a:gd name="T48" fmla="*/ 1237 w 2778"/>
              <a:gd name="T49" fmla="*/ 2493 h 3292"/>
              <a:gd name="T50" fmla="*/ 0 w 2778"/>
              <a:gd name="T51" fmla="*/ 2057 h 3292"/>
              <a:gd name="T52" fmla="*/ 1237 w 2778"/>
              <a:gd name="T53" fmla="*/ 1639 h 3292"/>
              <a:gd name="T54" fmla="*/ 1427 w 2778"/>
              <a:gd name="T55" fmla="*/ 1637 h 3292"/>
              <a:gd name="T56" fmla="*/ 1599 w 2778"/>
              <a:gd name="T57" fmla="*/ 1622 h 3292"/>
              <a:gd name="T58" fmla="*/ 1754 w 2778"/>
              <a:gd name="T59" fmla="*/ 1595 h 3292"/>
              <a:gd name="T60" fmla="*/ 1891 w 2778"/>
              <a:gd name="T61" fmla="*/ 1558 h 3292"/>
              <a:gd name="T62" fmla="*/ 2011 w 2778"/>
              <a:gd name="T63" fmla="*/ 1511 h 3292"/>
              <a:gd name="T64" fmla="*/ 2115 w 2778"/>
              <a:gd name="T65" fmla="*/ 1453 h 3292"/>
              <a:gd name="T66" fmla="*/ 2205 w 2778"/>
              <a:gd name="T67" fmla="*/ 1388 h 3292"/>
              <a:gd name="T68" fmla="*/ 2280 w 2778"/>
              <a:gd name="T69" fmla="*/ 1314 h 3292"/>
              <a:gd name="T70" fmla="*/ 2342 w 2778"/>
              <a:gd name="T71" fmla="*/ 1234 h 3292"/>
              <a:gd name="T72" fmla="*/ 2389 w 2778"/>
              <a:gd name="T73" fmla="*/ 1148 h 3292"/>
              <a:gd name="T74" fmla="*/ 2426 w 2778"/>
              <a:gd name="T75" fmla="*/ 1057 h 3292"/>
              <a:gd name="T76" fmla="*/ 2450 w 2778"/>
              <a:gd name="T77" fmla="*/ 961 h 3292"/>
              <a:gd name="T78" fmla="*/ 2464 w 2778"/>
              <a:gd name="T79" fmla="*/ 862 h 3292"/>
              <a:gd name="T80" fmla="*/ 2468 w 2778"/>
              <a:gd name="T81" fmla="*/ 761 h 3292"/>
              <a:gd name="T82" fmla="*/ 2462 w 2778"/>
              <a:gd name="T83" fmla="*/ 657 h 3292"/>
              <a:gd name="T84" fmla="*/ 2447 w 2778"/>
              <a:gd name="T85" fmla="*/ 553 h 3292"/>
              <a:gd name="T86" fmla="*/ 2426 w 2778"/>
              <a:gd name="T87" fmla="*/ 448 h 3292"/>
              <a:gd name="T88" fmla="*/ 2396 w 2778"/>
              <a:gd name="T89" fmla="*/ 345 h 3292"/>
              <a:gd name="T90" fmla="*/ 2360 w 2778"/>
              <a:gd name="T91" fmla="*/ 242 h 3292"/>
              <a:gd name="T92" fmla="*/ 2318 w 2778"/>
              <a:gd name="T93" fmla="*/ 143 h 3292"/>
              <a:gd name="T94" fmla="*/ 2272 w 2778"/>
              <a:gd name="T95" fmla="*/ 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2247" y="0"/>
                </a:moveTo>
                <a:lnTo>
                  <a:pt x="2247" y="0"/>
                </a:lnTo>
                <a:lnTo>
                  <a:pt x="2302" y="62"/>
                </a:lnTo>
                <a:lnTo>
                  <a:pt x="2354" y="125"/>
                </a:lnTo>
                <a:lnTo>
                  <a:pt x="2403" y="189"/>
                </a:lnTo>
                <a:lnTo>
                  <a:pt x="2449" y="255"/>
                </a:lnTo>
                <a:lnTo>
                  <a:pt x="2493" y="321"/>
                </a:lnTo>
                <a:lnTo>
                  <a:pt x="2533" y="389"/>
                </a:lnTo>
                <a:lnTo>
                  <a:pt x="2570" y="457"/>
                </a:lnTo>
                <a:lnTo>
                  <a:pt x="2606" y="526"/>
                </a:lnTo>
                <a:lnTo>
                  <a:pt x="2637" y="596"/>
                </a:lnTo>
                <a:lnTo>
                  <a:pt x="2664" y="666"/>
                </a:lnTo>
                <a:lnTo>
                  <a:pt x="2690" y="736"/>
                </a:lnTo>
                <a:lnTo>
                  <a:pt x="2712" y="807"/>
                </a:lnTo>
                <a:lnTo>
                  <a:pt x="2731" y="877"/>
                </a:lnTo>
                <a:lnTo>
                  <a:pt x="2747" y="949"/>
                </a:lnTo>
                <a:lnTo>
                  <a:pt x="2760" y="1019"/>
                </a:lnTo>
                <a:lnTo>
                  <a:pt x="2769" y="1089"/>
                </a:lnTo>
                <a:lnTo>
                  <a:pt x="2775" y="1159"/>
                </a:lnTo>
                <a:lnTo>
                  <a:pt x="2778" y="1229"/>
                </a:lnTo>
                <a:lnTo>
                  <a:pt x="2778" y="1298"/>
                </a:lnTo>
                <a:lnTo>
                  <a:pt x="2774" y="1366"/>
                </a:lnTo>
                <a:lnTo>
                  <a:pt x="2767" y="1433"/>
                </a:lnTo>
                <a:lnTo>
                  <a:pt x="2756" y="1499"/>
                </a:lnTo>
                <a:lnTo>
                  <a:pt x="2743" y="1565"/>
                </a:lnTo>
                <a:lnTo>
                  <a:pt x="2727" y="1629"/>
                </a:lnTo>
                <a:lnTo>
                  <a:pt x="2706" y="1691"/>
                </a:lnTo>
                <a:lnTo>
                  <a:pt x="2682" y="1753"/>
                </a:lnTo>
                <a:lnTo>
                  <a:pt x="2654" y="1812"/>
                </a:lnTo>
                <a:lnTo>
                  <a:pt x="2623" y="1871"/>
                </a:lnTo>
                <a:lnTo>
                  <a:pt x="2589" y="1927"/>
                </a:lnTo>
                <a:lnTo>
                  <a:pt x="2551" y="1981"/>
                </a:lnTo>
                <a:lnTo>
                  <a:pt x="2509" y="2033"/>
                </a:lnTo>
                <a:lnTo>
                  <a:pt x="2464" y="2084"/>
                </a:lnTo>
                <a:lnTo>
                  <a:pt x="2415" y="2131"/>
                </a:lnTo>
                <a:lnTo>
                  <a:pt x="2364" y="2177"/>
                </a:lnTo>
                <a:lnTo>
                  <a:pt x="2308" y="2219"/>
                </a:lnTo>
                <a:lnTo>
                  <a:pt x="2248" y="2259"/>
                </a:lnTo>
                <a:lnTo>
                  <a:pt x="2185" y="2297"/>
                </a:lnTo>
                <a:lnTo>
                  <a:pt x="2118" y="2332"/>
                </a:lnTo>
                <a:lnTo>
                  <a:pt x="2046" y="2364"/>
                </a:lnTo>
                <a:lnTo>
                  <a:pt x="1972" y="2391"/>
                </a:lnTo>
                <a:lnTo>
                  <a:pt x="1893" y="2417"/>
                </a:lnTo>
                <a:lnTo>
                  <a:pt x="1811" y="2439"/>
                </a:lnTo>
                <a:lnTo>
                  <a:pt x="1725" y="2458"/>
                </a:lnTo>
                <a:lnTo>
                  <a:pt x="1635" y="2472"/>
                </a:lnTo>
                <a:lnTo>
                  <a:pt x="1542" y="2483"/>
                </a:lnTo>
                <a:lnTo>
                  <a:pt x="1443" y="2491"/>
                </a:lnTo>
                <a:lnTo>
                  <a:pt x="1342" y="2494"/>
                </a:lnTo>
                <a:lnTo>
                  <a:pt x="1237" y="2493"/>
                </a:lnTo>
                <a:lnTo>
                  <a:pt x="1237" y="3292"/>
                </a:lnTo>
                <a:lnTo>
                  <a:pt x="0" y="2057"/>
                </a:lnTo>
                <a:lnTo>
                  <a:pt x="1237" y="823"/>
                </a:lnTo>
                <a:lnTo>
                  <a:pt x="1237" y="1639"/>
                </a:lnTo>
                <a:lnTo>
                  <a:pt x="1334" y="1640"/>
                </a:lnTo>
                <a:lnTo>
                  <a:pt x="1427" y="1637"/>
                </a:lnTo>
                <a:lnTo>
                  <a:pt x="1516" y="1631"/>
                </a:lnTo>
                <a:lnTo>
                  <a:pt x="1599" y="1622"/>
                </a:lnTo>
                <a:lnTo>
                  <a:pt x="1679" y="1611"/>
                </a:lnTo>
                <a:lnTo>
                  <a:pt x="1754" y="1595"/>
                </a:lnTo>
                <a:lnTo>
                  <a:pt x="1825" y="1578"/>
                </a:lnTo>
                <a:lnTo>
                  <a:pt x="1891" y="1558"/>
                </a:lnTo>
                <a:lnTo>
                  <a:pt x="1953" y="1535"/>
                </a:lnTo>
                <a:lnTo>
                  <a:pt x="2011" y="1511"/>
                </a:lnTo>
                <a:lnTo>
                  <a:pt x="2066" y="1483"/>
                </a:lnTo>
                <a:lnTo>
                  <a:pt x="2115" y="1453"/>
                </a:lnTo>
                <a:lnTo>
                  <a:pt x="2162" y="1422"/>
                </a:lnTo>
                <a:lnTo>
                  <a:pt x="2205" y="1388"/>
                </a:lnTo>
                <a:lnTo>
                  <a:pt x="2245" y="1351"/>
                </a:lnTo>
                <a:lnTo>
                  <a:pt x="2280" y="1314"/>
                </a:lnTo>
                <a:lnTo>
                  <a:pt x="2313" y="1275"/>
                </a:lnTo>
                <a:lnTo>
                  <a:pt x="2342" y="1234"/>
                </a:lnTo>
                <a:lnTo>
                  <a:pt x="2367" y="1191"/>
                </a:lnTo>
                <a:lnTo>
                  <a:pt x="2389" y="1148"/>
                </a:lnTo>
                <a:lnTo>
                  <a:pt x="2409" y="1103"/>
                </a:lnTo>
                <a:lnTo>
                  <a:pt x="2426" y="1057"/>
                </a:lnTo>
                <a:lnTo>
                  <a:pt x="2439" y="1010"/>
                </a:lnTo>
                <a:lnTo>
                  <a:pt x="2450" y="961"/>
                </a:lnTo>
                <a:lnTo>
                  <a:pt x="2459" y="913"/>
                </a:lnTo>
                <a:lnTo>
                  <a:pt x="2464" y="862"/>
                </a:lnTo>
                <a:lnTo>
                  <a:pt x="2467" y="811"/>
                </a:lnTo>
                <a:lnTo>
                  <a:pt x="2468" y="761"/>
                </a:lnTo>
                <a:lnTo>
                  <a:pt x="2466" y="709"/>
                </a:lnTo>
                <a:lnTo>
                  <a:pt x="2462" y="657"/>
                </a:lnTo>
                <a:lnTo>
                  <a:pt x="2456" y="605"/>
                </a:lnTo>
                <a:lnTo>
                  <a:pt x="2447" y="553"/>
                </a:lnTo>
                <a:lnTo>
                  <a:pt x="2438" y="501"/>
                </a:lnTo>
                <a:lnTo>
                  <a:pt x="2426" y="448"/>
                </a:lnTo>
                <a:lnTo>
                  <a:pt x="2411" y="396"/>
                </a:lnTo>
                <a:lnTo>
                  <a:pt x="2396" y="345"/>
                </a:lnTo>
                <a:lnTo>
                  <a:pt x="2379" y="293"/>
                </a:lnTo>
                <a:lnTo>
                  <a:pt x="2360" y="242"/>
                </a:lnTo>
                <a:lnTo>
                  <a:pt x="2340" y="192"/>
                </a:lnTo>
                <a:lnTo>
                  <a:pt x="2318" y="143"/>
                </a:lnTo>
                <a:lnTo>
                  <a:pt x="2295" y="94"/>
                </a:lnTo>
                <a:lnTo>
                  <a:pt x="2272" y="46"/>
                </a:lnTo>
                <a:lnTo>
                  <a:pt x="224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51"/>
          <p:cNvSpPr/>
          <p:nvPr/>
        </p:nvSpPr>
        <p:spPr bwMode="auto">
          <a:xfrm>
            <a:off x="4928605" y="527779"/>
            <a:ext cx="399671" cy="474536"/>
          </a:xfrm>
          <a:custGeom>
            <a:avLst/>
            <a:gdLst>
              <a:gd name="T0" fmla="*/ 507 w 2778"/>
              <a:gd name="T1" fmla="*/ 46 h 3292"/>
              <a:gd name="T2" fmla="*/ 460 w 2778"/>
              <a:gd name="T3" fmla="*/ 143 h 3292"/>
              <a:gd name="T4" fmla="*/ 419 w 2778"/>
              <a:gd name="T5" fmla="*/ 242 h 3292"/>
              <a:gd name="T6" fmla="*/ 383 w 2778"/>
              <a:gd name="T7" fmla="*/ 345 h 3292"/>
              <a:gd name="T8" fmla="*/ 353 w 2778"/>
              <a:gd name="T9" fmla="*/ 448 h 3292"/>
              <a:gd name="T10" fmla="*/ 331 w 2778"/>
              <a:gd name="T11" fmla="*/ 553 h 3292"/>
              <a:gd name="T12" fmla="*/ 316 w 2778"/>
              <a:gd name="T13" fmla="*/ 657 h 3292"/>
              <a:gd name="T14" fmla="*/ 310 w 2778"/>
              <a:gd name="T15" fmla="*/ 761 h 3292"/>
              <a:gd name="T16" fmla="*/ 314 w 2778"/>
              <a:gd name="T17" fmla="*/ 862 h 3292"/>
              <a:gd name="T18" fmla="*/ 328 w 2778"/>
              <a:gd name="T19" fmla="*/ 961 h 3292"/>
              <a:gd name="T20" fmla="*/ 353 w 2778"/>
              <a:gd name="T21" fmla="*/ 1057 h 3292"/>
              <a:gd name="T22" fmla="*/ 389 w 2778"/>
              <a:gd name="T23" fmla="*/ 1148 h 3292"/>
              <a:gd name="T24" fmla="*/ 437 w 2778"/>
              <a:gd name="T25" fmla="*/ 1234 h 3292"/>
              <a:gd name="T26" fmla="*/ 498 w 2778"/>
              <a:gd name="T27" fmla="*/ 1314 h 3292"/>
              <a:gd name="T28" fmla="*/ 573 w 2778"/>
              <a:gd name="T29" fmla="*/ 1388 h 3292"/>
              <a:gd name="T30" fmla="*/ 663 w 2778"/>
              <a:gd name="T31" fmla="*/ 1453 h 3292"/>
              <a:gd name="T32" fmla="*/ 767 w 2778"/>
              <a:gd name="T33" fmla="*/ 1511 h 3292"/>
              <a:gd name="T34" fmla="*/ 887 w 2778"/>
              <a:gd name="T35" fmla="*/ 1558 h 3292"/>
              <a:gd name="T36" fmla="*/ 1025 w 2778"/>
              <a:gd name="T37" fmla="*/ 1595 h 3292"/>
              <a:gd name="T38" fmla="*/ 1179 w 2778"/>
              <a:gd name="T39" fmla="*/ 1622 h 3292"/>
              <a:gd name="T40" fmla="*/ 1351 w 2778"/>
              <a:gd name="T41" fmla="*/ 1637 h 3292"/>
              <a:gd name="T42" fmla="*/ 1543 w 2778"/>
              <a:gd name="T43" fmla="*/ 1639 h 3292"/>
              <a:gd name="T44" fmla="*/ 2778 w 2778"/>
              <a:gd name="T45" fmla="*/ 2057 h 3292"/>
              <a:gd name="T46" fmla="*/ 1543 w 2778"/>
              <a:gd name="T47" fmla="*/ 2493 h 3292"/>
              <a:gd name="T48" fmla="*/ 1335 w 2778"/>
              <a:gd name="T49" fmla="*/ 2491 h 3292"/>
              <a:gd name="T50" fmla="*/ 1144 w 2778"/>
              <a:gd name="T51" fmla="*/ 2472 h 3292"/>
              <a:gd name="T52" fmla="*/ 968 w 2778"/>
              <a:gd name="T53" fmla="*/ 2439 h 3292"/>
              <a:gd name="T54" fmla="*/ 806 w 2778"/>
              <a:gd name="T55" fmla="*/ 2391 h 3292"/>
              <a:gd name="T56" fmla="*/ 662 w 2778"/>
              <a:gd name="T57" fmla="*/ 2332 h 3292"/>
              <a:gd name="T58" fmla="*/ 530 w 2778"/>
              <a:gd name="T59" fmla="*/ 2259 h 3292"/>
              <a:gd name="T60" fmla="*/ 416 w 2778"/>
              <a:gd name="T61" fmla="*/ 2177 h 3292"/>
              <a:gd name="T62" fmla="*/ 314 w 2778"/>
              <a:gd name="T63" fmla="*/ 2084 h 3292"/>
              <a:gd name="T64" fmla="*/ 227 w 2778"/>
              <a:gd name="T65" fmla="*/ 1981 h 3292"/>
              <a:gd name="T66" fmla="*/ 155 w 2778"/>
              <a:gd name="T67" fmla="*/ 1871 h 3292"/>
              <a:gd name="T68" fmla="*/ 97 w 2778"/>
              <a:gd name="T69" fmla="*/ 1753 h 3292"/>
              <a:gd name="T70" fmla="*/ 53 w 2778"/>
              <a:gd name="T71" fmla="*/ 1629 h 3292"/>
              <a:gd name="T72" fmla="*/ 22 w 2778"/>
              <a:gd name="T73" fmla="*/ 1499 h 3292"/>
              <a:gd name="T74" fmla="*/ 4 w 2778"/>
              <a:gd name="T75" fmla="*/ 1366 h 3292"/>
              <a:gd name="T76" fmla="*/ 0 w 2778"/>
              <a:gd name="T77" fmla="*/ 1229 h 3292"/>
              <a:gd name="T78" fmla="*/ 9 w 2778"/>
              <a:gd name="T79" fmla="*/ 1089 h 3292"/>
              <a:gd name="T80" fmla="*/ 32 w 2778"/>
              <a:gd name="T81" fmla="*/ 949 h 3292"/>
              <a:gd name="T82" fmla="*/ 66 w 2778"/>
              <a:gd name="T83" fmla="*/ 807 h 3292"/>
              <a:gd name="T84" fmla="*/ 114 w 2778"/>
              <a:gd name="T85" fmla="*/ 666 h 3292"/>
              <a:gd name="T86" fmla="*/ 174 w 2778"/>
              <a:gd name="T87" fmla="*/ 526 h 3292"/>
              <a:gd name="T88" fmla="*/ 245 w 2778"/>
              <a:gd name="T89" fmla="*/ 389 h 3292"/>
              <a:gd name="T90" fmla="*/ 329 w 2778"/>
              <a:gd name="T91" fmla="*/ 255 h 3292"/>
              <a:gd name="T92" fmla="*/ 425 w 2778"/>
              <a:gd name="T93" fmla="*/ 125 h 3292"/>
              <a:gd name="T94" fmla="*/ 531 w 2778"/>
              <a:gd name="T9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531" y="0"/>
                </a:moveTo>
                <a:lnTo>
                  <a:pt x="507" y="46"/>
                </a:lnTo>
                <a:lnTo>
                  <a:pt x="483" y="94"/>
                </a:lnTo>
                <a:lnTo>
                  <a:pt x="460" y="143"/>
                </a:lnTo>
                <a:lnTo>
                  <a:pt x="438" y="192"/>
                </a:lnTo>
                <a:lnTo>
                  <a:pt x="419" y="242"/>
                </a:lnTo>
                <a:lnTo>
                  <a:pt x="400" y="293"/>
                </a:lnTo>
                <a:lnTo>
                  <a:pt x="383" y="345"/>
                </a:lnTo>
                <a:lnTo>
                  <a:pt x="367" y="396"/>
                </a:lnTo>
                <a:lnTo>
                  <a:pt x="353" y="448"/>
                </a:lnTo>
                <a:lnTo>
                  <a:pt x="341" y="501"/>
                </a:lnTo>
                <a:lnTo>
                  <a:pt x="331" y="553"/>
                </a:lnTo>
                <a:lnTo>
                  <a:pt x="323" y="605"/>
                </a:lnTo>
                <a:lnTo>
                  <a:pt x="316" y="657"/>
                </a:lnTo>
                <a:lnTo>
                  <a:pt x="312" y="709"/>
                </a:lnTo>
                <a:lnTo>
                  <a:pt x="310" y="761"/>
                </a:lnTo>
                <a:lnTo>
                  <a:pt x="311" y="811"/>
                </a:lnTo>
                <a:lnTo>
                  <a:pt x="314" y="862"/>
                </a:lnTo>
                <a:lnTo>
                  <a:pt x="319" y="913"/>
                </a:lnTo>
                <a:lnTo>
                  <a:pt x="328" y="961"/>
                </a:lnTo>
                <a:lnTo>
                  <a:pt x="339" y="1010"/>
                </a:lnTo>
                <a:lnTo>
                  <a:pt x="353" y="1057"/>
                </a:lnTo>
                <a:lnTo>
                  <a:pt x="369" y="1103"/>
                </a:lnTo>
                <a:lnTo>
                  <a:pt x="389" y="1148"/>
                </a:lnTo>
                <a:lnTo>
                  <a:pt x="411" y="1191"/>
                </a:lnTo>
                <a:lnTo>
                  <a:pt x="437" y="1234"/>
                </a:lnTo>
                <a:lnTo>
                  <a:pt x="466" y="1275"/>
                </a:lnTo>
                <a:lnTo>
                  <a:pt x="498" y="1314"/>
                </a:lnTo>
                <a:lnTo>
                  <a:pt x="533" y="1351"/>
                </a:lnTo>
                <a:lnTo>
                  <a:pt x="573" y="1388"/>
                </a:lnTo>
                <a:lnTo>
                  <a:pt x="616" y="1422"/>
                </a:lnTo>
                <a:lnTo>
                  <a:pt x="663" y="1453"/>
                </a:lnTo>
                <a:lnTo>
                  <a:pt x="713" y="1483"/>
                </a:lnTo>
                <a:lnTo>
                  <a:pt x="767" y="1511"/>
                </a:lnTo>
                <a:lnTo>
                  <a:pt x="825" y="1535"/>
                </a:lnTo>
                <a:lnTo>
                  <a:pt x="887" y="1558"/>
                </a:lnTo>
                <a:lnTo>
                  <a:pt x="954" y="1578"/>
                </a:lnTo>
                <a:lnTo>
                  <a:pt x="1025" y="1595"/>
                </a:lnTo>
                <a:lnTo>
                  <a:pt x="1099" y="1611"/>
                </a:lnTo>
                <a:lnTo>
                  <a:pt x="1179" y="1622"/>
                </a:lnTo>
                <a:lnTo>
                  <a:pt x="1262" y="1631"/>
                </a:lnTo>
                <a:lnTo>
                  <a:pt x="1351" y="1637"/>
                </a:lnTo>
                <a:lnTo>
                  <a:pt x="1444" y="1640"/>
                </a:lnTo>
                <a:lnTo>
                  <a:pt x="1543" y="1639"/>
                </a:lnTo>
                <a:lnTo>
                  <a:pt x="1543" y="823"/>
                </a:lnTo>
                <a:lnTo>
                  <a:pt x="2778" y="2057"/>
                </a:lnTo>
                <a:lnTo>
                  <a:pt x="1543" y="3292"/>
                </a:lnTo>
                <a:lnTo>
                  <a:pt x="1543" y="2493"/>
                </a:lnTo>
                <a:lnTo>
                  <a:pt x="1436" y="2494"/>
                </a:lnTo>
                <a:lnTo>
                  <a:pt x="1335" y="2491"/>
                </a:lnTo>
                <a:lnTo>
                  <a:pt x="1238" y="2483"/>
                </a:lnTo>
                <a:lnTo>
                  <a:pt x="1144" y="2472"/>
                </a:lnTo>
                <a:lnTo>
                  <a:pt x="1054" y="2458"/>
                </a:lnTo>
                <a:lnTo>
                  <a:pt x="968" y="2439"/>
                </a:lnTo>
                <a:lnTo>
                  <a:pt x="885" y="2417"/>
                </a:lnTo>
                <a:lnTo>
                  <a:pt x="806" y="2391"/>
                </a:lnTo>
                <a:lnTo>
                  <a:pt x="732" y="2364"/>
                </a:lnTo>
                <a:lnTo>
                  <a:pt x="662" y="2332"/>
                </a:lnTo>
                <a:lnTo>
                  <a:pt x="594" y="2297"/>
                </a:lnTo>
                <a:lnTo>
                  <a:pt x="530" y="2259"/>
                </a:lnTo>
                <a:lnTo>
                  <a:pt x="471" y="2219"/>
                </a:lnTo>
                <a:lnTo>
                  <a:pt x="416" y="2177"/>
                </a:lnTo>
                <a:lnTo>
                  <a:pt x="363" y="2131"/>
                </a:lnTo>
                <a:lnTo>
                  <a:pt x="314" y="2084"/>
                </a:lnTo>
                <a:lnTo>
                  <a:pt x="269" y="2033"/>
                </a:lnTo>
                <a:lnTo>
                  <a:pt x="227" y="1981"/>
                </a:lnTo>
                <a:lnTo>
                  <a:pt x="189" y="1927"/>
                </a:lnTo>
                <a:lnTo>
                  <a:pt x="155" y="1871"/>
                </a:lnTo>
                <a:lnTo>
                  <a:pt x="124" y="1812"/>
                </a:lnTo>
                <a:lnTo>
                  <a:pt x="97" y="1753"/>
                </a:lnTo>
                <a:lnTo>
                  <a:pt x="73" y="1691"/>
                </a:lnTo>
                <a:lnTo>
                  <a:pt x="53" y="1629"/>
                </a:lnTo>
                <a:lnTo>
                  <a:pt x="35" y="1565"/>
                </a:lnTo>
                <a:lnTo>
                  <a:pt x="22" y="1499"/>
                </a:lnTo>
                <a:lnTo>
                  <a:pt x="11" y="1433"/>
                </a:lnTo>
                <a:lnTo>
                  <a:pt x="4" y="1366"/>
                </a:lnTo>
                <a:lnTo>
                  <a:pt x="1" y="1298"/>
                </a:lnTo>
                <a:lnTo>
                  <a:pt x="0" y="1229"/>
                </a:lnTo>
                <a:lnTo>
                  <a:pt x="3" y="1159"/>
                </a:lnTo>
                <a:lnTo>
                  <a:pt x="9" y="1089"/>
                </a:lnTo>
                <a:lnTo>
                  <a:pt x="19" y="1019"/>
                </a:lnTo>
                <a:lnTo>
                  <a:pt x="32" y="949"/>
                </a:lnTo>
                <a:lnTo>
                  <a:pt x="48" y="877"/>
                </a:lnTo>
                <a:lnTo>
                  <a:pt x="66" y="807"/>
                </a:lnTo>
                <a:lnTo>
                  <a:pt x="89" y="736"/>
                </a:lnTo>
                <a:lnTo>
                  <a:pt x="114" y="666"/>
                </a:lnTo>
                <a:lnTo>
                  <a:pt x="142" y="596"/>
                </a:lnTo>
                <a:lnTo>
                  <a:pt x="174" y="526"/>
                </a:lnTo>
                <a:lnTo>
                  <a:pt x="208" y="457"/>
                </a:lnTo>
                <a:lnTo>
                  <a:pt x="245" y="389"/>
                </a:lnTo>
                <a:lnTo>
                  <a:pt x="285" y="321"/>
                </a:lnTo>
                <a:lnTo>
                  <a:pt x="329" y="255"/>
                </a:lnTo>
                <a:lnTo>
                  <a:pt x="375" y="189"/>
                </a:lnTo>
                <a:lnTo>
                  <a:pt x="425" y="125"/>
                </a:lnTo>
                <a:lnTo>
                  <a:pt x="477" y="62"/>
                </a:lnTo>
                <a:lnTo>
                  <a:pt x="5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56"/>
          <p:cNvSpPr>
            <a:spLocks noEditPoints="1"/>
          </p:cNvSpPr>
          <p:nvPr/>
        </p:nvSpPr>
        <p:spPr bwMode="auto">
          <a:xfrm>
            <a:off x="5615396" y="527779"/>
            <a:ext cx="528672" cy="474536"/>
          </a:xfrm>
          <a:custGeom>
            <a:avLst/>
            <a:gdLst>
              <a:gd name="T0" fmla="*/ 2985 w 3670"/>
              <a:gd name="T1" fmla="*/ 1467 h 3292"/>
              <a:gd name="T2" fmla="*/ 3258 w 3670"/>
              <a:gd name="T3" fmla="*/ 1577 h 3292"/>
              <a:gd name="T4" fmla="*/ 3475 w 3670"/>
              <a:gd name="T5" fmla="*/ 1757 h 3292"/>
              <a:gd name="T6" fmla="*/ 3619 w 3670"/>
              <a:gd name="T7" fmla="*/ 1991 h 3292"/>
              <a:gd name="T8" fmla="*/ 3670 w 3670"/>
              <a:gd name="T9" fmla="*/ 2264 h 3292"/>
              <a:gd name="T10" fmla="*/ 3625 w 3670"/>
              <a:gd name="T11" fmla="*/ 2518 h 3292"/>
              <a:gd name="T12" fmla="*/ 3501 w 3670"/>
              <a:gd name="T13" fmla="*/ 2741 h 3292"/>
              <a:gd name="T14" fmla="*/ 3466 w 3670"/>
              <a:gd name="T15" fmla="*/ 2898 h 3292"/>
              <a:gd name="T16" fmla="*/ 3512 w 3670"/>
              <a:gd name="T17" fmla="*/ 3078 h 3292"/>
              <a:gd name="T18" fmla="*/ 3632 w 3670"/>
              <a:gd name="T19" fmla="*/ 3210 h 3292"/>
              <a:gd name="T20" fmla="*/ 3567 w 3670"/>
              <a:gd name="T21" fmla="*/ 3292 h 3292"/>
              <a:gd name="T22" fmla="*/ 3294 w 3670"/>
              <a:gd name="T23" fmla="*/ 3241 h 3292"/>
              <a:gd name="T24" fmla="*/ 3064 w 3670"/>
              <a:gd name="T25" fmla="*/ 3099 h 3292"/>
              <a:gd name="T26" fmla="*/ 2821 w 3670"/>
              <a:gd name="T27" fmla="*/ 3085 h 3292"/>
              <a:gd name="T28" fmla="*/ 2521 w 3670"/>
              <a:gd name="T29" fmla="*/ 3061 h 3292"/>
              <a:gd name="T30" fmla="*/ 2248 w 3670"/>
              <a:gd name="T31" fmla="*/ 2951 h 3292"/>
              <a:gd name="T32" fmla="*/ 2031 w 3670"/>
              <a:gd name="T33" fmla="*/ 2772 h 3292"/>
              <a:gd name="T34" fmla="*/ 1887 w 3670"/>
              <a:gd name="T35" fmla="*/ 2536 h 3292"/>
              <a:gd name="T36" fmla="*/ 1836 w 3670"/>
              <a:gd name="T37" fmla="*/ 2264 h 3292"/>
              <a:gd name="T38" fmla="*/ 1887 w 3670"/>
              <a:gd name="T39" fmla="*/ 1991 h 3292"/>
              <a:gd name="T40" fmla="*/ 2031 w 3670"/>
              <a:gd name="T41" fmla="*/ 1757 h 3292"/>
              <a:gd name="T42" fmla="*/ 2248 w 3670"/>
              <a:gd name="T43" fmla="*/ 1577 h 3292"/>
              <a:gd name="T44" fmla="*/ 2521 w 3670"/>
              <a:gd name="T45" fmla="*/ 1467 h 3292"/>
              <a:gd name="T46" fmla="*/ 1632 w 3670"/>
              <a:gd name="T47" fmla="*/ 0 h 3292"/>
              <a:gd name="T48" fmla="*/ 2059 w 3670"/>
              <a:gd name="T49" fmla="*/ 46 h 3292"/>
              <a:gd name="T50" fmla="*/ 2444 w 3670"/>
              <a:gd name="T51" fmla="*/ 177 h 3292"/>
              <a:gd name="T52" fmla="*/ 2771 w 3670"/>
              <a:gd name="T53" fmla="*/ 381 h 3292"/>
              <a:gd name="T54" fmla="*/ 3026 w 3670"/>
              <a:gd name="T55" fmla="*/ 644 h 3292"/>
              <a:gd name="T56" fmla="*/ 3195 w 3670"/>
              <a:gd name="T57" fmla="*/ 956 h 3292"/>
              <a:gd name="T58" fmla="*/ 3263 w 3670"/>
              <a:gd name="T59" fmla="*/ 1304 h 3292"/>
              <a:gd name="T60" fmla="*/ 2930 w 3670"/>
              <a:gd name="T61" fmla="*/ 1208 h 3292"/>
              <a:gd name="T62" fmla="*/ 2588 w 3670"/>
              <a:gd name="T63" fmla="*/ 1207 h 3292"/>
              <a:gd name="T64" fmla="*/ 2278 w 3670"/>
              <a:gd name="T65" fmla="*/ 1290 h 3292"/>
              <a:gd name="T66" fmla="*/ 2004 w 3670"/>
              <a:gd name="T67" fmla="*/ 1448 h 3292"/>
              <a:gd name="T68" fmla="*/ 1782 w 3670"/>
              <a:gd name="T69" fmla="*/ 1680 h 3292"/>
              <a:gd name="T70" fmla="*/ 1641 w 3670"/>
              <a:gd name="T71" fmla="*/ 1957 h 3292"/>
              <a:gd name="T72" fmla="*/ 1593 w 3670"/>
              <a:gd name="T73" fmla="*/ 2264 h 3292"/>
              <a:gd name="T74" fmla="*/ 1633 w 3670"/>
              <a:gd name="T75" fmla="*/ 2543 h 3292"/>
              <a:gd name="T76" fmla="*/ 1546 w 3670"/>
              <a:gd name="T77" fmla="*/ 2673 h 3292"/>
              <a:gd name="T78" fmla="*/ 1242 w 3670"/>
              <a:gd name="T79" fmla="*/ 2778 h 3292"/>
              <a:gd name="T80" fmla="*/ 959 w 3670"/>
              <a:gd name="T81" fmla="*/ 2947 h 3292"/>
              <a:gd name="T82" fmla="*/ 661 w 3670"/>
              <a:gd name="T83" fmla="*/ 3040 h 3292"/>
              <a:gd name="T84" fmla="*/ 356 w 3670"/>
              <a:gd name="T85" fmla="*/ 3079 h 3292"/>
              <a:gd name="T86" fmla="*/ 254 w 3670"/>
              <a:gd name="T87" fmla="*/ 2973 h 3292"/>
              <a:gd name="T88" fmla="*/ 435 w 3670"/>
              <a:gd name="T89" fmla="*/ 2838 h 3292"/>
              <a:gd name="T90" fmla="*/ 562 w 3670"/>
              <a:gd name="T91" fmla="*/ 2668 h 3292"/>
              <a:gd name="T92" fmla="*/ 612 w 3670"/>
              <a:gd name="T93" fmla="*/ 2470 h 3292"/>
              <a:gd name="T94" fmla="*/ 455 w 3670"/>
              <a:gd name="T95" fmla="*/ 2265 h 3292"/>
              <a:gd name="T96" fmla="*/ 212 w 3670"/>
              <a:gd name="T97" fmla="*/ 1997 h 3292"/>
              <a:gd name="T98" fmla="*/ 55 w 3670"/>
              <a:gd name="T99" fmla="*/ 1684 h 3292"/>
              <a:gd name="T100" fmla="*/ 0 w 3670"/>
              <a:gd name="T101" fmla="*/ 1338 h 3292"/>
              <a:gd name="T102" fmla="*/ 54 w 3670"/>
              <a:gd name="T103" fmla="*/ 996 h 3292"/>
              <a:gd name="T104" fmla="*/ 206 w 3670"/>
              <a:gd name="T105" fmla="*/ 687 h 3292"/>
              <a:gd name="T106" fmla="*/ 442 w 3670"/>
              <a:gd name="T107" fmla="*/ 422 h 3292"/>
              <a:gd name="T108" fmla="*/ 750 w 3670"/>
              <a:gd name="T109" fmla="*/ 211 h 3292"/>
              <a:gd name="T110" fmla="*/ 1116 w 3670"/>
              <a:gd name="T111" fmla="*/ 69 h 3292"/>
              <a:gd name="T112" fmla="*/ 1524 w 3670"/>
              <a:gd name="T11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70" h="3292">
                <a:moveTo>
                  <a:pt x="2753" y="1441"/>
                </a:moveTo>
                <a:lnTo>
                  <a:pt x="2832" y="1443"/>
                </a:lnTo>
                <a:lnTo>
                  <a:pt x="2910" y="1452"/>
                </a:lnTo>
                <a:lnTo>
                  <a:pt x="2985" y="1467"/>
                </a:lnTo>
                <a:lnTo>
                  <a:pt x="3058" y="1488"/>
                </a:lnTo>
                <a:lnTo>
                  <a:pt x="3127" y="1512"/>
                </a:lnTo>
                <a:lnTo>
                  <a:pt x="3194" y="1542"/>
                </a:lnTo>
                <a:lnTo>
                  <a:pt x="3258" y="1577"/>
                </a:lnTo>
                <a:lnTo>
                  <a:pt x="3319" y="1615"/>
                </a:lnTo>
                <a:lnTo>
                  <a:pt x="3375" y="1658"/>
                </a:lnTo>
                <a:lnTo>
                  <a:pt x="3427" y="1706"/>
                </a:lnTo>
                <a:lnTo>
                  <a:pt x="3475" y="1757"/>
                </a:lnTo>
                <a:lnTo>
                  <a:pt x="3519" y="1811"/>
                </a:lnTo>
                <a:lnTo>
                  <a:pt x="3557" y="1867"/>
                </a:lnTo>
                <a:lnTo>
                  <a:pt x="3591" y="1928"/>
                </a:lnTo>
                <a:lnTo>
                  <a:pt x="3619" y="1991"/>
                </a:lnTo>
                <a:lnTo>
                  <a:pt x="3641" y="2056"/>
                </a:lnTo>
                <a:lnTo>
                  <a:pt x="3657" y="2124"/>
                </a:lnTo>
                <a:lnTo>
                  <a:pt x="3667" y="2193"/>
                </a:lnTo>
                <a:lnTo>
                  <a:pt x="3670" y="2264"/>
                </a:lnTo>
                <a:lnTo>
                  <a:pt x="3668" y="2330"/>
                </a:lnTo>
                <a:lnTo>
                  <a:pt x="3659" y="2395"/>
                </a:lnTo>
                <a:lnTo>
                  <a:pt x="3646" y="2457"/>
                </a:lnTo>
                <a:lnTo>
                  <a:pt x="3625" y="2518"/>
                </a:lnTo>
                <a:lnTo>
                  <a:pt x="3602" y="2578"/>
                </a:lnTo>
                <a:lnTo>
                  <a:pt x="3573" y="2635"/>
                </a:lnTo>
                <a:lnTo>
                  <a:pt x="3539" y="2689"/>
                </a:lnTo>
                <a:lnTo>
                  <a:pt x="3501" y="2741"/>
                </a:lnTo>
                <a:lnTo>
                  <a:pt x="3487" y="2778"/>
                </a:lnTo>
                <a:lnTo>
                  <a:pt x="3475" y="2817"/>
                </a:lnTo>
                <a:lnTo>
                  <a:pt x="3469" y="2856"/>
                </a:lnTo>
                <a:lnTo>
                  <a:pt x="3466" y="2898"/>
                </a:lnTo>
                <a:lnTo>
                  <a:pt x="3470" y="2946"/>
                </a:lnTo>
                <a:lnTo>
                  <a:pt x="3479" y="2992"/>
                </a:lnTo>
                <a:lnTo>
                  <a:pt x="3492" y="3036"/>
                </a:lnTo>
                <a:lnTo>
                  <a:pt x="3512" y="3078"/>
                </a:lnTo>
                <a:lnTo>
                  <a:pt x="3536" y="3116"/>
                </a:lnTo>
                <a:lnTo>
                  <a:pt x="3564" y="3151"/>
                </a:lnTo>
                <a:lnTo>
                  <a:pt x="3596" y="3183"/>
                </a:lnTo>
                <a:lnTo>
                  <a:pt x="3632" y="3210"/>
                </a:lnTo>
                <a:lnTo>
                  <a:pt x="3670" y="3233"/>
                </a:lnTo>
                <a:lnTo>
                  <a:pt x="3670" y="3284"/>
                </a:lnTo>
                <a:lnTo>
                  <a:pt x="3620" y="3289"/>
                </a:lnTo>
                <a:lnTo>
                  <a:pt x="3567" y="3292"/>
                </a:lnTo>
                <a:lnTo>
                  <a:pt x="3496" y="3288"/>
                </a:lnTo>
                <a:lnTo>
                  <a:pt x="3426" y="3278"/>
                </a:lnTo>
                <a:lnTo>
                  <a:pt x="3359" y="3262"/>
                </a:lnTo>
                <a:lnTo>
                  <a:pt x="3294" y="3241"/>
                </a:lnTo>
                <a:lnTo>
                  <a:pt x="3231" y="3212"/>
                </a:lnTo>
                <a:lnTo>
                  <a:pt x="3173" y="3180"/>
                </a:lnTo>
                <a:lnTo>
                  <a:pt x="3117" y="3142"/>
                </a:lnTo>
                <a:lnTo>
                  <a:pt x="3064" y="3099"/>
                </a:lnTo>
                <a:lnTo>
                  <a:pt x="3016" y="3053"/>
                </a:lnTo>
                <a:lnTo>
                  <a:pt x="2953" y="3068"/>
                </a:lnTo>
                <a:lnTo>
                  <a:pt x="2887" y="3078"/>
                </a:lnTo>
                <a:lnTo>
                  <a:pt x="2821" y="3085"/>
                </a:lnTo>
                <a:lnTo>
                  <a:pt x="2753" y="3087"/>
                </a:lnTo>
                <a:lnTo>
                  <a:pt x="2673" y="3085"/>
                </a:lnTo>
                <a:lnTo>
                  <a:pt x="2596" y="3076"/>
                </a:lnTo>
                <a:lnTo>
                  <a:pt x="2521" y="3061"/>
                </a:lnTo>
                <a:lnTo>
                  <a:pt x="2448" y="3041"/>
                </a:lnTo>
                <a:lnTo>
                  <a:pt x="2379" y="3016"/>
                </a:lnTo>
                <a:lnTo>
                  <a:pt x="2312" y="2986"/>
                </a:lnTo>
                <a:lnTo>
                  <a:pt x="2248" y="2951"/>
                </a:lnTo>
                <a:lnTo>
                  <a:pt x="2187" y="2912"/>
                </a:lnTo>
                <a:lnTo>
                  <a:pt x="2130" y="2869"/>
                </a:lnTo>
                <a:lnTo>
                  <a:pt x="2079" y="2822"/>
                </a:lnTo>
                <a:lnTo>
                  <a:pt x="2031" y="2772"/>
                </a:lnTo>
                <a:lnTo>
                  <a:pt x="1987" y="2717"/>
                </a:lnTo>
                <a:lnTo>
                  <a:pt x="1949" y="2660"/>
                </a:lnTo>
                <a:lnTo>
                  <a:pt x="1915" y="2600"/>
                </a:lnTo>
                <a:lnTo>
                  <a:pt x="1887" y="2536"/>
                </a:lnTo>
                <a:lnTo>
                  <a:pt x="1865" y="2472"/>
                </a:lnTo>
                <a:lnTo>
                  <a:pt x="1849" y="2404"/>
                </a:lnTo>
                <a:lnTo>
                  <a:pt x="1839" y="2335"/>
                </a:lnTo>
                <a:lnTo>
                  <a:pt x="1836" y="2264"/>
                </a:lnTo>
                <a:lnTo>
                  <a:pt x="1839" y="2193"/>
                </a:lnTo>
                <a:lnTo>
                  <a:pt x="1849" y="2124"/>
                </a:lnTo>
                <a:lnTo>
                  <a:pt x="1865" y="2056"/>
                </a:lnTo>
                <a:lnTo>
                  <a:pt x="1887" y="1991"/>
                </a:lnTo>
                <a:lnTo>
                  <a:pt x="1915" y="1928"/>
                </a:lnTo>
                <a:lnTo>
                  <a:pt x="1949" y="1867"/>
                </a:lnTo>
                <a:lnTo>
                  <a:pt x="1987" y="1811"/>
                </a:lnTo>
                <a:lnTo>
                  <a:pt x="2031" y="1757"/>
                </a:lnTo>
                <a:lnTo>
                  <a:pt x="2079" y="1706"/>
                </a:lnTo>
                <a:lnTo>
                  <a:pt x="2130" y="1658"/>
                </a:lnTo>
                <a:lnTo>
                  <a:pt x="2187" y="1615"/>
                </a:lnTo>
                <a:lnTo>
                  <a:pt x="2248" y="1577"/>
                </a:lnTo>
                <a:lnTo>
                  <a:pt x="2312" y="1542"/>
                </a:lnTo>
                <a:lnTo>
                  <a:pt x="2379" y="1512"/>
                </a:lnTo>
                <a:lnTo>
                  <a:pt x="2448" y="1488"/>
                </a:lnTo>
                <a:lnTo>
                  <a:pt x="2521" y="1467"/>
                </a:lnTo>
                <a:lnTo>
                  <a:pt x="2596" y="1452"/>
                </a:lnTo>
                <a:lnTo>
                  <a:pt x="2673" y="1443"/>
                </a:lnTo>
                <a:lnTo>
                  <a:pt x="2753" y="1441"/>
                </a:lnTo>
                <a:close/>
                <a:moveTo>
                  <a:pt x="1632" y="0"/>
                </a:moveTo>
                <a:lnTo>
                  <a:pt x="1742" y="3"/>
                </a:lnTo>
                <a:lnTo>
                  <a:pt x="1849" y="12"/>
                </a:lnTo>
                <a:lnTo>
                  <a:pt x="1956" y="27"/>
                </a:lnTo>
                <a:lnTo>
                  <a:pt x="2059" y="46"/>
                </a:lnTo>
                <a:lnTo>
                  <a:pt x="2159" y="72"/>
                </a:lnTo>
                <a:lnTo>
                  <a:pt x="2258" y="102"/>
                </a:lnTo>
                <a:lnTo>
                  <a:pt x="2352" y="138"/>
                </a:lnTo>
                <a:lnTo>
                  <a:pt x="2444" y="177"/>
                </a:lnTo>
                <a:lnTo>
                  <a:pt x="2531" y="223"/>
                </a:lnTo>
                <a:lnTo>
                  <a:pt x="2615" y="271"/>
                </a:lnTo>
                <a:lnTo>
                  <a:pt x="2696" y="324"/>
                </a:lnTo>
                <a:lnTo>
                  <a:pt x="2771" y="381"/>
                </a:lnTo>
                <a:lnTo>
                  <a:pt x="2843" y="442"/>
                </a:lnTo>
                <a:lnTo>
                  <a:pt x="2909" y="506"/>
                </a:lnTo>
                <a:lnTo>
                  <a:pt x="2970" y="574"/>
                </a:lnTo>
                <a:lnTo>
                  <a:pt x="3026" y="644"/>
                </a:lnTo>
                <a:lnTo>
                  <a:pt x="3078" y="719"/>
                </a:lnTo>
                <a:lnTo>
                  <a:pt x="3123" y="796"/>
                </a:lnTo>
                <a:lnTo>
                  <a:pt x="3162" y="875"/>
                </a:lnTo>
                <a:lnTo>
                  <a:pt x="3195" y="956"/>
                </a:lnTo>
                <a:lnTo>
                  <a:pt x="3222" y="1041"/>
                </a:lnTo>
                <a:lnTo>
                  <a:pt x="3242" y="1127"/>
                </a:lnTo>
                <a:lnTo>
                  <a:pt x="3256" y="1215"/>
                </a:lnTo>
                <a:lnTo>
                  <a:pt x="3263" y="1304"/>
                </a:lnTo>
                <a:lnTo>
                  <a:pt x="3182" y="1272"/>
                </a:lnTo>
                <a:lnTo>
                  <a:pt x="3100" y="1245"/>
                </a:lnTo>
                <a:lnTo>
                  <a:pt x="3016" y="1224"/>
                </a:lnTo>
                <a:lnTo>
                  <a:pt x="2930" y="1208"/>
                </a:lnTo>
                <a:lnTo>
                  <a:pt x="2841" y="1199"/>
                </a:lnTo>
                <a:lnTo>
                  <a:pt x="2753" y="1197"/>
                </a:lnTo>
                <a:lnTo>
                  <a:pt x="2670" y="1199"/>
                </a:lnTo>
                <a:lnTo>
                  <a:pt x="2588" y="1207"/>
                </a:lnTo>
                <a:lnTo>
                  <a:pt x="2509" y="1220"/>
                </a:lnTo>
                <a:lnTo>
                  <a:pt x="2430" y="1238"/>
                </a:lnTo>
                <a:lnTo>
                  <a:pt x="2353" y="1261"/>
                </a:lnTo>
                <a:lnTo>
                  <a:pt x="2278" y="1290"/>
                </a:lnTo>
                <a:lnTo>
                  <a:pt x="2205" y="1323"/>
                </a:lnTo>
                <a:lnTo>
                  <a:pt x="2136" y="1360"/>
                </a:lnTo>
                <a:lnTo>
                  <a:pt x="2069" y="1402"/>
                </a:lnTo>
                <a:lnTo>
                  <a:pt x="2004" y="1448"/>
                </a:lnTo>
                <a:lnTo>
                  <a:pt x="1943" y="1499"/>
                </a:lnTo>
                <a:lnTo>
                  <a:pt x="1884" y="1556"/>
                </a:lnTo>
                <a:lnTo>
                  <a:pt x="1830" y="1616"/>
                </a:lnTo>
                <a:lnTo>
                  <a:pt x="1782" y="1680"/>
                </a:lnTo>
                <a:lnTo>
                  <a:pt x="1738" y="1745"/>
                </a:lnTo>
                <a:lnTo>
                  <a:pt x="1700" y="1813"/>
                </a:lnTo>
                <a:lnTo>
                  <a:pt x="1668" y="1884"/>
                </a:lnTo>
                <a:lnTo>
                  <a:pt x="1641" y="1957"/>
                </a:lnTo>
                <a:lnTo>
                  <a:pt x="1621" y="2031"/>
                </a:lnTo>
                <a:lnTo>
                  <a:pt x="1605" y="2108"/>
                </a:lnTo>
                <a:lnTo>
                  <a:pt x="1596" y="2185"/>
                </a:lnTo>
                <a:lnTo>
                  <a:pt x="1593" y="2264"/>
                </a:lnTo>
                <a:lnTo>
                  <a:pt x="1596" y="2335"/>
                </a:lnTo>
                <a:lnTo>
                  <a:pt x="1603" y="2405"/>
                </a:lnTo>
                <a:lnTo>
                  <a:pt x="1615" y="2475"/>
                </a:lnTo>
                <a:lnTo>
                  <a:pt x="1633" y="2543"/>
                </a:lnTo>
                <a:lnTo>
                  <a:pt x="1655" y="2610"/>
                </a:lnTo>
                <a:lnTo>
                  <a:pt x="1681" y="2676"/>
                </a:lnTo>
                <a:lnTo>
                  <a:pt x="1632" y="2676"/>
                </a:lnTo>
                <a:lnTo>
                  <a:pt x="1546" y="2673"/>
                </a:lnTo>
                <a:lnTo>
                  <a:pt x="1460" y="2669"/>
                </a:lnTo>
                <a:lnTo>
                  <a:pt x="1376" y="2660"/>
                </a:lnTo>
                <a:lnTo>
                  <a:pt x="1310" y="2722"/>
                </a:lnTo>
                <a:lnTo>
                  <a:pt x="1242" y="2778"/>
                </a:lnTo>
                <a:lnTo>
                  <a:pt x="1174" y="2829"/>
                </a:lnTo>
                <a:lnTo>
                  <a:pt x="1103" y="2873"/>
                </a:lnTo>
                <a:lnTo>
                  <a:pt x="1032" y="2913"/>
                </a:lnTo>
                <a:lnTo>
                  <a:pt x="959" y="2947"/>
                </a:lnTo>
                <a:lnTo>
                  <a:pt x="885" y="2976"/>
                </a:lnTo>
                <a:lnTo>
                  <a:pt x="811" y="3002"/>
                </a:lnTo>
                <a:lnTo>
                  <a:pt x="736" y="3023"/>
                </a:lnTo>
                <a:lnTo>
                  <a:pt x="661" y="3040"/>
                </a:lnTo>
                <a:lnTo>
                  <a:pt x="585" y="3054"/>
                </a:lnTo>
                <a:lnTo>
                  <a:pt x="508" y="3064"/>
                </a:lnTo>
                <a:lnTo>
                  <a:pt x="432" y="3073"/>
                </a:lnTo>
                <a:lnTo>
                  <a:pt x="356" y="3079"/>
                </a:lnTo>
                <a:lnTo>
                  <a:pt x="280" y="3084"/>
                </a:lnTo>
                <a:lnTo>
                  <a:pt x="204" y="3086"/>
                </a:lnTo>
                <a:lnTo>
                  <a:pt x="204" y="2999"/>
                </a:lnTo>
                <a:lnTo>
                  <a:pt x="254" y="2973"/>
                </a:lnTo>
                <a:lnTo>
                  <a:pt x="302" y="2943"/>
                </a:lnTo>
                <a:lnTo>
                  <a:pt x="348" y="2911"/>
                </a:lnTo>
                <a:lnTo>
                  <a:pt x="393" y="2876"/>
                </a:lnTo>
                <a:lnTo>
                  <a:pt x="435" y="2838"/>
                </a:lnTo>
                <a:lnTo>
                  <a:pt x="473" y="2799"/>
                </a:lnTo>
                <a:lnTo>
                  <a:pt x="506" y="2757"/>
                </a:lnTo>
                <a:lnTo>
                  <a:pt x="536" y="2713"/>
                </a:lnTo>
                <a:lnTo>
                  <a:pt x="562" y="2668"/>
                </a:lnTo>
                <a:lnTo>
                  <a:pt x="584" y="2620"/>
                </a:lnTo>
                <a:lnTo>
                  <a:pt x="599" y="2572"/>
                </a:lnTo>
                <a:lnTo>
                  <a:pt x="608" y="2521"/>
                </a:lnTo>
                <a:lnTo>
                  <a:pt x="612" y="2470"/>
                </a:lnTo>
                <a:lnTo>
                  <a:pt x="610" y="2423"/>
                </a:lnTo>
                <a:lnTo>
                  <a:pt x="605" y="2377"/>
                </a:lnTo>
                <a:lnTo>
                  <a:pt x="528" y="2323"/>
                </a:lnTo>
                <a:lnTo>
                  <a:pt x="455" y="2265"/>
                </a:lnTo>
                <a:lnTo>
                  <a:pt x="388" y="2203"/>
                </a:lnTo>
                <a:lnTo>
                  <a:pt x="324" y="2137"/>
                </a:lnTo>
                <a:lnTo>
                  <a:pt x="265" y="2070"/>
                </a:lnTo>
                <a:lnTo>
                  <a:pt x="212" y="1997"/>
                </a:lnTo>
                <a:lnTo>
                  <a:pt x="165" y="1923"/>
                </a:lnTo>
                <a:lnTo>
                  <a:pt x="122" y="1846"/>
                </a:lnTo>
                <a:lnTo>
                  <a:pt x="85" y="1767"/>
                </a:lnTo>
                <a:lnTo>
                  <a:pt x="55" y="1684"/>
                </a:lnTo>
                <a:lnTo>
                  <a:pt x="31" y="1601"/>
                </a:lnTo>
                <a:lnTo>
                  <a:pt x="15" y="1515"/>
                </a:lnTo>
                <a:lnTo>
                  <a:pt x="3" y="1428"/>
                </a:lnTo>
                <a:lnTo>
                  <a:pt x="0" y="1338"/>
                </a:lnTo>
                <a:lnTo>
                  <a:pt x="3" y="1250"/>
                </a:lnTo>
                <a:lnTo>
                  <a:pt x="13" y="1163"/>
                </a:lnTo>
                <a:lnTo>
                  <a:pt x="30" y="1078"/>
                </a:lnTo>
                <a:lnTo>
                  <a:pt x="54" y="996"/>
                </a:lnTo>
                <a:lnTo>
                  <a:pt x="83" y="916"/>
                </a:lnTo>
                <a:lnTo>
                  <a:pt x="119" y="836"/>
                </a:lnTo>
                <a:lnTo>
                  <a:pt x="159" y="761"/>
                </a:lnTo>
                <a:lnTo>
                  <a:pt x="206" y="687"/>
                </a:lnTo>
                <a:lnTo>
                  <a:pt x="258" y="616"/>
                </a:lnTo>
                <a:lnTo>
                  <a:pt x="315" y="548"/>
                </a:lnTo>
                <a:lnTo>
                  <a:pt x="376" y="483"/>
                </a:lnTo>
                <a:lnTo>
                  <a:pt x="442" y="422"/>
                </a:lnTo>
                <a:lnTo>
                  <a:pt x="514" y="363"/>
                </a:lnTo>
                <a:lnTo>
                  <a:pt x="589" y="309"/>
                </a:lnTo>
                <a:lnTo>
                  <a:pt x="668" y="259"/>
                </a:lnTo>
                <a:lnTo>
                  <a:pt x="750" y="211"/>
                </a:lnTo>
                <a:lnTo>
                  <a:pt x="837" y="170"/>
                </a:lnTo>
                <a:lnTo>
                  <a:pt x="927" y="131"/>
                </a:lnTo>
                <a:lnTo>
                  <a:pt x="1020" y="97"/>
                </a:lnTo>
                <a:lnTo>
                  <a:pt x="1116" y="69"/>
                </a:lnTo>
                <a:lnTo>
                  <a:pt x="1214" y="44"/>
                </a:lnTo>
                <a:lnTo>
                  <a:pt x="1315" y="25"/>
                </a:lnTo>
                <a:lnTo>
                  <a:pt x="1419" y="11"/>
                </a:lnTo>
                <a:lnTo>
                  <a:pt x="1524" y="3"/>
                </a:lnTo>
                <a:lnTo>
                  <a:pt x="163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61"/>
          <p:cNvSpPr/>
          <p:nvPr/>
        </p:nvSpPr>
        <p:spPr bwMode="auto">
          <a:xfrm>
            <a:off x="6434037" y="545057"/>
            <a:ext cx="469931" cy="439983"/>
          </a:xfrm>
          <a:custGeom>
            <a:avLst/>
            <a:gdLst>
              <a:gd name="T0" fmla="*/ 1733 w 3261"/>
              <a:gd name="T1" fmla="*/ 2 h 3055"/>
              <a:gd name="T2" fmla="*/ 2032 w 3261"/>
              <a:gd name="T3" fmla="*/ 40 h 3055"/>
              <a:gd name="T4" fmla="*/ 2310 w 3261"/>
              <a:gd name="T5" fmla="*/ 119 h 3055"/>
              <a:gd name="T6" fmla="*/ 2562 w 3261"/>
              <a:gd name="T7" fmla="*/ 237 h 3055"/>
              <a:gd name="T8" fmla="*/ 2783 w 3261"/>
              <a:gd name="T9" fmla="*/ 387 h 3055"/>
              <a:gd name="T10" fmla="*/ 2969 w 3261"/>
              <a:gd name="T11" fmla="*/ 567 h 3055"/>
              <a:gd name="T12" fmla="*/ 3113 w 3261"/>
              <a:gd name="T13" fmla="*/ 773 h 3055"/>
              <a:gd name="T14" fmla="*/ 3212 w 3261"/>
              <a:gd name="T15" fmla="*/ 999 h 3055"/>
              <a:gd name="T16" fmla="*/ 3258 w 3261"/>
              <a:gd name="T17" fmla="*/ 1240 h 3055"/>
              <a:gd name="T18" fmla="*/ 3249 w 3261"/>
              <a:gd name="T19" fmla="*/ 1490 h 3055"/>
              <a:gd name="T20" fmla="*/ 3184 w 3261"/>
              <a:gd name="T21" fmla="*/ 1728 h 3055"/>
              <a:gd name="T22" fmla="*/ 3070 w 3261"/>
              <a:gd name="T23" fmla="*/ 1947 h 3055"/>
              <a:gd name="T24" fmla="*/ 2912 w 3261"/>
              <a:gd name="T25" fmla="*/ 2145 h 3055"/>
              <a:gd name="T26" fmla="*/ 2714 w 3261"/>
              <a:gd name="T27" fmla="*/ 2315 h 3055"/>
              <a:gd name="T28" fmla="*/ 2481 w 3261"/>
              <a:gd name="T29" fmla="*/ 2455 h 3055"/>
              <a:gd name="T30" fmla="*/ 2220 w 3261"/>
              <a:gd name="T31" fmla="*/ 2560 h 3055"/>
              <a:gd name="T32" fmla="*/ 1935 w 3261"/>
              <a:gd name="T33" fmla="*/ 2626 h 3055"/>
              <a:gd name="T34" fmla="*/ 1631 w 3261"/>
              <a:gd name="T35" fmla="*/ 2649 h 3055"/>
              <a:gd name="T36" fmla="*/ 1376 w 3261"/>
              <a:gd name="T37" fmla="*/ 2633 h 3055"/>
              <a:gd name="T38" fmla="*/ 1185 w 3261"/>
              <a:gd name="T39" fmla="*/ 2793 h 3055"/>
              <a:gd name="T40" fmla="*/ 984 w 3261"/>
              <a:gd name="T41" fmla="*/ 2906 h 3055"/>
              <a:gd name="T42" fmla="*/ 775 w 3261"/>
              <a:gd name="T43" fmla="*/ 2983 h 3055"/>
              <a:gd name="T44" fmla="*/ 562 w 3261"/>
              <a:gd name="T45" fmla="*/ 3027 h 3055"/>
              <a:gd name="T46" fmla="*/ 347 w 3261"/>
              <a:gd name="T47" fmla="*/ 3049 h 3055"/>
              <a:gd name="T48" fmla="*/ 204 w 3261"/>
              <a:gd name="T49" fmla="*/ 2969 h 3055"/>
              <a:gd name="T50" fmla="*/ 348 w 3261"/>
              <a:gd name="T51" fmla="*/ 2882 h 3055"/>
              <a:gd name="T52" fmla="*/ 472 w 3261"/>
              <a:gd name="T53" fmla="*/ 2771 h 3055"/>
              <a:gd name="T54" fmla="*/ 562 w 3261"/>
              <a:gd name="T55" fmla="*/ 2641 h 3055"/>
              <a:gd name="T56" fmla="*/ 608 w 3261"/>
              <a:gd name="T57" fmla="*/ 2496 h 3055"/>
              <a:gd name="T58" fmla="*/ 604 w 3261"/>
              <a:gd name="T59" fmla="*/ 2353 h 3055"/>
              <a:gd name="T60" fmla="*/ 400 w 3261"/>
              <a:gd name="T61" fmla="*/ 2194 h 3055"/>
              <a:gd name="T62" fmla="*/ 233 w 3261"/>
              <a:gd name="T63" fmla="*/ 2006 h 3055"/>
              <a:gd name="T64" fmla="*/ 106 w 3261"/>
              <a:gd name="T65" fmla="*/ 1796 h 3055"/>
              <a:gd name="T66" fmla="*/ 27 w 3261"/>
              <a:gd name="T67" fmla="*/ 1568 h 3055"/>
              <a:gd name="T68" fmla="*/ 0 w 3261"/>
              <a:gd name="T69" fmla="*/ 1325 h 3055"/>
              <a:gd name="T70" fmla="*/ 28 w 3261"/>
              <a:gd name="T71" fmla="*/ 1077 h 3055"/>
              <a:gd name="T72" fmla="*/ 109 w 3261"/>
              <a:gd name="T73" fmla="*/ 846 h 3055"/>
              <a:gd name="T74" fmla="*/ 239 w 3261"/>
              <a:gd name="T75" fmla="*/ 633 h 3055"/>
              <a:gd name="T76" fmla="*/ 411 w 3261"/>
              <a:gd name="T77" fmla="*/ 445 h 3055"/>
              <a:gd name="T78" fmla="*/ 621 w 3261"/>
              <a:gd name="T79" fmla="*/ 284 h 3055"/>
              <a:gd name="T80" fmla="*/ 864 w 3261"/>
              <a:gd name="T81" fmla="*/ 155 h 3055"/>
              <a:gd name="T82" fmla="*/ 1134 w 3261"/>
              <a:gd name="T83" fmla="*/ 62 h 3055"/>
              <a:gd name="T84" fmla="*/ 1426 w 3261"/>
              <a:gd name="T85" fmla="*/ 10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3055">
                <a:moveTo>
                  <a:pt x="1631" y="0"/>
                </a:moveTo>
                <a:lnTo>
                  <a:pt x="1631" y="0"/>
                </a:lnTo>
                <a:lnTo>
                  <a:pt x="1733" y="2"/>
                </a:lnTo>
                <a:lnTo>
                  <a:pt x="1835" y="10"/>
                </a:lnTo>
                <a:lnTo>
                  <a:pt x="1935" y="22"/>
                </a:lnTo>
                <a:lnTo>
                  <a:pt x="2032" y="40"/>
                </a:lnTo>
                <a:lnTo>
                  <a:pt x="2127" y="62"/>
                </a:lnTo>
                <a:lnTo>
                  <a:pt x="2220" y="88"/>
                </a:lnTo>
                <a:lnTo>
                  <a:pt x="2310" y="119"/>
                </a:lnTo>
                <a:lnTo>
                  <a:pt x="2397" y="155"/>
                </a:lnTo>
                <a:lnTo>
                  <a:pt x="2481" y="194"/>
                </a:lnTo>
                <a:lnTo>
                  <a:pt x="2562" y="237"/>
                </a:lnTo>
                <a:lnTo>
                  <a:pt x="2640" y="284"/>
                </a:lnTo>
                <a:lnTo>
                  <a:pt x="2714" y="334"/>
                </a:lnTo>
                <a:lnTo>
                  <a:pt x="2783" y="387"/>
                </a:lnTo>
                <a:lnTo>
                  <a:pt x="2849" y="445"/>
                </a:lnTo>
                <a:lnTo>
                  <a:pt x="2912" y="505"/>
                </a:lnTo>
                <a:lnTo>
                  <a:pt x="2969" y="567"/>
                </a:lnTo>
                <a:lnTo>
                  <a:pt x="3022" y="633"/>
                </a:lnTo>
                <a:lnTo>
                  <a:pt x="3070" y="701"/>
                </a:lnTo>
                <a:lnTo>
                  <a:pt x="3113" y="773"/>
                </a:lnTo>
                <a:lnTo>
                  <a:pt x="3151" y="846"/>
                </a:lnTo>
                <a:lnTo>
                  <a:pt x="3184" y="921"/>
                </a:lnTo>
                <a:lnTo>
                  <a:pt x="3212" y="999"/>
                </a:lnTo>
                <a:lnTo>
                  <a:pt x="3233" y="1077"/>
                </a:lnTo>
                <a:lnTo>
                  <a:pt x="3249" y="1158"/>
                </a:lnTo>
                <a:lnTo>
                  <a:pt x="3258" y="1240"/>
                </a:lnTo>
                <a:lnTo>
                  <a:pt x="3261" y="1325"/>
                </a:lnTo>
                <a:lnTo>
                  <a:pt x="3258" y="1408"/>
                </a:lnTo>
                <a:lnTo>
                  <a:pt x="3249" y="1490"/>
                </a:lnTo>
                <a:lnTo>
                  <a:pt x="3233" y="1572"/>
                </a:lnTo>
                <a:lnTo>
                  <a:pt x="3212" y="1651"/>
                </a:lnTo>
                <a:lnTo>
                  <a:pt x="3184" y="1728"/>
                </a:lnTo>
                <a:lnTo>
                  <a:pt x="3151" y="1803"/>
                </a:lnTo>
                <a:lnTo>
                  <a:pt x="3113" y="1877"/>
                </a:lnTo>
                <a:lnTo>
                  <a:pt x="3070" y="1947"/>
                </a:lnTo>
                <a:lnTo>
                  <a:pt x="3022" y="2015"/>
                </a:lnTo>
                <a:lnTo>
                  <a:pt x="2969" y="2081"/>
                </a:lnTo>
                <a:lnTo>
                  <a:pt x="2912" y="2145"/>
                </a:lnTo>
                <a:lnTo>
                  <a:pt x="2849" y="2204"/>
                </a:lnTo>
                <a:lnTo>
                  <a:pt x="2783" y="2261"/>
                </a:lnTo>
                <a:lnTo>
                  <a:pt x="2714" y="2315"/>
                </a:lnTo>
                <a:lnTo>
                  <a:pt x="2640" y="2365"/>
                </a:lnTo>
                <a:lnTo>
                  <a:pt x="2562" y="2412"/>
                </a:lnTo>
                <a:lnTo>
                  <a:pt x="2481" y="2455"/>
                </a:lnTo>
                <a:lnTo>
                  <a:pt x="2397" y="2494"/>
                </a:lnTo>
                <a:lnTo>
                  <a:pt x="2310" y="2529"/>
                </a:lnTo>
                <a:lnTo>
                  <a:pt x="2220" y="2560"/>
                </a:lnTo>
                <a:lnTo>
                  <a:pt x="2127" y="2586"/>
                </a:lnTo>
                <a:lnTo>
                  <a:pt x="2032" y="2608"/>
                </a:lnTo>
                <a:lnTo>
                  <a:pt x="1935" y="2626"/>
                </a:lnTo>
                <a:lnTo>
                  <a:pt x="1835" y="2638"/>
                </a:lnTo>
                <a:lnTo>
                  <a:pt x="1733" y="2646"/>
                </a:lnTo>
                <a:lnTo>
                  <a:pt x="1631" y="2649"/>
                </a:lnTo>
                <a:lnTo>
                  <a:pt x="1545" y="2647"/>
                </a:lnTo>
                <a:lnTo>
                  <a:pt x="1460" y="2641"/>
                </a:lnTo>
                <a:lnTo>
                  <a:pt x="1376" y="2633"/>
                </a:lnTo>
                <a:lnTo>
                  <a:pt x="1314" y="2691"/>
                </a:lnTo>
                <a:lnTo>
                  <a:pt x="1250" y="2745"/>
                </a:lnTo>
                <a:lnTo>
                  <a:pt x="1185" y="2793"/>
                </a:lnTo>
                <a:lnTo>
                  <a:pt x="1119" y="2835"/>
                </a:lnTo>
                <a:lnTo>
                  <a:pt x="1052" y="2873"/>
                </a:lnTo>
                <a:lnTo>
                  <a:pt x="984" y="2906"/>
                </a:lnTo>
                <a:lnTo>
                  <a:pt x="915" y="2935"/>
                </a:lnTo>
                <a:lnTo>
                  <a:pt x="845" y="2960"/>
                </a:lnTo>
                <a:lnTo>
                  <a:pt x="775" y="2983"/>
                </a:lnTo>
                <a:lnTo>
                  <a:pt x="705" y="3001"/>
                </a:lnTo>
                <a:lnTo>
                  <a:pt x="633" y="3015"/>
                </a:lnTo>
                <a:lnTo>
                  <a:pt x="562" y="3027"/>
                </a:lnTo>
                <a:lnTo>
                  <a:pt x="491" y="3037"/>
                </a:lnTo>
                <a:lnTo>
                  <a:pt x="419" y="3044"/>
                </a:lnTo>
                <a:lnTo>
                  <a:pt x="347" y="3049"/>
                </a:lnTo>
                <a:lnTo>
                  <a:pt x="275" y="3053"/>
                </a:lnTo>
                <a:lnTo>
                  <a:pt x="204" y="3055"/>
                </a:lnTo>
                <a:lnTo>
                  <a:pt x="204" y="2969"/>
                </a:lnTo>
                <a:lnTo>
                  <a:pt x="254" y="2943"/>
                </a:lnTo>
                <a:lnTo>
                  <a:pt x="302" y="2914"/>
                </a:lnTo>
                <a:lnTo>
                  <a:pt x="348" y="2882"/>
                </a:lnTo>
                <a:lnTo>
                  <a:pt x="392" y="2848"/>
                </a:lnTo>
                <a:lnTo>
                  <a:pt x="434" y="2811"/>
                </a:lnTo>
                <a:lnTo>
                  <a:pt x="472" y="2771"/>
                </a:lnTo>
                <a:lnTo>
                  <a:pt x="506" y="2730"/>
                </a:lnTo>
                <a:lnTo>
                  <a:pt x="537" y="2686"/>
                </a:lnTo>
                <a:lnTo>
                  <a:pt x="562" y="2641"/>
                </a:lnTo>
                <a:lnTo>
                  <a:pt x="583" y="2594"/>
                </a:lnTo>
                <a:lnTo>
                  <a:pt x="599" y="2546"/>
                </a:lnTo>
                <a:lnTo>
                  <a:pt x="608" y="2496"/>
                </a:lnTo>
                <a:lnTo>
                  <a:pt x="611" y="2445"/>
                </a:lnTo>
                <a:lnTo>
                  <a:pt x="610" y="2398"/>
                </a:lnTo>
                <a:lnTo>
                  <a:pt x="604" y="2353"/>
                </a:lnTo>
                <a:lnTo>
                  <a:pt x="533" y="2303"/>
                </a:lnTo>
                <a:lnTo>
                  <a:pt x="465" y="2250"/>
                </a:lnTo>
                <a:lnTo>
                  <a:pt x="400" y="2194"/>
                </a:lnTo>
                <a:lnTo>
                  <a:pt x="340" y="2134"/>
                </a:lnTo>
                <a:lnTo>
                  <a:pt x="284" y="2071"/>
                </a:lnTo>
                <a:lnTo>
                  <a:pt x="233" y="2006"/>
                </a:lnTo>
                <a:lnTo>
                  <a:pt x="186" y="1939"/>
                </a:lnTo>
                <a:lnTo>
                  <a:pt x="144" y="1869"/>
                </a:lnTo>
                <a:lnTo>
                  <a:pt x="106" y="1796"/>
                </a:lnTo>
                <a:lnTo>
                  <a:pt x="75" y="1722"/>
                </a:lnTo>
                <a:lnTo>
                  <a:pt x="48" y="1646"/>
                </a:lnTo>
                <a:lnTo>
                  <a:pt x="27" y="1568"/>
                </a:lnTo>
                <a:lnTo>
                  <a:pt x="12" y="1488"/>
                </a:lnTo>
                <a:lnTo>
                  <a:pt x="3" y="1407"/>
                </a:lnTo>
                <a:lnTo>
                  <a:pt x="0" y="1325"/>
                </a:lnTo>
                <a:lnTo>
                  <a:pt x="3" y="1240"/>
                </a:lnTo>
                <a:lnTo>
                  <a:pt x="13" y="1158"/>
                </a:lnTo>
                <a:lnTo>
                  <a:pt x="28" y="1077"/>
                </a:lnTo>
                <a:lnTo>
                  <a:pt x="50" y="999"/>
                </a:lnTo>
                <a:lnTo>
                  <a:pt x="77" y="921"/>
                </a:lnTo>
                <a:lnTo>
                  <a:pt x="109" y="846"/>
                </a:lnTo>
                <a:lnTo>
                  <a:pt x="148" y="773"/>
                </a:lnTo>
                <a:lnTo>
                  <a:pt x="191" y="701"/>
                </a:lnTo>
                <a:lnTo>
                  <a:pt x="239" y="633"/>
                </a:lnTo>
                <a:lnTo>
                  <a:pt x="292" y="567"/>
                </a:lnTo>
                <a:lnTo>
                  <a:pt x="349" y="505"/>
                </a:lnTo>
                <a:lnTo>
                  <a:pt x="411" y="445"/>
                </a:lnTo>
                <a:lnTo>
                  <a:pt x="478" y="387"/>
                </a:lnTo>
                <a:lnTo>
                  <a:pt x="548" y="334"/>
                </a:lnTo>
                <a:lnTo>
                  <a:pt x="621" y="284"/>
                </a:lnTo>
                <a:lnTo>
                  <a:pt x="699" y="237"/>
                </a:lnTo>
                <a:lnTo>
                  <a:pt x="780" y="194"/>
                </a:lnTo>
                <a:lnTo>
                  <a:pt x="864" y="155"/>
                </a:lnTo>
                <a:lnTo>
                  <a:pt x="951" y="119"/>
                </a:lnTo>
                <a:lnTo>
                  <a:pt x="1041" y="88"/>
                </a:lnTo>
                <a:lnTo>
                  <a:pt x="1134" y="62"/>
                </a:lnTo>
                <a:lnTo>
                  <a:pt x="1229" y="40"/>
                </a:lnTo>
                <a:lnTo>
                  <a:pt x="1327" y="22"/>
                </a:lnTo>
                <a:lnTo>
                  <a:pt x="1426" y="10"/>
                </a:lnTo>
                <a:lnTo>
                  <a:pt x="1528" y="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66"/>
          <p:cNvSpPr>
            <a:spLocks noEditPoints="1"/>
          </p:cNvSpPr>
          <p:nvPr/>
        </p:nvSpPr>
        <p:spPr bwMode="auto">
          <a:xfrm>
            <a:off x="8012576" y="545057"/>
            <a:ext cx="469931" cy="439983"/>
          </a:xfrm>
          <a:custGeom>
            <a:avLst/>
            <a:gdLst>
              <a:gd name="T0" fmla="*/ 1373 w 3261"/>
              <a:gd name="T1" fmla="*/ 428 h 3055"/>
              <a:gd name="T2" fmla="*/ 1055 w 3261"/>
              <a:gd name="T3" fmla="*/ 517 h 3055"/>
              <a:gd name="T4" fmla="*/ 793 w 3261"/>
              <a:gd name="T5" fmla="*/ 659 h 3055"/>
              <a:gd name="T6" fmla="*/ 584 w 3261"/>
              <a:gd name="T7" fmla="*/ 854 h 3055"/>
              <a:gd name="T8" fmla="*/ 453 w 3261"/>
              <a:gd name="T9" fmla="*/ 1080 h 3055"/>
              <a:gd name="T10" fmla="*/ 407 w 3261"/>
              <a:gd name="T11" fmla="*/ 1325 h 3055"/>
              <a:gd name="T12" fmla="*/ 455 w 3261"/>
              <a:gd name="T13" fmla="*/ 1575 h 3055"/>
              <a:gd name="T14" fmla="*/ 598 w 3261"/>
              <a:gd name="T15" fmla="*/ 1811 h 3055"/>
              <a:gd name="T16" fmla="*/ 829 w 3261"/>
              <a:gd name="T17" fmla="*/ 2013 h 3055"/>
              <a:gd name="T18" fmla="*/ 948 w 3261"/>
              <a:gd name="T19" fmla="*/ 2135 h 3055"/>
              <a:gd name="T20" fmla="*/ 1008 w 3261"/>
              <a:gd name="T21" fmla="*/ 2293 h 3055"/>
              <a:gd name="T22" fmla="*/ 1088 w 3261"/>
              <a:gd name="T23" fmla="*/ 2345 h 3055"/>
              <a:gd name="T24" fmla="*/ 1243 w 3261"/>
              <a:gd name="T25" fmla="*/ 2248 h 3055"/>
              <a:gd name="T26" fmla="*/ 1427 w 3261"/>
              <a:gd name="T27" fmla="*/ 2229 h 3055"/>
              <a:gd name="T28" fmla="*/ 1717 w 3261"/>
              <a:gd name="T29" fmla="*/ 2239 h 3055"/>
              <a:gd name="T30" fmla="*/ 2052 w 3261"/>
              <a:gd name="T31" fmla="*/ 2185 h 3055"/>
              <a:gd name="T32" fmla="*/ 2343 w 3261"/>
              <a:gd name="T33" fmla="*/ 2067 h 3055"/>
              <a:gd name="T34" fmla="*/ 2581 w 3261"/>
              <a:gd name="T35" fmla="*/ 1897 h 3055"/>
              <a:gd name="T36" fmla="*/ 2753 w 3261"/>
              <a:gd name="T37" fmla="*/ 1685 h 3055"/>
              <a:gd name="T38" fmla="*/ 2842 w 3261"/>
              <a:gd name="T39" fmla="*/ 1448 h 3055"/>
              <a:gd name="T40" fmla="*/ 2842 w 3261"/>
              <a:gd name="T41" fmla="*/ 1200 h 3055"/>
              <a:gd name="T42" fmla="*/ 2753 w 3261"/>
              <a:gd name="T43" fmla="*/ 964 h 3055"/>
              <a:gd name="T44" fmla="*/ 2581 w 3261"/>
              <a:gd name="T45" fmla="*/ 752 h 3055"/>
              <a:gd name="T46" fmla="*/ 2343 w 3261"/>
              <a:gd name="T47" fmla="*/ 581 h 3055"/>
              <a:gd name="T48" fmla="*/ 2052 w 3261"/>
              <a:gd name="T49" fmla="*/ 465 h 3055"/>
              <a:gd name="T50" fmla="*/ 1717 w 3261"/>
              <a:gd name="T51" fmla="*/ 409 h 3055"/>
              <a:gd name="T52" fmla="*/ 1631 w 3261"/>
              <a:gd name="T53" fmla="*/ 0 h 3055"/>
              <a:gd name="T54" fmla="*/ 2032 w 3261"/>
              <a:gd name="T55" fmla="*/ 40 h 3055"/>
              <a:gd name="T56" fmla="*/ 2397 w 3261"/>
              <a:gd name="T57" fmla="*/ 155 h 3055"/>
              <a:gd name="T58" fmla="*/ 2714 w 3261"/>
              <a:gd name="T59" fmla="*/ 334 h 3055"/>
              <a:gd name="T60" fmla="*/ 2969 w 3261"/>
              <a:gd name="T61" fmla="*/ 567 h 3055"/>
              <a:gd name="T62" fmla="*/ 3151 w 3261"/>
              <a:gd name="T63" fmla="*/ 846 h 3055"/>
              <a:gd name="T64" fmla="*/ 3249 w 3261"/>
              <a:gd name="T65" fmla="*/ 1158 h 3055"/>
              <a:gd name="T66" fmla="*/ 3249 w 3261"/>
              <a:gd name="T67" fmla="*/ 1490 h 3055"/>
              <a:gd name="T68" fmla="*/ 3151 w 3261"/>
              <a:gd name="T69" fmla="*/ 1803 h 3055"/>
              <a:gd name="T70" fmla="*/ 2969 w 3261"/>
              <a:gd name="T71" fmla="*/ 2081 h 3055"/>
              <a:gd name="T72" fmla="*/ 2714 w 3261"/>
              <a:gd name="T73" fmla="*/ 2315 h 3055"/>
              <a:gd name="T74" fmla="*/ 2397 w 3261"/>
              <a:gd name="T75" fmla="*/ 2494 h 3055"/>
              <a:gd name="T76" fmla="*/ 2032 w 3261"/>
              <a:gd name="T77" fmla="*/ 2608 h 3055"/>
              <a:gd name="T78" fmla="*/ 1631 w 3261"/>
              <a:gd name="T79" fmla="*/ 2649 h 3055"/>
              <a:gd name="T80" fmla="*/ 1314 w 3261"/>
              <a:gd name="T81" fmla="*/ 2691 h 3055"/>
              <a:gd name="T82" fmla="*/ 1052 w 3261"/>
              <a:gd name="T83" fmla="*/ 2873 h 3055"/>
              <a:gd name="T84" fmla="*/ 775 w 3261"/>
              <a:gd name="T85" fmla="*/ 2983 h 3055"/>
              <a:gd name="T86" fmla="*/ 491 w 3261"/>
              <a:gd name="T87" fmla="*/ 3037 h 3055"/>
              <a:gd name="T88" fmla="*/ 204 w 3261"/>
              <a:gd name="T89" fmla="*/ 3055 h 3055"/>
              <a:gd name="T90" fmla="*/ 348 w 3261"/>
              <a:gd name="T91" fmla="*/ 2882 h 3055"/>
              <a:gd name="T92" fmla="*/ 506 w 3261"/>
              <a:gd name="T93" fmla="*/ 2730 h 3055"/>
              <a:gd name="T94" fmla="*/ 599 w 3261"/>
              <a:gd name="T95" fmla="*/ 2546 h 3055"/>
              <a:gd name="T96" fmla="*/ 604 w 3261"/>
              <a:gd name="T97" fmla="*/ 2353 h 3055"/>
              <a:gd name="T98" fmla="*/ 340 w 3261"/>
              <a:gd name="T99" fmla="*/ 2134 h 3055"/>
              <a:gd name="T100" fmla="*/ 144 w 3261"/>
              <a:gd name="T101" fmla="*/ 1869 h 3055"/>
              <a:gd name="T102" fmla="*/ 27 w 3261"/>
              <a:gd name="T103" fmla="*/ 1568 h 3055"/>
              <a:gd name="T104" fmla="*/ 3 w 3261"/>
              <a:gd name="T105" fmla="*/ 1240 h 3055"/>
              <a:gd name="T106" fmla="*/ 77 w 3261"/>
              <a:gd name="T107" fmla="*/ 921 h 3055"/>
              <a:gd name="T108" fmla="*/ 239 w 3261"/>
              <a:gd name="T109" fmla="*/ 633 h 3055"/>
              <a:gd name="T110" fmla="*/ 478 w 3261"/>
              <a:gd name="T111" fmla="*/ 387 h 3055"/>
              <a:gd name="T112" fmla="*/ 780 w 3261"/>
              <a:gd name="T113" fmla="*/ 194 h 3055"/>
              <a:gd name="T114" fmla="*/ 1134 w 3261"/>
              <a:gd name="T115" fmla="*/ 62 h 3055"/>
              <a:gd name="T116" fmla="*/ 1528 w 3261"/>
              <a:gd name="T117" fmla="*/ 2 h 30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3055">
                <a:moveTo>
                  <a:pt x="1631" y="407"/>
                </a:moveTo>
                <a:lnTo>
                  <a:pt x="1544" y="409"/>
                </a:lnTo>
                <a:lnTo>
                  <a:pt x="1458" y="416"/>
                </a:lnTo>
                <a:lnTo>
                  <a:pt x="1373" y="428"/>
                </a:lnTo>
                <a:lnTo>
                  <a:pt x="1290" y="444"/>
                </a:lnTo>
                <a:lnTo>
                  <a:pt x="1208" y="465"/>
                </a:lnTo>
                <a:lnTo>
                  <a:pt x="1128" y="489"/>
                </a:lnTo>
                <a:lnTo>
                  <a:pt x="1055" y="517"/>
                </a:lnTo>
                <a:lnTo>
                  <a:pt x="986" y="547"/>
                </a:lnTo>
                <a:lnTo>
                  <a:pt x="918" y="581"/>
                </a:lnTo>
                <a:lnTo>
                  <a:pt x="854" y="619"/>
                </a:lnTo>
                <a:lnTo>
                  <a:pt x="793" y="659"/>
                </a:lnTo>
                <a:lnTo>
                  <a:pt x="735" y="703"/>
                </a:lnTo>
                <a:lnTo>
                  <a:pt x="679" y="752"/>
                </a:lnTo>
                <a:lnTo>
                  <a:pt x="629" y="802"/>
                </a:lnTo>
                <a:lnTo>
                  <a:pt x="584" y="854"/>
                </a:lnTo>
                <a:lnTo>
                  <a:pt x="543" y="908"/>
                </a:lnTo>
                <a:lnTo>
                  <a:pt x="508" y="964"/>
                </a:lnTo>
                <a:lnTo>
                  <a:pt x="478" y="1022"/>
                </a:lnTo>
                <a:lnTo>
                  <a:pt x="453" y="1080"/>
                </a:lnTo>
                <a:lnTo>
                  <a:pt x="433" y="1140"/>
                </a:lnTo>
                <a:lnTo>
                  <a:pt x="419" y="1200"/>
                </a:lnTo>
                <a:lnTo>
                  <a:pt x="410" y="1262"/>
                </a:lnTo>
                <a:lnTo>
                  <a:pt x="407" y="1325"/>
                </a:lnTo>
                <a:lnTo>
                  <a:pt x="410" y="1388"/>
                </a:lnTo>
                <a:lnTo>
                  <a:pt x="420" y="1451"/>
                </a:lnTo>
                <a:lnTo>
                  <a:pt x="435" y="1513"/>
                </a:lnTo>
                <a:lnTo>
                  <a:pt x="455" y="1575"/>
                </a:lnTo>
                <a:lnTo>
                  <a:pt x="482" y="1635"/>
                </a:lnTo>
                <a:lnTo>
                  <a:pt x="514" y="1694"/>
                </a:lnTo>
                <a:lnTo>
                  <a:pt x="553" y="1754"/>
                </a:lnTo>
                <a:lnTo>
                  <a:pt x="598" y="1811"/>
                </a:lnTo>
                <a:lnTo>
                  <a:pt x="648" y="1866"/>
                </a:lnTo>
                <a:lnTo>
                  <a:pt x="704" y="1919"/>
                </a:lnTo>
                <a:lnTo>
                  <a:pt x="764" y="1968"/>
                </a:lnTo>
                <a:lnTo>
                  <a:pt x="829" y="2013"/>
                </a:lnTo>
                <a:lnTo>
                  <a:pt x="863" y="2039"/>
                </a:lnTo>
                <a:lnTo>
                  <a:pt x="895" y="2068"/>
                </a:lnTo>
                <a:lnTo>
                  <a:pt x="923" y="2099"/>
                </a:lnTo>
                <a:lnTo>
                  <a:pt x="948" y="2135"/>
                </a:lnTo>
                <a:lnTo>
                  <a:pt x="969" y="2172"/>
                </a:lnTo>
                <a:lnTo>
                  <a:pt x="986" y="2210"/>
                </a:lnTo>
                <a:lnTo>
                  <a:pt x="999" y="2251"/>
                </a:lnTo>
                <a:lnTo>
                  <a:pt x="1008" y="2293"/>
                </a:lnTo>
                <a:lnTo>
                  <a:pt x="1015" y="2350"/>
                </a:lnTo>
                <a:lnTo>
                  <a:pt x="1019" y="2408"/>
                </a:lnTo>
                <a:lnTo>
                  <a:pt x="1054" y="2377"/>
                </a:lnTo>
                <a:lnTo>
                  <a:pt x="1088" y="2345"/>
                </a:lnTo>
                <a:lnTo>
                  <a:pt x="1123" y="2314"/>
                </a:lnTo>
                <a:lnTo>
                  <a:pt x="1160" y="2287"/>
                </a:lnTo>
                <a:lnTo>
                  <a:pt x="1200" y="2265"/>
                </a:lnTo>
                <a:lnTo>
                  <a:pt x="1243" y="2248"/>
                </a:lnTo>
                <a:lnTo>
                  <a:pt x="1286" y="2236"/>
                </a:lnTo>
                <a:lnTo>
                  <a:pt x="1331" y="2228"/>
                </a:lnTo>
                <a:lnTo>
                  <a:pt x="1376" y="2226"/>
                </a:lnTo>
                <a:lnTo>
                  <a:pt x="1427" y="2229"/>
                </a:lnTo>
                <a:lnTo>
                  <a:pt x="1494" y="2236"/>
                </a:lnTo>
                <a:lnTo>
                  <a:pt x="1563" y="2240"/>
                </a:lnTo>
                <a:lnTo>
                  <a:pt x="1631" y="2241"/>
                </a:lnTo>
                <a:lnTo>
                  <a:pt x="1717" y="2239"/>
                </a:lnTo>
                <a:lnTo>
                  <a:pt x="1804" y="2232"/>
                </a:lnTo>
                <a:lnTo>
                  <a:pt x="1888" y="2221"/>
                </a:lnTo>
                <a:lnTo>
                  <a:pt x="1971" y="2205"/>
                </a:lnTo>
                <a:lnTo>
                  <a:pt x="2052" y="2185"/>
                </a:lnTo>
                <a:lnTo>
                  <a:pt x="2133" y="2160"/>
                </a:lnTo>
                <a:lnTo>
                  <a:pt x="2206" y="2133"/>
                </a:lnTo>
                <a:lnTo>
                  <a:pt x="2276" y="2101"/>
                </a:lnTo>
                <a:lnTo>
                  <a:pt x="2343" y="2067"/>
                </a:lnTo>
                <a:lnTo>
                  <a:pt x="2408" y="2029"/>
                </a:lnTo>
                <a:lnTo>
                  <a:pt x="2469" y="1989"/>
                </a:lnTo>
                <a:lnTo>
                  <a:pt x="2526" y="1945"/>
                </a:lnTo>
                <a:lnTo>
                  <a:pt x="2581" y="1897"/>
                </a:lnTo>
                <a:lnTo>
                  <a:pt x="2632" y="1847"/>
                </a:lnTo>
                <a:lnTo>
                  <a:pt x="2678" y="1794"/>
                </a:lnTo>
                <a:lnTo>
                  <a:pt x="2718" y="1740"/>
                </a:lnTo>
                <a:lnTo>
                  <a:pt x="2753" y="1685"/>
                </a:lnTo>
                <a:lnTo>
                  <a:pt x="2783" y="1627"/>
                </a:lnTo>
                <a:lnTo>
                  <a:pt x="2808" y="1569"/>
                </a:lnTo>
                <a:lnTo>
                  <a:pt x="2828" y="1508"/>
                </a:lnTo>
                <a:lnTo>
                  <a:pt x="2842" y="1448"/>
                </a:lnTo>
                <a:lnTo>
                  <a:pt x="2850" y="1387"/>
                </a:lnTo>
                <a:lnTo>
                  <a:pt x="2853" y="1325"/>
                </a:lnTo>
                <a:lnTo>
                  <a:pt x="2850" y="1262"/>
                </a:lnTo>
                <a:lnTo>
                  <a:pt x="2842" y="1200"/>
                </a:lnTo>
                <a:lnTo>
                  <a:pt x="2828" y="1140"/>
                </a:lnTo>
                <a:lnTo>
                  <a:pt x="2808" y="1080"/>
                </a:lnTo>
                <a:lnTo>
                  <a:pt x="2783" y="1022"/>
                </a:lnTo>
                <a:lnTo>
                  <a:pt x="2753" y="964"/>
                </a:lnTo>
                <a:lnTo>
                  <a:pt x="2718" y="908"/>
                </a:lnTo>
                <a:lnTo>
                  <a:pt x="2678" y="854"/>
                </a:lnTo>
                <a:lnTo>
                  <a:pt x="2632" y="802"/>
                </a:lnTo>
                <a:lnTo>
                  <a:pt x="2581" y="752"/>
                </a:lnTo>
                <a:lnTo>
                  <a:pt x="2526" y="703"/>
                </a:lnTo>
                <a:lnTo>
                  <a:pt x="2469" y="660"/>
                </a:lnTo>
                <a:lnTo>
                  <a:pt x="2408" y="619"/>
                </a:lnTo>
                <a:lnTo>
                  <a:pt x="2343" y="581"/>
                </a:lnTo>
                <a:lnTo>
                  <a:pt x="2276" y="547"/>
                </a:lnTo>
                <a:lnTo>
                  <a:pt x="2206" y="517"/>
                </a:lnTo>
                <a:lnTo>
                  <a:pt x="2133" y="489"/>
                </a:lnTo>
                <a:lnTo>
                  <a:pt x="2052" y="465"/>
                </a:lnTo>
                <a:lnTo>
                  <a:pt x="1971" y="444"/>
                </a:lnTo>
                <a:lnTo>
                  <a:pt x="1888" y="428"/>
                </a:lnTo>
                <a:lnTo>
                  <a:pt x="1804" y="416"/>
                </a:lnTo>
                <a:lnTo>
                  <a:pt x="1717" y="409"/>
                </a:lnTo>
                <a:lnTo>
                  <a:pt x="1631" y="407"/>
                </a:lnTo>
                <a:lnTo>
                  <a:pt x="1631" y="407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3" y="2"/>
                </a:lnTo>
                <a:lnTo>
                  <a:pt x="1835" y="10"/>
                </a:lnTo>
                <a:lnTo>
                  <a:pt x="1935" y="22"/>
                </a:lnTo>
                <a:lnTo>
                  <a:pt x="2032" y="40"/>
                </a:lnTo>
                <a:lnTo>
                  <a:pt x="2127" y="62"/>
                </a:lnTo>
                <a:lnTo>
                  <a:pt x="2220" y="88"/>
                </a:lnTo>
                <a:lnTo>
                  <a:pt x="2310" y="119"/>
                </a:lnTo>
                <a:lnTo>
                  <a:pt x="2397" y="155"/>
                </a:lnTo>
                <a:lnTo>
                  <a:pt x="2481" y="194"/>
                </a:lnTo>
                <a:lnTo>
                  <a:pt x="2562" y="237"/>
                </a:lnTo>
                <a:lnTo>
                  <a:pt x="2640" y="284"/>
                </a:lnTo>
                <a:lnTo>
                  <a:pt x="2714" y="334"/>
                </a:lnTo>
                <a:lnTo>
                  <a:pt x="2783" y="387"/>
                </a:lnTo>
                <a:lnTo>
                  <a:pt x="2849" y="445"/>
                </a:lnTo>
                <a:lnTo>
                  <a:pt x="2912" y="505"/>
                </a:lnTo>
                <a:lnTo>
                  <a:pt x="2969" y="567"/>
                </a:lnTo>
                <a:lnTo>
                  <a:pt x="3022" y="633"/>
                </a:lnTo>
                <a:lnTo>
                  <a:pt x="3070" y="701"/>
                </a:lnTo>
                <a:lnTo>
                  <a:pt x="3113" y="773"/>
                </a:lnTo>
                <a:lnTo>
                  <a:pt x="3151" y="846"/>
                </a:lnTo>
                <a:lnTo>
                  <a:pt x="3184" y="921"/>
                </a:lnTo>
                <a:lnTo>
                  <a:pt x="3212" y="999"/>
                </a:lnTo>
                <a:lnTo>
                  <a:pt x="3233" y="1077"/>
                </a:lnTo>
                <a:lnTo>
                  <a:pt x="3249" y="1158"/>
                </a:lnTo>
                <a:lnTo>
                  <a:pt x="3258" y="1240"/>
                </a:lnTo>
                <a:lnTo>
                  <a:pt x="3261" y="1325"/>
                </a:lnTo>
                <a:lnTo>
                  <a:pt x="3258" y="1408"/>
                </a:lnTo>
                <a:lnTo>
                  <a:pt x="3249" y="1490"/>
                </a:lnTo>
                <a:lnTo>
                  <a:pt x="3233" y="1572"/>
                </a:lnTo>
                <a:lnTo>
                  <a:pt x="3212" y="1651"/>
                </a:lnTo>
                <a:lnTo>
                  <a:pt x="3184" y="1728"/>
                </a:lnTo>
                <a:lnTo>
                  <a:pt x="3151" y="1803"/>
                </a:lnTo>
                <a:lnTo>
                  <a:pt x="3113" y="1877"/>
                </a:lnTo>
                <a:lnTo>
                  <a:pt x="3070" y="1947"/>
                </a:lnTo>
                <a:lnTo>
                  <a:pt x="3022" y="2015"/>
                </a:lnTo>
                <a:lnTo>
                  <a:pt x="2969" y="2081"/>
                </a:lnTo>
                <a:lnTo>
                  <a:pt x="2912" y="2145"/>
                </a:lnTo>
                <a:lnTo>
                  <a:pt x="2849" y="2204"/>
                </a:lnTo>
                <a:lnTo>
                  <a:pt x="2783" y="2261"/>
                </a:lnTo>
                <a:lnTo>
                  <a:pt x="2714" y="2315"/>
                </a:lnTo>
                <a:lnTo>
                  <a:pt x="2640" y="2365"/>
                </a:lnTo>
                <a:lnTo>
                  <a:pt x="2562" y="2412"/>
                </a:lnTo>
                <a:lnTo>
                  <a:pt x="2481" y="2455"/>
                </a:lnTo>
                <a:lnTo>
                  <a:pt x="2397" y="2494"/>
                </a:lnTo>
                <a:lnTo>
                  <a:pt x="2310" y="2529"/>
                </a:lnTo>
                <a:lnTo>
                  <a:pt x="2220" y="2560"/>
                </a:lnTo>
                <a:lnTo>
                  <a:pt x="2127" y="2586"/>
                </a:lnTo>
                <a:lnTo>
                  <a:pt x="2032" y="2608"/>
                </a:lnTo>
                <a:lnTo>
                  <a:pt x="1935" y="2626"/>
                </a:lnTo>
                <a:lnTo>
                  <a:pt x="1835" y="2638"/>
                </a:lnTo>
                <a:lnTo>
                  <a:pt x="1733" y="2646"/>
                </a:lnTo>
                <a:lnTo>
                  <a:pt x="1631" y="2649"/>
                </a:lnTo>
                <a:lnTo>
                  <a:pt x="1545" y="2647"/>
                </a:lnTo>
                <a:lnTo>
                  <a:pt x="1460" y="2641"/>
                </a:lnTo>
                <a:lnTo>
                  <a:pt x="1376" y="2633"/>
                </a:lnTo>
                <a:lnTo>
                  <a:pt x="1314" y="2691"/>
                </a:lnTo>
                <a:lnTo>
                  <a:pt x="1250" y="2745"/>
                </a:lnTo>
                <a:lnTo>
                  <a:pt x="1185" y="2793"/>
                </a:lnTo>
                <a:lnTo>
                  <a:pt x="1119" y="2835"/>
                </a:lnTo>
                <a:lnTo>
                  <a:pt x="1052" y="2873"/>
                </a:lnTo>
                <a:lnTo>
                  <a:pt x="984" y="2906"/>
                </a:lnTo>
                <a:lnTo>
                  <a:pt x="915" y="2935"/>
                </a:lnTo>
                <a:lnTo>
                  <a:pt x="845" y="2960"/>
                </a:lnTo>
                <a:lnTo>
                  <a:pt x="775" y="2983"/>
                </a:lnTo>
                <a:lnTo>
                  <a:pt x="705" y="3001"/>
                </a:lnTo>
                <a:lnTo>
                  <a:pt x="633" y="3015"/>
                </a:lnTo>
                <a:lnTo>
                  <a:pt x="562" y="3027"/>
                </a:lnTo>
                <a:lnTo>
                  <a:pt x="491" y="3037"/>
                </a:lnTo>
                <a:lnTo>
                  <a:pt x="419" y="3044"/>
                </a:lnTo>
                <a:lnTo>
                  <a:pt x="347" y="3049"/>
                </a:lnTo>
                <a:lnTo>
                  <a:pt x="275" y="3053"/>
                </a:lnTo>
                <a:lnTo>
                  <a:pt x="204" y="3055"/>
                </a:lnTo>
                <a:lnTo>
                  <a:pt x="204" y="2969"/>
                </a:lnTo>
                <a:lnTo>
                  <a:pt x="254" y="2943"/>
                </a:lnTo>
                <a:lnTo>
                  <a:pt x="302" y="2914"/>
                </a:lnTo>
                <a:lnTo>
                  <a:pt x="348" y="2882"/>
                </a:lnTo>
                <a:lnTo>
                  <a:pt x="392" y="2848"/>
                </a:lnTo>
                <a:lnTo>
                  <a:pt x="434" y="2811"/>
                </a:lnTo>
                <a:lnTo>
                  <a:pt x="472" y="2771"/>
                </a:lnTo>
                <a:lnTo>
                  <a:pt x="506" y="2730"/>
                </a:lnTo>
                <a:lnTo>
                  <a:pt x="537" y="2686"/>
                </a:lnTo>
                <a:lnTo>
                  <a:pt x="562" y="2641"/>
                </a:lnTo>
                <a:lnTo>
                  <a:pt x="583" y="2594"/>
                </a:lnTo>
                <a:lnTo>
                  <a:pt x="599" y="2546"/>
                </a:lnTo>
                <a:lnTo>
                  <a:pt x="608" y="2496"/>
                </a:lnTo>
                <a:lnTo>
                  <a:pt x="611" y="2445"/>
                </a:lnTo>
                <a:lnTo>
                  <a:pt x="610" y="2398"/>
                </a:lnTo>
                <a:lnTo>
                  <a:pt x="604" y="2353"/>
                </a:lnTo>
                <a:lnTo>
                  <a:pt x="533" y="2303"/>
                </a:lnTo>
                <a:lnTo>
                  <a:pt x="465" y="2250"/>
                </a:lnTo>
                <a:lnTo>
                  <a:pt x="400" y="2194"/>
                </a:lnTo>
                <a:lnTo>
                  <a:pt x="340" y="2134"/>
                </a:lnTo>
                <a:lnTo>
                  <a:pt x="284" y="2071"/>
                </a:lnTo>
                <a:lnTo>
                  <a:pt x="233" y="2006"/>
                </a:lnTo>
                <a:lnTo>
                  <a:pt x="186" y="1939"/>
                </a:lnTo>
                <a:lnTo>
                  <a:pt x="144" y="1869"/>
                </a:lnTo>
                <a:lnTo>
                  <a:pt x="106" y="1796"/>
                </a:lnTo>
                <a:lnTo>
                  <a:pt x="75" y="1722"/>
                </a:lnTo>
                <a:lnTo>
                  <a:pt x="48" y="1646"/>
                </a:lnTo>
                <a:lnTo>
                  <a:pt x="27" y="1568"/>
                </a:lnTo>
                <a:lnTo>
                  <a:pt x="12" y="1488"/>
                </a:lnTo>
                <a:lnTo>
                  <a:pt x="3" y="1407"/>
                </a:lnTo>
                <a:lnTo>
                  <a:pt x="0" y="1325"/>
                </a:lnTo>
                <a:lnTo>
                  <a:pt x="3" y="1240"/>
                </a:lnTo>
                <a:lnTo>
                  <a:pt x="13" y="1158"/>
                </a:lnTo>
                <a:lnTo>
                  <a:pt x="28" y="1077"/>
                </a:lnTo>
                <a:lnTo>
                  <a:pt x="50" y="999"/>
                </a:lnTo>
                <a:lnTo>
                  <a:pt x="77" y="921"/>
                </a:lnTo>
                <a:lnTo>
                  <a:pt x="109" y="846"/>
                </a:lnTo>
                <a:lnTo>
                  <a:pt x="148" y="773"/>
                </a:lnTo>
                <a:lnTo>
                  <a:pt x="191" y="701"/>
                </a:lnTo>
                <a:lnTo>
                  <a:pt x="239" y="633"/>
                </a:lnTo>
                <a:lnTo>
                  <a:pt x="292" y="567"/>
                </a:lnTo>
                <a:lnTo>
                  <a:pt x="349" y="505"/>
                </a:lnTo>
                <a:lnTo>
                  <a:pt x="411" y="445"/>
                </a:lnTo>
                <a:lnTo>
                  <a:pt x="478" y="387"/>
                </a:lnTo>
                <a:lnTo>
                  <a:pt x="548" y="334"/>
                </a:lnTo>
                <a:lnTo>
                  <a:pt x="621" y="284"/>
                </a:lnTo>
                <a:lnTo>
                  <a:pt x="699" y="237"/>
                </a:lnTo>
                <a:lnTo>
                  <a:pt x="780" y="194"/>
                </a:lnTo>
                <a:lnTo>
                  <a:pt x="864" y="155"/>
                </a:lnTo>
                <a:lnTo>
                  <a:pt x="951" y="119"/>
                </a:lnTo>
                <a:lnTo>
                  <a:pt x="1041" y="88"/>
                </a:lnTo>
                <a:lnTo>
                  <a:pt x="1134" y="62"/>
                </a:lnTo>
                <a:lnTo>
                  <a:pt x="1229" y="40"/>
                </a:lnTo>
                <a:lnTo>
                  <a:pt x="1327" y="22"/>
                </a:lnTo>
                <a:lnTo>
                  <a:pt x="1426" y="10"/>
                </a:lnTo>
                <a:lnTo>
                  <a:pt x="1528" y="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71"/>
          <p:cNvSpPr>
            <a:spLocks noEditPoints="1"/>
          </p:cNvSpPr>
          <p:nvPr/>
        </p:nvSpPr>
        <p:spPr bwMode="auto">
          <a:xfrm>
            <a:off x="7193935" y="527779"/>
            <a:ext cx="528672" cy="474536"/>
          </a:xfrm>
          <a:custGeom>
            <a:avLst/>
            <a:gdLst>
              <a:gd name="T0" fmla="*/ 3465 w 3670"/>
              <a:gd name="T1" fmla="*/ 1321 h 3293"/>
              <a:gd name="T2" fmla="*/ 3616 w 3670"/>
              <a:gd name="T3" fmla="*/ 1590 h 3293"/>
              <a:gd name="T4" fmla="*/ 3670 w 3670"/>
              <a:gd name="T5" fmla="*/ 1893 h 3293"/>
              <a:gd name="T6" fmla="*/ 3619 w 3670"/>
              <a:gd name="T7" fmla="*/ 2192 h 3293"/>
              <a:gd name="T8" fmla="*/ 3472 w 3670"/>
              <a:gd name="T9" fmla="*/ 2457 h 3293"/>
              <a:gd name="T10" fmla="*/ 3246 w 3670"/>
              <a:gd name="T11" fmla="*/ 2679 h 3293"/>
              <a:gd name="T12" fmla="*/ 3177 w 3670"/>
              <a:gd name="T13" fmla="*/ 2853 h 3293"/>
              <a:gd name="T14" fmla="*/ 3254 w 3670"/>
              <a:gd name="T15" fmla="*/ 3046 h 3293"/>
              <a:gd name="T16" fmla="*/ 3415 w 3670"/>
              <a:gd name="T17" fmla="*/ 3195 h 3293"/>
              <a:gd name="T18" fmla="*/ 3316 w 3670"/>
              <a:gd name="T19" fmla="*/ 3285 h 3293"/>
              <a:gd name="T20" fmla="*/ 3027 w 3670"/>
              <a:gd name="T21" fmla="*/ 3236 h 3293"/>
              <a:gd name="T22" fmla="*/ 2752 w 3670"/>
              <a:gd name="T23" fmla="*/ 3113 h 3293"/>
              <a:gd name="T24" fmla="*/ 2484 w 3670"/>
              <a:gd name="T25" fmla="*/ 2958 h 3293"/>
              <a:gd name="T26" fmla="*/ 2146 w 3670"/>
              <a:gd name="T27" fmla="*/ 2952 h 3293"/>
              <a:gd name="T28" fmla="*/ 1779 w 3670"/>
              <a:gd name="T29" fmla="*/ 2862 h 3293"/>
              <a:gd name="T30" fmla="*/ 1643 w 3670"/>
              <a:gd name="T31" fmla="*/ 2739 h 3293"/>
              <a:gd name="T32" fmla="*/ 2053 w 3670"/>
              <a:gd name="T33" fmla="*/ 2677 h 3293"/>
              <a:gd name="T34" fmla="*/ 2430 w 3670"/>
              <a:gd name="T35" fmla="*/ 2535 h 3293"/>
              <a:gd name="T36" fmla="*/ 2763 w 3670"/>
              <a:gd name="T37" fmla="*/ 2322 h 3293"/>
              <a:gd name="T38" fmla="*/ 3013 w 3670"/>
              <a:gd name="T39" fmla="*/ 2067 h 3293"/>
              <a:gd name="T40" fmla="*/ 3192 w 3670"/>
              <a:gd name="T41" fmla="*/ 1767 h 3293"/>
              <a:gd name="T42" fmla="*/ 3288 w 3670"/>
              <a:gd name="T43" fmla="*/ 1425 h 3293"/>
              <a:gd name="T44" fmla="*/ 3297 w 3670"/>
              <a:gd name="T45" fmla="*/ 1148 h 3293"/>
              <a:gd name="T46" fmla="*/ 1737 w 3670"/>
              <a:gd name="T47" fmla="*/ 11 h 3293"/>
              <a:gd name="T48" fmla="*/ 2125 w 3670"/>
              <a:gd name="T49" fmla="*/ 98 h 3293"/>
              <a:gd name="T50" fmla="*/ 2464 w 3670"/>
              <a:gd name="T51" fmla="*/ 260 h 3293"/>
              <a:gd name="T52" fmla="*/ 2740 w 3670"/>
              <a:gd name="T53" fmla="*/ 486 h 3293"/>
              <a:gd name="T54" fmla="*/ 2939 w 3670"/>
              <a:gd name="T55" fmla="*/ 763 h 3293"/>
              <a:gd name="T56" fmla="*/ 3045 w 3670"/>
              <a:gd name="T57" fmla="*/ 1079 h 3293"/>
              <a:gd name="T58" fmla="*/ 3045 w 3670"/>
              <a:gd name="T59" fmla="*/ 1418 h 3293"/>
              <a:gd name="T60" fmla="*/ 2939 w 3670"/>
              <a:gd name="T61" fmla="*/ 1735 h 3293"/>
              <a:gd name="T62" fmla="*/ 2740 w 3670"/>
              <a:gd name="T63" fmla="*/ 2012 h 3293"/>
              <a:gd name="T64" fmla="*/ 2464 w 3670"/>
              <a:gd name="T65" fmla="*/ 2238 h 3293"/>
              <a:gd name="T66" fmla="*/ 2125 w 3670"/>
              <a:gd name="T67" fmla="*/ 2400 h 3293"/>
              <a:gd name="T68" fmla="*/ 1737 w 3670"/>
              <a:gd name="T69" fmla="*/ 2487 h 3293"/>
              <a:gd name="T70" fmla="*/ 1370 w 3670"/>
              <a:gd name="T71" fmla="*/ 2491 h 3293"/>
              <a:gd name="T72" fmla="*/ 1089 w 3670"/>
              <a:gd name="T73" fmla="*/ 2651 h 3293"/>
              <a:gd name="T74" fmla="*/ 803 w 3670"/>
              <a:gd name="T75" fmla="*/ 2791 h 3293"/>
              <a:gd name="T76" fmla="*/ 506 w 3670"/>
              <a:gd name="T77" fmla="*/ 2859 h 3293"/>
              <a:gd name="T78" fmla="*/ 204 w 3670"/>
              <a:gd name="T79" fmla="*/ 2881 h 3293"/>
              <a:gd name="T80" fmla="*/ 348 w 3670"/>
              <a:gd name="T81" fmla="*/ 2709 h 3293"/>
              <a:gd name="T82" fmla="*/ 496 w 3670"/>
              <a:gd name="T83" fmla="*/ 2550 h 3293"/>
              <a:gd name="T84" fmla="*/ 570 w 3670"/>
              <a:gd name="T85" fmla="*/ 2358 h 3293"/>
              <a:gd name="T86" fmla="*/ 495 w 3670"/>
              <a:gd name="T87" fmla="*/ 2169 h 3293"/>
              <a:gd name="T88" fmla="*/ 249 w 3670"/>
              <a:gd name="T89" fmla="*/ 1932 h 3293"/>
              <a:gd name="T90" fmla="*/ 81 w 3670"/>
              <a:gd name="T91" fmla="*/ 1649 h 3293"/>
              <a:gd name="T92" fmla="*/ 3 w 3670"/>
              <a:gd name="T93" fmla="*/ 1333 h 3293"/>
              <a:gd name="T94" fmla="*/ 31 w 3670"/>
              <a:gd name="T95" fmla="*/ 997 h 3293"/>
              <a:gd name="T96" fmla="*/ 161 w 3670"/>
              <a:gd name="T97" fmla="*/ 689 h 3293"/>
              <a:gd name="T98" fmla="*/ 381 w 3670"/>
              <a:gd name="T99" fmla="*/ 424 h 3293"/>
              <a:gd name="T100" fmla="*/ 674 w 3670"/>
              <a:gd name="T101" fmla="*/ 212 h 3293"/>
              <a:gd name="T102" fmla="*/ 1027 w 3670"/>
              <a:gd name="T103" fmla="*/ 69 h 3293"/>
              <a:gd name="T104" fmla="*/ 1425 w 3670"/>
              <a:gd name="T105" fmla="*/ 2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70" h="3293">
                <a:moveTo>
                  <a:pt x="3297" y="1148"/>
                </a:moveTo>
                <a:lnTo>
                  <a:pt x="3358" y="1203"/>
                </a:lnTo>
                <a:lnTo>
                  <a:pt x="3414" y="1260"/>
                </a:lnTo>
                <a:lnTo>
                  <a:pt x="3465" y="1321"/>
                </a:lnTo>
                <a:lnTo>
                  <a:pt x="3511" y="1385"/>
                </a:lnTo>
                <a:lnTo>
                  <a:pt x="3553" y="1450"/>
                </a:lnTo>
                <a:lnTo>
                  <a:pt x="3587" y="1519"/>
                </a:lnTo>
                <a:lnTo>
                  <a:pt x="3616" y="1590"/>
                </a:lnTo>
                <a:lnTo>
                  <a:pt x="3640" y="1664"/>
                </a:lnTo>
                <a:lnTo>
                  <a:pt x="3657" y="1738"/>
                </a:lnTo>
                <a:lnTo>
                  <a:pt x="3667" y="1815"/>
                </a:lnTo>
                <a:lnTo>
                  <a:pt x="3670" y="1893"/>
                </a:lnTo>
                <a:lnTo>
                  <a:pt x="3667" y="1970"/>
                </a:lnTo>
                <a:lnTo>
                  <a:pt x="3657" y="2046"/>
                </a:lnTo>
                <a:lnTo>
                  <a:pt x="3641" y="2119"/>
                </a:lnTo>
                <a:lnTo>
                  <a:pt x="3619" y="2192"/>
                </a:lnTo>
                <a:lnTo>
                  <a:pt x="3591" y="2262"/>
                </a:lnTo>
                <a:lnTo>
                  <a:pt x="3556" y="2330"/>
                </a:lnTo>
                <a:lnTo>
                  <a:pt x="3517" y="2394"/>
                </a:lnTo>
                <a:lnTo>
                  <a:pt x="3472" y="2457"/>
                </a:lnTo>
                <a:lnTo>
                  <a:pt x="3423" y="2517"/>
                </a:lnTo>
                <a:lnTo>
                  <a:pt x="3368" y="2574"/>
                </a:lnTo>
                <a:lnTo>
                  <a:pt x="3310" y="2628"/>
                </a:lnTo>
                <a:lnTo>
                  <a:pt x="3246" y="2679"/>
                </a:lnTo>
                <a:lnTo>
                  <a:pt x="3179" y="2725"/>
                </a:lnTo>
                <a:lnTo>
                  <a:pt x="3175" y="2762"/>
                </a:lnTo>
                <a:lnTo>
                  <a:pt x="3174" y="2800"/>
                </a:lnTo>
                <a:lnTo>
                  <a:pt x="3177" y="2853"/>
                </a:lnTo>
                <a:lnTo>
                  <a:pt x="3188" y="2904"/>
                </a:lnTo>
                <a:lnTo>
                  <a:pt x="3203" y="2953"/>
                </a:lnTo>
                <a:lnTo>
                  <a:pt x="3226" y="3001"/>
                </a:lnTo>
                <a:lnTo>
                  <a:pt x="3254" y="3046"/>
                </a:lnTo>
                <a:lnTo>
                  <a:pt x="3287" y="3088"/>
                </a:lnTo>
                <a:lnTo>
                  <a:pt x="3325" y="3128"/>
                </a:lnTo>
                <a:lnTo>
                  <a:pt x="3368" y="3164"/>
                </a:lnTo>
                <a:lnTo>
                  <a:pt x="3415" y="3195"/>
                </a:lnTo>
                <a:lnTo>
                  <a:pt x="3466" y="3224"/>
                </a:lnTo>
                <a:lnTo>
                  <a:pt x="3466" y="3293"/>
                </a:lnTo>
                <a:lnTo>
                  <a:pt x="3391" y="3290"/>
                </a:lnTo>
                <a:lnTo>
                  <a:pt x="3316" y="3285"/>
                </a:lnTo>
                <a:lnTo>
                  <a:pt x="3244" y="3278"/>
                </a:lnTo>
                <a:lnTo>
                  <a:pt x="3171" y="3268"/>
                </a:lnTo>
                <a:lnTo>
                  <a:pt x="3099" y="3254"/>
                </a:lnTo>
                <a:lnTo>
                  <a:pt x="3027" y="3236"/>
                </a:lnTo>
                <a:lnTo>
                  <a:pt x="2958" y="3213"/>
                </a:lnTo>
                <a:lnTo>
                  <a:pt x="2888" y="3185"/>
                </a:lnTo>
                <a:lnTo>
                  <a:pt x="2820" y="3152"/>
                </a:lnTo>
                <a:lnTo>
                  <a:pt x="2752" y="3113"/>
                </a:lnTo>
                <a:lnTo>
                  <a:pt x="2685" y="3067"/>
                </a:lnTo>
                <a:lnTo>
                  <a:pt x="2617" y="3012"/>
                </a:lnTo>
                <a:lnTo>
                  <a:pt x="2551" y="2951"/>
                </a:lnTo>
                <a:lnTo>
                  <a:pt x="2484" y="2958"/>
                </a:lnTo>
                <a:lnTo>
                  <a:pt x="2415" y="2963"/>
                </a:lnTo>
                <a:lnTo>
                  <a:pt x="2345" y="2964"/>
                </a:lnTo>
                <a:lnTo>
                  <a:pt x="2244" y="2961"/>
                </a:lnTo>
                <a:lnTo>
                  <a:pt x="2146" y="2952"/>
                </a:lnTo>
                <a:lnTo>
                  <a:pt x="2050" y="2938"/>
                </a:lnTo>
                <a:lnTo>
                  <a:pt x="1957" y="2917"/>
                </a:lnTo>
                <a:lnTo>
                  <a:pt x="1866" y="2892"/>
                </a:lnTo>
                <a:lnTo>
                  <a:pt x="1779" y="2862"/>
                </a:lnTo>
                <a:lnTo>
                  <a:pt x="1695" y="2827"/>
                </a:lnTo>
                <a:lnTo>
                  <a:pt x="1614" y="2786"/>
                </a:lnTo>
                <a:lnTo>
                  <a:pt x="1537" y="2742"/>
                </a:lnTo>
                <a:lnTo>
                  <a:pt x="1643" y="2739"/>
                </a:lnTo>
                <a:lnTo>
                  <a:pt x="1747" y="2731"/>
                </a:lnTo>
                <a:lnTo>
                  <a:pt x="1851" y="2717"/>
                </a:lnTo>
                <a:lnTo>
                  <a:pt x="1953" y="2699"/>
                </a:lnTo>
                <a:lnTo>
                  <a:pt x="2053" y="2677"/>
                </a:lnTo>
                <a:lnTo>
                  <a:pt x="2152" y="2648"/>
                </a:lnTo>
                <a:lnTo>
                  <a:pt x="2247" y="2615"/>
                </a:lnTo>
                <a:lnTo>
                  <a:pt x="2340" y="2578"/>
                </a:lnTo>
                <a:lnTo>
                  <a:pt x="2430" y="2535"/>
                </a:lnTo>
                <a:lnTo>
                  <a:pt x="2519" y="2489"/>
                </a:lnTo>
                <a:lnTo>
                  <a:pt x="2604" y="2438"/>
                </a:lnTo>
                <a:lnTo>
                  <a:pt x="2685" y="2382"/>
                </a:lnTo>
                <a:lnTo>
                  <a:pt x="2763" y="2322"/>
                </a:lnTo>
                <a:lnTo>
                  <a:pt x="2832" y="2262"/>
                </a:lnTo>
                <a:lnTo>
                  <a:pt x="2897" y="2200"/>
                </a:lnTo>
                <a:lnTo>
                  <a:pt x="2958" y="2135"/>
                </a:lnTo>
                <a:lnTo>
                  <a:pt x="3013" y="2067"/>
                </a:lnTo>
                <a:lnTo>
                  <a:pt x="3064" y="1996"/>
                </a:lnTo>
                <a:lnTo>
                  <a:pt x="3111" y="1924"/>
                </a:lnTo>
                <a:lnTo>
                  <a:pt x="3153" y="1848"/>
                </a:lnTo>
                <a:lnTo>
                  <a:pt x="3192" y="1767"/>
                </a:lnTo>
                <a:lnTo>
                  <a:pt x="3226" y="1683"/>
                </a:lnTo>
                <a:lnTo>
                  <a:pt x="3252" y="1598"/>
                </a:lnTo>
                <a:lnTo>
                  <a:pt x="3274" y="1512"/>
                </a:lnTo>
                <a:lnTo>
                  <a:pt x="3288" y="1425"/>
                </a:lnTo>
                <a:lnTo>
                  <a:pt x="3298" y="1337"/>
                </a:lnTo>
                <a:lnTo>
                  <a:pt x="3301" y="1249"/>
                </a:lnTo>
                <a:lnTo>
                  <a:pt x="3300" y="1198"/>
                </a:lnTo>
                <a:lnTo>
                  <a:pt x="3297" y="1148"/>
                </a:lnTo>
                <a:close/>
                <a:moveTo>
                  <a:pt x="1530" y="0"/>
                </a:moveTo>
                <a:lnTo>
                  <a:pt x="1530" y="0"/>
                </a:lnTo>
                <a:lnTo>
                  <a:pt x="1634" y="2"/>
                </a:lnTo>
                <a:lnTo>
                  <a:pt x="1737" y="11"/>
                </a:lnTo>
                <a:lnTo>
                  <a:pt x="1838" y="25"/>
                </a:lnTo>
                <a:lnTo>
                  <a:pt x="1936" y="44"/>
                </a:lnTo>
                <a:lnTo>
                  <a:pt x="2032" y="69"/>
                </a:lnTo>
                <a:lnTo>
                  <a:pt x="2125" y="98"/>
                </a:lnTo>
                <a:lnTo>
                  <a:pt x="2214" y="132"/>
                </a:lnTo>
                <a:lnTo>
                  <a:pt x="2302" y="171"/>
                </a:lnTo>
                <a:lnTo>
                  <a:pt x="2384" y="212"/>
                </a:lnTo>
                <a:lnTo>
                  <a:pt x="2464" y="260"/>
                </a:lnTo>
                <a:lnTo>
                  <a:pt x="2539" y="311"/>
                </a:lnTo>
                <a:lnTo>
                  <a:pt x="2611" y="365"/>
                </a:lnTo>
                <a:lnTo>
                  <a:pt x="2678" y="424"/>
                </a:lnTo>
                <a:lnTo>
                  <a:pt x="2740" y="486"/>
                </a:lnTo>
                <a:lnTo>
                  <a:pt x="2798" y="550"/>
                </a:lnTo>
                <a:lnTo>
                  <a:pt x="2850" y="618"/>
                </a:lnTo>
                <a:lnTo>
                  <a:pt x="2897" y="689"/>
                </a:lnTo>
                <a:lnTo>
                  <a:pt x="2939" y="763"/>
                </a:lnTo>
                <a:lnTo>
                  <a:pt x="2975" y="839"/>
                </a:lnTo>
                <a:lnTo>
                  <a:pt x="3004" y="917"/>
                </a:lnTo>
                <a:lnTo>
                  <a:pt x="3027" y="997"/>
                </a:lnTo>
                <a:lnTo>
                  <a:pt x="3045" y="1079"/>
                </a:lnTo>
                <a:lnTo>
                  <a:pt x="3055" y="1163"/>
                </a:lnTo>
                <a:lnTo>
                  <a:pt x="3059" y="1249"/>
                </a:lnTo>
                <a:lnTo>
                  <a:pt x="3055" y="1334"/>
                </a:lnTo>
                <a:lnTo>
                  <a:pt x="3045" y="1418"/>
                </a:lnTo>
                <a:lnTo>
                  <a:pt x="3027" y="1501"/>
                </a:lnTo>
                <a:lnTo>
                  <a:pt x="3004" y="1581"/>
                </a:lnTo>
                <a:lnTo>
                  <a:pt x="2975" y="1659"/>
                </a:lnTo>
                <a:lnTo>
                  <a:pt x="2939" y="1735"/>
                </a:lnTo>
                <a:lnTo>
                  <a:pt x="2897" y="1808"/>
                </a:lnTo>
                <a:lnTo>
                  <a:pt x="2850" y="1880"/>
                </a:lnTo>
                <a:lnTo>
                  <a:pt x="2798" y="1947"/>
                </a:lnTo>
                <a:lnTo>
                  <a:pt x="2740" y="2012"/>
                </a:lnTo>
                <a:lnTo>
                  <a:pt x="2678" y="2074"/>
                </a:lnTo>
                <a:lnTo>
                  <a:pt x="2611" y="2132"/>
                </a:lnTo>
                <a:lnTo>
                  <a:pt x="2539" y="2187"/>
                </a:lnTo>
                <a:lnTo>
                  <a:pt x="2464" y="2238"/>
                </a:lnTo>
                <a:lnTo>
                  <a:pt x="2384" y="2284"/>
                </a:lnTo>
                <a:lnTo>
                  <a:pt x="2302" y="2327"/>
                </a:lnTo>
                <a:lnTo>
                  <a:pt x="2214" y="2366"/>
                </a:lnTo>
                <a:lnTo>
                  <a:pt x="2125" y="2400"/>
                </a:lnTo>
                <a:lnTo>
                  <a:pt x="2032" y="2429"/>
                </a:lnTo>
                <a:lnTo>
                  <a:pt x="1936" y="2453"/>
                </a:lnTo>
                <a:lnTo>
                  <a:pt x="1838" y="2472"/>
                </a:lnTo>
                <a:lnTo>
                  <a:pt x="1737" y="2487"/>
                </a:lnTo>
                <a:lnTo>
                  <a:pt x="1634" y="2495"/>
                </a:lnTo>
                <a:lnTo>
                  <a:pt x="1530" y="2498"/>
                </a:lnTo>
                <a:lnTo>
                  <a:pt x="1449" y="2496"/>
                </a:lnTo>
                <a:lnTo>
                  <a:pt x="1370" y="2491"/>
                </a:lnTo>
                <a:lnTo>
                  <a:pt x="1291" y="2482"/>
                </a:lnTo>
                <a:lnTo>
                  <a:pt x="1224" y="2545"/>
                </a:lnTo>
                <a:lnTo>
                  <a:pt x="1157" y="2601"/>
                </a:lnTo>
                <a:lnTo>
                  <a:pt x="1089" y="2651"/>
                </a:lnTo>
                <a:lnTo>
                  <a:pt x="1018" y="2693"/>
                </a:lnTo>
                <a:lnTo>
                  <a:pt x="948" y="2731"/>
                </a:lnTo>
                <a:lnTo>
                  <a:pt x="876" y="2762"/>
                </a:lnTo>
                <a:lnTo>
                  <a:pt x="803" y="2791"/>
                </a:lnTo>
                <a:lnTo>
                  <a:pt x="729" y="2813"/>
                </a:lnTo>
                <a:lnTo>
                  <a:pt x="655" y="2833"/>
                </a:lnTo>
                <a:lnTo>
                  <a:pt x="581" y="2847"/>
                </a:lnTo>
                <a:lnTo>
                  <a:pt x="506" y="2859"/>
                </a:lnTo>
                <a:lnTo>
                  <a:pt x="431" y="2868"/>
                </a:lnTo>
                <a:lnTo>
                  <a:pt x="355" y="2874"/>
                </a:lnTo>
                <a:lnTo>
                  <a:pt x="280" y="2879"/>
                </a:lnTo>
                <a:lnTo>
                  <a:pt x="204" y="2881"/>
                </a:lnTo>
                <a:lnTo>
                  <a:pt x="204" y="2800"/>
                </a:lnTo>
                <a:lnTo>
                  <a:pt x="254" y="2773"/>
                </a:lnTo>
                <a:lnTo>
                  <a:pt x="302" y="2743"/>
                </a:lnTo>
                <a:lnTo>
                  <a:pt x="348" y="2709"/>
                </a:lnTo>
                <a:lnTo>
                  <a:pt x="391" y="2673"/>
                </a:lnTo>
                <a:lnTo>
                  <a:pt x="430" y="2635"/>
                </a:lnTo>
                <a:lnTo>
                  <a:pt x="466" y="2594"/>
                </a:lnTo>
                <a:lnTo>
                  <a:pt x="496" y="2550"/>
                </a:lnTo>
                <a:lnTo>
                  <a:pt x="523" y="2505"/>
                </a:lnTo>
                <a:lnTo>
                  <a:pt x="544" y="2457"/>
                </a:lnTo>
                <a:lnTo>
                  <a:pt x="560" y="2409"/>
                </a:lnTo>
                <a:lnTo>
                  <a:pt x="570" y="2358"/>
                </a:lnTo>
                <a:lnTo>
                  <a:pt x="573" y="2306"/>
                </a:lnTo>
                <a:lnTo>
                  <a:pt x="572" y="2262"/>
                </a:lnTo>
                <a:lnTo>
                  <a:pt x="567" y="2220"/>
                </a:lnTo>
                <a:lnTo>
                  <a:pt x="495" y="2169"/>
                </a:lnTo>
                <a:lnTo>
                  <a:pt x="427" y="2114"/>
                </a:lnTo>
                <a:lnTo>
                  <a:pt x="363" y="2056"/>
                </a:lnTo>
                <a:lnTo>
                  <a:pt x="304" y="1995"/>
                </a:lnTo>
                <a:lnTo>
                  <a:pt x="249" y="1932"/>
                </a:lnTo>
                <a:lnTo>
                  <a:pt x="198" y="1865"/>
                </a:lnTo>
                <a:lnTo>
                  <a:pt x="153" y="1795"/>
                </a:lnTo>
                <a:lnTo>
                  <a:pt x="114" y="1724"/>
                </a:lnTo>
                <a:lnTo>
                  <a:pt x="81" y="1649"/>
                </a:lnTo>
                <a:lnTo>
                  <a:pt x="52" y="1572"/>
                </a:lnTo>
                <a:lnTo>
                  <a:pt x="29" y="1494"/>
                </a:lnTo>
                <a:lnTo>
                  <a:pt x="13" y="1414"/>
                </a:lnTo>
                <a:lnTo>
                  <a:pt x="3" y="1333"/>
                </a:lnTo>
                <a:lnTo>
                  <a:pt x="0" y="1249"/>
                </a:lnTo>
                <a:lnTo>
                  <a:pt x="3" y="1163"/>
                </a:lnTo>
                <a:lnTo>
                  <a:pt x="13" y="1079"/>
                </a:lnTo>
                <a:lnTo>
                  <a:pt x="31" y="997"/>
                </a:lnTo>
                <a:lnTo>
                  <a:pt x="55" y="917"/>
                </a:lnTo>
                <a:lnTo>
                  <a:pt x="84" y="839"/>
                </a:lnTo>
                <a:lnTo>
                  <a:pt x="120" y="763"/>
                </a:lnTo>
                <a:lnTo>
                  <a:pt x="161" y="689"/>
                </a:lnTo>
                <a:lnTo>
                  <a:pt x="208" y="618"/>
                </a:lnTo>
                <a:lnTo>
                  <a:pt x="261" y="550"/>
                </a:lnTo>
                <a:lnTo>
                  <a:pt x="319" y="486"/>
                </a:lnTo>
                <a:lnTo>
                  <a:pt x="381" y="424"/>
                </a:lnTo>
                <a:lnTo>
                  <a:pt x="448" y="365"/>
                </a:lnTo>
                <a:lnTo>
                  <a:pt x="520" y="311"/>
                </a:lnTo>
                <a:lnTo>
                  <a:pt x="595" y="260"/>
                </a:lnTo>
                <a:lnTo>
                  <a:pt x="674" y="212"/>
                </a:lnTo>
                <a:lnTo>
                  <a:pt x="757" y="171"/>
                </a:lnTo>
                <a:lnTo>
                  <a:pt x="844" y="132"/>
                </a:lnTo>
                <a:lnTo>
                  <a:pt x="934" y="98"/>
                </a:lnTo>
                <a:lnTo>
                  <a:pt x="1027" y="69"/>
                </a:lnTo>
                <a:lnTo>
                  <a:pt x="1123" y="44"/>
                </a:lnTo>
                <a:lnTo>
                  <a:pt x="1221" y="25"/>
                </a:lnTo>
                <a:lnTo>
                  <a:pt x="1322" y="11"/>
                </a:lnTo>
                <a:lnTo>
                  <a:pt x="1425" y="2"/>
                </a:lnTo>
                <a:lnTo>
                  <a:pt x="153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276"/>
          <p:cNvSpPr>
            <a:spLocks noEditPoints="1"/>
          </p:cNvSpPr>
          <p:nvPr/>
        </p:nvSpPr>
        <p:spPr bwMode="auto">
          <a:xfrm>
            <a:off x="8772475" y="527779"/>
            <a:ext cx="528672" cy="474536"/>
          </a:xfrm>
          <a:custGeom>
            <a:avLst/>
            <a:gdLst>
              <a:gd name="T0" fmla="*/ 3058 w 3670"/>
              <a:gd name="T1" fmla="*/ 1488 h 3292"/>
              <a:gd name="T2" fmla="*/ 3375 w 3670"/>
              <a:gd name="T3" fmla="*/ 1658 h 3292"/>
              <a:gd name="T4" fmla="*/ 3591 w 3670"/>
              <a:gd name="T5" fmla="*/ 1928 h 3292"/>
              <a:gd name="T6" fmla="*/ 3670 w 3670"/>
              <a:gd name="T7" fmla="*/ 2264 h 3292"/>
              <a:gd name="T8" fmla="*/ 3602 w 3670"/>
              <a:gd name="T9" fmla="*/ 2578 h 3292"/>
              <a:gd name="T10" fmla="*/ 3475 w 3670"/>
              <a:gd name="T11" fmla="*/ 2817 h 3292"/>
              <a:gd name="T12" fmla="*/ 3492 w 3670"/>
              <a:gd name="T13" fmla="*/ 3036 h 3292"/>
              <a:gd name="T14" fmla="*/ 3632 w 3670"/>
              <a:gd name="T15" fmla="*/ 3210 h 3292"/>
              <a:gd name="T16" fmla="*/ 3496 w 3670"/>
              <a:gd name="T17" fmla="*/ 3288 h 3292"/>
              <a:gd name="T18" fmla="*/ 3173 w 3670"/>
              <a:gd name="T19" fmla="*/ 3180 h 3292"/>
              <a:gd name="T20" fmla="*/ 2887 w 3670"/>
              <a:gd name="T21" fmla="*/ 3078 h 3292"/>
              <a:gd name="T22" fmla="*/ 2521 w 3670"/>
              <a:gd name="T23" fmla="*/ 3061 h 3292"/>
              <a:gd name="T24" fmla="*/ 2187 w 3670"/>
              <a:gd name="T25" fmla="*/ 2912 h 3292"/>
              <a:gd name="T26" fmla="*/ 1949 w 3670"/>
              <a:gd name="T27" fmla="*/ 2660 h 3292"/>
              <a:gd name="T28" fmla="*/ 1839 w 3670"/>
              <a:gd name="T29" fmla="*/ 2335 h 3292"/>
              <a:gd name="T30" fmla="*/ 1887 w 3670"/>
              <a:gd name="T31" fmla="*/ 1991 h 3292"/>
              <a:gd name="T32" fmla="*/ 2079 w 3670"/>
              <a:gd name="T33" fmla="*/ 1706 h 3292"/>
              <a:gd name="T34" fmla="*/ 2379 w 3670"/>
              <a:gd name="T35" fmla="*/ 1512 h 3292"/>
              <a:gd name="T36" fmla="*/ 2753 w 3670"/>
              <a:gd name="T37" fmla="*/ 1441 h 3292"/>
              <a:gd name="T38" fmla="*/ 2059 w 3670"/>
              <a:gd name="T39" fmla="*/ 46 h 3292"/>
              <a:gd name="T40" fmla="*/ 2531 w 3670"/>
              <a:gd name="T41" fmla="*/ 223 h 3292"/>
              <a:gd name="T42" fmla="*/ 2909 w 3670"/>
              <a:gd name="T43" fmla="*/ 506 h 3292"/>
              <a:gd name="T44" fmla="*/ 3162 w 3670"/>
              <a:gd name="T45" fmla="*/ 875 h 3292"/>
              <a:gd name="T46" fmla="*/ 3263 w 3670"/>
              <a:gd name="T47" fmla="*/ 1304 h 3292"/>
              <a:gd name="T48" fmla="*/ 2840 w 3670"/>
              <a:gd name="T49" fmla="*/ 1199 h 3292"/>
              <a:gd name="T50" fmla="*/ 2691 w 3670"/>
              <a:gd name="T51" fmla="*/ 879 h 3292"/>
              <a:gd name="T52" fmla="*/ 2409 w 3670"/>
              <a:gd name="T53" fmla="*/ 626 h 3292"/>
              <a:gd name="T54" fmla="*/ 2054 w 3670"/>
              <a:gd name="T55" fmla="*/ 469 h 3292"/>
              <a:gd name="T56" fmla="*/ 1632 w 3670"/>
              <a:gd name="T57" fmla="*/ 411 h 3292"/>
              <a:gd name="T58" fmla="*/ 1208 w 3670"/>
              <a:gd name="T59" fmla="*/ 469 h 3292"/>
              <a:gd name="T60" fmla="*/ 855 w 3670"/>
              <a:gd name="T61" fmla="*/ 626 h 3292"/>
              <a:gd name="T62" fmla="*/ 571 w 3670"/>
              <a:gd name="T63" fmla="*/ 879 h 3292"/>
              <a:gd name="T64" fmla="*/ 421 w 3670"/>
              <a:gd name="T65" fmla="*/ 1200 h 3292"/>
              <a:gd name="T66" fmla="*/ 435 w 3670"/>
              <a:gd name="T67" fmla="*/ 1529 h 3292"/>
              <a:gd name="T68" fmla="*/ 598 w 3670"/>
              <a:gd name="T69" fmla="*/ 1829 h 3292"/>
              <a:gd name="T70" fmla="*/ 869 w 3670"/>
              <a:gd name="T71" fmla="*/ 2064 h 3292"/>
              <a:gd name="T72" fmla="*/ 998 w 3670"/>
              <a:gd name="T73" fmla="*/ 2267 h 3292"/>
              <a:gd name="T74" fmla="*/ 1089 w 3670"/>
              <a:gd name="T75" fmla="*/ 2368 h 3292"/>
              <a:gd name="T76" fmla="*/ 1286 w 3670"/>
              <a:gd name="T77" fmla="*/ 2258 h 3292"/>
              <a:gd name="T78" fmla="*/ 1631 w 3670"/>
              <a:gd name="T79" fmla="*/ 2264 h 3292"/>
              <a:gd name="T80" fmla="*/ 1310 w 3670"/>
              <a:gd name="T81" fmla="*/ 2722 h 3292"/>
              <a:gd name="T82" fmla="*/ 959 w 3670"/>
              <a:gd name="T83" fmla="*/ 2947 h 3292"/>
              <a:gd name="T84" fmla="*/ 585 w 3670"/>
              <a:gd name="T85" fmla="*/ 3054 h 3292"/>
              <a:gd name="T86" fmla="*/ 204 w 3670"/>
              <a:gd name="T87" fmla="*/ 3086 h 3292"/>
              <a:gd name="T88" fmla="*/ 393 w 3670"/>
              <a:gd name="T89" fmla="*/ 2876 h 3292"/>
              <a:gd name="T90" fmla="*/ 562 w 3670"/>
              <a:gd name="T91" fmla="*/ 2668 h 3292"/>
              <a:gd name="T92" fmla="*/ 610 w 3670"/>
              <a:gd name="T93" fmla="*/ 2423 h 3292"/>
              <a:gd name="T94" fmla="*/ 324 w 3670"/>
              <a:gd name="T95" fmla="*/ 2137 h 3292"/>
              <a:gd name="T96" fmla="*/ 85 w 3670"/>
              <a:gd name="T97" fmla="*/ 1767 h 3292"/>
              <a:gd name="T98" fmla="*/ 0 w 3670"/>
              <a:gd name="T99" fmla="*/ 1338 h 3292"/>
              <a:gd name="T100" fmla="*/ 83 w 3670"/>
              <a:gd name="T101" fmla="*/ 916 h 3292"/>
              <a:gd name="T102" fmla="*/ 315 w 3670"/>
              <a:gd name="T103" fmla="*/ 548 h 3292"/>
              <a:gd name="T104" fmla="*/ 668 w 3670"/>
              <a:gd name="T105" fmla="*/ 259 h 3292"/>
              <a:gd name="T106" fmla="*/ 1116 w 3670"/>
              <a:gd name="T107" fmla="*/ 69 h 3292"/>
              <a:gd name="T108" fmla="*/ 1632 w 3670"/>
              <a:gd name="T10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670" h="3292">
                <a:moveTo>
                  <a:pt x="2753" y="1441"/>
                </a:moveTo>
                <a:lnTo>
                  <a:pt x="2832" y="1443"/>
                </a:lnTo>
                <a:lnTo>
                  <a:pt x="2910" y="1452"/>
                </a:lnTo>
                <a:lnTo>
                  <a:pt x="2985" y="1467"/>
                </a:lnTo>
                <a:lnTo>
                  <a:pt x="3058" y="1488"/>
                </a:lnTo>
                <a:lnTo>
                  <a:pt x="3127" y="1512"/>
                </a:lnTo>
                <a:lnTo>
                  <a:pt x="3194" y="1542"/>
                </a:lnTo>
                <a:lnTo>
                  <a:pt x="3258" y="1577"/>
                </a:lnTo>
                <a:lnTo>
                  <a:pt x="3319" y="1615"/>
                </a:lnTo>
                <a:lnTo>
                  <a:pt x="3375" y="1658"/>
                </a:lnTo>
                <a:lnTo>
                  <a:pt x="3427" y="1706"/>
                </a:lnTo>
                <a:lnTo>
                  <a:pt x="3475" y="1757"/>
                </a:lnTo>
                <a:lnTo>
                  <a:pt x="3519" y="1811"/>
                </a:lnTo>
                <a:lnTo>
                  <a:pt x="3557" y="1867"/>
                </a:lnTo>
                <a:lnTo>
                  <a:pt x="3591" y="1928"/>
                </a:lnTo>
                <a:lnTo>
                  <a:pt x="3619" y="1991"/>
                </a:lnTo>
                <a:lnTo>
                  <a:pt x="3641" y="2056"/>
                </a:lnTo>
                <a:lnTo>
                  <a:pt x="3657" y="2124"/>
                </a:lnTo>
                <a:lnTo>
                  <a:pt x="3667" y="2193"/>
                </a:lnTo>
                <a:lnTo>
                  <a:pt x="3670" y="2264"/>
                </a:lnTo>
                <a:lnTo>
                  <a:pt x="3668" y="2330"/>
                </a:lnTo>
                <a:lnTo>
                  <a:pt x="3659" y="2395"/>
                </a:lnTo>
                <a:lnTo>
                  <a:pt x="3646" y="2457"/>
                </a:lnTo>
                <a:lnTo>
                  <a:pt x="3625" y="2518"/>
                </a:lnTo>
                <a:lnTo>
                  <a:pt x="3602" y="2578"/>
                </a:lnTo>
                <a:lnTo>
                  <a:pt x="3573" y="2635"/>
                </a:lnTo>
                <a:lnTo>
                  <a:pt x="3539" y="2689"/>
                </a:lnTo>
                <a:lnTo>
                  <a:pt x="3501" y="2741"/>
                </a:lnTo>
                <a:lnTo>
                  <a:pt x="3487" y="2778"/>
                </a:lnTo>
                <a:lnTo>
                  <a:pt x="3475" y="2817"/>
                </a:lnTo>
                <a:lnTo>
                  <a:pt x="3469" y="2856"/>
                </a:lnTo>
                <a:lnTo>
                  <a:pt x="3466" y="2898"/>
                </a:lnTo>
                <a:lnTo>
                  <a:pt x="3470" y="2946"/>
                </a:lnTo>
                <a:lnTo>
                  <a:pt x="3479" y="2992"/>
                </a:lnTo>
                <a:lnTo>
                  <a:pt x="3492" y="3036"/>
                </a:lnTo>
                <a:lnTo>
                  <a:pt x="3512" y="3078"/>
                </a:lnTo>
                <a:lnTo>
                  <a:pt x="3536" y="3116"/>
                </a:lnTo>
                <a:lnTo>
                  <a:pt x="3564" y="3151"/>
                </a:lnTo>
                <a:lnTo>
                  <a:pt x="3596" y="3183"/>
                </a:lnTo>
                <a:lnTo>
                  <a:pt x="3632" y="3210"/>
                </a:lnTo>
                <a:lnTo>
                  <a:pt x="3670" y="3233"/>
                </a:lnTo>
                <a:lnTo>
                  <a:pt x="3670" y="3284"/>
                </a:lnTo>
                <a:lnTo>
                  <a:pt x="3620" y="3289"/>
                </a:lnTo>
                <a:lnTo>
                  <a:pt x="3567" y="3292"/>
                </a:lnTo>
                <a:lnTo>
                  <a:pt x="3496" y="3288"/>
                </a:lnTo>
                <a:lnTo>
                  <a:pt x="3426" y="3278"/>
                </a:lnTo>
                <a:lnTo>
                  <a:pt x="3359" y="3262"/>
                </a:lnTo>
                <a:lnTo>
                  <a:pt x="3294" y="3241"/>
                </a:lnTo>
                <a:lnTo>
                  <a:pt x="3231" y="3212"/>
                </a:lnTo>
                <a:lnTo>
                  <a:pt x="3173" y="3180"/>
                </a:lnTo>
                <a:lnTo>
                  <a:pt x="3117" y="3142"/>
                </a:lnTo>
                <a:lnTo>
                  <a:pt x="3064" y="3099"/>
                </a:lnTo>
                <a:lnTo>
                  <a:pt x="3016" y="3053"/>
                </a:lnTo>
                <a:lnTo>
                  <a:pt x="2953" y="3068"/>
                </a:lnTo>
                <a:lnTo>
                  <a:pt x="2887" y="3078"/>
                </a:lnTo>
                <a:lnTo>
                  <a:pt x="2821" y="3085"/>
                </a:lnTo>
                <a:lnTo>
                  <a:pt x="2753" y="3087"/>
                </a:lnTo>
                <a:lnTo>
                  <a:pt x="2673" y="3085"/>
                </a:lnTo>
                <a:lnTo>
                  <a:pt x="2596" y="3076"/>
                </a:lnTo>
                <a:lnTo>
                  <a:pt x="2521" y="3061"/>
                </a:lnTo>
                <a:lnTo>
                  <a:pt x="2448" y="3041"/>
                </a:lnTo>
                <a:lnTo>
                  <a:pt x="2379" y="3016"/>
                </a:lnTo>
                <a:lnTo>
                  <a:pt x="2312" y="2986"/>
                </a:lnTo>
                <a:lnTo>
                  <a:pt x="2248" y="2951"/>
                </a:lnTo>
                <a:lnTo>
                  <a:pt x="2187" y="2912"/>
                </a:lnTo>
                <a:lnTo>
                  <a:pt x="2130" y="2869"/>
                </a:lnTo>
                <a:lnTo>
                  <a:pt x="2079" y="2822"/>
                </a:lnTo>
                <a:lnTo>
                  <a:pt x="2031" y="2772"/>
                </a:lnTo>
                <a:lnTo>
                  <a:pt x="1987" y="2717"/>
                </a:lnTo>
                <a:lnTo>
                  <a:pt x="1949" y="2660"/>
                </a:lnTo>
                <a:lnTo>
                  <a:pt x="1915" y="2600"/>
                </a:lnTo>
                <a:lnTo>
                  <a:pt x="1887" y="2536"/>
                </a:lnTo>
                <a:lnTo>
                  <a:pt x="1865" y="2472"/>
                </a:lnTo>
                <a:lnTo>
                  <a:pt x="1849" y="2404"/>
                </a:lnTo>
                <a:lnTo>
                  <a:pt x="1839" y="2335"/>
                </a:lnTo>
                <a:lnTo>
                  <a:pt x="1836" y="2264"/>
                </a:lnTo>
                <a:lnTo>
                  <a:pt x="1839" y="2193"/>
                </a:lnTo>
                <a:lnTo>
                  <a:pt x="1849" y="2124"/>
                </a:lnTo>
                <a:lnTo>
                  <a:pt x="1865" y="2056"/>
                </a:lnTo>
                <a:lnTo>
                  <a:pt x="1887" y="1991"/>
                </a:lnTo>
                <a:lnTo>
                  <a:pt x="1915" y="1928"/>
                </a:lnTo>
                <a:lnTo>
                  <a:pt x="1949" y="1867"/>
                </a:lnTo>
                <a:lnTo>
                  <a:pt x="1987" y="1811"/>
                </a:lnTo>
                <a:lnTo>
                  <a:pt x="2031" y="1757"/>
                </a:lnTo>
                <a:lnTo>
                  <a:pt x="2079" y="1706"/>
                </a:lnTo>
                <a:lnTo>
                  <a:pt x="2130" y="1658"/>
                </a:lnTo>
                <a:lnTo>
                  <a:pt x="2187" y="1615"/>
                </a:lnTo>
                <a:lnTo>
                  <a:pt x="2248" y="1577"/>
                </a:lnTo>
                <a:lnTo>
                  <a:pt x="2312" y="1542"/>
                </a:lnTo>
                <a:lnTo>
                  <a:pt x="2379" y="1512"/>
                </a:lnTo>
                <a:lnTo>
                  <a:pt x="2448" y="1488"/>
                </a:lnTo>
                <a:lnTo>
                  <a:pt x="2521" y="1467"/>
                </a:lnTo>
                <a:lnTo>
                  <a:pt x="2596" y="1452"/>
                </a:lnTo>
                <a:lnTo>
                  <a:pt x="2673" y="1443"/>
                </a:lnTo>
                <a:lnTo>
                  <a:pt x="2753" y="1441"/>
                </a:lnTo>
                <a:close/>
                <a:moveTo>
                  <a:pt x="1632" y="0"/>
                </a:moveTo>
                <a:lnTo>
                  <a:pt x="1742" y="3"/>
                </a:lnTo>
                <a:lnTo>
                  <a:pt x="1849" y="12"/>
                </a:lnTo>
                <a:lnTo>
                  <a:pt x="1956" y="27"/>
                </a:lnTo>
                <a:lnTo>
                  <a:pt x="2059" y="46"/>
                </a:lnTo>
                <a:lnTo>
                  <a:pt x="2159" y="72"/>
                </a:lnTo>
                <a:lnTo>
                  <a:pt x="2258" y="102"/>
                </a:lnTo>
                <a:lnTo>
                  <a:pt x="2352" y="138"/>
                </a:lnTo>
                <a:lnTo>
                  <a:pt x="2444" y="177"/>
                </a:lnTo>
                <a:lnTo>
                  <a:pt x="2531" y="223"/>
                </a:lnTo>
                <a:lnTo>
                  <a:pt x="2615" y="271"/>
                </a:lnTo>
                <a:lnTo>
                  <a:pt x="2696" y="324"/>
                </a:lnTo>
                <a:lnTo>
                  <a:pt x="2771" y="381"/>
                </a:lnTo>
                <a:lnTo>
                  <a:pt x="2843" y="442"/>
                </a:lnTo>
                <a:lnTo>
                  <a:pt x="2909" y="506"/>
                </a:lnTo>
                <a:lnTo>
                  <a:pt x="2970" y="574"/>
                </a:lnTo>
                <a:lnTo>
                  <a:pt x="3026" y="644"/>
                </a:lnTo>
                <a:lnTo>
                  <a:pt x="3078" y="719"/>
                </a:lnTo>
                <a:lnTo>
                  <a:pt x="3123" y="796"/>
                </a:lnTo>
                <a:lnTo>
                  <a:pt x="3162" y="875"/>
                </a:lnTo>
                <a:lnTo>
                  <a:pt x="3195" y="956"/>
                </a:lnTo>
                <a:lnTo>
                  <a:pt x="3222" y="1041"/>
                </a:lnTo>
                <a:lnTo>
                  <a:pt x="3242" y="1127"/>
                </a:lnTo>
                <a:lnTo>
                  <a:pt x="3256" y="1215"/>
                </a:lnTo>
                <a:lnTo>
                  <a:pt x="3263" y="1304"/>
                </a:lnTo>
                <a:lnTo>
                  <a:pt x="3182" y="1272"/>
                </a:lnTo>
                <a:lnTo>
                  <a:pt x="3100" y="1245"/>
                </a:lnTo>
                <a:lnTo>
                  <a:pt x="3015" y="1224"/>
                </a:lnTo>
                <a:lnTo>
                  <a:pt x="2929" y="1208"/>
                </a:lnTo>
                <a:lnTo>
                  <a:pt x="2840" y="1199"/>
                </a:lnTo>
                <a:lnTo>
                  <a:pt x="2824" y="1133"/>
                </a:lnTo>
                <a:lnTo>
                  <a:pt x="2800" y="1067"/>
                </a:lnTo>
                <a:lnTo>
                  <a:pt x="2770" y="1003"/>
                </a:lnTo>
                <a:lnTo>
                  <a:pt x="2734" y="939"/>
                </a:lnTo>
                <a:lnTo>
                  <a:pt x="2691" y="879"/>
                </a:lnTo>
                <a:lnTo>
                  <a:pt x="2642" y="821"/>
                </a:lnTo>
                <a:lnTo>
                  <a:pt x="2588" y="764"/>
                </a:lnTo>
                <a:lnTo>
                  <a:pt x="2528" y="711"/>
                </a:lnTo>
                <a:lnTo>
                  <a:pt x="2470" y="667"/>
                </a:lnTo>
                <a:lnTo>
                  <a:pt x="2409" y="626"/>
                </a:lnTo>
                <a:lnTo>
                  <a:pt x="2344" y="588"/>
                </a:lnTo>
                <a:lnTo>
                  <a:pt x="2277" y="553"/>
                </a:lnTo>
                <a:lnTo>
                  <a:pt x="2206" y="522"/>
                </a:lnTo>
                <a:lnTo>
                  <a:pt x="2134" y="495"/>
                </a:lnTo>
                <a:lnTo>
                  <a:pt x="2054" y="469"/>
                </a:lnTo>
                <a:lnTo>
                  <a:pt x="1972" y="449"/>
                </a:lnTo>
                <a:lnTo>
                  <a:pt x="1888" y="433"/>
                </a:lnTo>
                <a:lnTo>
                  <a:pt x="1804" y="420"/>
                </a:lnTo>
                <a:lnTo>
                  <a:pt x="1718" y="414"/>
                </a:lnTo>
                <a:lnTo>
                  <a:pt x="1632" y="411"/>
                </a:lnTo>
                <a:lnTo>
                  <a:pt x="1544" y="414"/>
                </a:lnTo>
                <a:lnTo>
                  <a:pt x="1458" y="420"/>
                </a:lnTo>
                <a:lnTo>
                  <a:pt x="1374" y="433"/>
                </a:lnTo>
                <a:lnTo>
                  <a:pt x="1290" y="449"/>
                </a:lnTo>
                <a:lnTo>
                  <a:pt x="1208" y="469"/>
                </a:lnTo>
                <a:lnTo>
                  <a:pt x="1129" y="495"/>
                </a:lnTo>
                <a:lnTo>
                  <a:pt x="1056" y="522"/>
                </a:lnTo>
                <a:lnTo>
                  <a:pt x="986" y="553"/>
                </a:lnTo>
                <a:lnTo>
                  <a:pt x="918" y="588"/>
                </a:lnTo>
                <a:lnTo>
                  <a:pt x="855" y="626"/>
                </a:lnTo>
                <a:lnTo>
                  <a:pt x="793" y="667"/>
                </a:lnTo>
                <a:lnTo>
                  <a:pt x="735" y="711"/>
                </a:lnTo>
                <a:lnTo>
                  <a:pt x="674" y="765"/>
                </a:lnTo>
                <a:lnTo>
                  <a:pt x="620" y="821"/>
                </a:lnTo>
                <a:lnTo>
                  <a:pt x="571" y="879"/>
                </a:lnTo>
                <a:lnTo>
                  <a:pt x="529" y="940"/>
                </a:lnTo>
                <a:lnTo>
                  <a:pt x="492" y="1003"/>
                </a:lnTo>
                <a:lnTo>
                  <a:pt x="463" y="1067"/>
                </a:lnTo>
                <a:lnTo>
                  <a:pt x="439" y="1134"/>
                </a:lnTo>
                <a:lnTo>
                  <a:pt x="421" y="1200"/>
                </a:lnTo>
                <a:lnTo>
                  <a:pt x="411" y="1269"/>
                </a:lnTo>
                <a:lnTo>
                  <a:pt x="408" y="1338"/>
                </a:lnTo>
                <a:lnTo>
                  <a:pt x="411" y="1403"/>
                </a:lnTo>
                <a:lnTo>
                  <a:pt x="420" y="1466"/>
                </a:lnTo>
                <a:lnTo>
                  <a:pt x="435" y="1529"/>
                </a:lnTo>
                <a:lnTo>
                  <a:pt x="455" y="1590"/>
                </a:lnTo>
                <a:lnTo>
                  <a:pt x="482" y="1651"/>
                </a:lnTo>
                <a:lnTo>
                  <a:pt x="514" y="1711"/>
                </a:lnTo>
                <a:lnTo>
                  <a:pt x="553" y="1771"/>
                </a:lnTo>
                <a:lnTo>
                  <a:pt x="598" y="1829"/>
                </a:lnTo>
                <a:lnTo>
                  <a:pt x="648" y="1885"/>
                </a:lnTo>
                <a:lnTo>
                  <a:pt x="704" y="1937"/>
                </a:lnTo>
                <a:lnTo>
                  <a:pt x="764" y="1987"/>
                </a:lnTo>
                <a:lnTo>
                  <a:pt x="829" y="2033"/>
                </a:lnTo>
                <a:lnTo>
                  <a:pt x="869" y="2064"/>
                </a:lnTo>
                <a:lnTo>
                  <a:pt x="904" y="2098"/>
                </a:lnTo>
                <a:lnTo>
                  <a:pt x="935" y="2135"/>
                </a:lnTo>
                <a:lnTo>
                  <a:pt x="961" y="2177"/>
                </a:lnTo>
                <a:lnTo>
                  <a:pt x="982" y="2221"/>
                </a:lnTo>
                <a:lnTo>
                  <a:pt x="998" y="2267"/>
                </a:lnTo>
                <a:lnTo>
                  <a:pt x="1008" y="2316"/>
                </a:lnTo>
                <a:lnTo>
                  <a:pt x="1015" y="2375"/>
                </a:lnTo>
                <a:lnTo>
                  <a:pt x="1019" y="2433"/>
                </a:lnTo>
                <a:lnTo>
                  <a:pt x="1054" y="2402"/>
                </a:lnTo>
                <a:lnTo>
                  <a:pt x="1089" y="2368"/>
                </a:lnTo>
                <a:lnTo>
                  <a:pt x="1123" y="2338"/>
                </a:lnTo>
                <a:lnTo>
                  <a:pt x="1160" y="2310"/>
                </a:lnTo>
                <a:lnTo>
                  <a:pt x="1201" y="2288"/>
                </a:lnTo>
                <a:lnTo>
                  <a:pt x="1242" y="2271"/>
                </a:lnTo>
                <a:lnTo>
                  <a:pt x="1286" y="2258"/>
                </a:lnTo>
                <a:lnTo>
                  <a:pt x="1332" y="2251"/>
                </a:lnTo>
                <a:lnTo>
                  <a:pt x="1376" y="2248"/>
                </a:lnTo>
                <a:lnTo>
                  <a:pt x="1428" y="2252"/>
                </a:lnTo>
                <a:lnTo>
                  <a:pt x="1530" y="2261"/>
                </a:lnTo>
                <a:lnTo>
                  <a:pt x="1631" y="2264"/>
                </a:lnTo>
                <a:lnTo>
                  <a:pt x="1631" y="2676"/>
                </a:lnTo>
                <a:lnTo>
                  <a:pt x="1546" y="2673"/>
                </a:lnTo>
                <a:lnTo>
                  <a:pt x="1460" y="2669"/>
                </a:lnTo>
                <a:lnTo>
                  <a:pt x="1376" y="2660"/>
                </a:lnTo>
                <a:lnTo>
                  <a:pt x="1310" y="2722"/>
                </a:lnTo>
                <a:lnTo>
                  <a:pt x="1242" y="2778"/>
                </a:lnTo>
                <a:lnTo>
                  <a:pt x="1174" y="2829"/>
                </a:lnTo>
                <a:lnTo>
                  <a:pt x="1103" y="2873"/>
                </a:lnTo>
                <a:lnTo>
                  <a:pt x="1032" y="2913"/>
                </a:lnTo>
                <a:lnTo>
                  <a:pt x="959" y="2947"/>
                </a:lnTo>
                <a:lnTo>
                  <a:pt x="885" y="2976"/>
                </a:lnTo>
                <a:lnTo>
                  <a:pt x="811" y="3002"/>
                </a:lnTo>
                <a:lnTo>
                  <a:pt x="736" y="3023"/>
                </a:lnTo>
                <a:lnTo>
                  <a:pt x="661" y="3040"/>
                </a:lnTo>
                <a:lnTo>
                  <a:pt x="585" y="3054"/>
                </a:lnTo>
                <a:lnTo>
                  <a:pt x="508" y="3064"/>
                </a:lnTo>
                <a:lnTo>
                  <a:pt x="432" y="3073"/>
                </a:lnTo>
                <a:lnTo>
                  <a:pt x="356" y="3079"/>
                </a:lnTo>
                <a:lnTo>
                  <a:pt x="280" y="3084"/>
                </a:lnTo>
                <a:lnTo>
                  <a:pt x="204" y="3086"/>
                </a:lnTo>
                <a:lnTo>
                  <a:pt x="204" y="2999"/>
                </a:lnTo>
                <a:lnTo>
                  <a:pt x="254" y="2973"/>
                </a:lnTo>
                <a:lnTo>
                  <a:pt x="302" y="2943"/>
                </a:lnTo>
                <a:lnTo>
                  <a:pt x="348" y="2911"/>
                </a:lnTo>
                <a:lnTo>
                  <a:pt x="393" y="2876"/>
                </a:lnTo>
                <a:lnTo>
                  <a:pt x="435" y="2838"/>
                </a:lnTo>
                <a:lnTo>
                  <a:pt x="473" y="2799"/>
                </a:lnTo>
                <a:lnTo>
                  <a:pt x="506" y="2757"/>
                </a:lnTo>
                <a:lnTo>
                  <a:pt x="536" y="2713"/>
                </a:lnTo>
                <a:lnTo>
                  <a:pt x="562" y="2668"/>
                </a:lnTo>
                <a:lnTo>
                  <a:pt x="584" y="2620"/>
                </a:lnTo>
                <a:lnTo>
                  <a:pt x="599" y="2572"/>
                </a:lnTo>
                <a:lnTo>
                  <a:pt x="608" y="2521"/>
                </a:lnTo>
                <a:lnTo>
                  <a:pt x="612" y="2470"/>
                </a:lnTo>
                <a:lnTo>
                  <a:pt x="610" y="2423"/>
                </a:lnTo>
                <a:lnTo>
                  <a:pt x="605" y="2377"/>
                </a:lnTo>
                <a:lnTo>
                  <a:pt x="528" y="2323"/>
                </a:lnTo>
                <a:lnTo>
                  <a:pt x="455" y="2265"/>
                </a:lnTo>
                <a:lnTo>
                  <a:pt x="388" y="2203"/>
                </a:lnTo>
                <a:lnTo>
                  <a:pt x="324" y="2137"/>
                </a:lnTo>
                <a:lnTo>
                  <a:pt x="265" y="2070"/>
                </a:lnTo>
                <a:lnTo>
                  <a:pt x="212" y="1997"/>
                </a:lnTo>
                <a:lnTo>
                  <a:pt x="165" y="1923"/>
                </a:lnTo>
                <a:lnTo>
                  <a:pt x="122" y="1846"/>
                </a:lnTo>
                <a:lnTo>
                  <a:pt x="85" y="1767"/>
                </a:lnTo>
                <a:lnTo>
                  <a:pt x="55" y="1684"/>
                </a:lnTo>
                <a:lnTo>
                  <a:pt x="31" y="1601"/>
                </a:lnTo>
                <a:lnTo>
                  <a:pt x="15" y="1515"/>
                </a:lnTo>
                <a:lnTo>
                  <a:pt x="3" y="1428"/>
                </a:lnTo>
                <a:lnTo>
                  <a:pt x="0" y="1338"/>
                </a:lnTo>
                <a:lnTo>
                  <a:pt x="3" y="1250"/>
                </a:lnTo>
                <a:lnTo>
                  <a:pt x="13" y="1163"/>
                </a:lnTo>
                <a:lnTo>
                  <a:pt x="30" y="1078"/>
                </a:lnTo>
                <a:lnTo>
                  <a:pt x="54" y="996"/>
                </a:lnTo>
                <a:lnTo>
                  <a:pt x="83" y="916"/>
                </a:lnTo>
                <a:lnTo>
                  <a:pt x="119" y="836"/>
                </a:lnTo>
                <a:lnTo>
                  <a:pt x="159" y="761"/>
                </a:lnTo>
                <a:lnTo>
                  <a:pt x="206" y="687"/>
                </a:lnTo>
                <a:lnTo>
                  <a:pt x="258" y="616"/>
                </a:lnTo>
                <a:lnTo>
                  <a:pt x="315" y="548"/>
                </a:lnTo>
                <a:lnTo>
                  <a:pt x="376" y="483"/>
                </a:lnTo>
                <a:lnTo>
                  <a:pt x="442" y="422"/>
                </a:lnTo>
                <a:lnTo>
                  <a:pt x="514" y="363"/>
                </a:lnTo>
                <a:lnTo>
                  <a:pt x="589" y="309"/>
                </a:lnTo>
                <a:lnTo>
                  <a:pt x="668" y="259"/>
                </a:lnTo>
                <a:lnTo>
                  <a:pt x="750" y="211"/>
                </a:lnTo>
                <a:lnTo>
                  <a:pt x="837" y="170"/>
                </a:lnTo>
                <a:lnTo>
                  <a:pt x="927" y="131"/>
                </a:lnTo>
                <a:lnTo>
                  <a:pt x="1020" y="97"/>
                </a:lnTo>
                <a:lnTo>
                  <a:pt x="1116" y="69"/>
                </a:lnTo>
                <a:lnTo>
                  <a:pt x="1214" y="44"/>
                </a:lnTo>
                <a:lnTo>
                  <a:pt x="1315" y="25"/>
                </a:lnTo>
                <a:lnTo>
                  <a:pt x="1419" y="11"/>
                </a:lnTo>
                <a:lnTo>
                  <a:pt x="1524" y="3"/>
                </a:lnTo>
                <a:lnTo>
                  <a:pt x="163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81"/>
          <p:cNvSpPr>
            <a:spLocks noEditPoints="1"/>
          </p:cNvSpPr>
          <p:nvPr/>
        </p:nvSpPr>
        <p:spPr bwMode="auto">
          <a:xfrm>
            <a:off x="10288755" y="527779"/>
            <a:ext cx="528672" cy="474536"/>
          </a:xfrm>
          <a:custGeom>
            <a:avLst/>
            <a:gdLst>
              <a:gd name="T0" fmla="*/ 3511 w 3670"/>
              <a:gd name="T1" fmla="*/ 1385 h 3293"/>
              <a:gd name="T2" fmla="*/ 3657 w 3670"/>
              <a:gd name="T3" fmla="*/ 1738 h 3293"/>
              <a:gd name="T4" fmla="*/ 3641 w 3670"/>
              <a:gd name="T5" fmla="*/ 2119 h 3293"/>
              <a:gd name="T6" fmla="*/ 3472 w 3670"/>
              <a:gd name="T7" fmla="*/ 2457 h 3293"/>
              <a:gd name="T8" fmla="*/ 3179 w 3670"/>
              <a:gd name="T9" fmla="*/ 2725 h 3293"/>
              <a:gd name="T10" fmla="*/ 3203 w 3670"/>
              <a:gd name="T11" fmla="*/ 2953 h 3293"/>
              <a:gd name="T12" fmla="*/ 3368 w 3670"/>
              <a:gd name="T13" fmla="*/ 3164 h 3293"/>
              <a:gd name="T14" fmla="*/ 3316 w 3670"/>
              <a:gd name="T15" fmla="*/ 3285 h 3293"/>
              <a:gd name="T16" fmla="*/ 2958 w 3670"/>
              <a:gd name="T17" fmla="*/ 3213 h 3293"/>
              <a:gd name="T18" fmla="*/ 2617 w 3670"/>
              <a:gd name="T19" fmla="*/ 3012 h 3293"/>
              <a:gd name="T20" fmla="*/ 2244 w 3670"/>
              <a:gd name="T21" fmla="*/ 2961 h 3293"/>
              <a:gd name="T22" fmla="*/ 1779 w 3670"/>
              <a:gd name="T23" fmla="*/ 2862 h 3293"/>
              <a:gd name="T24" fmla="*/ 1747 w 3670"/>
              <a:gd name="T25" fmla="*/ 2731 h 3293"/>
              <a:gd name="T26" fmla="*/ 2247 w 3670"/>
              <a:gd name="T27" fmla="*/ 2615 h 3293"/>
              <a:gd name="T28" fmla="*/ 2685 w 3670"/>
              <a:gd name="T29" fmla="*/ 2382 h 3293"/>
              <a:gd name="T30" fmla="*/ 3013 w 3670"/>
              <a:gd name="T31" fmla="*/ 2067 h 3293"/>
              <a:gd name="T32" fmla="*/ 3226 w 3670"/>
              <a:gd name="T33" fmla="*/ 1683 h 3293"/>
              <a:gd name="T34" fmla="*/ 3301 w 3670"/>
              <a:gd name="T35" fmla="*/ 1249 h 3293"/>
              <a:gd name="T36" fmla="*/ 1338 w 3670"/>
              <a:gd name="T37" fmla="*/ 424 h 3293"/>
              <a:gd name="T38" fmla="*/ 909 w 3670"/>
              <a:gd name="T39" fmla="*/ 553 h 3293"/>
              <a:gd name="T40" fmla="*/ 600 w 3670"/>
              <a:gd name="T41" fmla="*/ 784 h 3293"/>
              <a:gd name="T42" fmla="*/ 436 w 3670"/>
              <a:gd name="T43" fmla="*/ 1066 h 3293"/>
              <a:gd name="T44" fmla="*/ 419 w 3670"/>
              <a:gd name="T45" fmla="*/ 1363 h 3293"/>
              <a:gd name="T46" fmla="*/ 539 w 3670"/>
              <a:gd name="T47" fmla="*/ 1638 h 3293"/>
              <a:gd name="T48" fmla="*/ 791 w 3670"/>
              <a:gd name="T49" fmla="*/ 1875 h 3293"/>
              <a:gd name="T50" fmla="*/ 944 w 3670"/>
              <a:gd name="T51" fmla="*/ 2063 h 3293"/>
              <a:gd name="T52" fmla="*/ 1037 w 3670"/>
              <a:gd name="T53" fmla="*/ 2160 h 3293"/>
              <a:gd name="T54" fmla="*/ 1245 w 3670"/>
              <a:gd name="T55" fmla="*/ 2074 h 3293"/>
              <a:gd name="T56" fmla="*/ 1625 w 3670"/>
              <a:gd name="T57" fmla="*/ 2083 h 3293"/>
              <a:gd name="T58" fmla="*/ 2073 w 3670"/>
              <a:gd name="T59" fmla="*/ 1980 h 3293"/>
              <a:gd name="T60" fmla="*/ 2409 w 3670"/>
              <a:gd name="T61" fmla="*/ 1764 h 3293"/>
              <a:gd name="T62" fmla="*/ 2602 w 3670"/>
              <a:gd name="T63" fmla="*/ 1492 h 3293"/>
              <a:gd name="T64" fmla="*/ 2648 w 3670"/>
              <a:gd name="T65" fmla="*/ 1187 h 3293"/>
              <a:gd name="T66" fmla="*/ 2541 w 3670"/>
              <a:gd name="T67" fmla="*/ 892 h 3293"/>
              <a:gd name="T68" fmla="*/ 2290 w 3670"/>
              <a:gd name="T69" fmla="*/ 637 h 3293"/>
              <a:gd name="T70" fmla="*/ 1904 w 3670"/>
              <a:gd name="T71" fmla="*/ 460 h 3293"/>
              <a:gd name="T72" fmla="*/ 1530 w 3670"/>
              <a:gd name="T73" fmla="*/ 411 h 3293"/>
              <a:gd name="T74" fmla="*/ 1838 w 3670"/>
              <a:gd name="T75" fmla="*/ 25 h 3293"/>
              <a:gd name="T76" fmla="*/ 2302 w 3670"/>
              <a:gd name="T77" fmla="*/ 171 h 3293"/>
              <a:gd name="T78" fmla="*/ 2678 w 3670"/>
              <a:gd name="T79" fmla="*/ 424 h 3293"/>
              <a:gd name="T80" fmla="*/ 2939 w 3670"/>
              <a:gd name="T81" fmla="*/ 763 h 3293"/>
              <a:gd name="T82" fmla="*/ 3055 w 3670"/>
              <a:gd name="T83" fmla="*/ 1163 h 3293"/>
              <a:gd name="T84" fmla="*/ 3004 w 3670"/>
              <a:gd name="T85" fmla="*/ 1581 h 3293"/>
              <a:gd name="T86" fmla="*/ 2798 w 3670"/>
              <a:gd name="T87" fmla="*/ 1947 h 3293"/>
              <a:gd name="T88" fmla="*/ 2464 w 3670"/>
              <a:gd name="T89" fmla="*/ 2238 h 3293"/>
              <a:gd name="T90" fmla="*/ 2032 w 3670"/>
              <a:gd name="T91" fmla="*/ 2429 h 3293"/>
              <a:gd name="T92" fmla="*/ 1530 w 3670"/>
              <a:gd name="T93" fmla="*/ 2498 h 3293"/>
              <a:gd name="T94" fmla="*/ 1157 w 3670"/>
              <a:gd name="T95" fmla="*/ 2601 h 3293"/>
              <a:gd name="T96" fmla="*/ 803 w 3670"/>
              <a:gd name="T97" fmla="*/ 2791 h 3293"/>
              <a:gd name="T98" fmla="*/ 431 w 3670"/>
              <a:gd name="T99" fmla="*/ 2868 h 3293"/>
              <a:gd name="T100" fmla="*/ 254 w 3670"/>
              <a:gd name="T101" fmla="*/ 2773 h 3293"/>
              <a:gd name="T102" fmla="*/ 466 w 3670"/>
              <a:gd name="T103" fmla="*/ 2594 h 3293"/>
              <a:gd name="T104" fmla="*/ 570 w 3670"/>
              <a:gd name="T105" fmla="*/ 2358 h 3293"/>
              <a:gd name="T106" fmla="*/ 427 w 3670"/>
              <a:gd name="T107" fmla="*/ 2114 h 3293"/>
              <a:gd name="T108" fmla="*/ 153 w 3670"/>
              <a:gd name="T109" fmla="*/ 1795 h 3293"/>
              <a:gd name="T110" fmla="*/ 13 w 3670"/>
              <a:gd name="T111" fmla="*/ 1414 h 3293"/>
              <a:gd name="T112" fmla="*/ 31 w 3670"/>
              <a:gd name="T113" fmla="*/ 997 h 3293"/>
              <a:gd name="T114" fmla="*/ 208 w 3670"/>
              <a:gd name="T115" fmla="*/ 618 h 3293"/>
              <a:gd name="T116" fmla="*/ 520 w 3670"/>
              <a:gd name="T117" fmla="*/ 311 h 3293"/>
              <a:gd name="T118" fmla="*/ 934 w 3670"/>
              <a:gd name="T119" fmla="*/ 98 h 3293"/>
              <a:gd name="T120" fmla="*/ 1425 w 3670"/>
              <a:gd name="T121" fmla="*/ 2 h 3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70" h="3293">
                <a:moveTo>
                  <a:pt x="3297" y="1148"/>
                </a:moveTo>
                <a:lnTo>
                  <a:pt x="3358" y="1203"/>
                </a:lnTo>
                <a:lnTo>
                  <a:pt x="3414" y="1260"/>
                </a:lnTo>
                <a:lnTo>
                  <a:pt x="3465" y="1321"/>
                </a:lnTo>
                <a:lnTo>
                  <a:pt x="3511" y="1385"/>
                </a:lnTo>
                <a:lnTo>
                  <a:pt x="3553" y="1450"/>
                </a:lnTo>
                <a:lnTo>
                  <a:pt x="3587" y="1519"/>
                </a:lnTo>
                <a:lnTo>
                  <a:pt x="3616" y="1590"/>
                </a:lnTo>
                <a:lnTo>
                  <a:pt x="3640" y="1664"/>
                </a:lnTo>
                <a:lnTo>
                  <a:pt x="3657" y="1738"/>
                </a:lnTo>
                <a:lnTo>
                  <a:pt x="3667" y="1815"/>
                </a:lnTo>
                <a:lnTo>
                  <a:pt x="3670" y="1893"/>
                </a:lnTo>
                <a:lnTo>
                  <a:pt x="3667" y="1970"/>
                </a:lnTo>
                <a:lnTo>
                  <a:pt x="3657" y="2046"/>
                </a:lnTo>
                <a:lnTo>
                  <a:pt x="3641" y="2119"/>
                </a:lnTo>
                <a:lnTo>
                  <a:pt x="3619" y="2192"/>
                </a:lnTo>
                <a:lnTo>
                  <a:pt x="3591" y="2262"/>
                </a:lnTo>
                <a:lnTo>
                  <a:pt x="3556" y="2330"/>
                </a:lnTo>
                <a:lnTo>
                  <a:pt x="3517" y="2394"/>
                </a:lnTo>
                <a:lnTo>
                  <a:pt x="3472" y="2457"/>
                </a:lnTo>
                <a:lnTo>
                  <a:pt x="3423" y="2517"/>
                </a:lnTo>
                <a:lnTo>
                  <a:pt x="3368" y="2574"/>
                </a:lnTo>
                <a:lnTo>
                  <a:pt x="3310" y="2628"/>
                </a:lnTo>
                <a:lnTo>
                  <a:pt x="3246" y="2679"/>
                </a:lnTo>
                <a:lnTo>
                  <a:pt x="3179" y="2725"/>
                </a:lnTo>
                <a:lnTo>
                  <a:pt x="3175" y="2762"/>
                </a:lnTo>
                <a:lnTo>
                  <a:pt x="3174" y="2800"/>
                </a:lnTo>
                <a:lnTo>
                  <a:pt x="3177" y="2853"/>
                </a:lnTo>
                <a:lnTo>
                  <a:pt x="3188" y="2904"/>
                </a:lnTo>
                <a:lnTo>
                  <a:pt x="3203" y="2953"/>
                </a:lnTo>
                <a:lnTo>
                  <a:pt x="3226" y="3001"/>
                </a:lnTo>
                <a:lnTo>
                  <a:pt x="3254" y="3046"/>
                </a:lnTo>
                <a:lnTo>
                  <a:pt x="3287" y="3088"/>
                </a:lnTo>
                <a:lnTo>
                  <a:pt x="3325" y="3128"/>
                </a:lnTo>
                <a:lnTo>
                  <a:pt x="3368" y="3164"/>
                </a:lnTo>
                <a:lnTo>
                  <a:pt x="3415" y="3195"/>
                </a:lnTo>
                <a:lnTo>
                  <a:pt x="3466" y="3224"/>
                </a:lnTo>
                <a:lnTo>
                  <a:pt x="3466" y="3293"/>
                </a:lnTo>
                <a:lnTo>
                  <a:pt x="3391" y="3290"/>
                </a:lnTo>
                <a:lnTo>
                  <a:pt x="3316" y="3285"/>
                </a:lnTo>
                <a:lnTo>
                  <a:pt x="3244" y="3278"/>
                </a:lnTo>
                <a:lnTo>
                  <a:pt x="3171" y="3268"/>
                </a:lnTo>
                <a:lnTo>
                  <a:pt x="3099" y="3254"/>
                </a:lnTo>
                <a:lnTo>
                  <a:pt x="3027" y="3236"/>
                </a:lnTo>
                <a:lnTo>
                  <a:pt x="2958" y="3213"/>
                </a:lnTo>
                <a:lnTo>
                  <a:pt x="2888" y="3185"/>
                </a:lnTo>
                <a:lnTo>
                  <a:pt x="2820" y="3152"/>
                </a:lnTo>
                <a:lnTo>
                  <a:pt x="2752" y="3113"/>
                </a:lnTo>
                <a:lnTo>
                  <a:pt x="2685" y="3067"/>
                </a:lnTo>
                <a:lnTo>
                  <a:pt x="2617" y="3012"/>
                </a:lnTo>
                <a:lnTo>
                  <a:pt x="2551" y="2951"/>
                </a:lnTo>
                <a:lnTo>
                  <a:pt x="2484" y="2958"/>
                </a:lnTo>
                <a:lnTo>
                  <a:pt x="2415" y="2963"/>
                </a:lnTo>
                <a:lnTo>
                  <a:pt x="2345" y="2964"/>
                </a:lnTo>
                <a:lnTo>
                  <a:pt x="2244" y="2961"/>
                </a:lnTo>
                <a:lnTo>
                  <a:pt x="2146" y="2952"/>
                </a:lnTo>
                <a:lnTo>
                  <a:pt x="2050" y="2938"/>
                </a:lnTo>
                <a:lnTo>
                  <a:pt x="1957" y="2917"/>
                </a:lnTo>
                <a:lnTo>
                  <a:pt x="1866" y="2892"/>
                </a:lnTo>
                <a:lnTo>
                  <a:pt x="1779" y="2862"/>
                </a:lnTo>
                <a:lnTo>
                  <a:pt x="1695" y="2827"/>
                </a:lnTo>
                <a:lnTo>
                  <a:pt x="1614" y="2786"/>
                </a:lnTo>
                <a:lnTo>
                  <a:pt x="1537" y="2742"/>
                </a:lnTo>
                <a:lnTo>
                  <a:pt x="1643" y="2739"/>
                </a:lnTo>
                <a:lnTo>
                  <a:pt x="1747" y="2731"/>
                </a:lnTo>
                <a:lnTo>
                  <a:pt x="1851" y="2717"/>
                </a:lnTo>
                <a:lnTo>
                  <a:pt x="1953" y="2699"/>
                </a:lnTo>
                <a:lnTo>
                  <a:pt x="2053" y="2677"/>
                </a:lnTo>
                <a:lnTo>
                  <a:pt x="2152" y="2648"/>
                </a:lnTo>
                <a:lnTo>
                  <a:pt x="2247" y="2615"/>
                </a:lnTo>
                <a:lnTo>
                  <a:pt x="2340" y="2578"/>
                </a:lnTo>
                <a:lnTo>
                  <a:pt x="2430" y="2535"/>
                </a:lnTo>
                <a:lnTo>
                  <a:pt x="2519" y="2489"/>
                </a:lnTo>
                <a:lnTo>
                  <a:pt x="2604" y="2438"/>
                </a:lnTo>
                <a:lnTo>
                  <a:pt x="2685" y="2382"/>
                </a:lnTo>
                <a:lnTo>
                  <a:pt x="2763" y="2322"/>
                </a:lnTo>
                <a:lnTo>
                  <a:pt x="2832" y="2262"/>
                </a:lnTo>
                <a:lnTo>
                  <a:pt x="2897" y="2200"/>
                </a:lnTo>
                <a:lnTo>
                  <a:pt x="2958" y="2135"/>
                </a:lnTo>
                <a:lnTo>
                  <a:pt x="3013" y="2067"/>
                </a:lnTo>
                <a:lnTo>
                  <a:pt x="3064" y="1996"/>
                </a:lnTo>
                <a:lnTo>
                  <a:pt x="3111" y="1924"/>
                </a:lnTo>
                <a:lnTo>
                  <a:pt x="3153" y="1848"/>
                </a:lnTo>
                <a:lnTo>
                  <a:pt x="3192" y="1767"/>
                </a:lnTo>
                <a:lnTo>
                  <a:pt x="3226" y="1683"/>
                </a:lnTo>
                <a:lnTo>
                  <a:pt x="3252" y="1598"/>
                </a:lnTo>
                <a:lnTo>
                  <a:pt x="3274" y="1512"/>
                </a:lnTo>
                <a:lnTo>
                  <a:pt x="3288" y="1425"/>
                </a:lnTo>
                <a:lnTo>
                  <a:pt x="3298" y="1337"/>
                </a:lnTo>
                <a:lnTo>
                  <a:pt x="3301" y="1249"/>
                </a:lnTo>
                <a:lnTo>
                  <a:pt x="3300" y="1198"/>
                </a:lnTo>
                <a:lnTo>
                  <a:pt x="3297" y="1148"/>
                </a:lnTo>
                <a:close/>
                <a:moveTo>
                  <a:pt x="1530" y="411"/>
                </a:moveTo>
                <a:lnTo>
                  <a:pt x="1434" y="415"/>
                </a:lnTo>
                <a:lnTo>
                  <a:pt x="1338" y="424"/>
                </a:lnTo>
                <a:lnTo>
                  <a:pt x="1245" y="438"/>
                </a:lnTo>
                <a:lnTo>
                  <a:pt x="1155" y="460"/>
                </a:lnTo>
                <a:lnTo>
                  <a:pt x="1066" y="487"/>
                </a:lnTo>
                <a:lnTo>
                  <a:pt x="986" y="518"/>
                </a:lnTo>
                <a:lnTo>
                  <a:pt x="909" y="553"/>
                </a:lnTo>
                <a:lnTo>
                  <a:pt x="837" y="593"/>
                </a:lnTo>
                <a:lnTo>
                  <a:pt x="768" y="637"/>
                </a:lnTo>
                <a:lnTo>
                  <a:pt x="704" y="686"/>
                </a:lnTo>
                <a:lnTo>
                  <a:pt x="650" y="733"/>
                </a:lnTo>
                <a:lnTo>
                  <a:pt x="600" y="784"/>
                </a:lnTo>
                <a:lnTo>
                  <a:pt x="556" y="836"/>
                </a:lnTo>
                <a:lnTo>
                  <a:pt x="517" y="892"/>
                </a:lnTo>
                <a:lnTo>
                  <a:pt x="484" y="948"/>
                </a:lnTo>
                <a:lnTo>
                  <a:pt x="457" y="1006"/>
                </a:lnTo>
                <a:lnTo>
                  <a:pt x="436" y="1066"/>
                </a:lnTo>
                <a:lnTo>
                  <a:pt x="420" y="1126"/>
                </a:lnTo>
                <a:lnTo>
                  <a:pt x="411" y="1187"/>
                </a:lnTo>
                <a:lnTo>
                  <a:pt x="408" y="1249"/>
                </a:lnTo>
                <a:lnTo>
                  <a:pt x="410" y="1307"/>
                </a:lnTo>
                <a:lnTo>
                  <a:pt x="419" y="1363"/>
                </a:lnTo>
                <a:lnTo>
                  <a:pt x="431" y="1420"/>
                </a:lnTo>
                <a:lnTo>
                  <a:pt x="450" y="1475"/>
                </a:lnTo>
                <a:lnTo>
                  <a:pt x="474" y="1529"/>
                </a:lnTo>
                <a:lnTo>
                  <a:pt x="503" y="1582"/>
                </a:lnTo>
                <a:lnTo>
                  <a:pt x="539" y="1638"/>
                </a:lnTo>
                <a:lnTo>
                  <a:pt x="580" y="1690"/>
                </a:lnTo>
                <a:lnTo>
                  <a:pt x="626" y="1741"/>
                </a:lnTo>
                <a:lnTo>
                  <a:pt x="676" y="1788"/>
                </a:lnTo>
                <a:lnTo>
                  <a:pt x="731" y="1833"/>
                </a:lnTo>
                <a:lnTo>
                  <a:pt x="791" y="1875"/>
                </a:lnTo>
                <a:lnTo>
                  <a:pt x="830" y="1905"/>
                </a:lnTo>
                <a:lnTo>
                  <a:pt x="866" y="1940"/>
                </a:lnTo>
                <a:lnTo>
                  <a:pt x="897" y="1977"/>
                </a:lnTo>
                <a:lnTo>
                  <a:pt x="923" y="2019"/>
                </a:lnTo>
                <a:lnTo>
                  <a:pt x="944" y="2063"/>
                </a:lnTo>
                <a:lnTo>
                  <a:pt x="960" y="2109"/>
                </a:lnTo>
                <a:lnTo>
                  <a:pt x="970" y="2158"/>
                </a:lnTo>
                <a:lnTo>
                  <a:pt x="978" y="2216"/>
                </a:lnTo>
                <a:lnTo>
                  <a:pt x="1004" y="2190"/>
                </a:lnTo>
                <a:lnTo>
                  <a:pt x="1037" y="2160"/>
                </a:lnTo>
                <a:lnTo>
                  <a:pt x="1075" y="2134"/>
                </a:lnTo>
                <a:lnTo>
                  <a:pt x="1114" y="2111"/>
                </a:lnTo>
                <a:lnTo>
                  <a:pt x="1157" y="2094"/>
                </a:lnTo>
                <a:lnTo>
                  <a:pt x="1201" y="2082"/>
                </a:lnTo>
                <a:lnTo>
                  <a:pt x="1245" y="2074"/>
                </a:lnTo>
                <a:lnTo>
                  <a:pt x="1291" y="2071"/>
                </a:lnTo>
                <a:lnTo>
                  <a:pt x="1342" y="2074"/>
                </a:lnTo>
                <a:lnTo>
                  <a:pt x="1436" y="2083"/>
                </a:lnTo>
                <a:lnTo>
                  <a:pt x="1530" y="2086"/>
                </a:lnTo>
                <a:lnTo>
                  <a:pt x="1625" y="2083"/>
                </a:lnTo>
                <a:lnTo>
                  <a:pt x="1720" y="2074"/>
                </a:lnTo>
                <a:lnTo>
                  <a:pt x="1813" y="2058"/>
                </a:lnTo>
                <a:lnTo>
                  <a:pt x="1904" y="2038"/>
                </a:lnTo>
                <a:lnTo>
                  <a:pt x="1992" y="2011"/>
                </a:lnTo>
                <a:lnTo>
                  <a:pt x="2073" y="1980"/>
                </a:lnTo>
                <a:lnTo>
                  <a:pt x="2149" y="1944"/>
                </a:lnTo>
                <a:lnTo>
                  <a:pt x="2222" y="1905"/>
                </a:lnTo>
                <a:lnTo>
                  <a:pt x="2290" y="1860"/>
                </a:lnTo>
                <a:lnTo>
                  <a:pt x="2354" y="1812"/>
                </a:lnTo>
                <a:lnTo>
                  <a:pt x="2409" y="1764"/>
                </a:lnTo>
                <a:lnTo>
                  <a:pt x="2458" y="1713"/>
                </a:lnTo>
                <a:lnTo>
                  <a:pt x="2503" y="1660"/>
                </a:lnTo>
                <a:lnTo>
                  <a:pt x="2541" y="1606"/>
                </a:lnTo>
                <a:lnTo>
                  <a:pt x="2575" y="1550"/>
                </a:lnTo>
                <a:lnTo>
                  <a:pt x="2602" y="1492"/>
                </a:lnTo>
                <a:lnTo>
                  <a:pt x="2623" y="1432"/>
                </a:lnTo>
                <a:lnTo>
                  <a:pt x="2639" y="1372"/>
                </a:lnTo>
                <a:lnTo>
                  <a:pt x="2648" y="1311"/>
                </a:lnTo>
                <a:lnTo>
                  <a:pt x="2651" y="1249"/>
                </a:lnTo>
                <a:lnTo>
                  <a:pt x="2648" y="1187"/>
                </a:lnTo>
                <a:lnTo>
                  <a:pt x="2639" y="1126"/>
                </a:lnTo>
                <a:lnTo>
                  <a:pt x="2623" y="1066"/>
                </a:lnTo>
                <a:lnTo>
                  <a:pt x="2602" y="1006"/>
                </a:lnTo>
                <a:lnTo>
                  <a:pt x="2575" y="948"/>
                </a:lnTo>
                <a:lnTo>
                  <a:pt x="2541" y="892"/>
                </a:lnTo>
                <a:lnTo>
                  <a:pt x="2503" y="836"/>
                </a:lnTo>
                <a:lnTo>
                  <a:pt x="2458" y="784"/>
                </a:lnTo>
                <a:lnTo>
                  <a:pt x="2409" y="733"/>
                </a:lnTo>
                <a:lnTo>
                  <a:pt x="2354" y="686"/>
                </a:lnTo>
                <a:lnTo>
                  <a:pt x="2290" y="637"/>
                </a:lnTo>
                <a:lnTo>
                  <a:pt x="2222" y="593"/>
                </a:lnTo>
                <a:lnTo>
                  <a:pt x="2149" y="553"/>
                </a:lnTo>
                <a:lnTo>
                  <a:pt x="2073" y="518"/>
                </a:lnTo>
                <a:lnTo>
                  <a:pt x="1992" y="487"/>
                </a:lnTo>
                <a:lnTo>
                  <a:pt x="1904" y="460"/>
                </a:lnTo>
                <a:lnTo>
                  <a:pt x="1813" y="438"/>
                </a:lnTo>
                <a:lnTo>
                  <a:pt x="1720" y="424"/>
                </a:lnTo>
                <a:lnTo>
                  <a:pt x="1625" y="415"/>
                </a:lnTo>
                <a:lnTo>
                  <a:pt x="1530" y="411"/>
                </a:lnTo>
                <a:lnTo>
                  <a:pt x="1530" y="411"/>
                </a:lnTo>
                <a:close/>
                <a:moveTo>
                  <a:pt x="1530" y="0"/>
                </a:moveTo>
                <a:lnTo>
                  <a:pt x="1530" y="0"/>
                </a:lnTo>
                <a:lnTo>
                  <a:pt x="1634" y="2"/>
                </a:lnTo>
                <a:lnTo>
                  <a:pt x="1737" y="11"/>
                </a:lnTo>
                <a:lnTo>
                  <a:pt x="1838" y="25"/>
                </a:lnTo>
                <a:lnTo>
                  <a:pt x="1936" y="44"/>
                </a:lnTo>
                <a:lnTo>
                  <a:pt x="2032" y="69"/>
                </a:lnTo>
                <a:lnTo>
                  <a:pt x="2125" y="98"/>
                </a:lnTo>
                <a:lnTo>
                  <a:pt x="2214" y="132"/>
                </a:lnTo>
                <a:lnTo>
                  <a:pt x="2302" y="171"/>
                </a:lnTo>
                <a:lnTo>
                  <a:pt x="2384" y="212"/>
                </a:lnTo>
                <a:lnTo>
                  <a:pt x="2464" y="260"/>
                </a:lnTo>
                <a:lnTo>
                  <a:pt x="2539" y="311"/>
                </a:lnTo>
                <a:lnTo>
                  <a:pt x="2611" y="365"/>
                </a:lnTo>
                <a:lnTo>
                  <a:pt x="2678" y="424"/>
                </a:lnTo>
                <a:lnTo>
                  <a:pt x="2740" y="486"/>
                </a:lnTo>
                <a:lnTo>
                  <a:pt x="2798" y="550"/>
                </a:lnTo>
                <a:lnTo>
                  <a:pt x="2850" y="618"/>
                </a:lnTo>
                <a:lnTo>
                  <a:pt x="2897" y="689"/>
                </a:lnTo>
                <a:lnTo>
                  <a:pt x="2939" y="763"/>
                </a:lnTo>
                <a:lnTo>
                  <a:pt x="2975" y="839"/>
                </a:lnTo>
                <a:lnTo>
                  <a:pt x="3004" y="917"/>
                </a:lnTo>
                <a:lnTo>
                  <a:pt x="3027" y="997"/>
                </a:lnTo>
                <a:lnTo>
                  <a:pt x="3045" y="1079"/>
                </a:lnTo>
                <a:lnTo>
                  <a:pt x="3055" y="1163"/>
                </a:lnTo>
                <a:lnTo>
                  <a:pt x="3059" y="1249"/>
                </a:lnTo>
                <a:lnTo>
                  <a:pt x="3055" y="1334"/>
                </a:lnTo>
                <a:lnTo>
                  <a:pt x="3045" y="1418"/>
                </a:lnTo>
                <a:lnTo>
                  <a:pt x="3027" y="1501"/>
                </a:lnTo>
                <a:lnTo>
                  <a:pt x="3004" y="1581"/>
                </a:lnTo>
                <a:lnTo>
                  <a:pt x="2975" y="1659"/>
                </a:lnTo>
                <a:lnTo>
                  <a:pt x="2939" y="1735"/>
                </a:lnTo>
                <a:lnTo>
                  <a:pt x="2897" y="1808"/>
                </a:lnTo>
                <a:lnTo>
                  <a:pt x="2850" y="1880"/>
                </a:lnTo>
                <a:lnTo>
                  <a:pt x="2798" y="1947"/>
                </a:lnTo>
                <a:lnTo>
                  <a:pt x="2740" y="2012"/>
                </a:lnTo>
                <a:lnTo>
                  <a:pt x="2678" y="2074"/>
                </a:lnTo>
                <a:lnTo>
                  <a:pt x="2611" y="2132"/>
                </a:lnTo>
                <a:lnTo>
                  <a:pt x="2539" y="2187"/>
                </a:lnTo>
                <a:lnTo>
                  <a:pt x="2464" y="2238"/>
                </a:lnTo>
                <a:lnTo>
                  <a:pt x="2384" y="2284"/>
                </a:lnTo>
                <a:lnTo>
                  <a:pt x="2302" y="2327"/>
                </a:lnTo>
                <a:lnTo>
                  <a:pt x="2214" y="2366"/>
                </a:lnTo>
                <a:lnTo>
                  <a:pt x="2125" y="2400"/>
                </a:lnTo>
                <a:lnTo>
                  <a:pt x="2032" y="2429"/>
                </a:lnTo>
                <a:lnTo>
                  <a:pt x="1936" y="2453"/>
                </a:lnTo>
                <a:lnTo>
                  <a:pt x="1838" y="2472"/>
                </a:lnTo>
                <a:lnTo>
                  <a:pt x="1737" y="2487"/>
                </a:lnTo>
                <a:lnTo>
                  <a:pt x="1634" y="2495"/>
                </a:lnTo>
                <a:lnTo>
                  <a:pt x="1530" y="2498"/>
                </a:lnTo>
                <a:lnTo>
                  <a:pt x="1449" y="2496"/>
                </a:lnTo>
                <a:lnTo>
                  <a:pt x="1370" y="2491"/>
                </a:lnTo>
                <a:lnTo>
                  <a:pt x="1291" y="2482"/>
                </a:lnTo>
                <a:lnTo>
                  <a:pt x="1224" y="2545"/>
                </a:lnTo>
                <a:lnTo>
                  <a:pt x="1157" y="2601"/>
                </a:lnTo>
                <a:lnTo>
                  <a:pt x="1089" y="2651"/>
                </a:lnTo>
                <a:lnTo>
                  <a:pt x="1018" y="2693"/>
                </a:lnTo>
                <a:lnTo>
                  <a:pt x="948" y="2731"/>
                </a:lnTo>
                <a:lnTo>
                  <a:pt x="876" y="2762"/>
                </a:lnTo>
                <a:lnTo>
                  <a:pt x="803" y="2791"/>
                </a:lnTo>
                <a:lnTo>
                  <a:pt x="729" y="2813"/>
                </a:lnTo>
                <a:lnTo>
                  <a:pt x="655" y="2833"/>
                </a:lnTo>
                <a:lnTo>
                  <a:pt x="581" y="2847"/>
                </a:lnTo>
                <a:lnTo>
                  <a:pt x="506" y="2859"/>
                </a:lnTo>
                <a:lnTo>
                  <a:pt x="431" y="2868"/>
                </a:lnTo>
                <a:lnTo>
                  <a:pt x="355" y="2874"/>
                </a:lnTo>
                <a:lnTo>
                  <a:pt x="280" y="2879"/>
                </a:lnTo>
                <a:lnTo>
                  <a:pt x="204" y="2881"/>
                </a:lnTo>
                <a:lnTo>
                  <a:pt x="204" y="2800"/>
                </a:lnTo>
                <a:lnTo>
                  <a:pt x="254" y="2773"/>
                </a:lnTo>
                <a:lnTo>
                  <a:pt x="302" y="2743"/>
                </a:lnTo>
                <a:lnTo>
                  <a:pt x="348" y="2709"/>
                </a:lnTo>
                <a:lnTo>
                  <a:pt x="391" y="2673"/>
                </a:lnTo>
                <a:lnTo>
                  <a:pt x="430" y="2635"/>
                </a:lnTo>
                <a:lnTo>
                  <a:pt x="466" y="2594"/>
                </a:lnTo>
                <a:lnTo>
                  <a:pt x="496" y="2550"/>
                </a:lnTo>
                <a:lnTo>
                  <a:pt x="523" y="2505"/>
                </a:lnTo>
                <a:lnTo>
                  <a:pt x="544" y="2457"/>
                </a:lnTo>
                <a:lnTo>
                  <a:pt x="560" y="2409"/>
                </a:lnTo>
                <a:lnTo>
                  <a:pt x="570" y="2358"/>
                </a:lnTo>
                <a:lnTo>
                  <a:pt x="573" y="2306"/>
                </a:lnTo>
                <a:lnTo>
                  <a:pt x="572" y="2262"/>
                </a:lnTo>
                <a:lnTo>
                  <a:pt x="567" y="2220"/>
                </a:lnTo>
                <a:lnTo>
                  <a:pt x="495" y="2169"/>
                </a:lnTo>
                <a:lnTo>
                  <a:pt x="427" y="2114"/>
                </a:lnTo>
                <a:lnTo>
                  <a:pt x="363" y="2056"/>
                </a:lnTo>
                <a:lnTo>
                  <a:pt x="304" y="1995"/>
                </a:lnTo>
                <a:lnTo>
                  <a:pt x="249" y="1932"/>
                </a:lnTo>
                <a:lnTo>
                  <a:pt x="198" y="1865"/>
                </a:lnTo>
                <a:lnTo>
                  <a:pt x="153" y="1795"/>
                </a:lnTo>
                <a:lnTo>
                  <a:pt x="114" y="1724"/>
                </a:lnTo>
                <a:lnTo>
                  <a:pt x="81" y="1649"/>
                </a:lnTo>
                <a:lnTo>
                  <a:pt x="52" y="1572"/>
                </a:lnTo>
                <a:lnTo>
                  <a:pt x="29" y="1494"/>
                </a:lnTo>
                <a:lnTo>
                  <a:pt x="13" y="1414"/>
                </a:lnTo>
                <a:lnTo>
                  <a:pt x="3" y="1333"/>
                </a:lnTo>
                <a:lnTo>
                  <a:pt x="0" y="1249"/>
                </a:lnTo>
                <a:lnTo>
                  <a:pt x="3" y="1163"/>
                </a:lnTo>
                <a:lnTo>
                  <a:pt x="13" y="1079"/>
                </a:lnTo>
                <a:lnTo>
                  <a:pt x="31" y="997"/>
                </a:lnTo>
                <a:lnTo>
                  <a:pt x="55" y="917"/>
                </a:lnTo>
                <a:lnTo>
                  <a:pt x="84" y="839"/>
                </a:lnTo>
                <a:lnTo>
                  <a:pt x="120" y="763"/>
                </a:lnTo>
                <a:lnTo>
                  <a:pt x="161" y="689"/>
                </a:lnTo>
                <a:lnTo>
                  <a:pt x="208" y="618"/>
                </a:lnTo>
                <a:lnTo>
                  <a:pt x="261" y="550"/>
                </a:lnTo>
                <a:lnTo>
                  <a:pt x="319" y="486"/>
                </a:lnTo>
                <a:lnTo>
                  <a:pt x="381" y="424"/>
                </a:lnTo>
                <a:lnTo>
                  <a:pt x="448" y="365"/>
                </a:lnTo>
                <a:lnTo>
                  <a:pt x="520" y="311"/>
                </a:lnTo>
                <a:lnTo>
                  <a:pt x="595" y="260"/>
                </a:lnTo>
                <a:lnTo>
                  <a:pt x="674" y="212"/>
                </a:lnTo>
                <a:lnTo>
                  <a:pt x="757" y="171"/>
                </a:lnTo>
                <a:lnTo>
                  <a:pt x="844" y="132"/>
                </a:lnTo>
                <a:lnTo>
                  <a:pt x="934" y="98"/>
                </a:lnTo>
                <a:lnTo>
                  <a:pt x="1027" y="69"/>
                </a:lnTo>
                <a:lnTo>
                  <a:pt x="1123" y="44"/>
                </a:lnTo>
                <a:lnTo>
                  <a:pt x="1221" y="25"/>
                </a:lnTo>
                <a:lnTo>
                  <a:pt x="1322" y="11"/>
                </a:lnTo>
                <a:lnTo>
                  <a:pt x="1425" y="2"/>
                </a:lnTo>
                <a:lnTo>
                  <a:pt x="153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Group 284"/>
          <p:cNvGrpSpPr>
            <a:grpSpLocks noChangeAspect="1"/>
          </p:cNvGrpSpPr>
          <p:nvPr/>
        </p:nvGrpSpPr>
        <p:grpSpPr bwMode="auto">
          <a:xfrm>
            <a:off x="11107395" y="527779"/>
            <a:ext cx="469931" cy="474536"/>
            <a:chOff x="11314" y="9398"/>
            <a:chExt cx="408" cy="412"/>
          </a:xfrm>
          <a:solidFill>
            <a:srgbClr val="FFFFFF"/>
          </a:solidFill>
        </p:grpSpPr>
        <p:sp>
          <p:nvSpPr>
            <p:cNvPr id="16" name="Freeform 286"/>
            <p:cNvSpPr/>
            <p:nvPr/>
          </p:nvSpPr>
          <p:spPr bwMode="auto">
            <a:xfrm>
              <a:off x="11314" y="9398"/>
              <a:ext cx="255" cy="335"/>
            </a:xfrm>
            <a:custGeom>
              <a:avLst/>
              <a:gdLst>
                <a:gd name="T0" fmla="*/ 1427 w 2039"/>
                <a:gd name="T1" fmla="*/ 0 h 2674"/>
                <a:gd name="T2" fmla="*/ 1549 w 2039"/>
                <a:gd name="T3" fmla="*/ 6 h 2674"/>
                <a:gd name="T4" fmla="*/ 1653 w 2039"/>
                <a:gd name="T5" fmla="*/ 23 h 2674"/>
                <a:gd name="T6" fmla="*/ 1742 w 2039"/>
                <a:gd name="T7" fmla="*/ 53 h 2674"/>
                <a:gd name="T8" fmla="*/ 1816 w 2039"/>
                <a:gd name="T9" fmla="*/ 94 h 2674"/>
                <a:gd name="T10" fmla="*/ 1876 w 2039"/>
                <a:gd name="T11" fmla="*/ 143 h 2674"/>
                <a:gd name="T12" fmla="*/ 1925 w 2039"/>
                <a:gd name="T13" fmla="*/ 203 h 2674"/>
                <a:gd name="T14" fmla="*/ 1962 w 2039"/>
                <a:gd name="T15" fmla="*/ 270 h 2674"/>
                <a:gd name="T16" fmla="*/ 1991 w 2039"/>
                <a:gd name="T17" fmla="*/ 347 h 2674"/>
                <a:gd name="T18" fmla="*/ 2011 w 2039"/>
                <a:gd name="T19" fmla="*/ 429 h 2674"/>
                <a:gd name="T20" fmla="*/ 2025 w 2039"/>
                <a:gd name="T21" fmla="*/ 518 h 2674"/>
                <a:gd name="T22" fmla="*/ 2033 w 2039"/>
                <a:gd name="T23" fmla="*/ 613 h 2674"/>
                <a:gd name="T24" fmla="*/ 2037 w 2039"/>
                <a:gd name="T25" fmla="*/ 713 h 2674"/>
                <a:gd name="T26" fmla="*/ 2038 w 2039"/>
                <a:gd name="T27" fmla="*/ 818 h 2674"/>
                <a:gd name="T28" fmla="*/ 2039 w 2039"/>
                <a:gd name="T29" fmla="*/ 925 h 2674"/>
                <a:gd name="T30" fmla="*/ 2029 w 2039"/>
                <a:gd name="T31" fmla="*/ 1055 h 2674"/>
                <a:gd name="T32" fmla="*/ 2000 w 2039"/>
                <a:gd name="T33" fmla="*/ 1183 h 2674"/>
                <a:gd name="T34" fmla="*/ 1956 w 2039"/>
                <a:gd name="T35" fmla="*/ 1304 h 2674"/>
                <a:gd name="T36" fmla="*/ 1811 w 2039"/>
                <a:gd name="T37" fmla="*/ 1371 h 2674"/>
                <a:gd name="T38" fmla="*/ 1677 w 2039"/>
                <a:gd name="T39" fmla="*/ 1457 h 2674"/>
                <a:gd name="T40" fmla="*/ 1557 w 2039"/>
                <a:gd name="T41" fmla="*/ 1561 h 2674"/>
                <a:gd name="T42" fmla="*/ 1453 w 2039"/>
                <a:gd name="T43" fmla="*/ 1681 h 2674"/>
                <a:gd name="T44" fmla="*/ 1366 w 2039"/>
                <a:gd name="T45" fmla="*/ 1814 h 2674"/>
                <a:gd name="T46" fmla="*/ 1297 w 2039"/>
                <a:gd name="T47" fmla="*/ 1960 h 2674"/>
                <a:gd name="T48" fmla="*/ 1250 w 2039"/>
                <a:gd name="T49" fmla="*/ 2116 h 2674"/>
                <a:gd name="T50" fmla="*/ 1227 w 2039"/>
                <a:gd name="T51" fmla="*/ 2281 h 2674"/>
                <a:gd name="T52" fmla="*/ 1226 w 2039"/>
                <a:gd name="T53" fmla="*/ 2445 h 2674"/>
                <a:gd name="T54" fmla="*/ 1247 w 2039"/>
                <a:gd name="T55" fmla="*/ 2600 h 2674"/>
                <a:gd name="T56" fmla="*/ 0 w 2039"/>
                <a:gd name="T57" fmla="*/ 2674 h 2674"/>
                <a:gd name="T58" fmla="*/ 13 w 2039"/>
                <a:gd name="T59" fmla="*/ 2563 h 2674"/>
                <a:gd name="T60" fmla="*/ 50 w 2039"/>
                <a:gd name="T61" fmla="*/ 2456 h 2674"/>
                <a:gd name="T62" fmla="*/ 112 w 2039"/>
                <a:gd name="T63" fmla="*/ 2355 h 2674"/>
                <a:gd name="T64" fmla="*/ 193 w 2039"/>
                <a:gd name="T65" fmla="*/ 2261 h 2674"/>
                <a:gd name="T66" fmla="*/ 295 w 2039"/>
                <a:gd name="T67" fmla="*/ 2174 h 2674"/>
                <a:gd name="T68" fmla="*/ 414 w 2039"/>
                <a:gd name="T69" fmla="*/ 2095 h 2674"/>
                <a:gd name="T70" fmla="*/ 550 w 2039"/>
                <a:gd name="T71" fmla="*/ 2025 h 2674"/>
                <a:gd name="T72" fmla="*/ 701 w 2039"/>
                <a:gd name="T73" fmla="*/ 1966 h 2674"/>
                <a:gd name="T74" fmla="*/ 865 w 2039"/>
                <a:gd name="T75" fmla="*/ 1917 h 2674"/>
                <a:gd name="T76" fmla="*/ 1038 w 2039"/>
                <a:gd name="T77" fmla="*/ 1882 h 2674"/>
                <a:gd name="T78" fmla="*/ 1224 w 2039"/>
                <a:gd name="T79" fmla="*/ 1860 h 2674"/>
                <a:gd name="T80" fmla="*/ 1173 w 2039"/>
                <a:gd name="T81" fmla="*/ 1657 h 2674"/>
                <a:gd name="T82" fmla="*/ 1076 w 2039"/>
                <a:gd name="T83" fmla="*/ 1574 h 2674"/>
                <a:gd name="T84" fmla="*/ 990 w 2039"/>
                <a:gd name="T85" fmla="*/ 1469 h 2674"/>
                <a:gd name="T86" fmla="*/ 919 w 2039"/>
                <a:gd name="T87" fmla="*/ 1347 h 2674"/>
                <a:gd name="T88" fmla="*/ 864 w 2039"/>
                <a:gd name="T89" fmla="*/ 1214 h 2674"/>
                <a:gd name="T90" fmla="*/ 828 w 2039"/>
                <a:gd name="T91" fmla="*/ 1072 h 2674"/>
                <a:gd name="T92" fmla="*/ 815 w 2039"/>
                <a:gd name="T93" fmla="*/ 925 h 2674"/>
                <a:gd name="T94" fmla="*/ 815 w 2039"/>
                <a:gd name="T95" fmla="*/ 818 h 2674"/>
                <a:gd name="T96" fmla="*/ 817 w 2039"/>
                <a:gd name="T97" fmla="*/ 713 h 2674"/>
                <a:gd name="T98" fmla="*/ 822 w 2039"/>
                <a:gd name="T99" fmla="*/ 613 h 2674"/>
                <a:gd name="T100" fmla="*/ 830 w 2039"/>
                <a:gd name="T101" fmla="*/ 518 h 2674"/>
                <a:gd name="T102" fmla="*/ 843 w 2039"/>
                <a:gd name="T103" fmla="*/ 429 h 2674"/>
                <a:gd name="T104" fmla="*/ 864 w 2039"/>
                <a:gd name="T105" fmla="*/ 347 h 2674"/>
                <a:gd name="T106" fmla="*/ 892 w 2039"/>
                <a:gd name="T107" fmla="*/ 270 h 2674"/>
                <a:gd name="T108" fmla="*/ 930 w 2039"/>
                <a:gd name="T109" fmla="*/ 203 h 2674"/>
                <a:gd name="T110" fmla="*/ 978 w 2039"/>
                <a:gd name="T111" fmla="*/ 143 h 2674"/>
                <a:gd name="T112" fmla="*/ 1038 w 2039"/>
                <a:gd name="T113" fmla="*/ 94 h 2674"/>
                <a:gd name="T114" fmla="*/ 1112 w 2039"/>
                <a:gd name="T115" fmla="*/ 53 h 2674"/>
                <a:gd name="T116" fmla="*/ 1200 w 2039"/>
                <a:gd name="T117" fmla="*/ 23 h 2674"/>
                <a:gd name="T118" fmla="*/ 1306 w 2039"/>
                <a:gd name="T119" fmla="*/ 6 h 2674"/>
                <a:gd name="T120" fmla="*/ 1427 w 2039"/>
                <a:gd name="T121" fmla="*/ 0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9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6" y="991"/>
                  </a:lnTo>
                  <a:lnTo>
                    <a:pt x="2029" y="1055"/>
                  </a:lnTo>
                  <a:lnTo>
                    <a:pt x="2017" y="1120"/>
                  </a:lnTo>
                  <a:lnTo>
                    <a:pt x="2000" y="1183"/>
                  </a:lnTo>
                  <a:lnTo>
                    <a:pt x="1980" y="1244"/>
                  </a:lnTo>
                  <a:lnTo>
                    <a:pt x="1956" y="1304"/>
                  </a:lnTo>
                  <a:lnTo>
                    <a:pt x="1882" y="1335"/>
                  </a:lnTo>
                  <a:lnTo>
                    <a:pt x="1811" y="1371"/>
                  </a:lnTo>
                  <a:lnTo>
                    <a:pt x="1742" y="1411"/>
                  </a:lnTo>
                  <a:lnTo>
                    <a:pt x="1677" y="1457"/>
                  </a:lnTo>
                  <a:lnTo>
                    <a:pt x="1616" y="1506"/>
                  </a:lnTo>
                  <a:lnTo>
                    <a:pt x="1557" y="1561"/>
                  </a:lnTo>
                  <a:lnTo>
                    <a:pt x="1503" y="1619"/>
                  </a:lnTo>
                  <a:lnTo>
                    <a:pt x="1453" y="1681"/>
                  </a:lnTo>
                  <a:lnTo>
                    <a:pt x="1407" y="1746"/>
                  </a:lnTo>
                  <a:lnTo>
                    <a:pt x="1366" y="1814"/>
                  </a:lnTo>
                  <a:lnTo>
                    <a:pt x="1329" y="1885"/>
                  </a:lnTo>
                  <a:lnTo>
                    <a:pt x="1297" y="1960"/>
                  </a:lnTo>
                  <a:lnTo>
                    <a:pt x="1272" y="2037"/>
                  </a:lnTo>
                  <a:lnTo>
                    <a:pt x="1250" y="2116"/>
                  </a:lnTo>
                  <a:lnTo>
                    <a:pt x="1236" y="2197"/>
                  </a:lnTo>
                  <a:lnTo>
                    <a:pt x="1227" y="2281"/>
                  </a:lnTo>
                  <a:lnTo>
                    <a:pt x="1224" y="2366"/>
                  </a:lnTo>
                  <a:lnTo>
                    <a:pt x="1226" y="2445"/>
                  </a:lnTo>
                  <a:lnTo>
                    <a:pt x="1234" y="2524"/>
                  </a:lnTo>
                  <a:lnTo>
                    <a:pt x="1247" y="2600"/>
                  </a:lnTo>
                  <a:lnTo>
                    <a:pt x="1266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87"/>
            <p:cNvSpPr>
              <a:spLocks noEditPoints="1"/>
            </p:cNvSpPr>
            <p:nvPr/>
          </p:nvSpPr>
          <p:spPr bwMode="auto">
            <a:xfrm>
              <a:off x="11492" y="9578"/>
              <a:ext cx="230" cy="232"/>
            </a:xfrm>
            <a:custGeom>
              <a:avLst/>
              <a:gdLst>
                <a:gd name="T0" fmla="*/ 816 w 1835"/>
                <a:gd name="T1" fmla="*/ 823 h 1853"/>
                <a:gd name="T2" fmla="*/ 408 w 1835"/>
                <a:gd name="T3" fmla="*/ 1030 h 1853"/>
                <a:gd name="T4" fmla="*/ 816 w 1835"/>
                <a:gd name="T5" fmla="*/ 1441 h 1853"/>
                <a:gd name="T6" fmla="*/ 1019 w 1835"/>
                <a:gd name="T7" fmla="*/ 1030 h 1853"/>
                <a:gd name="T8" fmla="*/ 1428 w 1835"/>
                <a:gd name="T9" fmla="*/ 823 h 1853"/>
                <a:gd name="T10" fmla="*/ 1019 w 1835"/>
                <a:gd name="T11" fmla="*/ 412 h 1853"/>
                <a:gd name="T12" fmla="*/ 918 w 1835"/>
                <a:gd name="T13" fmla="*/ 0 h 1853"/>
                <a:gd name="T14" fmla="*/ 1066 w 1835"/>
                <a:gd name="T15" fmla="*/ 13 h 1853"/>
                <a:gd name="T16" fmla="*/ 1208 w 1835"/>
                <a:gd name="T17" fmla="*/ 48 h 1853"/>
                <a:gd name="T18" fmla="*/ 1340 w 1835"/>
                <a:gd name="T19" fmla="*/ 105 h 1853"/>
                <a:gd name="T20" fmla="*/ 1459 w 1835"/>
                <a:gd name="T21" fmla="*/ 179 h 1853"/>
                <a:gd name="T22" fmla="*/ 1566 w 1835"/>
                <a:gd name="T23" fmla="*/ 272 h 1853"/>
                <a:gd name="T24" fmla="*/ 1658 w 1835"/>
                <a:gd name="T25" fmla="*/ 380 h 1853"/>
                <a:gd name="T26" fmla="*/ 1733 w 1835"/>
                <a:gd name="T27" fmla="*/ 501 h 1853"/>
                <a:gd name="T28" fmla="*/ 1788 w 1835"/>
                <a:gd name="T29" fmla="*/ 634 h 1853"/>
                <a:gd name="T30" fmla="*/ 1823 w 1835"/>
                <a:gd name="T31" fmla="*/ 777 h 1853"/>
                <a:gd name="T32" fmla="*/ 1835 w 1835"/>
                <a:gd name="T33" fmla="*/ 927 h 1853"/>
                <a:gd name="T34" fmla="*/ 1823 w 1835"/>
                <a:gd name="T35" fmla="*/ 1077 h 1853"/>
                <a:gd name="T36" fmla="*/ 1788 w 1835"/>
                <a:gd name="T37" fmla="*/ 1220 h 1853"/>
                <a:gd name="T38" fmla="*/ 1733 w 1835"/>
                <a:gd name="T39" fmla="*/ 1352 h 1853"/>
                <a:gd name="T40" fmla="*/ 1658 w 1835"/>
                <a:gd name="T41" fmla="*/ 1474 h 1853"/>
                <a:gd name="T42" fmla="*/ 1566 w 1835"/>
                <a:gd name="T43" fmla="*/ 1581 h 1853"/>
                <a:gd name="T44" fmla="*/ 1459 w 1835"/>
                <a:gd name="T45" fmla="*/ 1674 h 1853"/>
                <a:gd name="T46" fmla="*/ 1340 w 1835"/>
                <a:gd name="T47" fmla="*/ 1750 h 1853"/>
                <a:gd name="T48" fmla="*/ 1208 w 1835"/>
                <a:gd name="T49" fmla="*/ 1805 h 1853"/>
                <a:gd name="T50" fmla="*/ 1066 w 1835"/>
                <a:gd name="T51" fmla="*/ 1841 h 1853"/>
                <a:gd name="T52" fmla="*/ 918 w 1835"/>
                <a:gd name="T53" fmla="*/ 1853 h 1853"/>
                <a:gd name="T54" fmla="*/ 769 w 1835"/>
                <a:gd name="T55" fmla="*/ 1841 h 1853"/>
                <a:gd name="T56" fmla="*/ 628 w 1835"/>
                <a:gd name="T57" fmla="*/ 1805 h 1853"/>
                <a:gd name="T58" fmla="*/ 496 w 1835"/>
                <a:gd name="T59" fmla="*/ 1750 h 1853"/>
                <a:gd name="T60" fmla="*/ 376 w 1835"/>
                <a:gd name="T61" fmla="*/ 1674 h 1853"/>
                <a:gd name="T62" fmla="*/ 268 w 1835"/>
                <a:gd name="T63" fmla="*/ 1581 h 1853"/>
                <a:gd name="T64" fmla="*/ 177 w 1835"/>
                <a:gd name="T65" fmla="*/ 1474 h 1853"/>
                <a:gd name="T66" fmla="*/ 103 w 1835"/>
                <a:gd name="T67" fmla="*/ 1352 h 1853"/>
                <a:gd name="T68" fmla="*/ 46 w 1835"/>
                <a:gd name="T69" fmla="*/ 1220 h 1853"/>
                <a:gd name="T70" fmla="*/ 12 w 1835"/>
                <a:gd name="T71" fmla="*/ 1077 h 1853"/>
                <a:gd name="T72" fmla="*/ 0 w 1835"/>
                <a:gd name="T73" fmla="*/ 927 h 1853"/>
                <a:gd name="T74" fmla="*/ 12 w 1835"/>
                <a:gd name="T75" fmla="*/ 777 h 1853"/>
                <a:gd name="T76" fmla="*/ 46 w 1835"/>
                <a:gd name="T77" fmla="*/ 634 h 1853"/>
                <a:gd name="T78" fmla="*/ 103 w 1835"/>
                <a:gd name="T79" fmla="*/ 501 h 1853"/>
                <a:gd name="T80" fmla="*/ 177 w 1835"/>
                <a:gd name="T81" fmla="*/ 380 h 1853"/>
                <a:gd name="T82" fmla="*/ 268 w 1835"/>
                <a:gd name="T83" fmla="*/ 272 h 1853"/>
                <a:gd name="T84" fmla="*/ 376 w 1835"/>
                <a:gd name="T85" fmla="*/ 179 h 1853"/>
                <a:gd name="T86" fmla="*/ 496 w 1835"/>
                <a:gd name="T87" fmla="*/ 105 h 1853"/>
                <a:gd name="T88" fmla="*/ 628 w 1835"/>
                <a:gd name="T89" fmla="*/ 48 h 1853"/>
                <a:gd name="T90" fmla="*/ 769 w 1835"/>
                <a:gd name="T91" fmla="*/ 13 h 1853"/>
                <a:gd name="T92" fmla="*/ 918 w 1835"/>
                <a:gd name="T93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35" h="1853">
                  <a:moveTo>
                    <a:pt x="816" y="412"/>
                  </a:moveTo>
                  <a:lnTo>
                    <a:pt x="816" y="823"/>
                  </a:lnTo>
                  <a:lnTo>
                    <a:pt x="408" y="823"/>
                  </a:lnTo>
                  <a:lnTo>
                    <a:pt x="408" y="1030"/>
                  </a:lnTo>
                  <a:lnTo>
                    <a:pt x="816" y="1030"/>
                  </a:lnTo>
                  <a:lnTo>
                    <a:pt x="816" y="1441"/>
                  </a:lnTo>
                  <a:lnTo>
                    <a:pt x="1019" y="1441"/>
                  </a:lnTo>
                  <a:lnTo>
                    <a:pt x="1019" y="1030"/>
                  </a:lnTo>
                  <a:lnTo>
                    <a:pt x="1428" y="1030"/>
                  </a:lnTo>
                  <a:lnTo>
                    <a:pt x="1428" y="823"/>
                  </a:lnTo>
                  <a:lnTo>
                    <a:pt x="1019" y="823"/>
                  </a:lnTo>
                  <a:lnTo>
                    <a:pt x="1019" y="412"/>
                  </a:lnTo>
                  <a:lnTo>
                    <a:pt x="816" y="412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3"/>
                  </a:lnTo>
                  <a:lnTo>
                    <a:pt x="1138" y="27"/>
                  </a:lnTo>
                  <a:lnTo>
                    <a:pt x="1208" y="48"/>
                  </a:lnTo>
                  <a:lnTo>
                    <a:pt x="1274" y="74"/>
                  </a:lnTo>
                  <a:lnTo>
                    <a:pt x="1340" y="105"/>
                  </a:lnTo>
                  <a:lnTo>
                    <a:pt x="1401" y="140"/>
                  </a:lnTo>
                  <a:lnTo>
                    <a:pt x="1459" y="179"/>
                  </a:lnTo>
                  <a:lnTo>
                    <a:pt x="1515" y="223"/>
                  </a:lnTo>
                  <a:lnTo>
                    <a:pt x="1566" y="272"/>
                  </a:lnTo>
                  <a:lnTo>
                    <a:pt x="1614" y="325"/>
                  </a:lnTo>
                  <a:lnTo>
                    <a:pt x="1658" y="380"/>
                  </a:lnTo>
                  <a:lnTo>
                    <a:pt x="1698" y="439"/>
                  </a:lnTo>
                  <a:lnTo>
                    <a:pt x="1733" y="501"/>
                  </a:lnTo>
                  <a:lnTo>
                    <a:pt x="1763" y="566"/>
                  </a:lnTo>
                  <a:lnTo>
                    <a:pt x="1788" y="634"/>
                  </a:lnTo>
                  <a:lnTo>
                    <a:pt x="1808" y="705"/>
                  </a:lnTo>
                  <a:lnTo>
                    <a:pt x="1823" y="777"/>
                  </a:lnTo>
                  <a:lnTo>
                    <a:pt x="1832" y="851"/>
                  </a:lnTo>
                  <a:lnTo>
                    <a:pt x="1835" y="927"/>
                  </a:lnTo>
                  <a:lnTo>
                    <a:pt x="1832" y="1003"/>
                  </a:lnTo>
                  <a:lnTo>
                    <a:pt x="1823" y="1077"/>
                  </a:lnTo>
                  <a:lnTo>
                    <a:pt x="1808" y="1150"/>
                  </a:lnTo>
                  <a:lnTo>
                    <a:pt x="1788" y="1220"/>
                  </a:lnTo>
                  <a:lnTo>
                    <a:pt x="1763" y="1287"/>
                  </a:lnTo>
                  <a:lnTo>
                    <a:pt x="1733" y="1352"/>
                  </a:lnTo>
                  <a:lnTo>
                    <a:pt x="1698" y="1414"/>
                  </a:lnTo>
                  <a:lnTo>
                    <a:pt x="1658" y="1474"/>
                  </a:lnTo>
                  <a:lnTo>
                    <a:pt x="1614" y="1530"/>
                  </a:lnTo>
                  <a:lnTo>
                    <a:pt x="1566" y="1581"/>
                  </a:lnTo>
                  <a:lnTo>
                    <a:pt x="1515" y="1630"/>
                  </a:lnTo>
                  <a:lnTo>
                    <a:pt x="1459" y="1674"/>
                  </a:lnTo>
                  <a:lnTo>
                    <a:pt x="1401" y="1714"/>
                  </a:lnTo>
                  <a:lnTo>
                    <a:pt x="1340" y="1750"/>
                  </a:lnTo>
                  <a:lnTo>
                    <a:pt x="1274" y="1780"/>
                  </a:lnTo>
                  <a:lnTo>
                    <a:pt x="1208" y="1805"/>
                  </a:lnTo>
                  <a:lnTo>
                    <a:pt x="1138" y="1826"/>
                  </a:lnTo>
                  <a:lnTo>
                    <a:pt x="1066" y="1841"/>
                  </a:lnTo>
                  <a:lnTo>
                    <a:pt x="993" y="1850"/>
                  </a:lnTo>
                  <a:lnTo>
                    <a:pt x="918" y="1853"/>
                  </a:lnTo>
                  <a:lnTo>
                    <a:pt x="842" y="1850"/>
                  </a:lnTo>
                  <a:lnTo>
                    <a:pt x="769" y="1841"/>
                  </a:lnTo>
                  <a:lnTo>
                    <a:pt x="697" y="1826"/>
                  </a:lnTo>
                  <a:lnTo>
                    <a:pt x="628" y="1805"/>
                  </a:lnTo>
                  <a:lnTo>
                    <a:pt x="560" y="1780"/>
                  </a:lnTo>
                  <a:lnTo>
                    <a:pt x="496" y="1750"/>
                  </a:lnTo>
                  <a:lnTo>
                    <a:pt x="434" y="1714"/>
                  </a:lnTo>
                  <a:lnTo>
                    <a:pt x="376" y="1674"/>
                  </a:lnTo>
                  <a:lnTo>
                    <a:pt x="321" y="1630"/>
                  </a:lnTo>
                  <a:lnTo>
                    <a:pt x="268" y="1581"/>
                  </a:lnTo>
                  <a:lnTo>
                    <a:pt x="221" y="1530"/>
                  </a:lnTo>
                  <a:lnTo>
                    <a:pt x="177" y="1474"/>
                  </a:lnTo>
                  <a:lnTo>
                    <a:pt x="137" y="1414"/>
                  </a:lnTo>
                  <a:lnTo>
                    <a:pt x="103" y="1352"/>
                  </a:lnTo>
                  <a:lnTo>
                    <a:pt x="72" y="1287"/>
                  </a:lnTo>
                  <a:lnTo>
                    <a:pt x="46" y="1220"/>
                  </a:lnTo>
                  <a:lnTo>
                    <a:pt x="27" y="1150"/>
                  </a:lnTo>
                  <a:lnTo>
                    <a:pt x="12" y="1077"/>
                  </a:lnTo>
                  <a:lnTo>
                    <a:pt x="3" y="1003"/>
                  </a:lnTo>
                  <a:lnTo>
                    <a:pt x="0" y="927"/>
                  </a:lnTo>
                  <a:lnTo>
                    <a:pt x="3" y="851"/>
                  </a:lnTo>
                  <a:lnTo>
                    <a:pt x="12" y="777"/>
                  </a:lnTo>
                  <a:lnTo>
                    <a:pt x="27" y="705"/>
                  </a:lnTo>
                  <a:lnTo>
                    <a:pt x="46" y="634"/>
                  </a:lnTo>
                  <a:lnTo>
                    <a:pt x="72" y="566"/>
                  </a:lnTo>
                  <a:lnTo>
                    <a:pt x="103" y="501"/>
                  </a:lnTo>
                  <a:lnTo>
                    <a:pt x="137" y="439"/>
                  </a:lnTo>
                  <a:lnTo>
                    <a:pt x="177" y="380"/>
                  </a:lnTo>
                  <a:lnTo>
                    <a:pt x="221" y="325"/>
                  </a:lnTo>
                  <a:lnTo>
                    <a:pt x="268" y="272"/>
                  </a:lnTo>
                  <a:lnTo>
                    <a:pt x="321" y="223"/>
                  </a:lnTo>
                  <a:lnTo>
                    <a:pt x="376" y="179"/>
                  </a:lnTo>
                  <a:lnTo>
                    <a:pt x="434" y="140"/>
                  </a:lnTo>
                  <a:lnTo>
                    <a:pt x="496" y="105"/>
                  </a:lnTo>
                  <a:lnTo>
                    <a:pt x="560" y="74"/>
                  </a:lnTo>
                  <a:lnTo>
                    <a:pt x="628" y="48"/>
                  </a:lnTo>
                  <a:lnTo>
                    <a:pt x="697" y="27"/>
                  </a:lnTo>
                  <a:lnTo>
                    <a:pt x="769" y="13"/>
                  </a:lnTo>
                  <a:lnTo>
                    <a:pt x="842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" name="Freeform 298"/>
          <p:cNvSpPr/>
          <p:nvPr/>
        </p:nvSpPr>
        <p:spPr bwMode="auto">
          <a:xfrm>
            <a:off x="9588781" y="574425"/>
            <a:ext cx="412340" cy="381243"/>
          </a:xfrm>
          <a:custGeom>
            <a:avLst/>
            <a:gdLst>
              <a:gd name="T0" fmla="*/ 1935 w 3584"/>
              <a:gd name="T1" fmla="*/ 7 h 3309"/>
              <a:gd name="T2" fmla="*/ 2115 w 3584"/>
              <a:gd name="T3" fmla="*/ 41 h 3309"/>
              <a:gd name="T4" fmla="*/ 2257 w 3584"/>
              <a:gd name="T5" fmla="*/ 102 h 3309"/>
              <a:gd name="T6" fmla="*/ 2365 w 3584"/>
              <a:gd name="T7" fmla="*/ 187 h 3309"/>
              <a:gd name="T8" fmla="*/ 2444 w 3584"/>
              <a:gd name="T9" fmla="*/ 295 h 3309"/>
              <a:gd name="T10" fmla="*/ 2497 w 3584"/>
              <a:gd name="T11" fmla="*/ 422 h 3309"/>
              <a:gd name="T12" fmla="*/ 2532 w 3584"/>
              <a:gd name="T13" fmla="*/ 568 h 3309"/>
              <a:gd name="T14" fmla="*/ 2551 w 3584"/>
              <a:gd name="T15" fmla="*/ 727 h 3309"/>
              <a:gd name="T16" fmla="*/ 2558 w 3584"/>
              <a:gd name="T17" fmla="*/ 900 h 3309"/>
              <a:gd name="T18" fmla="*/ 2560 w 3584"/>
              <a:gd name="T19" fmla="*/ 1083 h 3309"/>
              <a:gd name="T20" fmla="*/ 2548 w 3584"/>
              <a:gd name="T21" fmla="*/ 1302 h 3309"/>
              <a:gd name="T22" fmla="*/ 2489 w 3584"/>
              <a:gd name="T23" fmla="*/ 1531 h 3309"/>
              <a:gd name="T24" fmla="*/ 2391 w 3584"/>
              <a:gd name="T25" fmla="*/ 1740 h 3309"/>
              <a:gd name="T26" fmla="*/ 2259 w 3584"/>
              <a:gd name="T27" fmla="*/ 1919 h 3309"/>
              <a:gd name="T28" fmla="*/ 2103 w 3584"/>
              <a:gd name="T29" fmla="*/ 2057 h 3309"/>
              <a:gd name="T30" fmla="*/ 2160 w 3584"/>
              <a:gd name="T31" fmla="*/ 2313 h 3309"/>
              <a:gd name="T32" fmla="*/ 2481 w 3584"/>
              <a:gd name="T33" fmla="*/ 2369 h 3309"/>
              <a:gd name="T34" fmla="*/ 2772 w 3584"/>
              <a:gd name="T35" fmla="*/ 2456 h 3309"/>
              <a:gd name="T36" fmla="*/ 3028 w 3584"/>
              <a:gd name="T37" fmla="*/ 2572 h 3309"/>
              <a:gd name="T38" fmla="*/ 3244 w 3584"/>
              <a:gd name="T39" fmla="*/ 2712 h 3309"/>
              <a:gd name="T40" fmla="*/ 3411 w 3584"/>
              <a:gd name="T41" fmla="*/ 2873 h 3309"/>
              <a:gd name="T42" fmla="*/ 3526 w 3584"/>
              <a:gd name="T43" fmla="*/ 3051 h 3309"/>
              <a:gd name="T44" fmla="*/ 3580 w 3584"/>
              <a:gd name="T45" fmla="*/ 3243 h 3309"/>
              <a:gd name="T46" fmla="*/ 3 w 3584"/>
              <a:gd name="T47" fmla="*/ 3243 h 3309"/>
              <a:gd name="T48" fmla="*/ 58 w 3584"/>
              <a:gd name="T49" fmla="*/ 3051 h 3309"/>
              <a:gd name="T50" fmla="*/ 172 w 3584"/>
              <a:gd name="T51" fmla="*/ 2873 h 3309"/>
              <a:gd name="T52" fmla="*/ 340 w 3584"/>
              <a:gd name="T53" fmla="*/ 2712 h 3309"/>
              <a:gd name="T54" fmla="*/ 555 w 3584"/>
              <a:gd name="T55" fmla="*/ 2572 h 3309"/>
              <a:gd name="T56" fmla="*/ 812 w 3584"/>
              <a:gd name="T57" fmla="*/ 2456 h 3309"/>
              <a:gd name="T58" fmla="*/ 1104 w 3584"/>
              <a:gd name="T59" fmla="*/ 2368 h 3309"/>
              <a:gd name="T60" fmla="*/ 1424 w 3584"/>
              <a:gd name="T61" fmla="*/ 2313 h 3309"/>
              <a:gd name="T62" fmla="*/ 1480 w 3584"/>
              <a:gd name="T63" fmla="*/ 2057 h 3309"/>
              <a:gd name="T64" fmla="*/ 1324 w 3584"/>
              <a:gd name="T65" fmla="*/ 1919 h 3309"/>
              <a:gd name="T66" fmla="*/ 1193 w 3584"/>
              <a:gd name="T67" fmla="*/ 1740 h 3309"/>
              <a:gd name="T68" fmla="*/ 1094 w 3584"/>
              <a:gd name="T69" fmla="*/ 1531 h 3309"/>
              <a:gd name="T70" fmla="*/ 1036 w 3584"/>
              <a:gd name="T71" fmla="*/ 1302 h 3309"/>
              <a:gd name="T72" fmla="*/ 1024 w 3584"/>
              <a:gd name="T73" fmla="*/ 1083 h 3309"/>
              <a:gd name="T74" fmla="*/ 1025 w 3584"/>
              <a:gd name="T75" fmla="*/ 900 h 3309"/>
              <a:gd name="T76" fmla="*/ 1034 w 3584"/>
              <a:gd name="T77" fmla="*/ 727 h 3309"/>
              <a:gd name="T78" fmla="*/ 1053 w 3584"/>
              <a:gd name="T79" fmla="*/ 568 h 3309"/>
              <a:gd name="T80" fmla="*/ 1087 w 3584"/>
              <a:gd name="T81" fmla="*/ 422 h 3309"/>
              <a:gd name="T82" fmla="*/ 1141 w 3584"/>
              <a:gd name="T83" fmla="*/ 295 h 3309"/>
              <a:gd name="T84" fmla="*/ 1220 w 3584"/>
              <a:gd name="T85" fmla="*/ 187 h 3309"/>
              <a:gd name="T86" fmla="*/ 1327 w 3584"/>
              <a:gd name="T87" fmla="*/ 102 h 3309"/>
              <a:gd name="T88" fmla="*/ 1468 w 3584"/>
              <a:gd name="T89" fmla="*/ 41 h 3309"/>
              <a:gd name="T90" fmla="*/ 1648 w 3584"/>
              <a:gd name="T91" fmla="*/ 7 h 3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584" h="3309">
                <a:moveTo>
                  <a:pt x="1792" y="0"/>
                </a:moveTo>
                <a:lnTo>
                  <a:pt x="1867" y="2"/>
                </a:lnTo>
                <a:lnTo>
                  <a:pt x="1935" y="7"/>
                </a:lnTo>
                <a:lnTo>
                  <a:pt x="2000" y="15"/>
                </a:lnTo>
                <a:lnTo>
                  <a:pt x="2060" y="26"/>
                </a:lnTo>
                <a:lnTo>
                  <a:pt x="2115" y="41"/>
                </a:lnTo>
                <a:lnTo>
                  <a:pt x="2167" y="58"/>
                </a:lnTo>
                <a:lnTo>
                  <a:pt x="2213" y="79"/>
                </a:lnTo>
                <a:lnTo>
                  <a:pt x="2257" y="102"/>
                </a:lnTo>
                <a:lnTo>
                  <a:pt x="2296" y="128"/>
                </a:lnTo>
                <a:lnTo>
                  <a:pt x="2332" y="157"/>
                </a:lnTo>
                <a:lnTo>
                  <a:pt x="2365" y="187"/>
                </a:lnTo>
                <a:lnTo>
                  <a:pt x="2395" y="221"/>
                </a:lnTo>
                <a:lnTo>
                  <a:pt x="2421" y="256"/>
                </a:lnTo>
                <a:lnTo>
                  <a:pt x="2444" y="295"/>
                </a:lnTo>
                <a:lnTo>
                  <a:pt x="2464" y="336"/>
                </a:lnTo>
                <a:lnTo>
                  <a:pt x="2482" y="378"/>
                </a:lnTo>
                <a:lnTo>
                  <a:pt x="2497" y="422"/>
                </a:lnTo>
                <a:lnTo>
                  <a:pt x="2511" y="469"/>
                </a:lnTo>
                <a:lnTo>
                  <a:pt x="2522" y="517"/>
                </a:lnTo>
                <a:lnTo>
                  <a:pt x="2532" y="568"/>
                </a:lnTo>
                <a:lnTo>
                  <a:pt x="2540" y="619"/>
                </a:lnTo>
                <a:lnTo>
                  <a:pt x="2545" y="672"/>
                </a:lnTo>
                <a:lnTo>
                  <a:pt x="2551" y="727"/>
                </a:lnTo>
                <a:lnTo>
                  <a:pt x="2554" y="784"/>
                </a:lnTo>
                <a:lnTo>
                  <a:pt x="2556" y="841"/>
                </a:lnTo>
                <a:lnTo>
                  <a:pt x="2558" y="900"/>
                </a:lnTo>
                <a:lnTo>
                  <a:pt x="2559" y="959"/>
                </a:lnTo>
                <a:lnTo>
                  <a:pt x="2559" y="1020"/>
                </a:lnTo>
                <a:lnTo>
                  <a:pt x="2560" y="1083"/>
                </a:lnTo>
                <a:lnTo>
                  <a:pt x="2560" y="1146"/>
                </a:lnTo>
                <a:lnTo>
                  <a:pt x="2557" y="1224"/>
                </a:lnTo>
                <a:lnTo>
                  <a:pt x="2548" y="1302"/>
                </a:lnTo>
                <a:lnTo>
                  <a:pt x="2534" y="1380"/>
                </a:lnTo>
                <a:lnTo>
                  <a:pt x="2515" y="1456"/>
                </a:lnTo>
                <a:lnTo>
                  <a:pt x="2489" y="1531"/>
                </a:lnTo>
                <a:lnTo>
                  <a:pt x="2461" y="1604"/>
                </a:lnTo>
                <a:lnTo>
                  <a:pt x="2428" y="1673"/>
                </a:lnTo>
                <a:lnTo>
                  <a:pt x="2391" y="1740"/>
                </a:lnTo>
                <a:lnTo>
                  <a:pt x="2350" y="1803"/>
                </a:lnTo>
                <a:lnTo>
                  <a:pt x="2306" y="1864"/>
                </a:lnTo>
                <a:lnTo>
                  <a:pt x="2259" y="1919"/>
                </a:lnTo>
                <a:lnTo>
                  <a:pt x="2209" y="1970"/>
                </a:lnTo>
                <a:lnTo>
                  <a:pt x="2158" y="2016"/>
                </a:lnTo>
                <a:lnTo>
                  <a:pt x="2103" y="2057"/>
                </a:lnTo>
                <a:lnTo>
                  <a:pt x="2048" y="2092"/>
                </a:lnTo>
                <a:lnTo>
                  <a:pt x="2048" y="2301"/>
                </a:lnTo>
                <a:lnTo>
                  <a:pt x="2160" y="2313"/>
                </a:lnTo>
                <a:lnTo>
                  <a:pt x="2270" y="2327"/>
                </a:lnTo>
                <a:lnTo>
                  <a:pt x="2377" y="2347"/>
                </a:lnTo>
                <a:lnTo>
                  <a:pt x="2481" y="2369"/>
                </a:lnTo>
                <a:lnTo>
                  <a:pt x="2581" y="2394"/>
                </a:lnTo>
                <a:lnTo>
                  <a:pt x="2678" y="2424"/>
                </a:lnTo>
                <a:lnTo>
                  <a:pt x="2772" y="2456"/>
                </a:lnTo>
                <a:lnTo>
                  <a:pt x="2861" y="2492"/>
                </a:lnTo>
                <a:lnTo>
                  <a:pt x="2948" y="2531"/>
                </a:lnTo>
                <a:lnTo>
                  <a:pt x="3028" y="2572"/>
                </a:lnTo>
                <a:lnTo>
                  <a:pt x="3105" y="2617"/>
                </a:lnTo>
                <a:lnTo>
                  <a:pt x="3177" y="2663"/>
                </a:lnTo>
                <a:lnTo>
                  <a:pt x="3244" y="2712"/>
                </a:lnTo>
                <a:lnTo>
                  <a:pt x="3305" y="2763"/>
                </a:lnTo>
                <a:lnTo>
                  <a:pt x="3361" y="2817"/>
                </a:lnTo>
                <a:lnTo>
                  <a:pt x="3411" y="2873"/>
                </a:lnTo>
                <a:lnTo>
                  <a:pt x="3456" y="2930"/>
                </a:lnTo>
                <a:lnTo>
                  <a:pt x="3494" y="2990"/>
                </a:lnTo>
                <a:lnTo>
                  <a:pt x="3526" y="3051"/>
                </a:lnTo>
                <a:lnTo>
                  <a:pt x="3551" y="3113"/>
                </a:lnTo>
                <a:lnTo>
                  <a:pt x="3569" y="3177"/>
                </a:lnTo>
                <a:lnTo>
                  <a:pt x="3580" y="3243"/>
                </a:lnTo>
                <a:lnTo>
                  <a:pt x="3584" y="3309"/>
                </a:lnTo>
                <a:lnTo>
                  <a:pt x="0" y="3309"/>
                </a:lnTo>
                <a:lnTo>
                  <a:pt x="3" y="3243"/>
                </a:lnTo>
                <a:lnTo>
                  <a:pt x="15" y="3177"/>
                </a:lnTo>
                <a:lnTo>
                  <a:pt x="33" y="3113"/>
                </a:lnTo>
                <a:lnTo>
                  <a:pt x="58" y="3051"/>
                </a:lnTo>
                <a:lnTo>
                  <a:pt x="89" y="2990"/>
                </a:lnTo>
                <a:lnTo>
                  <a:pt x="128" y="2930"/>
                </a:lnTo>
                <a:lnTo>
                  <a:pt x="172" y="2873"/>
                </a:lnTo>
                <a:lnTo>
                  <a:pt x="223" y="2817"/>
                </a:lnTo>
                <a:lnTo>
                  <a:pt x="278" y="2763"/>
                </a:lnTo>
                <a:lnTo>
                  <a:pt x="340" y="2712"/>
                </a:lnTo>
                <a:lnTo>
                  <a:pt x="407" y="2663"/>
                </a:lnTo>
                <a:lnTo>
                  <a:pt x="479" y="2617"/>
                </a:lnTo>
                <a:lnTo>
                  <a:pt x="555" y="2572"/>
                </a:lnTo>
                <a:lnTo>
                  <a:pt x="637" y="2531"/>
                </a:lnTo>
                <a:lnTo>
                  <a:pt x="722" y="2492"/>
                </a:lnTo>
                <a:lnTo>
                  <a:pt x="812" y="2456"/>
                </a:lnTo>
                <a:lnTo>
                  <a:pt x="905" y="2424"/>
                </a:lnTo>
                <a:lnTo>
                  <a:pt x="1003" y="2394"/>
                </a:lnTo>
                <a:lnTo>
                  <a:pt x="1104" y="2368"/>
                </a:lnTo>
                <a:lnTo>
                  <a:pt x="1208" y="2347"/>
                </a:lnTo>
                <a:lnTo>
                  <a:pt x="1315" y="2327"/>
                </a:lnTo>
                <a:lnTo>
                  <a:pt x="1424" y="2313"/>
                </a:lnTo>
                <a:lnTo>
                  <a:pt x="1536" y="2301"/>
                </a:lnTo>
                <a:lnTo>
                  <a:pt x="1536" y="2092"/>
                </a:lnTo>
                <a:lnTo>
                  <a:pt x="1480" y="2057"/>
                </a:lnTo>
                <a:lnTo>
                  <a:pt x="1427" y="2016"/>
                </a:lnTo>
                <a:lnTo>
                  <a:pt x="1375" y="1970"/>
                </a:lnTo>
                <a:lnTo>
                  <a:pt x="1324" y="1919"/>
                </a:lnTo>
                <a:lnTo>
                  <a:pt x="1277" y="1864"/>
                </a:lnTo>
                <a:lnTo>
                  <a:pt x="1234" y="1803"/>
                </a:lnTo>
                <a:lnTo>
                  <a:pt x="1193" y="1740"/>
                </a:lnTo>
                <a:lnTo>
                  <a:pt x="1156" y="1673"/>
                </a:lnTo>
                <a:lnTo>
                  <a:pt x="1123" y="1604"/>
                </a:lnTo>
                <a:lnTo>
                  <a:pt x="1094" y="1531"/>
                </a:lnTo>
                <a:lnTo>
                  <a:pt x="1070" y="1456"/>
                </a:lnTo>
                <a:lnTo>
                  <a:pt x="1051" y="1380"/>
                </a:lnTo>
                <a:lnTo>
                  <a:pt x="1036" y="1302"/>
                </a:lnTo>
                <a:lnTo>
                  <a:pt x="1028" y="1224"/>
                </a:lnTo>
                <a:lnTo>
                  <a:pt x="1024" y="1146"/>
                </a:lnTo>
                <a:lnTo>
                  <a:pt x="1024" y="1083"/>
                </a:lnTo>
                <a:lnTo>
                  <a:pt x="1024" y="1020"/>
                </a:lnTo>
                <a:lnTo>
                  <a:pt x="1024" y="959"/>
                </a:lnTo>
                <a:lnTo>
                  <a:pt x="1025" y="900"/>
                </a:lnTo>
                <a:lnTo>
                  <a:pt x="1028" y="841"/>
                </a:lnTo>
                <a:lnTo>
                  <a:pt x="1030" y="784"/>
                </a:lnTo>
                <a:lnTo>
                  <a:pt x="1034" y="727"/>
                </a:lnTo>
                <a:lnTo>
                  <a:pt x="1039" y="672"/>
                </a:lnTo>
                <a:lnTo>
                  <a:pt x="1045" y="619"/>
                </a:lnTo>
                <a:lnTo>
                  <a:pt x="1053" y="568"/>
                </a:lnTo>
                <a:lnTo>
                  <a:pt x="1061" y="517"/>
                </a:lnTo>
                <a:lnTo>
                  <a:pt x="1073" y="469"/>
                </a:lnTo>
                <a:lnTo>
                  <a:pt x="1087" y="422"/>
                </a:lnTo>
                <a:lnTo>
                  <a:pt x="1102" y="378"/>
                </a:lnTo>
                <a:lnTo>
                  <a:pt x="1120" y="336"/>
                </a:lnTo>
                <a:lnTo>
                  <a:pt x="1141" y="295"/>
                </a:lnTo>
                <a:lnTo>
                  <a:pt x="1164" y="256"/>
                </a:lnTo>
                <a:lnTo>
                  <a:pt x="1190" y="221"/>
                </a:lnTo>
                <a:lnTo>
                  <a:pt x="1220" y="187"/>
                </a:lnTo>
                <a:lnTo>
                  <a:pt x="1251" y="157"/>
                </a:lnTo>
                <a:lnTo>
                  <a:pt x="1287" y="128"/>
                </a:lnTo>
                <a:lnTo>
                  <a:pt x="1327" y="102"/>
                </a:lnTo>
                <a:lnTo>
                  <a:pt x="1370" y="79"/>
                </a:lnTo>
                <a:lnTo>
                  <a:pt x="1417" y="58"/>
                </a:lnTo>
                <a:lnTo>
                  <a:pt x="1468" y="41"/>
                </a:lnTo>
                <a:lnTo>
                  <a:pt x="1524" y="26"/>
                </a:lnTo>
                <a:lnTo>
                  <a:pt x="1584" y="15"/>
                </a:lnTo>
                <a:lnTo>
                  <a:pt x="1648" y="7"/>
                </a:lnTo>
                <a:lnTo>
                  <a:pt x="1717" y="2"/>
                </a:lnTo>
                <a:lnTo>
                  <a:pt x="179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Group 290"/>
          <p:cNvGrpSpPr>
            <a:grpSpLocks noChangeAspect="1"/>
          </p:cNvGrpSpPr>
          <p:nvPr/>
        </p:nvGrpSpPr>
        <p:grpSpPr bwMode="auto">
          <a:xfrm>
            <a:off x="1383995" y="1415187"/>
            <a:ext cx="528672" cy="474536"/>
            <a:chOff x="11542" y="9369"/>
            <a:chExt cx="459" cy="412"/>
          </a:xfrm>
          <a:solidFill>
            <a:srgbClr val="FFFFFF"/>
          </a:solidFill>
        </p:grpSpPr>
        <p:sp>
          <p:nvSpPr>
            <p:cNvPr id="20" name="Freeform 292"/>
            <p:cNvSpPr/>
            <p:nvPr/>
          </p:nvSpPr>
          <p:spPr bwMode="auto">
            <a:xfrm>
              <a:off x="11644" y="9447"/>
              <a:ext cx="357" cy="334"/>
            </a:xfrm>
            <a:custGeom>
              <a:avLst/>
              <a:gdLst>
                <a:gd name="T0" fmla="*/ 1493 w 2855"/>
                <a:gd name="T1" fmla="*/ 2 h 2676"/>
                <a:gd name="T2" fmla="*/ 1610 w 2855"/>
                <a:gd name="T3" fmla="*/ 15 h 2676"/>
                <a:gd name="T4" fmla="*/ 1708 w 2855"/>
                <a:gd name="T5" fmla="*/ 41 h 2676"/>
                <a:gd name="T6" fmla="*/ 1791 w 2855"/>
                <a:gd name="T7" fmla="*/ 78 h 2676"/>
                <a:gd name="T8" fmla="*/ 1858 w 2855"/>
                <a:gd name="T9" fmla="*/ 127 h 2676"/>
                <a:gd name="T10" fmla="*/ 1912 w 2855"/>
                <a:gd name="T11" fmla="*/ 185 h 2676"/>
                <a:gd name="T12" fmla="*/ 1955 w 2855"/>
                <a:gd name="T13" fmla="*/ 253 h 2676"/>
                <a:gd name="T14" fmla="*/ 1986 w 2855"/>
                <a:gd name="T15" fmla="*/ 329 h 2676"/>
                <a:gd name="T16" fmla="*/ 2009 w 2855"/>
                <a:gd name="T17" fmla="*/ 414 h 2676"/>
                <a:gd name="T18" fmla="*/ 2024 w 2855"/>
                <a:gd name="T19" fmla="*/ 505 h 2676"/>
                <a:gd name="T20" fmla="*/ 2033 w 2855"/>
                <a:gd name="T21" fmla="*/ 603 h 2676"/>
                <a:gd name="T22" fmla="*/ 2038 w 2855"/>
                <a:gd name="T23" fmla="*/ 707 h 2676"/>
                <a:gd name="T24" fmla="*/ 2040 w 2855"/>
                <a:gd name="T25" fmla="*/ 814 h 2676"/>
                <a:gd name="T26" fmla="*/ 2040 w 2855"/>
                <a:gd name="T27" fmla="*/ 926 h 2676"/>
                <a:gd name="T28" fmla="*/ 2028 w 2855"/>
                <a:gd name="T29" fmla="*/ 1073 h 2676"/>
                <a:gd name="T30" fmla="*/ 1992 w 2855"/>
                <a:gd name="T31" fmla="*/ 1214 h 2676"/>
                <a:gd name="T32" fmla="*/ 1937 w 2855"/>
                <a:gd name="T33" fmla="*/ 1349 h 2676"/>
                <a:gd name="T34" fmla="*/ 1865 w 2855"/>
                <a:gd name="T35" fmla="*/ 1469 h 2676"/>
                <a:gd name="T36" fmla="*/ 1779 w 2855"/>
                <a:gd name="T37" fmla="*/ 1575 h 2676"/>
                <a:gd name="T38" fmla="*/ 1683 w 2855"/>
                <a:gd name="T39" fmla="*/ 1658 h 2676"/>
                <a:gd name="T40" fmla="*/ 1632 w 2855"/>
                <a:gd name="T41" fmla="*/ 1861 h 2676"/>
                <a:gd name="T42" fmla="*/ 1825 w 2855"/>
                <a:gd name="T43" fmla="*/ 1884 h 2676"/>
                <a:gd name="T44" fmla="*/ 2007 w 2855"/>
                <a:gd name="T45" fmla="*/ 1923 h 2676"/>
                <a:gd name="T46" fmla="*/ 2177 w 2855"/>
                <a:gd name="T47" fmla="*/ 1975 h 2676"/>
                <a:gd name="T48" fmla="*/ 2332 w 2855"/>
                <a:gd name="T49" fmla="*/ 2038 h 2676"/>
                <a:gd name="T50" fmla="*/ 2471 w 2855"/>
                <a:gd name="T51" fmla="*/ 2114 h 2676"/>
                <a:gd name="T52" fmla="*/ 2592 w 2855"/>
                <a:gd name="T53" fmla="*/ 2199 h 2676"/>
                <a:gd name="T54" fmla="*/ 2692 w 2855"/>
                <a:gd name="T55" fmla="*/ 2292 h 2676"/>
                <a:gd name="T56" fmla="*/ 2770 w 2855"/>
                <a:gd name="T57" fmla="*/ 2394 h 2676"/>
                <a:gd name="T58" fmla="*/ 2824 w 2855"/>
                <a:gd name="T59" fmla="*/ 2503 h 2676"/>
                <a:gd name="T60" fmla="*/ 2852 w 2855"/>
                <a:gd name="T61" fmla="*/ 2617 h 2676"/>
                <a:gd name="T62" fmla="*/ 0 w 2855"/>
                <a:gd name="T63" fmla="*/ 2676 h 2676"/>
                <a:gd name="T64" fmla="*/ 15 w 2855"/>
                <a:gd name="T65" fmla="*/ 2559 h 2676"/>
                <a:gd name="T66" fmla="*/ 56 w 2855"/>
                <a:gd name="T67" fmla="*/ 2447 h 2676"/>
                <a:gd name="T68" fmla="*/ 122 w 2855"/>
                <a:gd name="T69" fmla="*/ 2342 h 2676"/>
                <a:gd name="T70" fmla="*/ 212 w 2855"/>
                <a:gd name="T71" fmla="*/ 2245 h 2676"/>
                <a:gd name="T72" fmla="*/ 322 w 2855"/>
                <a:gd name="T73" fmla="*/ 2154 h 2676"/>
                <a:gd name="T74" fmla="*/ 452 w 2855"/>
                <a:gd name="T75" fmla="*/ 2074 h 2676"/>
                <a:gd name="T76" fmla="*/ 600 w 2855"/>
                <a:gd name="T77" fmla="*/ 2005 h 2676"/>
                <a:gd name="T78" fmla="*/ 762 w 2855"/>
                <a:gd name="T79" fmla="*/ 1948 h 2676"/>
                <a:gd name="T80" fmla="*/ 939 w 2855"/>
                <a:gd name="T81" fmla="*/ 1902 h 2676"/>
                <a:gd name="T82" fmla="*/ 1126 w 2855"/>
                <a:gd name="T83" fmla="*/ 1871 h 2676"/>
                <a:gd name="T84" fmla="*/ 1225 w 2855"/>
                <a:gd name="T85" fmla="*/ 1691 h 2676"/>
                <a:gd name="T86" fmla="*/ 1124 w 2855"/>
                <a:gd name="T87" fmla="*/ 1619 h 2676"/>
                <a:gd name="T88" fmla="*/ 1032 w 2855"/>
                <a:gd name="T89" fmla="*/ 1525 h 2676"/>
                <a:gd name="T90" fmla="*/ 953 w 2855"/>
                <a:gd name="T91" fmla="*/ 1411 h 2676"/>
                <a:gd name="T92" fmla="*/ 890 w 2855"/>
                <a:gd name="T93" fmla="*/ 1283 h 2676"/>
                <a:gd name="T94" fmla="*/ 844 w 2855"/>
                <a:gd name="T95" fmla="*/ 1144 h 2676"/>
                <a:gd name="T96" fmla="*/ 820 w 2855"/>
                <a:gd name="T97" fmla="*/ 999 h 2676"/>
                <a:gd name="T98" fmla="*/ 817 w 2855"/>
                <a:gd name="T99" fmla="*/ 869 h 2676"/>
                <a:gd name="T100" fmla="*/ 817 w 2855"/>
                <a:gd name="T101" fmla="*/ 760 h 2676"/>
                <a:gd name="T102" fmla="*/ 820 w 2855"/>
                <a:gd name="T103" fmla="*/ 653 h 2676"/>
                <a:gd name="T104" fmla="*/ 827 w 2855"/>
                <a:gd name="T105" fmla="*/ 554 h 2676"/>
                <a:gd name="T106" fmla="*/ 839 w 2855"/>
                <a:gd name="T107" fmla="*/ 459 h 2676"/>
                <a:gd name="T108" fmla="*/ 858 w 2855"/>
                <a:gd name="T109" fmla="*/ 371 h 2676"/>
                <a:gd name="T110" fmla="*/ 885 w 2855"/>
                <a:gd name="T111" fmla="*/ 291 h 2676"/>
                <a:gd name="T112" fmla="*/ 921 w 2855"/>
                <a:gd name="T113" fmla="*/ 218 h 2676"/>
                <a:gd name="T114" fmla="*/ 969 w 2855"/>
                <a:gd name="T115" fmla="*/ 155 h 2676"/>
                <a:gd name="T116" fmla="*/ 1030 w 2855"/>
                <a:gd name="T117" fmla="*/ 101 h 2676"/>
                <a:gd name="T118" fmla="*/ 1105 w 2855"/>
                <a:gd name="T119" fmla="*/ 58 h 2676"/>
                <a:gd name="T120" fmla="*/ 1194 w 2855"/>
                <a:gd name="T121" fmla="*/ 26 h 2676"/>
                <a:gd name="T122" fmla="*/ 1302 w 2855"/>
                <a:gd name="T123" fmla="*/ 7 h 2676"/>
                <a:gd name="T124" fmla="*/ 1428 w 2855"/>
                <a:gd name="T125" fmla="*/ 0 h 2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55" h="2676">
                  <a:moveTo>
                    <a:pt x="1428" y="0"/>
                  </a:moveTo>
                  <a:lnTo>
                    <a:pt x="1493" y="2"/>
                  </a:lnTo>
                  <a:lnTo>
                    <a:pt x="1554" y="7"/>
                  </a:lnTo>
                  <a:lnTo>
                    <a:pt x="1610" y="15"/>
                  </a:lnTo>
                  <a:lnTo>
                    <a:pt x="1661" y="26"/>
                  </a:lnTo>
                  <a:lnTo>
                    <a:pt x="1708" y="41"/>
                  </a:lnTo>
                  <a:lnTo>
                    <a:pt x="1752" y="58"/>
                  </a:lnTo>
                  <a:lnTo>
                    <a:pt x="1791" y="78"/>
                  </a:lnTo>
                  <a:lnTo>
                    <a:pt x="1827" y="101"/>
                  </a:lnTo>
                  <a:lnTo>
                    <a:pt x="1858" y="127"/>
                  </a:lnTo>
                  <a:lnTo>
                    <a:pt x="1888" y="155"/>
                  </a:lnTo>
                  <a:lnTo>
                    <a:pt x="1912" y="185"/>
                  </a:lnTo>
                  <a:lnTo>
                    <a:pt x="1935" y="218"/>
                  </a:lnTo>
                  <a:lnTo>
                    <a:pt x="1955" y="253"/>
                  </a:lnTo>
                  <a:lnTo>
                    <a:pt x="1972" y="291"/>
                  </a:lnTo>
                  <a:lnTo>
                    <a:pt x="1986" y="329"/>
                  </a:lnTo>
                  <a:lnTo>
                    <a:pt x="1998" y="371"/>
                  </a:lnTo>
                  <a:lnTo>
                    <a:pt x="2009" y="414"/>
                  </a:lnTo>
                  <a:lnTo>
                    <a:pt x="2017" y="459"/>
                  </a:lnTo>
                  <a:lnTo>
                    <a:pt x="2024" y="505"/>
                  </a:lnTo>
                  <a:lnTo>
                    <a:pt x="2030" y="554"/>
                  </a:lnTo>
                  <a:lnTo>
                    <a:pt x="2033" y="603"/>
                  </a:lnTo>
                  <a:lnTo>
                    <a:pt x="2037" y="653"/>
                  </a:lnTo>
                  <a:lnTo>
                    <a:pt x="2038" y="707"/>
                  </a:lnTo>
                  <a:lnTo>
                    <a:pt x="2039" y="760"/>
                  </a:lnTo>
                  <a:lnTo>
                    <a:pt x="2040" y="814"/>
                  </a:lnTo>
                  <a:lnTo>
                    <a:pt x="2040" y="869"/>
                  </a:lnTo>
                  <a:lnTo>
                    <a:pt x="2040" y="926"/>
                  </a:lnTo>
                  <a:lnTo>
                    <a:pt x="2037" y="999"/>
                  </a:lnTo>
                  <a:lnTo>
                    <a:pt x="2028" y="1073"/>
                  </a:lnTo>
                  <a:lnTo>
                    <a:pt x="2012" y="1144"/>
                  </a:lnTo>
                  <a:lnTo>
                    <a:pt x="1992" y="1214"/>
                  </a:lnTo>
                  <a:lnTo>
                    <a:pt x="1967" y="1283"/>
                  </a:lnTo>
                  <a:lnTo>
                    <a:pt x="1937" y="1349"/>
                  </a:lnTo>
                  <a:lnTo>
                    <a:pt x="1902" y="1411"/>
                  </a:lnTo>
                  <a:lnTo>
                    <a:pt x="1865" y="1469"/>
                  </a:lnTo>
                  <a:lnTo>
                    <a:pt x="1824" y="1525"/>
                  </a:lnTo>
                  <a:lnTo>
                    <a:pt x="1779" y="1575"/>
                  </a:lnTo>
                  <a:lnTo>
                    <a:pt x="1732" y="1619"/>
                  </a:lnTo>
                  <a:lnTo>
                    <a:pt x="1683" y="1658"/>
                  </a:lnTo>
                  <a:lnTo>
                    <a:pt x="1632" y="1691"/>
                  </a:lnTo>
                  <a:lnTo>
                    <a:pt x="1632" y="1861"/>
                  </a:lnTo>
                  <a:lnTo>
                    <a:pt x="1730" y="1871"/>
                  </a:lnTo>
                  <a:lnTo>
                    <a:pt x="1825" y="1884"/>
                  </a:lnTo>
                  <a:lnTo>
                    <a:pt x="1918" y="1902"/>
                  </a:lnTo>
                  <a:lnTo>
                    <a:pt x="2007" y="1923"/>
                  </a:lnTo>
                  <a:lnTo>
                    <a:pt x="2094" y="1948"/>
                  </a:lnTo>
                  <a:lnTo>
                    <a:pt x="2177" y="1975"/>
                  </a:lnTo>
                  <a:lnTo>
                    <a:pt x="2257" y="2005"/>
                  </a:lnTo>
                  <a:lnTo>
                    <a:pt x="2332" y="2038"/>
                  </a:lnTo>
                  <a:lnTo>
                    <a:pt x="2404" y="2074"/>
                  </a:lnTo>
                  <a:lnTo>
                    <a:pt x="2471" y="2114"/>
                  </a:lnTo>
                  <a:lnTo>
                    <a:pt x="2534" y="2154"/>
                  </a:lnTo>
                  <a:lnTo>
                    <a:pt x="2592" y="2199"/>
                  </a:lnTo>
                  <a:lnTo>
                    <a:pt x="2645" y="2245"/>
                  </a:lnTo>
                  <a:lnTo>
                    <a:pt x="2692" y="2292"/>
                  </a:lnTo>
                  <a:lnTo>
                    <a:pt x="2734" y="2342"/>
                  </a:lnTo>
                  <a:lnTo>
                    <a:pt x="2770" y="2394"/>
                  </a:lnTo>
                  <a:lnTo>
                    <a:pt x="2800" y="2447"/>
                  </a:lnTo>
                  <a:lnTo>
                    <a:pt x="2824" y="2503"/>
                  </a:lnTo>
                  <a:lnTo>
                    <a:pt x="2842" y="2559"/>
                  </a:lnTo>
                  <a:lnTo>
                    <a:pt x="2852" y="2617"/>
                  </a:lnTo>
                  <a:lnTo>
                    <a:pt x="2855" y="2676"/>
                  </a:lnTo>
                  <a:lnTo>
                    <a:pt x="0" y="2676"/>
                  </a:lnTo>
                  <a:lnTo>
                    <a:pt x="5" y="2617"/>
                  </a:lnTo>
                  <a:lnTo>
                    <a:pt x="15" y="2559"/>
                  </a:lnTo>
                  <a:lnTo>
                    <a:pt x="32" y="2503"/>
                  </a:lnTo>
                  <a:lnTo>
                    <a:pt x="56" y="2447"/>
                  </a:lnTo>
                  <a:lnTo>
                    <a:pt x="87" y="2394"/>
                  </a:lnTo>
                  <a:lnTo>
                    <a:pt x="122" y="2342"/>
                  </a:lnTo>
                  <a:lnTo>
                    <a:pt x="164" y="2292"/>
                  </a:lnTo>
                  <a:lnTo>
                    <a:pt x="212" y="2245"/>
                  </a:lnTo>
                  <a:lnTo>
                    <a:pt x="265" y="2199"/>
                  </a:lnTo>
                  <a:lnTo>
                    <a:pt x="322" y="2154"/>
                  </a:lnTo>
                  <a:lnTo>
                    <a:pt x="385" y="2114"/>
                  </a:lnTo>
                  <a:lnTo>
                    <a:pt x="452" y="2074"/>
                  </a:lnTo>
                  <a:lnTo>
                    <a:pt x="523" y="2038"/>
                  </a:lnTo>
                  <a:lnTo>
                    <a:pt x="600" y="2005"/>
                  </a:lnTo>
                  <a:lnTo>
                    <a:pt x="679" y="1975"/>
                  </a:lnTo>
                  <a:lnTo>
                    <a:pt x="762" y="1948"/>
                  </a:lnTo>
                  <a:lnTo>
                    <a:pt x="849" y="1923"/>
                  </a:lnTo>
                  <a:lnTo>
                    <a:pt x="939" y="1902"/>
                  </a:lnTo>
                  <a:lnTo>
                    <a:pt x="1031" y="1884"/>
                  </a:lnTo>
                  <a:lnTo>
                    <a:pt x="1126" y="1871"/>
                  </a:lnTo>
                  <a:lnTo>
                    <a:pt x="1225" y="1861"/>
                  </a:lnTo>
                  <a:lnTo>
                    <a:pt x="1225" y="1691"/>
                  </a:lnTo>
                  <a:lnTo>
                    <a:pt x="1173" y="1658"/>
                  </a:lnTo>
                  <a:lnTo>
                    <a:pt x="1124" y="1619"/>
                  </a:lnTo>
                  <a:lnTo>
                    <a:pt x="1077" y="1575"/>
                  </a:lnTo>
                  <a:lnTo>
                    <a:pt x="1032" y="1525"/>
                  </a:lnTo>
                  <a:lnTo>
                    <a:pt x="992" y="1469"/>
                  </a:lnTo>
                  <a:lnTo>
                    <a:pt x="953" y="1411"/>
                  </a:lnTo>
                  <a:lnTo>
                    <a:pt x="920" y="1349"/>
                  </a:lnTo>
                  <a:lnTo>
                    <a:pt x="890" y="1283"/>
                  </a:lnTo>
                  <a:lnTo>
                    <a:pt x="864" y="1214"/>
                  </a:lnTo>
                  <a:lnTo>
                    <a:pt x="844" y="1144"/>
                  </a:lnTo>
                  <a:lnTo>
                    <a:pt x="829" y="1073"/>
                  </a:lnTo>
                  <a:lnTo>
                    <a:pt x="820" y="999"/>
                  </a:lnTo>
                  <a:lnTo>
                    <a:pt x="817" y="926"/>
                  </a:lnTo>
                  <a:lnTo>
                    <a:pt x="817" y="869"/>
                  </a:lnTo>
                  <a:lnTo>
                    <a:pt x="817" y="814"/>
                  </a:lnTo>
                  <a:lnTo>
                    <a:pt x="817" y="760"/>
                  </a:lnTo>
                  <a:lnTo>
                    <a:pt x="818" y="707"/>
                  </a:lnTo>
                  <a:lnTo>
                    <a:pt x="820" y="653"/>
                  </a:lnTo>
                  <a:lnTo>
                    <a:pt x="824" y="603"/>
                  </a:lnTo>
                  <a:lnTo>
                    <a:pt x="827" y="554"/>
                  </a:lnTo>
                  <a:lnTo>
                    <a:pt x="833" y="505"/>
                  </a:lnTo>
                  <a:lnTo>
                    <a:pt x="839" y="459"/>
                  </a:lnTo>
                  <a:lnTo>
                    <a:pt x="847" y="414"/>
                  </a:lnTo>
                  <a:lnTo>
                    <a:pt x="858" y="371"/>
                  </a:lnTo>
                  <a:lnTo>
                    <a:pt x="871" y="329"/>
                  </a:lnTo>
                  <a:lnTo>
                    <a:pt x="885" y="291"/>
                  </a:lnTo>
                  <a:lnTo>
                    <a:pt x="902" y="253"/>
                  </a:lnTo>
                  <a:lnTo>
                    <a:pt x="921" y="218"/>
                  </a:lnTo>
                  <a:lnTo>
                    <a:pt x="943" y="185"/>
                  </a:lnTo>
                  <a:lnTo>
                    <a:pt x="969" y="155"/>
                  </a:lnTo>
                  <a:lnTo>
                    <a:pt x="997" y="127"/>
                  </a:lnTo>
                  <a:lnTo>
                    <a:pt x="1030" y="101"/>
                  </a:lnTo>
                  <a:lnTo>
                    <a:pt x="1065" y="78"/>
                  </a:lnTo>
                  <a:lnTo>
                    <a:pt x="1105" y="58"/>
                  </a:lnTo>
                  <a:lnTo>
                    <a:pt x="1147" y="41"/>
                  </a:lnTo>
                  <a:lnTo>
                    <a:pt x="1194" y="26"/>
                  </a:lnTo>
                  <a:lnTo>
                    <a:pt x="1246" y="15"/>
                  </a:lnTo>
                  <a:lnTo>
                    <a:pt x="1302" y="7"/>
                  </a:lnTo>
                  <a:lnTo>
                    <a:pt x="1362" y="2"/>
                  </a:lnTo>
                  <a:lnTo>
                    <a:pt x="14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93"/>
            <p:cNvSpPr/>
            <p:nvPr/>
          </p:nvSpPr>
          <p:spPr bwMode="auto">
            <a:xfrm>
              <a:off x="11542" y="9369"/>
              <a:ext cx="251" cy="335"/>
            </a:xfrm>
            <a:custGeom>
              <a:avLst/>
              <a:gdLst>
                <a:gd name="T0" fmla="*/ 1427 w 2007"/>
                <a:gd name="T1" fmla="*/ 0 h 2675"/>
                <a:gd name="T2" fmla="*/ 1552 w 2007"/>
                <a:gd name="T3" fmla="*/ 7 h 2675"/>
                <a:gd name="T4" fmla="*/ 1660 w 2007"/>
                <a:gd name="T5" fmla="*/ 26 h 2675"/>
                <a:gd name="T6" fmla="*/ 1749 w 2007"/>
                <a:gd name="T7" fmla="*/ 56 h 2675"/>
                <a:gd name="T8" fmla="*/ 1823 w 2007"/>
                <a:gd name="T9" fmla="*/ 99 h 2675"/>
                <a:gd name="T10" fmla="*/ 1884 w 2007"/>
                <a:gd name="T11" fmla="*/ 151 h 2675"/>
                <a:gd name="T12" fmla="*/ 1932 w 2007"/>
                <a:gd name="T13" fmla="*/ 214 h 2675"/>
                <a:gd name="T14" fmla="*/ 1969 w 2007"/>
                <a:gd name="T15" fmla="*/ 285 h 2675"/>
                <a:gd name="T16" fmla="*/ 1996 w 2007"/>
                <a:gd name="T17" fmla="*/ 365 h 2675"/>
                <a:gd name="T18" fmla="*/ 1942 w 2007"/>
                <a:gd name="T19" fmla="*/ 423 h 2675"/>
                <a:gd name="T20" fmla="*/ 1824 w 2007"/>
                <a:gd name="T21" fmla="*/ 464 h 2675"/>
                <a:gd name="T22" fmla="*/ 1721 w 2007"/>
                <a:gd name="T23" fmla="*/ 522 h 2675"/>
                <a:gd name="T24" fmla="*/ 1633 w 2007"/>
                <a:gd name="T25" fmla="*/ 597 h 2675"/>
                <a:gd name="T26" fmla="*/ 1559 w 2007"/>
                <a:gd name="T27" fmla="*/ 686 h 2675"/>
                <a:gd name="T28" fmla="*/ 1500 w 2007"/>
                <a:gd name="T29" fmla="*/ 791 h 2675"/>
                <a:gd name="T30" fmla="*/ 1452 w 2007"/>
                <a:gd name="T31" fmla="*/ 924 h 2675"/>
                <a:gd name="T32" fmla="*/ 1424 w 2007"/>
                <a:gd name="T33" fmla="*/ 1069 h 2675"/>
                <a:gd name="T34" fmla="*/ 1408 w 2007"/>
                <a:gd name="T35" fmla="*/ 1221 h 2675"/>
                <a:gd name="T36" fmla="*/ 1402 w 2007"/>
                <a:gd name="T37" fmla="*/ 1379 h 2675"/>
                <a:gd name="T38" fmla="*/ 1402 w 2007"/>
                <a:gd name="T39" fmla="*/ 1543 h 2675"/>
                <a:gd name="T40" fmla="*/ 1415 w 2007"/>
                <a:gd name="T41" fmla="*/ 1708 h 2675"/>
                <a:gd name="T42" fmla="*/ 1452 w 2007"/>
                <a:gd name="T43" fmla="*/ 1872 h 2675"/>
                <a:gd name="T44" fmla="*/ 1511 w 2007"/>
                <a:gd name="T45" fmla="*/ 2031 h 2675"/>
                <a:gd name="T46" fmla="*/ 1589 w 2007"/>
                <a:gd name="T47" fmla="*/ 2176 h 2675"/>
                <a:gd name="T48" fmla="*/ 1679 w 2007"/>
                <a:gd name="T49" fmla="*/ 2299 h 2675"/>
                <a:gd name="T50" fmla="*/ 1478 w 2007"/>
                <a:gd name="T51" fmla="*/ 2353 h 2675"/>
                <a:gd name="T52" fmla="*/ 1291 w 2007"/>
                <a:gd name="T53" fmla="*/ 2423 h 2675"/>
                <a:gd name="T54" fmla="*/ 1121 w 2007"/>
                <a:gd name="T55" fmla="*/ 2509 h 2675"/>
                <a:gd name="T56" fmla="*/ 988 w 2007"/>
                <a:gd name="T57" fmla="*/ 2595 h 2675"/>
                <a:gd name="T58" fmla="*/ 889 w 2007"/>
                <a:gd name="T59" fmla="*/ 2675 h 2675"/>
                <a:gd name="T60" fmla="*/ 3 w 2007"/>
                <a:gd name="T61" fmla="*/ 2617 h 2675"/>
                <a:gd name="T62" fmla="*/ 31 w 2007"/>
                <a:gd name="T63" fmla="*/ 2502 h 2675"/>
                <a:gd name="T64" fmla="*/ 85 w 2007"/>
                <a:gd name="T65" fmla="*/ 2394 h 2675"/>
                <a:gd name="T66" fmla="*/ 164 w 2007"/>
                <a:gd name="T67" fmla="*/ 2292 h 2675"/>
                <a:gd name="T68" fmla="*/ 263 w 2007"/>
                <a:gd name="T69" fmla="*/ 2198 h 2675"/>
                <a:gd name="T70" fmla="*/ 384 w 2007"/>
                <a:gd name="T71" fmla="*/ 2114 h 2675"/>
                <a:gd name="T72" fmla="*/ 523 w 2007"/>
                <a:gd name="T73" fmla="*/ 2038 h 2675"/>
                <a:gd name="T74" fmla="*/ 679 w 2007"/>
                <a:gd name="T75" fmla="*/ 1975 h 2675"/>
                <a:gd name="T76" fmla="*/ 848 w 2007"/>
                <a:gd name="T77" fmla="*/ 1923 h 2675"/>
                <a:gd name="T78" fmla="*/ 1030 w 2007"/>
                <a:gd name="T79" fmla="*/ 1884 h 2675"/>
                <a:gd name="T80" fmla="*/ 1223 w 2007"/>
                <a:gd name="T81" fmla="*/ 1860 h 2675"/>
                <a:gd name="T82" fmla="*/ 1173 w 2007"/>
                <a:gd name="T83" fmla="*/ 1658 h 2675"/>
                <a:gd name="T84" fmla="*/ 1076 w 2007"/>
                <a:gd name="T85" fmla="*/ 1574 h 2675"/>
                <a:gd name="T86" fmla="*/ 991 w 2007"/>
                <a:gd name="T87" fmla="*/ 1469 h 2675"/>
                <a:gd name="T88" fmla="*/ 918 w 2007"/>
                <a:gd name="T89" fmla="*/ 1348 h 2675"/>
                <a:gd name="T90" fmla="*/ 864 w 2007"/>
                <a:gd name="T91" fmla="*/ 1214 h 2675"/>
                <a:gd name="T92" fmla="*/ 828 w 2007"/>
                <a:gd name="T93" fmla="*/ 1071 h 2675"/>
                <a:gd name="T94" fmla="*/ 815 w 2007"/>
                <a:gd name="T95" fmla="*/ 926 h 2675"/>
                <a:gd name="T96" fmla="*/ 816 w 2007"/>
                <a:gd name="T97" fmla="*/ 814 h 2675"/>
                <a:gd name="T98" fmla="*/ 818 w 2007"/>
                <a:gd name="T99" fmla="*/ 705 h 2675"/>
                <a:gd name="T100" fmla="*/ 822 w 2007"/>
                <a:gd name="T101" fmla="*/ 602 h 2675"/>
                <a:gd name="T102" fmla="*/ 832 w 2007"/>
                <a:gd name="T103" fmla="*/ 505 h 2675"/>
                <a:gd name="T104" fmla="*/ 847 w 2007"/>
                <a:gd name="T105" fmla="*/ 414 h 2675"/>
                <a:gd name="T106" fmla="*/ 869 w 2007"/>
                <a:gd name="T107" fmla="*/ 329 h 2675"/>
                <a:gd name="T108" fmla="*/ 900 w 2007"/>
                <a:gd name="T109" fmla="*/ 252 h 2675"/>
                <a:gd name="T110" fmla="*/ 943 w 2007"/>
                <a:gd name="T111" fmla="*/ 184 h 2675"/>
                <a:gd name="T112" fmla="*/ 997 w 2007"/>
                <a:gd name="T113" fmla="*/ 126 h 2675"/>
                <a:gd name="T114" fmla="*/ 1064 w 2007"/>
                <a:gd name="T115" fmla="*/ 78 h 2675"/>
                <a:gd name="T116" fmla="*/ 1147 w 2007"/>
                <a:gd name="T117" fmla="*/ 41 h 2675"/>
                <a:gd name="T118" fmla="*/ 1245 w 2007"/>
                <a:gd name="T119" fmla="*/ 15 h 2675"/>
                <a:gd name="T120" fmla="*/ 1362 w 2007"/>
                <a:gd name="T121" fmla="*/ 1 h 2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07" h="2675">
                  <a:moveTo>
                    <a:pt x="1427" y="0"/>
                  </a:moveTo>
                  <a:lnTo>
                    <a:pt x="1427" y="0"/>
                  </a:lnTo>
                  <a:lnTo>
                    <a:pt x="1492" y="1"/>
                  </a:lnTo>
                  <a:lnTo>
                    <a:pt x="1552" y="7"/>
                  </a:lnTo>
                  <a:lnTo>
                    <a:pt x="1608" y="15"/>
                  </a:lnTo>
                  <a:lnTo>
                    <a:pt x="1660" y="26"/>
                  </a:lnTo>
                  <a:lnTo>
                    <a:pt x="1707" y="39"/>
                  </a:lnTo>
                  <a:lnTo>
                    <a:pt x="1749" y="56"/>
                  </a:lnTo>
                  <a:lnTo>
                    <a:pt x="1789" y="77"/>
                  </a:lnTo>
                  <a:lnTo>
                    <a:pt x="1823" y="99"/>
                  </a:lnTo>
                  <a:lnTo>
                    <a:pt x="1856" y="124"/>
                  </a:lnTo>
                  <a:lnTo>
                    <a:pt x="1884" y="151"/>
                  </a:lnTo>
                  <a:lnTo>
                    <a:pt x="1910" y="182"/>
                  </a:lnTo>
                  <a:lnTo>
                    <a:pt x="1932" y="214"/>
                  </a:lnTo>
                  <a:lnTo>
                    <a:pt x="1952" y="249"/>
                  </a:lnTo>
                  <a:lnTo>
                    <a:pt x="1969" y="285"/>
                  </a:lnTo>
                  <a:lnTo>
                    <a:pt x="1984" y="324"/>
                  </a:lnTo>
                  <a:lnTo>
                    <a:pt x="1996" y="365"/>
                  </a:lnTo>
                  <a:lnTo>
                    <a:pt x="2007" y="407"/>
                  </a:lnTo>
                  <a:lnTo>
                    <a:pt x="1942" y="423"/>
                  </a:lnTo>
                  <a:lnTo>
                    <a:pt x="1882" y="442"/>
                  </a:lnTo>
                  <a:lnTo>
                    <a:pt x="1824" y="464"/>
                  </a:lnTo>
                  <a:lnTo>
                    <a:pt x="1771" y="492"/>
                  </a:lnTo>
                  <a:lnTo>
                    <a:pt x="1721" y="522"/>
                  </a:lnTo>
                  <a:lnTo>
                    <a:pt x="1676" y="557"/>
                  </a:lnTo>
                  <a:lnTo>
                    <a:pt x="1633" y="597"/>
                  </a:lnTo>
                  <a:lnTo>
                    <a:pt x="1594" y="640"/>
                  </a:lnTo>
                  <a:lnTo>
                    <a:pt x="1559" y="686"/>
                  </a:lnTo>
                  <a:lnTo>
                    <a:pt x="1528" y="737"/>
                  </a:lnTo>
                  <a:lnTo>
                    <a:pt x="1500" y="791"/>
                  </a:lnTo>
                  <a:lnTo>
                    <a:pt x="1473" y="857"/>
                  </a:lnTo>
                  <a:lnTo>
                    <a:pt x="1452" y="924"/>
                  </a:lnTo>
                  <a:lnTo>
                    <a:pt x="1436" y="996"/>
                  </a:lnTo>
                  <a:lnTo>
                    <a:pt x="1424" y="1069"/>
                  </a:lnTo>
                  <a:lnTo>
                    <a:pt x="1415" y="1144"/>
                  </a:lnTo>
                  <a:lnTo>
                    <a:pt x="1408" y="1221"/>
                  </a:lnTo>
                  <a:lnTo>
                    <a:pt x="1404" y="1299"/>
                  </a:lnTo>
                  <a:lnTo>
                    <a:pt x="1402" y="1379"/>
                  </a:lnTo>
                  <a:lnTo>
                    <a:pt x="1402" y="1460"/>
                  </a:lnTo>
                  <a:lnTo>
                    <a:pt x="1402" y="1543"/>
                  </a:lnTo>
                  <a:lnTo>
                    <a:pt x="1406" y="1625"/>
                  </a:lnTo>
                  <a:lnTo>
                    <a:pt x="1415" y="1708"/>
                  </a:lnTo>
                  <a:lnTo>
                    <a:pt x="1430" y="1790"/>
                  </a:lnTo>
                  <a:lnTo>
                    <a:pt x="1452" y="1872"/>
                  </a:lnTo>
                  <a:lnTo>
                    <a:pt x="1478" y="1952"/>
                  </a:lnTo>
                  <a:lnTo>
                    <a:pt x="1511" y="2031"/>
                  </a:lnTo>
                  <a:lnTo>
                    <a:pt x="1550" y="2109"/>
                  </a:lnTo>
                  <a:lnTo>
                    <a:pt x="1589" y="2176"/>
                  </a:lnTo>
                  <a:lnTo>
                    <a:pt x="1633" y="2239"/>
                  </a:lnTo>
                  <a:lnTo>
                    <a:pt x="1679" y="2299"/>
                  </a:lnTo>
                  <a:lnTo>
                    <a:pt x="1577" y="2324"/>
                  </a:lnTo>
                  <a:lnTo>
                    <a:pt x="1478" y="2353"/>
                  </a:lnTo>
                  <a:lnTo>
                    <a:pt x="1383" y="2386"/>
                  </a:lnTo>
                  <a:lnTo>
                    <a:pt x="1291" y="2423"/>
                  </a:lnTo>
                  <a:lnTo>
                    <a:pt x="1204" y="2464"/>
                  </a:lnTo>
                  <a:lnTo>
                    <a:pt x="1121" y="2509"/>
                  </a:lnTo>
                  <a:lnTo>
                    <a:pt x="1043" y="2557"/>
                  </a:lnTo>
                  <a:lnTo>
                    <a:pt x="988" y="2595"/>
                  </a:lnTo>
                  <a:lnTo>
                    <a:pt x="936" y="2635"/>
                  </a:lnTo>
                  <a:lnTo>
                    <a:pt x="889" y="2675"/>
                  </a:lnTo>
                  <a:lnTo>
                    <a:pt x="0" y="2675"/>
                  </a:lnTo>
                  <a:lnTo>
                    <a:pt x="3" y="2617"/>
                  </a:lnTo>
                  <a:lnTo>
                    <a:pt x="15" y="2559"/>
                  </a:lnTo>
                  <a:lnTo>
                    <a:pt x="31" y="2502"/>
                  </a:lnTo>
                  <a:lnTo>
                    <a:pt x="55" y="2447"/>
                  </a:lnTo>
                  <a:lnTo>
                    <a:pt x="85" y="2394"/>
                  </a:lnTo>
                  <a:lnTo>
                    <a:pt x="122" y="2342"/>
                  </a:lnTo>
                  <a:lnTo>
                    <a:pt x="164" y="2292"/>
                  </a:lnTo>
                  <a:lnTo>
                    <a:pt x="211" y="2244"/>
                  </a:lnTo>
                  <a:lnTo>
                    <a:pt x="263" y="2198"/>
                  </a:lnTo>
                  <a:lnTo>
                    <a:pt x="321" y="2154"/>
                  </a:lnTo>
                  <a:lnTo>
                    <a:pt x="384" y="2114"/>
                  </a:lnTo>
                  <a:lnTo>
                    <a:pt x="451" y="2074"/>
                  </a:lnTo>
                  <a:lnTo>
                    <a:pt x="523" y="2038"/>
                  </a:lnTo>
                  <a:lnTo>
                    <a:pt x="599" y="2005"/>
                  </a:lnTo>
                  <a:lnTo>
                    <a:pt x="679" y="1975"/>
                  </a:lnTo>
                  <a:lnTo>
                    <a:pt x="762" y="1946"/>
                  </a:lnTo>
                  <a:lnTo>
                    <a:pt x="848" y="1923"/>
                  </a:lnTo>
                  <a:lnTo>
                    <a:pt x="937" y="1901"/>
                  </a:lnTo>
                  <a:lnTo>
                    <a:pt x="1030" y="1884"/>
                  </a:lnTo>
                  <a:lnTo>
                    <a:pt x="1126" y="1871"/>
                  </a:lnTo>
                  <a:lnTo>
                    <a:pt x="1223" y="1860"/>
                  </a:lnTo>
                  <a:lnTo>
                    <a:pt x="1223" y="1691"/>
                  </a:lnTo>
                  <a:lnTo>
                    <a:pt x="1173" y="1658"/>
                  </a:lnTo>
                  <a:lnTo>
                    <a:pt x="1123" y="1619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1" y="1469"/>
                  </a:lnTo>
                  <a:lnTo>
                    <a:pt x="953" y="1411"/>
                  </a:lnTo>
                  <a:lnTo>
                    <a:pt x="918" y="1348"/>
                  </a:lnTo>
                  <a:lnTo>
                    <a:pt x="889" y="1283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1"/>
                  </a:lnTo>
                  <a:lnTo>
                    <a:pt x="819" y="999"/>
                  </a:lnTo>
                  <a:lnTo>
                    <a:pt x="815" y="926"/>
                  </a:lnTo>
                  <a:lnTo>
                    <a:pt x="815" y="869"/>
                  </a:lnTo>
                  <a:lnTo>
                    <a:pt x="816" y="814"/>
                  </a:lnTo>
                  <a:lnTo>
                    <a:pt x="816" y="759"/>
                  </a:lnTo>
                  <a:lnTo>
                    <a:pt x="818" y="705"/>
                  </a:lnTo>
                  <a:lnTo>
                    <a:pt x="820" y="653"/>
                  </a:lnTo>
                  <a:lnTo>
                    <a:pt x="822" y="602"/>
                  </a:lnTo>
                  <a:lnTo>
                    <a:pt x="827" y="553"/>
                  </a:lnTo>
                  <a:lnTo>
                    <a:pt x="832" y="505"/>
                  </a:lnTo>
                  <a:lnTo>
                    <a:pt x="839" y="458"/>
                  </a:lnTo>
                  <a:lnTo>
                    <a:pt x="847" y="414"/>
                  </a:lnTo>
                  <a:lnTo>
                    <a:pt x="857" y="371"/>
                  </a:lnTo>
                  <a:lnTo>
                    <a:pt x="869" y="329"/>
                  </a:lnTo>
                  <a:lnTo>
                    <a:pt x="884" y="289"/>
                  </a:lnTo>
                  <a:lnTo>
                    <a:pt x="900" y="252"/>
                  </a:lnTo>
                  <a:lnTo>
                    <a:pt x="921" y="217"/>
                  </a:lnTo>
                  <a:lnTo>
                    <a:pt x="943" y="184"/>
                  </a:lnTo>
                  <a:lnTo>
                    <a:pt x="969" y="154"/>
                  </a:lnTo>
                  <a:lnTo>
                    <a:pt x="997" y="126"/>
                  </a:lnTo>
                  <a:lnTo>
                    <a:pt x="1029" y="100"/>
                  </a:lnTo>
                  <a:lnTo>
                    <a:pt x="1064" y="78"/>
                  </a:lnTo>
                  <a:lnTo>
                    <a:pt x="1103" y="58"/>
                  </a:lnTo>
                  <a:lnTo>
                    <a:pt x="1147" y="41"/>
                  </a:lnTo>
                  <a:lnTo>
                    <a:pt x="1194" y="26"/>
                  </a:lnTo>
                  <a:lnTo>
                    <a:pt x="1245" y="15"/>
                  </a:lnTo>
                  <a:lnTo>
                    <a:pt x="1301" y="7"/>
                  </a:lnTo>
                  <a:lnTo>
                    <a:pt x="1362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Group 301"/>
          <p:cNvGrpSpPr>
            <a:grpSpLocks noChangeAspect="1"/>
          </p:cNvGrpSpPr>
          <p:nvPr/>
        </p:nvGrpSpPr>
        <p:grpSpPr bwMode="auto">
          <a:xfrm>
            <a:off x="613553" y="1415187"/>
            <a:ext cx="469931" cy="474536"/>
            <a:chOff x="11400" y="9906"/>
            <a:chExt cx="408" cy="412"/>
          </a:xfrm>
          <a:solidFill>
            <a:srgbClr val="FFFFFF"/>
          </a:solidFill>
        </p:grpSpPr>
        <p:sp>
          <p:nvSpPr>
            <p:cNvPr id="23" name="Freeform 303"/>
            <p:cNvSpPr/>
            <p:nvPr/>
          </p:nvSpPr>
          <p:spPr bwMode="auto">
            <a:xfrm>
              <a:off x="11604" y="10151"/>
              <a:ext cx="204" cy="167"/>
            </a:xfrm>
            <a:custGeom>
              <a:avLst/>
              <a:gdLst>
                <a:gd name="T0" fmla="*/ 1427 w 1631"/>
                <a:gd name="T1" fmla="*/ 0 h 1337"/>
                <a:gd name="T2" fmla="*/ 1631 w 1631"/>
                <a:gd name="T3" fmla="*/ 205 h 1337"/>
                <a:gd name="T4" fmla="*/ 509 w 1631"/>
                <a:gd name="T5" fmla="*/ 1337 h 1337"/>
                <a:gd name="T6" fmla="*/ 0 w 1631"/>
                <a:gd name="T7" fmla="*/ 823 h 1337"/>
                <a:gd name="T8" fmla="*/ 204 w 1631"/>
                <a:gd name="T9" fmla="*/ 616 h 1337"/>
                <a:gd name="T10" fmla="*/ 509 w 1631"/>
                <a:gd name="T11" fmla="*/ 925 h 1337"/>
                <a:gd name="T12" fmla="*/ 1427 w 1631"/>
                <a:gd name="T13" fmla="*/ 0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1" h="1337">
                  <a:moveTo>
                    <a:pt x="1427" y="0"/>
                  </a:moveTo>
                  <a:lnTo>
                    <a:pt x="1631" y="205"/>
                  </a:lnTo>
                  <a:lnTo>
                    <a:pt x="509" y="1337"/>
                  </a:lnTo>
                  <a:lnTo>
                    <a:pt x="0" y="823"/>
                  </a:lnTo>
                  <a:lnTo>
                    <a:pt x="204" y="616"/>
                  </a:lnTo>
                  <a:lnTo>
                    <a:pt x="509" y="925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04"/>
            <p:cNvSpPr/>
            <p:nvPr/>
          </p:nvSpPr>
          <p:spPr bwMode="auto">
            <a:xfrm>
              <a:off x="11400" y="9906"/>
              <a:ext cx="306" cy="335"/>
            </a:xfrm>
            <a:custGeom>
              <a:avLst/>
              <a:gdLst>
                <a:gd name="T0" fmla="*/ 1427 w 2446"/>
                <a:gd name="T1" fmla="*/ 0 h 2674"/>
                <a:gd name="T2" fmla="*/ 1549 w 2446"/>
                <a:gd name="T3" fmla="*/ 6 h 2674"/>
                <a:gd name="T4" fmla="*/ 1653 w 2446"/>
                <a:gd name="T5" fmla="*/ 23 h 2674"/>
                <a:gd name="T6" fmla="*/ 1742 w 2446"/>
                <a:gd name="T7" fmla="*/ 53 h 2674"/>
                <a:gd name="T8" fmla="*/ 1816 w 2446"/>
                <a:gd name="T9" fmla="*/ 94 h 2674"/>
                <a:gd name="T10" fmla="*/ 1876 w 2446"/>
                <a:gd name="T11" fmla="*/ 143 h 2674"/>
                <a:gd name="T12" fmla="*/ 1925 w 2446"/>
                <a:gd name="T13" fmla="*/ 203 h 2674"/>
                <a:gd name="T14" fmla="*/ 1962 w 2446"/>
                <a:gd name="T15" fmla="*/ 270 h 2674"/>
                <a:gd name="T16" fmla="*/ 1991 w 2446"/>
                <a:gd name="T17" fmla="*/ 347 h 2674"/>
                <a:gd name="T18" fmla="*/ 2011 w 2446"/>
                <a:gd name="T19" fmla="*/ 429 h 2674"/>
                <a:gd name="T20" fmla="*/ 2025 w 2446"/>
                <a:gd name="T21" fmla="*/ 518 h 2674"/>
                <a:gd name="T22" fmla="*/ 2033 w 2446"/>
                <a:gd name="T23" fmla="*/ 613 h 2674"/>
                <a:gd name="T24" fmla="*/ 2037 w 2446"/>
                <a:gd name="T25" fmla="*/ 713 h 2674"/>
                <a:gd name="T26" fmla="*/ 2038 w 2446"/>
                <a:gd name="T27" fmla="*/ 818 h 2674"/>
                <a:gd name="T28" fmla="*/ 2039 w 2446"/>
                <a:gd name="T29" fmla="*/ 925 h 2674"/>
                <a:gd name="T30" fmla="*/ 2026 w 2446"/>
                <a:gd name="T31" fmla="*/ 1072 h 2674"/>
                <a:gd name="T32" fmla="*/ 1991 w 2446"/>
                <a:gd name="T33" fmla="*/ 1214 h 2674"/>
                <a:gd name="T34" fmla="*/ 1936 w 2446"/>
                <a:gd name="T35" fmla="*/ 1347 h 2674"/>
                <a:gd name="T36" fmla="*/ 1864 w 2446"/>
                <a:gd name="T37" fmla="*/ 1469 h 2674"/>
                <a:gd name="T38" fmla="*/ 1778 w 2446"/>
                <a:gd name="T39" fmla="*/ 1574 h 2674"/>
                <a:gd name="T40" fmla="*/ 1682 w 2446"/>
                <a:gd name="T41" fmla="*/ 1657 h 2674"/>
                <a:gd name="T42" fmla="*/ 1631 w 2446"/>
                <a:gd name="T43" fmla="*/ 1860 h 2674"/>
                <a:gd name="T44" fmla="*/ 1838 w 2446"/>
                <a:gd name="T45" fmla="*/ 1885 h 2674"/>
                <a:gd name="T46" fmla="*/ 2031 w 2446"/>
                <a:gd name="T47" fmla="*/ 1929 h 2674"/>
                <a:gd name="T48" fmla="*/ 2210 w 2446"/>
                <a:gd name="T49" fmla="*/ 1987 h 2674"/>
                <a:gd name="T50" fmla="*/ 2373 w 2446"/>
                <a:gd name="T51" fmla="*/ 2058 h 2674"/>
                <a:gd name="T52" fmla="*/ 2446 w 2446"/>
                <a:gd name="T53" fmla="*/ 2469 h 2674"/>
                <a:gd name="T54" fmla="*/ 1427 w 2446"/>
                <a:gd name="T55" fmla="*/ 2674 h 2674"/>
                <a:gd name="T56" fmla="*/ 3 w 2446"/>
                <a:gd name="T57" fmla="*/ 2619 h 2674"/>
                <a:gd name="T58" fmla="*/ 29 w 2446"/>
                <a:gd name="T59" fmla="*/ 2509 h 2674"/>
                <a:gd name="T60" fmla="*/ 78 w 2446"/>
                <a:gd name="T61" fmla="*/ 2405 h 2674"/>
                <a:gd name="T62" fmla="*/ 149 w 2446"/>
                <a:gd name="T63" fmla="*/ 2308 h 2674"/>
                <a:gd name="T64" fmla="*/ 241 w 2446"/>
                <a:gd name="T65" fmla="*/ 2216 h 2674"/>
                <a:gd name="T66" fmla="*/ 352 w 2446"/>
                <a:gd name="T67" fmla="*/ 2133 h 2674"/>
                <a:gd name="T68" fmla="*/ 480 w 2446"/>
                <a:gd name="T69" fmla="*/ 2059 h 2674"/>
                <a:gd name="T70" fmla="*/ 624 w 2446"/>
                <a:gd name="T71" fmla="*/ 1994 h 2674"/>
                <a:gd name="T72" fmla="*/ 781 w 2446"/>
                <a:gd name="T73" fmla="*/ 1940 h 2674"/>
                <a:gd name="T74" fmla="*/ 951 w 2446"/>
                <a:gd name="T75" fmla="*/ 1899 h 2674"/>
                <a:gd name="T76" fmla="*/ 1130 w 2446"/>
                <a:gd name="T77" fmla="*/ 1869 h 2674"/>
                <a:gd name="T78" fmla="*/ 1224 w 2446"/>
                <a:gd name="T79" fmla="*/ 1690 h 2674"/>
                <a:gd name="T80" fmla="*/ 1123 w 2446"/>
                <a:gd name="T81" fmla="*/ 1618 h 2674"/>
                <a:gd name="T82" fmla="*/ 1032 w 2446"/>
                <a:gd name="T83" fmla="*/ 1524 h 2674"/>
                <a:gd name="T84" fmla="*/ 953 w 2446"/>
                <a:gd name="T85" fmla="*/ 1410 h 2674"/>
                <a:gd name="T86" fmla="*/ 889 w 2446"/>
                <a:gd name="T87" fmla="*/ 1282 h 2674"/>
                <a:gd name="T88" fmla="*/ 843 w 2446"/>
                <a:gd name="T89" fmla="*/ 1144 h 2674"/>
                <a:gd name="T90" fmla="*/ 819 w 2446"/>
                <a:gd name="T91" fmla="*/ 998 h 2674"/>
                <a:gd name="T92" fmla="*/ 815 w 2446"/>
                <a:gd name="T93" fmla="*/ 871 h 2674"/>
                <a:gd name="T94" fmla="*/ 816 w 2446"/>
                <a:gd name="T95" fmla="*/ 765 h 2674"/>
                <a:gd name="T96" fmla="*/ 820 w 2446"/>
                <a:gd name="T97" fmla="*/ 663 h 2674"/>
                <a:gd name="T98" fmla="*/ 826 w 2446"/>
                <a:gd name="T99" fmla="*/ 565 h 2674"/>
                <a:gd name="T100" fmla="*/ 836 w 2446"/>
                <a:gd name="T101" fmla="*/ 473 h 2674"/>
                <a:gd name="T102" fmla="*/ 852 w 2446"/>
                <a:gd name="T103" fmla="*/ 387 h 2674"/>
                <a:gd name="T104" fmla="*/ 877 w 2446"/>
                <a:gd name="T105" fmla="*/ 307 h 2674"/>
                <a:gd name="T106" fmla="*/ 910 w 2446"/>
                <a:gd name="T107" fmla="*/ 236 h 2674"/>
                <a:gd name="T108" fmla="*/ 953 w 2446"/>
                <a:gd name="T109" fmla="*/ 172 h 2674"/>
                <a:gd name="T110" fmla="*/ 1007 w 2446"/>
                <a:gd name="T111" fmla="*/ 117 h 2674"/>
                <a:gd name="T112" fmla="*/ 1073 w 2446"/>
                <a:gd name="T113" fmla="*/ 72 h 2674"/>
                <a:gd name="T114" fmla="*/ 1154 w 2446"/>
                <a:gd name="T115" fmla="*/ 37 h 2674"/>
                <a:gd name="T116" fmla="*/ 1250 w 2446"/>
                <a:gd name="T117" fmla="*/ 13 h 2674"/>
                <a:gd name="T118" fmla="*/ 1364 w 2446"/>
                <a:gd name="T119" fmla="*/ 1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46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5" y="998"/>
                  </a:lnTo>
                  <a:lnTo>
                    <a:pt x="2026" y="1072"/>
                  </a:lnTo>
                  <a:lnTo>
                    <a:pt x="2012" y="1144"/>
                  </a:lnTo>
                  <a:lnTo>
                    <a:pt x="1991" y="1214"/>
                  </a:lnTo>
                  <a:lnTo>
                    <a:pt x="1965" y="1282"/>
                  </a:lnTo>
                  <a:lnTo>
                    <a:pt x="1936" y="1347"/>
                  </a:lnTo>
                  <a:lnTo>
                    <a:pt x="1902" y="1410"/>
                  </a:lnTo>
                  <a:lnTo>
                    <a:pt x="1864" y="1469"/>
                  </a:lnTo>
                  <a:lnTo>
                    <a:pt x="1822" y="1524"/>
                  </a:lnTo>
                  <a:lnTo>
                    <a:pt x="1778" y="1574"/>
                  </a:lnTo>
                  <a:lnTo>
                    <a:pt x="1731" y="1618"/>
                  </a:lnTo>
                  <a:lnTo>
                    <a:pt x="1682" y="1657"/>
                  </a:lnTo>
                  <a:lnTo>
                    <a:pt x="1631" y="1690"/>
                  </a:lnTo>
                  <a:lnTo>
                    <a:pt x="1631" y="1860"/>
                  </a:lnTo>
                  <a:lnTo>
                    <a:pt x="1735" y="1871"/>
                  </a:lnTo>
                  <a:lnTo>
                    <a:pt x="1838" y="1885"/>
                  </a:lnTo>
                  <a:lnTo>
                    <a:pt x="1936" y="1905"/>
                  </a:lnTo>
                  <a:lnTo>
                    <a:pt x="2031" y="1929"/>
                  </a:lnTo>
                  <a:lnTo>
                    <a:pt x="2123" y="1956"/>
                  </a:lnTo>
                  <a:lnTo>
                    <a:pt x="2210" y="1987"/>
                  </a:lnTo>
                  <a:lnTo>
                    <a:pt x="2294" y="2021"/>
                  </a:lnTo>
                  <a:lnTo>
                    <a:pt x="2373" y="2058"/>
                  </a:lnTo>
                  <a:lnTo>
                    <a:pt x="2446" y="2098"/>
                  </a:lnTo>
                  <a:lnTo>
                    <a:pt x="2446" y="2469"/>
                  </a:lnTo>
                  <a:lnTo>
                    <a:pt x="1427" y="2469"/>
                  </a:lnTo>
                  <a:lnTo>
                    <a:pt x="1427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Group 307"/>
          <p:cNvGrpSpPr>
            <a:grpSpLocks noChangeAspect="1"/>
          </p:cNvGrpSpPr>
          <p:nvPr/>
        </p:nvGrpSpPr>
        <p:grpSpPr bwMode="auto">
          <a:xfrm>
            <a:off x="2213177" y="1415187"/>
            <a:ext cx="469931" cy="474536"/>
            <a:chOff x="11910" y="9194"/>
            <a:chExt cx="408" cy="412"/>
          </a:xfrm>
          <a:solidFill>
            <a:srgbClr val="FFFFFF"/>
          </a:solidFill>
        </p:grpSpPr>
        <p:sp>
          <p:nvSpPr>
            <p:cNvPr id="26" name="Freeform 309"/>
            <p:cNvSpPr/>
            <p:nvPr/>
          </p:nvSpPr>
          <p:spPr bwMode="auto">
            <a:xfrm>
              <a:off x="11910" y="9194"/>
              <a:ext cx="255" cy="335"/>
            </a:xfrm>
            <a:custGeom>
              <a:avLst/>
              <a:gdLst>
                <a:gd name="T0" fmla="*/ 1427 w 2039"/>
                <a:gd name="T1" fmla="*/ 0 h 2674"/>
                <a:gd name="T2" fmla="*/ 1549 w 2039"/>
                <a:gd name="T3" fmla="*/ 6 h 2674"/>
                <a:gd name="T4" fmla="*/ 1653 w 2039"/>
                <a:gd name="T5" fmla="*/ 23 h 2674"/>
                <a:gd name="T6" fmla="*/ 1742 w 2039"/>
                <a:gd name="T7" fmla="*/ 53 h 2674"/>
                <a:gd name="T8" fmla="*/ 1816 w 2039"/>
                <a:gd name="T9" fmla="*/ 94 h 2674"/>
                <a:gd name="T10" fmla="*/ 1876 w 2039"/>
                <a:gd name="T11" fmla="*/ 143 h 2674"/>
                <a:gd name="T12" fmla="*/ 1925 w 2039"/>
                <a:gd name="T13" fmla="*/ 203 h 2674"/>
                <a:gd name="T14" fmla="*/ 1962 w 2039"/>
                <a:gd name="T15" fmla="*/ 270 h 2674"/>
                <a:gd name="T16" fmla="*/ 1991 w 2039"/>
                <a:gd name="T17" fmla="*/ 347 h 2674"/>
                <a:gd name="T18" fmla="*/ 2011 w 2039"/>
                <a:gd name="T19" fmla="*/ 429 h 2674"/>
                <a:gd name="T20" fmla="*/ 2025 w 2039"/>
                <a:gd name="T21" fmla="*/ 518 h 2674"/>
                <a:gd name="T22" fmla="*/ 2033 w 2039"/>
                <a:gd name="T23" fmla="*/ 613 h 2674"/>
                <a:gd name="T24" fmla="*/ 2037 w 2039"/>
                <a:gd name="T25" fmla="*/ 713 h 2674"/>
                <a:gd name="T26" fmla="*/ 2038 w 2039"/>
                <a:gd name="T27" fmla="*/ 818 h 2674"/>
                <a:gd name="T28" fmla="*/ 2039 w 2039"/>
                <a:gd name="T29" fmla="*/ 925 h 2674"/>
                <a:gd name="T30" fmla="*/ 2029 w 2039"/>
                <a:gd name="T31" fmla="*/ 1055 h 2674"/>
                <a:gd name="T32" fmla="*/ 2000 w 2039"/>
                <a:gd name="T33" fmla="*/ 1183 h 2674"/>
                <a:gd name="T34" fmla="*/ 1956 w 2039"/>
                <a:gd name="T35" fmla="*/ 1304 h 2674"/>
                <a:gd name="T36" fmla="*/ 1811 w 2039"/>
                <a:gd name="T37" fmla="*/ 1371 h 2674"/>
                <a:gd name="T38" fmla="*/ 1677 w 2039"/>
                <a:gd name="T39" fmla="*/ 1457 h 2674"/>
                <a:gd name="T40" fmla="*/ 1557 w 2039"/>
                <a:gd name="T41" fmla="*/ 1561 h 2674"/>
                <a:gd name="T42" fmla="*/ 1453 w 2039"/>
                <a:gd name="T43" fmla="*/ 1681 h 2674"/>
                <a:gd name="T44" fmla="*/ 1366 w 2039"/>
                <a:gd name="T45" fmla="*/ 1814 h 2674"/>
                <a:gd name="T46" fmla="*/ 1297 w 2039"/>
                <a:gd name="T47" fmla="*/ 1960 h 2674"/>
                <a:gd name="T48" fmla="*/ 1250 w 2039"/>
                <a:gd name="T49" fmla="*/ 2116 h 2674"/>
                <a:gd name="T50" fmla="*/ 1227 w 2039"/>
                <a:gd name="T51" fmla="*/ 2281 h 2674"/>
                <a:gd name="T52" fmla="*/ 1226 w 2039"/>
                <a:gd name="T53" fmla="*/ 2445 h 2674"/>
                <a:gd name="T54" fmla="*/ 1247 w 2039"/>
                <a:gd name="T55" fmla="*/ 2600 h 2674"/>
                <a:gd name="T56" fmla="*/ 0 w 2039"/>
                <a:gd name="T57" fmla="*/ 2674 h 2674"/>
                <a:gd name="T58" fmla="*/ 13 w 2039"/>
                <a:gd name="T59" fmla="*/ 2563 h 2674"/>
                <a:gd name="T60" fmla="*/ 50 w 2039"/>
                <a:gd name="T61" fmla="*/ 2456 h 2674"/>
                <a:gd name="T62" fmla="*/ 112 w 2039"/>
                <a:gd name="T63" fmla="*/ 2355 h 2674"/>
                <a:gd name="T64" fmla="*/ 193 w 2039"/>
                <a:gd name="T65" fmla="*/ 2261 h 2674"/>
                <a:gd name="T66" fmla="*/ 295 w 2039"/>
                <a:gd name="T67" fmla="*/ 2174 h 2674"/>
                <a:gd name="T68" fmla="*/ 414 w 2039"/>
                <a:gd name="T69" fmla="*/ 2095 h 2674"/>
                <a:gd name="T70" fmla="*/ 550 w 2039"/>
                <a:gd name="T71" fmla="*/ 2025 h 2674"/>
                <a:gd name="T72" fmla="*/ 701 w 2039"/>
                <a:gd name="T73" fmla="*/ 1966 h 2674"/>
                <a:gd name="T74" fmla="*/ 865 w 2039"/>
                <a:gd name="T75" fmla="*/ 1917 h 2674"/>
                <a:gd name="T76" fmla="*/ 1038 w 2039"/>
                <a:gd name="T77" fmla="*/ 1882 h 2674"/>
                <a:gd name="T78" fmla="*/ 1224 w 2039"/>
                <a:gd name="T79" fmla="*/ 1860 h 2674"/>
                <a:gd name="T80" fmla="*/ 1173 w 2039"/>
                <a:gd name="T81" fmla="*/ 1657 h 2674"/>
                <a:gd name="T82" fmla="*/ 1076 w 2039"/>
                <a:gd name="T83" fmla="*/ 1574 h 2674"/>
                <a:gd name="T84" fmla="*/ 990 w 2039"/>
                <a:gd name="T85" fmla="*/ 1469 h 2674"/>
                <a:gd name="T86" fmla="*/ 919 w 2039"/>
                <a:gd name="T87" fmla="*/ 1347 h 2674"/>
                <a:gd name="T88" fmla="*/ 864 w 2039"/>
                <a:gd name="T89" fmla="*/ 1214 h 2674"/>
                <a:gd name="T90" fmla="*/ 828 w 2039"/>
                <a:gd name="T91" fmla="*/ 1072 h 2674"/>
                <a:gd name="T92" fmla="*/ 815 w 2039"/>
                <a:gd name="T93" fmla="*/ 925 h 2674"/>
                <a:gd name="T94" fmla="*/ 815 w 2039"/>
                <a:gd name="T95" fmla="*/ 818 h 2674"/>
                <a:gd name="T96" fmla="*/ 817 w 2039"/>
                <a:gd name="T97" fmla="*/ 713 h 2674"/>
                <a:gd name="T98" fmla="*/ 822 w 2039"/>
                <a:gd name="T99" fmla="*/ 613 h 2674"/>
                <a:gd name="T100" fmla="*/ 830 w 2039"/>
                <a:gd name="T101" fmla="*/ 518 h 2674"/>
                <a:gd name="T102" fmla="*/ 843 w 2039"/>
                <a:gd name="T103" fmla="*/ 429 h 2674"/>
                <a:gd name="T104" fmla="*/ 864 w 2039"/>
                <a:gd name="T105" fmla="*/ 347 h 2674"/>
                <a:gd name="T106" fmla="*/ 892 w 2039"/>
                <a:gd name="T107" fmla="*/ 270 h 2674"/>
                <a:gd name="T108" fmla="*/ 930 w 2039"/>
                <a:gd name="T109" fmla="*/ 203 h 2674"/>
                <a:gd name="T110" fmla="*/ 978 w 2039"/>
                <a:gd name="T111" fmla="*/ 143 h 2674"/>
                <a:gd name="T112" fmla="*/ 1038 w 2039"/>
                <a:gd name="T113" fmla="*/ 94 h 2674"/>
                <a:gd name="T114" fmla="*/ 1112 w 2039"/>
                <a:gd name="T115" fmla="*/ 53 h 2674"/>
                <a:gd name="T116" fmla="*/ 1200 w 2039"/>
                <a:gd name="T117" fmla="*/ 23 h 2674"/>
                <a:gd name="T118" fmla="*/ 1306 w 2039"/>
                <a:gd name="T119" fmla="*/ 6 h 2674"/>
                <a:gd name="T120" fmla="*/ 1427 w 2039"/>
                <a:gd name="T121" fmla="*/ 0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39" h="2674">
                  <a:moveTo>
                    <a:pt x="1427" y="0"/>
                  </a:moveTo>
                  <a:lnTo>
                    <a:pt x="1427" y="0"/>
                  </a:lnTo>
                  <a:lnTo>
                    <a:pt x="1491" y="1"/>
                  </a:lnTo>
                  <a:lnTo>
                    <a:pt x="1549" y="6"/>
                  </a:lnTo>
                  <a:lnTo>
                    <a:pt x="1603" y="13"/>
                  </a:lnTo>
                  <a:lnTo>
                    <a:pt x="1653" y="23"/>
                  </a:lnTo>
                  <a:lnTo>
                    <a:pt x="1699" y="37"/>
                  </a:lnTo>
                  <a:lnTo>
                    <a:pt x="1742" y="53"/>
                  </a:lnTo>
                  <a:lnTo>
                    <a:pt x="1780" y="72"/>
                  </a:lnTo>
                  <a:lnTo>
                    <a:pt x="1816" y="94"/>
                  </a:lnTo>
                  <a:lnTo>
                    <a:pt x="1848" y="117"/>
                  </a:lnTo>
                  <a:lnTo>
                    <a:pt x="1876" y="143"/>
                  </a:lnTo>
                  <a:lnTo>
                    <a:pt x="1902" y="172"/>
                  </a:lnTo>
                  <a:lnTo>
                    <a:pt x="1925" y="203"/>
                  </a:lnTo>
                  <a:lnTo>
                    <a:pt x="1945" y="236"/>
                  </a:lnTo>
                  <a:lnTo>
                    <a:pt x="1962" y="270"/>
                  </a:lnTo>
                  <a:lnTo>
                    <a:pt x="1978" y="307"/>
                  </a:lnTo>
                  <a:lnTo>
                    <a:pt x="1991" y="347"/>
                  </a:lnTo>
                  <a:lnTo>
                    <a:pt x="2001" y="387"/>
                  </a:lnTo>
                  <a:lnTo>
                    <a:pt x="2011" y="429"/>
                  </a:lnTo>
                  <a:lnTo>
                    <a:pt x="2019" y="473"/>
                  </a:lnTo>
                  <a:lnTo>
                    <a:pt x="2025" y="518"/>
                  </a:lnTo>
                  <a:lnTo>
                    <a:pt x="2029" y="565"/>
                  </a:lnTo>
                  <a:lnTo>
                    <a:pt x="2033" y="613"/>
                  </a:lnTo>
                  <a:lnTo>
                    <a:pt x="2035" y="663"/>
                  </a:lnTo>
                  <a:lnTo>
                    <a:pt x="2037" y="713"/>
                  </a:lnTo>
                  <a:lnTo>
                    <a:pt x="2038" y="765"/>
                  </a:lnTo>
                  <a:lnTo>
                    <a:pt x="2038" y="818"/>
                  </a:lnTo>
                  <a:lnTo>
                    <a:pt x="2039" y="871"/>
                  </a:lnTo>
                  <a:lnTo>
                    <a:pt x="2039" y="925"/>
                  </a:lnTo>
                  <a:lnTo>
                    <a:pt x="2036" y="991"/>
                  </a:lnTo>
                  <a:lnTo>
                    <a:pt x="2029" y="1055"/>
                  </a:lnTo>
                  <a:lnTo>
                    <a:pt x="2017" y="1120"/>
                  </a:lnTo>
                  <a:lnTo>
                    <a:pt x="2000" y="1183"/>
                  </a:lnTo>
                  <a:lnTo>
                    <a:pt x="1980" y="1244"/>
                  </a:lnTo>
                  <a:lnTo>
                    <a:pt x="1956" y="1304"/>
                  </a:lnTo>
                  <a:lnTo>
                    <a:pt x="1882" y="1335"/>
                  </a:lnTo>
                  <a:lnTo>
                    <a:pt x="1811" y="1371"/>
                  </a:lnTo>
                  <a:lnTo>
                    <a:pt x="1742" y="1411"/>
                  </a:lnTo>
                  <a:lnTo>
                    <a:pt x="1677" y="1457"/>
                  </a:lnTo>
                  <a:lnTo>
                    <a:pt x="1616" y="1506"/>
                  </a:lnTo>
                  <a:lnTo>
                    <a:pt x="1557" y="1561"/>
                  </a:lnTo>
                  <a:lnTo>
                    <a:pt x="1503" y="1619"/>
                  </a:lnTo>
                  <a:lnTo>
                    <a:pt x="1453" y="1681"/>
                  </a:lnTo>
                  <a:lnTo>
                    <a:pt x="1407" y="1746"/>
                  </a:lnTo>
                  <a:lnTo>
                    <a:pt x="1366" y="1814"/>
                  </a:lnTo>
                  <a:lnTo>
                    <a:pt x="1329" y="1885"/>
                  </a:lnTo>
                  <a:lnTo>
                    <a:pt x="1297" y="1960"/>
                  </a:lnTo>
                  <a:lnTo>
                    <a:pt x="1272" y="2037"/>
                  </a:lnTo>
                  <a:lnTo>
                    <a:pt x="1250" y="2116"/>
                  </a:lnTo>
                  <a:lnTo>
                    <a:pt x="1236" y="2197"/>
                  </a:lnTo>
                  <a:lnTo>
                    <a:pt x="1227" y="2281"/>
                  </a:lnTo>
                  <a:lnTo>
                    <a:pt x="1224" y="2366"/>
                  </a:lnTo>
                  <a:lnTo>
                    <a:pt x="1226" y="2445"/>
                  </a:lnTo>
                  <a:lnTo>
                    <a:pt x="1234" y="2524"/>
                  </a:lnTo>
                  <a:lnTo>
                    <a:pt x="1247" y="2600"/>
                  </a:lnTo>
                  <a:lnTo>
                    <a:pt x="1266" y="2674"/>
                  </a:lnTo>
                  <a:lnTo>
                    <a:pt x="0" y="2674"/>
                  </a:lnTo>
                  <a:lnTo>
                    <a:pt x="3" y="2619"/>
                  </a:lnTo>
                  <a:lnTo>
                    <a:pt x="13" y="2563"/>
                  </a:lnTo>
                  <a:lnTo>
                    <a:pt x="29" y="2509"/>
                  </a:lnTo>
                  <a:lnTo>
                    <a:pt x="50" y="2456"/>
                  </a:lnTo>
                  <a:lnTo>
                    <a:pt x="78" y="2405"/>
                  </a:lnTo>
                  <a:lnTo>
                    <a:pt x="112" y="2355"/>
                  </a:lnTo>
                  <a:lnTo>
                    <a:pt x="149" y="2308"/>
                  </a:lnTo>
                  <a:lnTo>
                    <a:pt x="193" y="2261"/>
                  </a:lnTo>
                  <a:lnTo>
                    <a:pt x="241" y="2216"/>
                  </a:lnTo>
                  <a:lnTo>
                    <a:pt x="295" y="2174"/>
                  </a:lnTo>
                  <a:lnTo>
                    <a:pt x="352" y="2133"/>
                  </a:lnTo>
                  <a:lnTo>
                    <a:pt x="414" y="2095"/>
                  </a:lnTo>
                  <a:lnTo>
                    <a:pt x="480" y="2059"/>
                  </a:lnTo>
                  <a:lnTo>
                    <a:pt x="550" y="2025"/>
                  </a:lnTo>
                  <a:lnTo>
                    <a:pt x="624" y="1994"/>
                  </a:lnTo>
                  <a:lnTo>
                    <a:pt x="701" y="1966"/>
                  </a:lnTo>
                  <a:lnTo>
                    <a:pt x="781" y="1940"/>
                  </a:lnTo>
                  <a:lnTo>
                    <a:pt x="865" y="1917"/>
                  </a:lnTo>
                  <a:lnTo>
                    <a:pt x="951" y="1899"/>
                  </a:lnTo>
                  <a:lnTo>
                    <a:pt x="1038" y="1882"/>
                  </a:lnTo>
                  <a:lnTo>
                    <a:pt x="1130" y="1869"/>
                  </a:lnTo>
                  <a:lnTo>
                    <a:pt x="1224" y="1860"/>
                  </a:lnTo>
                  <a:lnTo>
                    <a:pt x="1224" y="1690"/>
                  </a:lnTo>
                  <a:lnTo>
                    <a:pt x="1173" y="1657"/>
                  </a:lnTo>
                  <a:lnTo>
                    <a:pt x="1123" y="1618"/>
                  </a:lnTo>
                  <a:lnTo>
                    <a:pt x="1076" y="1574"/>
                  </a:lnTo>
                  <a:lnTo>
                    <a:pt x="1032" y="1524"/>
                  </a:lnTo>
                  <a:lnTo>
                    <a:pt x="990" y="1469"/>
                  </a:lnTo>
                  <a:lnTo>
                    <a:pt x="953" y="1410"/>
                  </a:lnTo>
                  <a:lnTo>
                    <a:pt x="919" y="1347"/>
                  </a:lnTo>
                  <a:lnTo>
                    <a:pt x="889" y="1282"/>
                  </a:lnTo>
                  <a:lnTo>
                    <a:pt x="864" y="1214"/>
                  </a:lnTo>
                  <a:lnTo>
                    <a:pt x="843" y="1144"/>
                  </a:lnTo>
                  <a:lnTo>
                    <a:pt x="828" y="1072"/>
                  </a:lnTo>
                  <a:lnTo>
                    <a:pt x="819" y="998"/>
                  </a:lnTo>
                  <a:lnTo>
                    <a:pt x="815" y="925"/>
                  </a:lnTo>
                  <a:lnTo>
                    <a:pt x="815" y="871"/>
                  </a:lnTo>
                  <a:lnTo>
                    <a:pt x="815" y="818"/>
                  </a:lnTo>
                  <a:lnTo>
                    <a:pt x="816" y="765"/>
                  </a:lnTo>
                  <a:lnTo>
                    <a:pt x="817" y="713"/>
                  </a:lnTo>
                  <a:lnTo>
                    <a:pt x="820" y="663"/>
                  </a:lnTo>
                  <a:lnTo>
                    <a:pt x="822" y="613"/>
                  </a:lnTo>
                  <a:lnTo>
                    <a:pt x="826" y="565"/>
                  </a:lnTo>
                  <a:lnTo>
                    <a:pt x="830" y="518"/>
                  </a:lnTo>
                  <a:lnTo>
                    <a:pt x="836" y="473"/>
                  </a:lnTo>
                  <a:lnTo>
                    <a:pt x="843" y="429"/>
                  </a:lnTo>
                  <a:lnTo>
                    <a:pt x="852" y="387"/>
                  </a:lnTo>
                  <a:lnTo>
                    <a:pt x="864" y="347"/>
                  </a:lnTo>
                  <a:lnTo>
                    <a:pt x="877" y="307"/>
                  </a:lnTo>
                  <a:lnTo>
                    <a:pt x="892" y="270"/>
                  </a:lnTo>
                  <a:lnTo>
                    <a:pt x="910" y="236"/>
                  </a:lnTo>
                  <a:lnTo>
                    <a:pt x="930" y="203"/>
                  </a:lnTo>
                  <a:lnTo>
                    <a:pt x="953" y="172"/>
                  </a:lnTo>
                  <a:lnTo>
                    <a:pt x="978" y="143"/>
                  </a:lnTo>
                  <a:lnTo>
                    <a:pt x="1007" y="117"/>
                  </a:lnTo>
                  <a:lnTo>
                    <a:pt x="1038" y="94"/>
                  </a:lnTo>
                  <a:lnTo>
                    <a:pt x="1073" y="72"/>
                  </a:lnTo>
                  <a:lnTo>
                    <a:pt x="1112" y="53"/>
                  </a:lnTo>
                  <a:lnTo>
                    <a:pt x="1154" y="37"/>
                  </a:lnTo>
                  <a:lnTo>
                    <a:pt x="1200" y="23"/>
                  </a:lnTo>
                  <a:lnTo>
                    <a:pt x="1250" y="13"/>
                  </a:lnTo>
                  <a:lnTo>
                    <a:pt x="1306" y="6"/>
                  </a:lnTo>
                  <a:lnTo>
                    <a:pt x="1364" y="1"/>
                  </a:lnTo>
                  <a:lnTo>
                    <a:pt x="142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0"/>
            <p:cNvSpPr>
              <a:spLocks noEditPoints="1"/>
            </p:cNvSpPr>
            <p:nvPr/>
          </p:nvSpPr>
          <p:spPr bwMode="auto">
            <a:xfrm>
              <a:off x="12088" y="9374"/>
              <a:ext cx="230" cy="232"/>
            </a:xfrm>
            <a:custGeom>
              <a:avLst/>
              <a:gdLst>
                <a:gd name="T0" fmla="*/ 408 w 1835"/>
                <a:gd name="T1" fmla="*/ 1030 h 1853"/>
                <a:gd name="T2" fmla="*/ 1428 w 1835"/>
                <a:gd name="T3" fmla="*/ 823 h 1853"/>
                <a:gd name="T4" fmla="*/ 918 w 1835"/>
                <a:gd name="T5" fmla="*/ 0 h 1853"/>
                <a:gd name="T6" fmla="*/ 1066 w 1835"/>
                <a:gd name="T7" fmla="*/ 13 h 1853"/>
                <a:gd name="T8" fmla="*/ 1208 w 1835"/>
                <a:gd name="T9" fmla="*/ 48 h 1853"/>
                <a:gd name="T10" fmla="*/ 1340 w 1835"/>
                <a:gd name="T11" fmla="*/ 105 h 1853"/>
                <a:gd name="T12" fmla="*/ 1459 w 1835"/>
                <a:gd name="T13" fmla="*/ 179 h 1853"/>
                <a:gd name="T14" fmla="*/ 1566 w 1835"/>
                <a:gd name="T15" fmla="*/ 272 h 1853"/>
                <a:gd name="T16" fmla="*/ 1658 w 1835"/>
                <a:gd name="T17" fmla="*/ 380 h 1853"/>
                <a:gd name="T18" fmla="*/ 1733 w 1835"/>
                <a:gd name="T19" fmla="*/ 501 h 1853"/>
                <a:gd name="T20" fmla="*/ 1788 w 1835"/>
                <a:gd name="T21" fmla="*/ 634 h 1853"/>
                <a:gd name="T22" fmla="*/ 1823 w 1835"/>
                <a:gd name="T23" fmla="*/ 777 h 1853"/>
                <a:gd name="T24" fmla="*/ 1835 w 1835"/>
                <a:gd name="T25" fmla="*/ 927 h 1853"/>
                <a:gd name="T26" fmla="*/ 1823 w 1835"/>
                <a:gd name="T27" fmla="*/ 1077 h 1853"/>
                <a:gd name="T28" fmla="*/ 1788 w 1835"/>
                <a:gd name="T29" fmla="*/ 1220 h 1853"/>
                <a:gd name="T30" fmla="*/ 1733 w 1835"/>
                <a:gd name="T31" fmla="*/ 1352 h 1853"/>
                <a:gd name="T32" fmla="*/ 1658 w 1835"/>
                <a:gd name="T33" fmla="*/ 1474 h 1853"/>
                <a:gd name="T34" fmla="*/ 1566 w 1835"/>
                <a:gd name="T35" fmla="*/ 1581 h 1853"/>
                <a:gd name="T36" fmla="*/ 1459 w 1835"/>
                <a:gd name="T37" fmla="*/ 1674 h 1853"/>
                <a:gd name="T38" fmla="*/ 1340 w 1835"/>
                <a:gd name="T39" fmla="*/ 1750 h 1853"/>
                <a:gd name="T40" fmla="*/ 1208 w 1835"/>
                <a:gd name="T41" fmla="*/ 1805 h 1853"/>
                <a:gd name="T42" fmla="*/ 1066 w 1835"/>
                <a:gd name="T43" fmla="*/ 1841 h 1853"/>
                <a:gd name="T44" fmla="*/ 918 w 1835"/>
                <a:gd name="T45" fmla="*/ 1853 h 1853"/>
                <a:gd name="T46" fmla="*/ 769 w 1835"/>
                <a:gd name="T47" fmla="*/ 1841 h 1853"/>
                <a:gd name="T48" fmla="*/ 628 w 1835"/>
                <a:gd name="T49" fmla="*/ 1805 h 1853"/>
                <a:gd name="T50" fmla="*/ 496 w 1835"/>
                <a:gd name="T51" fmla="*/ 1750 h 1853"/>
                <a:gd name="T52" fmla="*/ 376 w 1835"/>
                <a:gd name="T53" fmla="*/ 1674 h 1853"/>
                <a:gd name="T54" fmla="*/ 268 w 1835"/>
                <a:gd name="T55" fmla="*/ 1581 h 1853"/>
                <a:gd name="T56" fmla="*/ 177 w 1835"/>
                <a:gd name="T57" fmla="*/ 1474 h 1853"/>
                <a:gd name="T58" fmla="*/ 103 w 1835"/>
                <a:gd name="T59" fmla="*/ 1352 h 1853"/>
                <a:gd name="T60" fmla="*/ 46 w 1835"/>
                <a:gd name="T61" fmla="*/ 1220 h 1853"/>
                <a:gd name="T62" fmla="*/ 12 w 1835"/>
                <a:gd name="T63" fmla="*/ 1077 h 1853"/>
                <a:gd name="T64" fmla="*/ 0 w 1835"/>
                <a:gd name="T65" fmla="*/ 927 h 1853"/>
                <a:gd name="T66" fmla="*/ 12 w 1835"/>
                <a:gd name="T67" fmla="*/ 777 h 1853"/>
                <a:gd name="T68" fmla="*/ 46 w 1835"/>
                <a:gd name="T69" fmla="*/ 634 h 1853"/>
                <a:gd name="T70" fmla="*/ 103 w 1835"/>
                <a:gd name="T71" fmla="*/ 501 h 1853"/>
                <a:gd name="T72" fmla="*/ 177 w 1835"/>
                <a:gd name="T73" fmla="*/ 380 h 1853"/>
                <a:gd name="T74" fmla="*/ 268 w 1835"/>
                <a:gd name="T75" fmla="*/ 272 h 1853"/>
                <a:gd name="T76" fmla="*/ 376 w 1835"/>
                <a:gd name="T77" fmla="*/ 179 h 1853"/>
                <a:gd name="T78" fmla="*/ 496 w 1835"/>
                <a:gd name="T79" fmla="*/ 105 h 1853"/>
                <a:gd name="T80" fmla="*/ 628 w 1835"/>
                <a:gd name="T81" fmla="*/ 48 h 1853"/>
                <a:gd name="T82" fmla="*/ 769 w 1835"/>
                <a:gd name="T83" fmla="*/ 13 h 1853"/>
                <a:gd name="T84" fmla="*/ 918 w 1835"/>
                <a:gd name="T85" fmla="*/ 0 h 1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35" h="1853">
                  <a:moveTo>
                    <a:pt x="408" y="823"/>
                  </a:moveTo>
                  <a:lnTo>
                    <a:pt x="408" y="1030"/>
                  </a:lnTo>
                  <a:lnTo>
                    <a:pt x="1428" y="1030"/>
                  </a:lnTo>
                  <a:lnTo>
                    <a:pt x="1428" y="823"/>
                  </a:lnTo>
                  <a:lnTo>
                    <a:pt x="408" y="823"/>
                  </a:lnTo>
                  <a:close/>
                  <a:moveTo>
                    <a:pt x="918" y="0"/>
                  </a:moveTo>
                  <a:lnTo>
                    <a:pt x="993" y="3"/>
                  </a:lnTo>
                  <a:lnTo>
                    <a:pt x="1066" y="13"/>
                  </a:lnTo>
                  <a:lnTo>
                    <a:pt x="1138" y="27"/>
                  </a:lnTo>
                  <a:lnTo>
                    <a:pt x="1208" y="48"/>
                  </a:lnTo>
                  <a:lnTo>
                    <a:pt x="1274" y="74"/>
                  </a:lnTo>
                  <a:lnTo>
                    <a:pt x="1340" y="105"/>
                  </a:lnTo>
                  <a:lnTo>
                    <a:pt x="1401" y="140"/>
                  </a:lnTo>
                  <a:lnTo>
                    <a:pt x="1459" y="179"/>
                  </a:lnTo>
                  <a:lnTo>
                    <a:pt x="1515" y="223"/>
                  </a:lnTo>
                  <a:lnTo>
                    <a:pt x="1566" y="272"/>
                  </a:lnTo>
                  <a:lnTo>
                    <a:pt x="1614" y="325"/>
                  </a:lnTo>
                  <a:lnTo>
                    <a:pt x="1658" y="380"/>
                  </a:lnTo>
                  <a:lnTo>
                    <a:pt x="1698" y="439"/>
                  </a:lnTo>
                  <a:lnTo>
                    <a:pt x="1733" y="501"/>
                  </a:lnTo>
                  <a:lnTo>
                    <a:pt x="1763" y="566"/>
                  </a:lnTo>
                  <a:lnTo>
                    <a:pt x="1788" y="634"/>
                  </a:lnTo>
                  <a:lnTo>
                    <a:pt x="1808" y="705"/>
                  </a:lnTo>
                  <a:lnTo>
                    <a:pt x="1823" y="777"/>
                  </a:lnTo>
                  <a:lnTo>
                    <a:pt x="1832" y="851"/>
                  </a:lnTo>
                  <a:lnTo>
                    <a:pt x="1835" y="927"/>
                  </a:lnTo>
                  <a:lnTo>
                    <a:pt x="1832" y="1003"/>
                  </a:lnTo>
                  <a:lnTo>
                    <a:pt x="1823" y="1077"/>
                  </a:lnTo>
                  <a:lnTo>
                    <a:pt x="1808" y="1150"/>
                  </a:lnTo>
                  <a:lnTo>
                    <a:pt x="1788" y="1220"/>
                  </a:lnTo>
                  <a:lnTo>
                    <a:pt x="1763" y="1287"/>
                  </a:lnTo>
                  <a:lnTo>
                    <a:pt x="1733" y="1352"/>
                  </a:lnTo>
                  <a:lnTo>
                    <a:pt x="1698" y="1414"/>
                  </a:lnTo>
                  <a:lnTo>
                    <a:pt x="1658" y="1474"/>
                  </a:lnTo>
                  <a:lnTo>
                    <a:pt x="1614" y="1530"/>
                  </a:lnTo>
                  <a:lnTo>
                    <a:pt x="1566" y="1581"/>
                  </a:lnTo>
                  <a:lnTo>
                    <a:pt x="1515" y="1630"/>
                  </a:lnTo>
                  <a:lnTo>
                    <a:pt x="1459" y="1674"/>
                  </a:lnTo>
                  <a:lnTo>
                    <a:pt x="1401" y="1714"/>
                  </a:lnTo>
                  <a:lnTo>
                    <a:pt x="1340" y="1750"/>
                  </a:lnTo>
                  <a:lnTo>
                    <a:pt x="1274" y="1780"/>
                  </a:lnTo>
                  <a:lnTo>
                    <a:pt x="1208" y="1805"/>
                  </a:lnTo>
                  <a:lnTo>
                    <a:pt x="1138" y="1826"/>
                  </a:lnTo>
                  <a:lnTo>
                    <a:pt x="1066" y="1841"/>
                  </a:lnTo>
                  <a:lnTo>
                    <a:pt x="993" y="1850"/>
                  </a:lnTo>
                  <a:lnTo>
                    <a:pt x="918" y="1853"/>
                  </a:lnTo>
                  <a:lnTo>
                    <a:pt x="842" y="1850"/>
                  </a:lnTo>
                  <a:lnTo>
                    <a:pt x="769" y="1841"/>
                  </a:lnTo>
                  <a:lnTo>
                    <a:pt x="697" y="1826"/>
                  </a:lnTo>
                  <a:lnTo>
                    <a:pt x="628" y="1805"/>
                  </a:lnTo>
                  <a:lnTo>
                    <a:pt x="560" y="1780"/>
                  </a:lnTo>
                  <a:lnTo>
                    <a:pt x="496" y="1750"/>
                  </a:lnTo>
                  <a:lnTo>
                    <a:pt x="434" y="1714"/>
                  </a:lnTo>
                  <a:lnTo>
                    <a:pt x="376" y="1674"/>
                  </a:lnTo>
                  <a:lnTo>
                    <a:pt x="321" y="1630"/>
                  </a:lnTo>
                  <a:lnTo>
                    <a:pt x="268" y="1581"/>
                  </a:lnTo>
                  <a:lnTo>
                    <a:pt x="221" y="1530"/>
                  </a:lnTo>
                  <a:lnTo>
                    <a:pt x="177" y="1474"/>
                  </a:lnTo>
                  <a:lnTo>
                    <a:pt x="137" y="1414"/>
                  </a:lnTo>
                  <a:lnTo>
                    <a:pt x="103" y="1352"/>
                  </a:lnTo>
                  <a:lnTo>
                    <a:pt x="72" y="1287"/>
                  </a:lnTo>
                  <a:lnTo>
                    <a:pt x="46" y="1220"/>
                  </a:lnTo>
                  <a:lnTo>
                    <a:pt x="27" y="1150"/>
                  </a:lnTo>
                  <a:lnTo>
                    <a:pt x="12" y="1077"/>
                  </a:lnTo>
                  <a:lnTo>
                    <a:pt x="3" y="1003"/>
                  </a:lnTo>
                  <a:lnTo>
                    <a:pt x="0" y="927"/>
                  </a:lnTo>
                  <a:lnTo>
                    <a:pt x="3" y="851"/>
                  </a:lnTo>
                  <a:lnTo>
                    <a:pt x="12" y="777"/>
                  </a:lnTo>
                  <a:lnTo>
                    <a:pt x="27" y="705"/>
                  </a:lnTo>
                  <a:lnTo>
                    <a:pt x="46" y="634"/>
                  </a:lnTo>
                  <a:lnTo>
                    <a:pt x="72" y="566"/>
                  </a:lnTo>
                  <a:lnTo>
                    <a:pt x="103" y="501"/>
                  </a:lnTo>
                  <a:lnTo>
                    <a:pt x="137" y="439"/>
                  </a:lnTo>
                  <a:lnTo>
                    <a:pt x="177" y="380"/>
                  </a:lnTo>
                  <a:lnTo>
                    <a:pt x="221" y="325"/>
                  </a:lnTo>
                  <a:lnTo>
                    <a:pt x="268" y="272"/>
                  </a:lnTo>
                  <a:lnTo>
                    <a:pt x="321" y="223"/>
                  </a:lnTo>
                  <a:lnTo>
                    <a:pt x="376" y="179"/>
                  </a:lnTo>
                  <a:lnTo>
                    <a:pt x="434" y="140"/>
                  </a:lnTo>
                  <a:lnTo>
                    <a:pt x="496" y="105"/>
                  </a:lnTo>
                  <a:lnTo>
                    <a:pt x="560" y="74"/>
                  </a:lnTo>
                  <a:lnTo>
                    <a:pt x="628" y="48"/>
                  </a:lnTo>
                  <a:lnTo>
                    <a:pt x="697" y="27"/>
                  </a:lnTo>
                  <a:lnTo>
                    <a:pt x="769" y="13"/>
                  </a:lnTo>
                  <a:lnTo>
                    <a:pt x="842" y="3"/>
                  </a:lnTo>
                  <a:lnTo>
                    <a:pt x="9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315"/>
          <p:cNvSpPr>
            <a:spLocks noEditPoints="1"/>
          </p:cNvSpPr>
          <p:nvPr/>
        </p:nvSpPr>
        <p:spPr bwMode="auto">
          <a:xfrm>
            <a:off x="2976523" y="1431313"/>
            <a:ext cx="353600" cy="442287"/>
          </a:xfrm>
          <a:custGeom>
            <a:avLst/>
            <a:gdLst>
              <a:gd name="T0" fmla="*/ 1460 w 2765"/>
              <a:gd name="T1" fmla="*/ 3069 h 3456"/>
              <a:gd name="T2" fmla="*/ 2360 w 2765"/>
              <a:gd name="T3" fmla="*/ 1614 h 3456"/>
              <a:gd name="T4" fmla="*/ 2499 w 2765"/>
              <a:gd name="T5" fmla="*/ 1637 h 3456"/>
              <a:gd name="T6" fmla="*/ 2602 w 2765"/>
              <a:gd name="T7" fmla="*/ 1686 h 3456"/>
              <a:gd name="T8" fmla="*/ 2674 w 2765"/>
              <a:gd name="T9" fmla="*/ 1756 h 3456"/>
              <a:gd name="T10" fmla="*/ 2721 w 2765"/>
              <a:gd name="T11" fmla="*/ 1847 h 3456"/>
              <a:gd name="T12" fmla="*/ 2748 w 2765"/>
              <a:gd name="T13" fmla="*/ 1955 h 3456"/>
              <a:gd name="T14" fmla="*/ 2761 w 2765"/>
              <a:gd name="T15" fmla="*/ 2077 h 3456"/>
              <a:gd name="T16" fmla="*/ 2765 w 2765"/>
              <a:gd name="T17" fmla="*/ 2210 h 3456"/>
              <a:gd name="T18" fmla="*/ 2765 w 2765"/>
              <a:gd name="T19" fmla="*/ 3456 h 3456"/>
              <a:gd name="T20" fmla="*/ 0 w 2765"/>
              <a:gd name="T21" fmla="*/ 2257 h 3456"/>
              <a:gd name="T22" fmla="*/ 2 w 2765"/>
              <a:gd name="T23" fmla="*/ 2121 h 3456"/>
              <a:gd name="T24" fmla="*/ 11 w 2765"/>
              <a:gd name="T25" fmla="*/ 1994 h 3456"/>
              <a:gd name="T26" fmla="*/ 33 w 2765"/>
              <a:gd name="T27" fmla="*/ 1882 h 3456"/>
              <a:gd name="T28" fmla="*/ 73 w 2765"/>
              <a:gd name="T29" fmla="*/ 1785 h 3456"/>
              <a:gd name="T30" fmla="*/ 137 w 2765"/>
              <a:gd name="T31" fmla="*/ 1707 h 3456"/>
              <a:gd name="T32" fmla="*/ 229 w 2765"/>
              <a:gd name="T33" fmla="*/ 1651 h 3456"/>
              <a:gd name="T34" fmla="*/ 355 w 2765"/>
              <a:gd name="T35" fmla="*/ 1619 h 3456"/>
              <a:gd name="T36" fmla="*/ 589 w 2765"/>
              <a:gd name="T37" fmla="*/ 1613 h 3456"/>
              <a:gd name="T38" fmla="*/ 1382 w 2765"/>
              <a:gd name="T39" fmla="*/ 1382 h 3456"/>
              <a:gd name="T40" fmla="*/ 1514 w 2765"/>
              <a:gd name="T41" fmla="*/ 13 h 3456"/>
              <a:gd name="T42" fmla="*/ 1695 w 2765"/>
              <a:gd name="T43" fmla="*/ 74 h 3456"/>
              <a:gd name="T44" fmla="*/ 1849 w 2765"/>
              <a:gd name="T45" fmla="*/ 181 h 3456"/>
              <a:gd name="T46" fmla="*/ 1969 w 2765"/>
              <a:gd name="T47" fmla="*/ 325 h 3456"/>
              <a:gd name="T48" fmla="*/ 2047 w 2765"/>
              <a:gd name="T49" fmla="*/ 497 h 3456"/>
              <a:gd name="T50" fmla="*/ 2074 w 2765"/>
              <a:gd name="T51" fmla="*/ 691 h 3456"/>
              <a:gd name="T52" fmla="*/ 2047 w 2765"/>
              <a:gd name="T53" fmla="*/ 885 h 3456"/>
              <a:gd name="T54" fmla="*/ 1969 w 2765"/>
              <a:gd name="T55" fmla="*/ 1058 h 3456"/>
              <a:gd name="T56" fmla="*/ 1849 w 2765"/>
              <a:gd name="T57" fmla="*/ 1201 h 3456"/>
              <a:gd name="T58" fmla="*/ 1695 w 2765"/>
              <a:gd name="T59" fmla="*/ 1308 h 3456"/>
              <a:gd name="T60" fmla="*/ 1514 w 2765"/>
              <a:gd name="T61" fmla="*/ 1370 h 3456"/>
              <a:gd name="T62" fmla="*/ 1316 w 2765"/>
              <a:gd name="T63" fmla="*/ 1379 h 3456"/>
              <a:gd name="T64" fmla="*/ 1128 w 2765"/>
              <a:gd name="T65" fmla="*/ 1334 h 3456"/>
              <a:gd name="T66" fmla="*/ 965 w 2765"/>
              <a:gd name="T67" fmla="*/ 1241 h 3456"/>
              <a:gd name="T68" fmla="*/ 833 w 2765"/>
              <a:gd name="T69" fmla="*/ 1109 h 3456"/>
              <a:gd name="T70" fmla="*/ 740 w 2765"/>
              <a:gd name="T71" fmla="*/ 946 h 3456"/>
              <a:gd name="T72" fmla="*/ 695 w 2765"/>
              <a:gd name="T73" fmla="*/ 758 h 3456"/>
              <a:gd name="T74" fmla="*/ 704 w 2765"/>
              <a:gd name="T75" fmla="*/ 560 h 3456"/>
              <a:gd name="T76" fmla="*/ 766 w 2765"/>
              <a:gd name="T77" fmla="*/ 379 h 3456"/>
              <a:gd name="T78" fmla="*/ 872 w 2765"/>
              <a:gd name="T79" fmla="*/ 225 h 3456"/>
              <a:gd name="T80" fmla="*/ 1016 w 2765"/>
              <a:gd name="T81" fmla="*/ 105 h 3456"/>
              <a:gd name="T82" fmla="*/ 1189 w 2765"/>
              <a:gd name="T83" fmla="*/ 27 h 3456"/>
              <a:gd name="T84" fmla="*/ 1382 w 2765"/>
              <a:gd name="T85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65" h="3456">
                <a:moveTo>
                  <a:pt x="1382" y="1382"/>
                </a:moveTo>
                <a:lnTo>
                  <a:pt x="1728" y="1728"/>
                </a:lnTo>
                <a:lnTo>
                  <a:pt x="1460" y="3069"/>
                </a:lnTo>
                <a:lnTo>
                  <a:pt x="2177" y="1613"/>
                </a:lnTo>
                <a:lnTo>
                  <a:pt x="2305" y="1613"/>
                </a:lnTo>
                <a:lnTo>
                  <a:pt x="2360" y="1614"/>
                </a:lnTo>
                <a:lnTo>
                  <a:pt x="2411" y="1619"/>
                </a:lnTo>
                <a:lnTo>
                  <a:pt x="2457" y="1626"/>
                </a:lnTo>
                <a:lnTo>
                  <a:pt x="2499" y="1637"/>
                </a:lnTo>
                <a:lnTo>
                  <a:pt x="2537" y="1651"/>
                </a:lnTo>
                <a:lnTo>
                  <a:pt x="2571" y="1667"/>
                </a:lnTo>
                <a:lnTo>
                  <a:pt x="2602" y="1686"/>
                </a:lnTo>
                <a:lnTo>
                  <a:pt x="2629" y="1707"/>
                </a:lnTo>
                <a:lnTo>
                  <a:pt x="2653" y="1731"/>
                </a:lnTo>
                <a:lnTo>
                  <a:pt x="2674" y="1756"/>
                </a:lnTo>
                <a:lnTo>
                  <a:pt x="2692" y="1785"/>
                </a:lnTo>
                <a:lnTo>
                  <a:pt x="2707" y="1815"/>
                </a:lnTo>
                <a:lnTo>
                  <a:pt x="2721" y="1847"/>
                </a:lnTo>
                <a:lnTo>
                  <a:pt x="2731" y="1882"/>
                </a:lnTo>
                <a:lnTo>
                  <a:pt x="2741" y="1918"/>
                </a:lnTo>
                <a:lnTo>
                  <a:pt x="2748" y="1955"/>
                </a:lnTo>
                <a:lnTo>
                  <a:pt x="2753" y="1994"/>
                </a:lnTo>
                <a:lnTo>
                  <a:pt x="2758" y="2035"/>
                </a:lnTo>
                <a:lnTo>
                  <a:pt x="2761" y="2077"/>
                </a:lnTo>
                <a:lnTo>
                  <a:pt x="2763" y="2121"/>
                </a:lnTo>
                <a:lnTo>
                  <a:pt x="2764" y="2165"/>
                </a:lnTo>
                <a:lnTo>
                  <a:pt x="2765" y="2210"/>
                </a:lnTo>
                <a:lnTo>
                  <a:pt x="2765" y="2257"/>
                </a:lnTo>
                <a:lnTo>
                  <a:pt x="2765" y="2304"/>
                </a:lnTo>
                <a:lnTo>
                  <a:pt x="2765" y="3456"/>
                </a:lnTo>
                <a:lnTo>
                  <a:pt x="0" y="3456"/>
                </a:lnTo>
                <a:lnTo>
                  <a:pt x="0" y="2304"/>
                </a:lnTo>
                <a:lnTo>
                  <a:pt x="0" y="2257"/>
                </a:lnTo>
                <a:lnTo>
                  <a:pt x="1" y="2210"/>
                </a:lnTo>
                <a:lnTo>
                  <a:pt x="1" y="2165"/>
                </a:lnTo>
                <a:lnTo>
                  <a:pt x="2" y="2121"/>
                </a:lnTo>
                <a:lnTo>
                  <a:pt x="4" y="2077"/>
                </a:lnTo>
                <a:lnTo>
                  <a:pt x="7" y="2035"/>
                </a:lnTo>
                <a:lnTo>
                  <a:pt x="11" y="1994"/>
                </a:lnTo>
                <a:lnTo>
                  <a:pt x="18" y="1955"/>
                </a:lnTo>
                <a:lnTo>
                  <a:pt x="25" y="1918"/>
                </a:lnTo>
                <a:lnTo>
                  <a:pt x="33" y="1882"/>
                </a:lnTo>
                <a:lnTo>
                  <a:pt x="45" y="1847"/>
                </a:lnTo>
                <a:lnTo>
                  <a:pt x="58" y="1815"/>
                </a:lnTo>
                <a:lnTo>
                  <a:pt x="73" y="1785"/>
                </a:lnTo>
                <a:lnTo>
                  <a:pt x="92" y="1756"/>
                </a:lnTo>
                <a:lnTo>
                  <a:pt x="113" y="1731"/>
                </a:lnTo>
                <a:lnTo>
                  <a:pt x="137" y="1707"/>
                </a:lnTo>
                <a:lnTo>
                  <a:pt x="164" y="1686"/>
                </a:lnTo>
                <a:lnTo>
                  <a:pt x="195" y="1667"/>
                </a:lnTo>
                <a:lnTo>
                  <a:pt x="229" y="1651"/>
                </a:lnTo>
                <a:lnTo>
                  <a:pt x="267" y="1637"/>
                </a:lnTo>
                <a:lnTo>
                  <a:pt x="309" y="1626"/>
                </a:lnTo>
                <a:lnTo>
                  <a:pt x="355" y="1619"/>
                </a:lnTo>
                <a:lnTo>
                  <a:pt x="405" y="1614"/>
                </a:lnTo>
                <a:lnTo>
                  <a:pt x="461" y="1613"/>
                </a:lnTo>
                <a:lnTo>
                  <a:pt x="589" y="1613"/>
                </a:lnTo>
                <a:lnTo>
                  <a:pt x="1305" y="3069"/>
                </a:lnTo>
                <a:lnTo>
                  <a:pt x="1037" y="1728"/>
                </a:lnTo>
                <a:lnTo>
                  <a:pt x="1382" y="1382"/>
                </a:lnTo>
                <a:close/>
                <a:moveTo>
                  <a:pt x="1382" y="0"/>
                </a:moveTo>
                <a:lnTo>
                  <a:pt x="1450" y="3"/>
                </a:lnTo>
                <a:lnTo>
                  <a:pt x="1514" y="13"/>
                </a:lnTo>
                <a:lnTo>
                  <a:pt x="1577" y="27"/>
                </a:lnTo>
                <a:lnTo>
                  <a:pt x="1637" y="48"/>
                </a:lnTo>
                <a:lnTo>
                  <a:pt x="1695" y="74"/>
                </a:lnTo>
                <a:lnTo>
                  <a:pt x="1750" y="105"/>
                </a:lnTo>
                <a:lnTo>
                  <a:pt x="1801" y="140"/>
                </a:lnTo>
                <a:lnTo>
                  <a:pt x="1849" y="181"/>
                </a:lnTo>
                <a:lnTo>
                  <a:pt x="1894" y="225"/>
                </a:lnTo>
                <a:lnTo>
                  <a:pt x="1933" y="273"/>
                </a:lnTo>
                <a:lnTo>
                  <a:pt x="1969" y="325"/>
                </a:lnTo>
                <a:lnTo>
                  <a:pt x="1999" y="379"/>
                </a:lnTo>
                <a:lnTo>
                  <a:pt x="2026" y="437"/>
                </a:lnTo>
                <a:lnTo>
                  <a:pt x="2047" y="497"/>
                </a:lnTo>
                <a:lnTo>
                  <a:pt x="2062" y="560"/>
                </a:lnTo>
                <a:lnTo>
                  <a:pt x="2071" y="625"/>
                </a:lnTo>
                <a:lnTo>
                  <a:pt x="2074" y="691"/>
                </a:lnTo>
                <a:lnTo>
                  <a:pt x="2071" y="758"/>
                </a:lnTo>
                <a:lnTo>
                  <a:pt x="2062" y="823"/>
                </a:lnTo>
                <a:lnTo>
                  <a:pt x="2047" y="885"/>
                </a:lnTo>
                <a:lnTo>
                  <a:pt x="2026" y="946"/>
                </a:lnTo>
                <a:lnTo>
                  <a:pt x="1999" y="1003"/>
                </a:lnTo>
                <a:lnTo>
                  <a:pt x="1969" y="1058"/>
                </a:lnTo>
                <a:lnTo>
                  <a:pt x="1933" y="1109"/>
                </a:lnTo>
                <a:lnTo>
                  <a:pt x="1894" y="1157"/>
                </a:lnTo>
                <a:lnTo>
                  <a:pt x="1849" y="1201"/>
                </a:lnTo>
                <a:lnTo>
                  <a:pt x="1801" y="1241"/>
                </a:lnTo>
                <a:lnTo>
                  <a:pt x="1750" y="1277"/>
                </a:lnTo>
                <a:lnTo>
                  <a:pt x="1695" y="1308"/>
                </a:lnTo>
                <a:lnTo>
                  <a:pt x="1637" y="1334"/>
                </a:lnTo>
                <a:lnTo>
                  <a:pt x="1577" y="1355"/>
                </a:lnTo>
                <a:lnTo>
                  <a:pt x="1514" y="1370"/>
                </a:lnTo>
                <a:lnTo>
                  <a:pt x="1450" y="1379"/>
                </a:lnTo>
                <a:lnTo>
                  <a:pt x="1382" y="1382"/>
                </a:lnTo>
                <a:lnTo>
                  <a:pt x="1316" y="1379"/>
                </a:lnTo>
                <a:lnTo>
                  <a:pt x="1252" y="1370"/>
                </a:lnTo>
                <a:lnTo>
                  <a:pt x="1189" y="1355"/>
                </a:lnTo>
                <a:lnTo>
                  <a:pt x="1128" y="1334"/>
                </a:lnTo>
                <a:lnTo>
                  <a:pt x="1070" y="1308"/>
                </a:lnTo>
                <a:lnTo>
                  <a:pt x="1016" y="1277"/>
                </a:lnTo>
                <a:lnTo>
                  <a:pt x="965" y="1241"/>
                </a:lnTo>
                <a:lnTo>
                  <a:pt x="916" y="1201"/>
                </a:lnTo>
                <a:lnTo>
                  <a:pt x="872" y="1157"/>
                </a:lnTo>
                <a:lnTo>
                  <a:pt x="833" y="1109"/>
                </a:lnTo>
                <a:lnTo>
                  <a:pt x="797" y="1058"/>
                </a:lnTo>
                <a:lnTo>
                  <a:pt x="766" y="1003"/>
                </a:lnTo>
                <a:lnTo>
                  <a:pt x="740" y="946"/>
                </a:lnTo>
                <a:lnTo>
                  <a:pt x="719" y="885"/>
                </a:lnTo>
                <a:lnTo>
                  <a:pt x="704" y="823"/>
                </a:lnTo>
                <a:lnTo>
                  <a:pt x="695" y="758"/>
                </a:lnTo>
                <a:lnTo>
                  <a:pt x="692" y="691"/>
                </a:lnTo>
                <a:lnTo>
                  <a:pt x="695" y="625"/>
                </a:lnTo>
                <a:lnTo>
                  <a:pt x="704" y="560"/>
                </a:lnTo>
                <a:lnTo>
                  <a:pt x="719" y="497"/>
                </a:lnTo>
                <a:lnTo>
                  <a:pt x="740" y="437"/>
                </a:lnTo>
                <a:lnTo>
                  <a:pt x="766" y="379"/>
                </a:lnTo>
                <a:lnTo>
                  <a:pt x="797" y="325"/>
                </a:lnTo>
                <a:lnTo>
                  <a:pt x="833" y="273"/>
                </a:lnTo>
                <a:lnTo>
                  <a:pt x="872" y="225"/>
                </a:lnTo>
                <a:lnTo>
                  <a:pt x="916" y="181"/>
                </a:lnTo>
                <a:lnTo>
                  <a:pt x="965" y="140"/>
                </a:lnTo>
                <a:lnTo>
                  <a:pt x="1016" y="105"/>
                </a:lnTo>
                <a:lnTo>
                  <a:pt x="1070" y="74"/>
                </a:lnTo>
                <a:lnTo>
                  <a:pt x="1128" y="48"/>
                </a:lnTo>
                <a:lnTo>
                  <a:pt x="1189" y="27"/>
                </a:lnTo>
                <a:lnTo>
                  <a:pt x="1252" y="13"/>
                </a:lnTo>
                <a:lnTo>
                  <a:pt x="1316" y="3"/>
                </a:lnTo>
                <a:lnTo>
                  <a:pt x="138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320"/>
          <p:cNvSpPr>
            <a:spLocks noEditPoints="1"/>
          </p:cNvSpPr>
          <p:nvPr/>
        </p:nvSpPr>
        <p:spPr bwMode="auto">
          <a:xfrm>
            <a:off x="4391596" y="1491206"/>
            <a:ext cx="469931" cy="322500"/>
          </a:xfrm>
          <a:custGeom>
            <a:avLst/>
            <a:gdLst>
              <a:gd name="T0" fmla="*/ 2676 w 3264"/>
              <a:gd name="T1" fmla="*/ 11 h 2238"/>
              <a:gd name="T2" fmla="*/ 2908 w 3264"/>
              <a:gd name="T3" fmla="*/ 97 h 2238"/>
              <a:gd name="T4" fmla="*/ 3093 w 3264"/>
              <a:gd name="T5" fmla="*/ 254 h 2238"/>
              <a:gd name="T6" fmla="*/ 3217 w 3264"/>
              <a:gd name="T7" fmla="*/ 464 h 2238"/>
              <a:gd name="T8" fmla="*/ 3261 w 3264"/>
              <a:gd name="T9" fmla="*/ 711 h 2238"/>
              <a:gd name="T10" fmla="*/ 3238 w 3264"/>
              <a:gd name="T11" fmla="*/ 1089 h 2238"/>
              <a:gd name="T12" fmla="*/ 3124 w 3264"/>
              <a:gd name="T13" fmla="*/ 1429 h 2238"/>
              <a:gd name="T14" fmla="*/ 2935 w 3264"/>
              <a:gd name="T15" fmla="*/ 1723 h 2238"/>
              <a:gd name="T16" fmla="*/ 2680 w 3264"/>
              <a:gd name="T17" fmla="*/ 1962 h 2238"/>
              <a:gd name="T18" fmla="*/ 2373 w 3264"/>
              <a:gd name="T19" fmla="*/ 2134 h 2238"/>
              <a:gd name="T20" fmla="*/ 2023 w 3264"/>
              <a:gd name="T21" fmla="*/ 2226 h 2238"/>
              <a:gd name="T22" fmla="*/ 1912 w 3264"/>
              <a:gd name="T23" fmla="*/ 1828 h 2238"/>
              <a:gd name="T24" fmla="*/ 2194 w 3264"/>
              <a:gd name="T25" fmla="*/ 1767 h 2238"/>
              <a:gd name="T26" fmla="*/ 2447 w 3264"/>
              <a:gd name="T27" fmla="*/ 1629 h 2238"/>
              <a:gd name="T28" fmla="*/ 2628 w 3264"/>
              <a:gd name="T29" fmla="*/ 1456 h 2238"/>
              <a:gd name="T30" fmla="*/ 2483 w 3264"/>
              <a:gd name="T31" fmla="*/ 1421 h 2238"/>
              <a:gd name="T32" fmla="*/ 2242 w 3264"/>
              <a:gd name="T33" fmla="*/ 1355 h 2238"/>
              <a:gd name="T34" fmla="*/ 2043 w 3264"/>
              <a:gd name="T35" fmla="*/ 1215 h 2238"/>
              <a:gd name="T36" fmla="*/ 1903 w 3264"/>
              <a:gd name="T37" fmla="*/ 1017 h 2238"/>
              <a:gd name="T38" fmla="*/ 1838 w 3264"/>
              <a:gd name="T39" fmla="*/ 776 h 2238"/>
              <a:gd name="T40" fmla="*/ 1860 w 3264"/>
              <a:gd name="T41" fmla="*/ 523 h 2238"/>
              <a:gd name="T42" fmla="*/ 1965 w 3264"/>
              <a:gd name="T43" fmla="*/ 302 h 2238"/>
              <a:gd name="T44" fmla="*/ 2137 w 3264"/>
              <a:gd name="T45" fmla="*/ 130 h 2238"/>
              <a:gd name="T46" fmla="*/ 2358 w 3264"/>
              <a:gd name="T47" fmla="*/ 25 h 2238"/>
              <a:gd name="T48" fmla="*/ 714 w 3264"/>
              <a:gd name="T49" fmla="*/ 0 h 2238"/>
              <a:gd name="T50" fmla="*/ 903 w 3264"/>
              <a:gd name="T51" fmla="*/ 25 h 2238"/>
              <a:gd name="T52" fmla="*/ 1125 w 3264"/>
              <a:gd name="T53" fmla="*/ 130 h 2238"/>
              <a:gd name="T54" fmla="*/ 1296 w 3264"/>
              <a:gd name="T55" fmla="*/ 302 h 2238"/>
              <a:gd name="T56" fmla="*/ 1401 w 3264"/>
              <a:gd name="T57" fmla="*/ 523 h 2238"/>
              <a:gd name="T58" fmla="*/ 1430 w 3264"/>
              <a:gd name="T59" fmla="*/ 813 h 2238"/>
              <a:gd name="T60" fmla="*/ 1383 w 3264"/>
              <a:gd name="T61" fmla="*/ 1178 h 2238"/>
              <a:gd name="T62" fmla="*/ 1250 w 3264"/>
              <a:gd name="T63" fmla="*/ 1507 h 2238"/>
              <a:gd name="T64" fmla="*/ 1043 w 3264"/>
              <a:gd name="T65" fmla="*/ 1789 h 2238"/>
              <a:gd name="T66" fmla="*/ 774 w 3264"/>
              <a:gd name="T67" fmla="*/ 2013 h 2238"/>
              <a:gd name="T68" fmla="*/ 455 w 3264"/>
              <a:gd name="T69" fmla="*/ 2165 h 2238"/>
              <a:gd name="T70" fmla="*/ 97 w 3264"/>
              <a:gd name="T71" fmla="*/ 2234 h 2238"/>
              <a:gd name="T72" fmla="*/ 150 w 3264"/>
              <a:gd name="T73" fmla="*/ 1820 h 2238"/>
              <a:gd name="T74" fmla="*/ 427 w 3264"/>
              <a:gd name="T75" fmla="*/ 1739 h 2238"/>
              <a:gd name="T76" fmla="*/ 669 w 3264"/>
              <a:gd name="T77" fmla="*/ 1583 h 2238"/>
              <a:gd name="T78" fmla="*/ 825 w 3264"/>
              <a:gd name="T79" fmla="*/ 1415 h 2238"/>
              <a:gd name="T80" fmla="*/ 585 w 3264"/>
              <a:gd name="T81" fmla="*/ 1412 h 2238"/>
              <a:gd name="T82" fmla="*/ 353 w 3264"/>
              <a:gd name="T83" fmla="*/ 1326 h 2238"/>
              <a:gd name="T84" fmla="*/ 168 w 3264"/>
              <a:gd name="T85" fmla="*/ 1170 h 2238"/>
              <a:gd name="T86" fmla="*/ 44 w 3264"/>
              <a:gd name="T87" fmla="*/ 961 h 2238"/>
              <a:gd name="T88" fmla="*/ 0 w 3264"/>
              <a:gd name="T89" fmla="*/ 711 h 2238"/>
              <a:gd name="T90" fmla="*/ 44 w 3264"/>
              <a:gd name="T91" fmla="*/ 464 h 2238"/>
              <a:gd name="T92" fmla="*/ 168 w 3264"/>
              <a:gd name="T93" fmla="*/ 254 h 2238"/>
              <a:gd name="T94" fmla="*/ 353 w 3264"/>
              <a:gd name="T95" fmla="*/ 97 h 2238"/>
              <a:gd name="T96" fmla="*/ 585 w 3264"/>
              <a:gd name="T97" fmla="*/ 11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2238">
                <a:moveTo>
                  <a:pt x="2547" y="0"/>
                </a:moveTo>
                <a:lnTo>
                  <a:pt x="2547" y="0"/>
                </a:lnTo>
                <a:lnTo>
                  <a:pt x="2612" y="3"/>
                </a:lnTo>
                <a:lnTo>
                  <a:pt x="2676" y="11"/>
                </a:lnTo>
                <a:lnTo>
                  <a:pt x="2737" y="25"/>
                </a:lnTo>
                <a:lnTo>
                  <a:pt x="2797" y="44"/>
                </a:lnTo>
                <a:lnTo>
                  <a:pt x="2853" y="68"/>
                </a:lnTo>
                <a:lnTo>
                  <a:pt x="2908" y="97"/>
                </a:lnTo>
                <a:lnTo>
                  <a:pt x="2959" y="130"/>
                </a:lnTo>
                <a:lnTo>
                  <a:pt x="3007" y="167"/>
                </a:lnTo>
                <a:lnTo>
                  <a:pt x="3052" y="208"/>
                </a:lnTo>
                <a:lnTo>
                  <a:pt x="3093" y="254"/>
                </a:lnTo>
                <a:lnTo>
                  <a:pt x="3130" y="302"/>
                </a:lnTo>
                <a:lnTo>
                  <a:pt x="3163" y="353"/>
                </a:lnTo>
                <a:lnTo>
                  <a:pt x="3193" y="407"/>
                </a:lnTo>
                <a:lnTo>
                  <a:pt x="3217" y="464"/>
                </a:lnTo>
                <a:lnTo>
                  <a:pt x="3236" y="523"/>
                </a:lnTo>
                <a:lnTo>
                  <a:pt x="3250" y="584"/>
                </a:lnTo>
                <a:lnTo>
                  <a:pt x="3258" y="647"/>
                </a:lnTo>
                <a:lnTo>
                  <a:pt x="3261" y="711"/>
                </a:lnTo>
                <a:lnTo>
                  <a:pt x="3264" y="813"/>
                </a:lnTo>
                <a:lnTo>
                  <a:pt x="3261" y="908"/>
                </a:lnTo>
                <a:lnTo>
                  <a:pt x="3252" y="999"/>
                </a:lnTo>
                <a:lnTo>
                  <a:pt x="3238" y="1089"/>
                </a:lnTo>
                <a:lnTo>
                  <a:pt x="3218" y="1178"/>
                </a:lnTo>
                <a:lnTo>
                  <a:pt x="3192" y="1263"/>
                </a:lnTo>
                <a:lnTo>
                  <a:pt x="3160" y="1347"/>
                </a:lnTo>
                <a:lnTo>
                  <a:pt x="3124" y="1429"/>
                </a:lnTo>
                <a:lnTo>
                  <a:pt x="3084" y="1507"/>
                </a:lnTo>
                <a:lnTo>
                  <a:pt x="3039" y="1582"/>
                </a:lnTo>
                <a:lnTo>
                  <a:pt x="2989" y="1655"/>
                </a:lnTo>
                <a:lnTo>
                  <a:pt x="2935" y="1723"/>
                </a:lnTo>
                <a:lnTo>
                  <a:pt x="2876" y="1789"/>
                </a:lnTo>
                <a:lnTo>
                  <a:pt x="2815" y="1851"/>
                </a:lnTo>
                <a:lnTo>
                  <a:pt x="2749" y="1908"/>
                </a:lnTo>
                <a:lnTo>
                  <a:pt x="2680" y="1962"/>
                </a:lnTo>
                <a:lnTo>
                  <a:pt x="2607" y="2013"/>
                </a:lnTo>
                <a:lnTo>
                  <a:pt x="2532" y="2058"/>
                </a:lnTo>
                <a:lnTo>
                  <a:pt x="2454" y="2099"/>
                </a:lnTo>
                <a:lnTo>
                  <a:pt x="2373" y="2134"/>
                </a:lnTo>
                <a:lnTo>
                  <a:pt x="2288" y="2165"/>
                </a:lnTo>
                <a:lnTo>
                  <a:pt x="2202" y="2191"/>
                </a:lnTo>
                <a:lnTo>
                  <a:pt x="2114" y="2211"/>
                </a:lnTo>
                <a:lnTo>
                  <a:pt x="2023" y="2226"/>
                </a:lnTo>
                <a:lnTo>
                  <a:pt x="1931" y="2234"/>
                </a:lnTo>
                <a:lnTo>
                  <a:pt x="1838" y="2238"/>
                </a:lnTo>
                <a:lnTo>
                  <a:pt x="1838" y="1830"/>
                </a:lnTo>
                <a:lnTo>
                  <a:pt x="1912" y="1828"/>
                </a:lnTo>
                <a:lnTo>
                  <a:pt x="1984" y="1820"/>
                </a:lnTo>
                <a:lnTo>
                  <a:pt x="2055" y="1807"/>
                </a:lnTo>
                <a:lnTo>
                  <a:pt x="2126" y="1790"/>
                </a:lnTo>
                <a:lnTo>
                  <a:pt x="2194" y="1767"/>
                </a:lnTo>
                <a:lnTo>
                  <a:pt x="2261" y="1739"/>
                </a:lnTo>
                <a:lnTo>
                  <a:pt x="2325" y="1707"/>
                </a:lnTo>
                <a:lnTo>
                  <a:pt x="2388" y="1670"/>
                </a:lnTo>
                <a:lnTo>
                  <a:pt x="2447" y="1629"/>
                </a:lnTo>
                <a:lnTo>
                  <a:pt x="2504" y="1583"/>
                </a:lnTo>
                <a:lnTo>
                  <a:pt x="2558" y="1533"/>
                </a:lnTo>
                <a:lnTo>
                  <a:pt x="2594" y="1495"/>
                </a:lnTo>
                <a:lnTo>
                  <a:pt x="2628" y="1456"/>
                </a:lnTo>
                <a:lnTo>
                  <a:pt x="2660" y="1415"/>
                </a:lnTo>
                <a:lnTo>
                  <a:pt x="2604" y="1422"/>
                </a:lnTo>
                <a:lnTo>
                  <a:pt x="2547" y="1424"/>
                </a:lnTo>
                <a:lnTo>
                  <a:pt x="2483" y="1421"/>
                </a:lnTo>
                <a:lnTo>
                  <a:pt x="2420" y="1412"/>
                </a:lnTo>
                <a:lnTo>
                  <a:pt x="2358" y="1398"/>
                </a:lnTo>
                <a:lnTo>
                  <a:pt x="2298" y="1379"/>
                </a:lnTo>
                <a:lnTo>
                  <a:pt x="2242" y="1355"/>
                </a:lnTo>
                <a:lnTo>
                  <a:pt x="2188" y="1326"/>
                </a:lnTo>
                <a:lnTo>
                  <a:pt x="2137" y="1293"/>
                </a:lnTo>
                <a:lnTo>
                  <a:pt x="2089" y="1256"/>
                </a:lnTo>
                <a:lnTo>
                  <a:pt x="2043" y="1215"/>
                </a:lnTo>
                <a:lnTo>
                  <a:pt x="2002" y="1170"/>
                </a:lnTo>
                <a:lnTo>
                  <a:pt x="1965" y="1122"/>
                </a:lnTo>
                <a:lnTo>
                  <a:pt x="1932" y="1071"/>
                </a:lnTo>
                <a:lnTo>
                  <a:pt x="1903" y="1017"/>
                </a:lnTo>
                <a:lnTo>
                  <a:pt x="1879" y="961"/>
                </a:lnTo>
                <a:lnTo>
                  <a:pt x="1860" y="901"/>
                </a:lnTo>
                <a:lnTo>
                  <a:pt x="1846" y="840"/>
                </a:lnTo>
                <a:lnTo>
                  <a:pt x="1838" y="776"/>
                </a:lnTo>
                <a:lnTo>
                  <a:pt x="1835" y="711"/>
                </a:lnTo>
                <a:lnTo>
                  <a:pt x="1838" y="647"/>
                </a:lnTo>
                <a:lnTo>
                  <a:pt x="1846" y="584"/>
                </a:lnTo>
                <a:lnTo>
                  <a:pt x="1860" y="523"/>
                </a:lnTo>
                <a:lnTo>
                  <a:pt x="1879" y="464"/>
                </a:lnTo>
                <a:lnTo>
                  <a:pt x="1903" y="407"/>
                </a:lnTo>
                <a:lnTo>
                  <a:pt x="1932" y="353"/>
                </a:lnTo>
                <a:lnTo>
                  <a:pt x="1965" y="302"/>
                </a:lnTo>
                <a:lnTo>
                  <a:pt x="2002" y="254"/>
                </a:lnTo>
                <a:lnTo>
                  <a:pt x="2043" y="208"/>
                </a:lnTo>
                <a:lnTo>
                  <a:pt x="2089" y="167"/>
                </a:lnTo>
                <a:lnTo>
                  <a:pt x="2137" y="130"/>
                </a:lnTo>
                <a:lnTo>
                  <a:pt x="2188" y="97"/>
                </a:lnTo>
                <a:lnTo>
                  <a:pt x="2242" y="68"/>
                </a:lnTo>
                <a:lnTo>
                  <a:pt x="2298" y="44"/>
                </a:lnTo>
                <a:lnTo>
                  <a:pt x="2358" y="25"/>
                </a:lnTo>
                <a:lnTo>
                  <a:pt x="2420" y="11"/>
                </a:lnTo>
                <a:lnTo>
                  <a:pt x="2483" y="3"/>
                </a:lnTo>
                <a:lnTo>
                  <a:pt x="2547" y="0"/>
                </a:lnTo>
                <a:close/>
                <a:moveTo>
                  <a:pt x="714" y="0"/>
                </a:moveTo>
                <a:lnTo>
                  <a:pt x="714" y="0"/>
                </a:lnTo>
                <a:lnTo>
                  <a:pt x="778" y="3"/>
                </a:lnTo>
                <a:lnTo>
                  <a:pt x="842" y="11"/>
                </a:lnTo>
                <a:lnTo>
                  <a:pt x="903" y="25"/>
                </a:lnTo>
                <a:lnTo>
                  <a:pt x="962" y="44"/>
                </a:lnTo>
                <a:lnTo>
                  <a:pt x="1019" y="68"/>
                </a:lnTo>
                <a:lnTo>
                  <a:pt x="1073" y="97"/>
                </a:lnTo>
                <a:lnTo>
                  <a:pt x="1125" y="130"/>
                </a:lnTo>
                <a:lnTo>
                  <a:pt x="1173" y="167"/>
                </a:lnTo>
                <a:lnTo>
                  <a:pt x="1217" y="208"/>
                </a:lnTo>
                <a:lnTo>
                  <a:pt x="1259" y="254"/>
                </a:lnTo>
                <a:lnTo>
                  <a:pt x="1296" y="302"/>
                </a:lnTo>
                <a:lnTo>
                  <a:pt x="1329" y="353"/>
                </a:lnTo>
                <a:lnTo>
                  <a:pt x="1358" y="407"/>
                </a:lnTo>
                <a:lnTo>
                  <a:pt x="1382" y="464"/>
                </a:lnTo>
                <a:lnTo>
                  <a:pt x="1401" y="523"/>
                </a:lnTo>
                <a:lnTo>
                  <a:pt x="1415" y="584"/>
                </a:lnTo>
                <a:lnTo>
                  <a:pt x="1424" y="647"/>
                </a:lnTo>
                <a:lnTo>
                  <a:pt x="1426" y="711"/>
                </a:lnTo>
                <a:lnTo>
                  <a:pt x="1430" y="813"/>
                </a:lnTo>
                <a:lnTo>
                  <a:pt x="1427" y="908"/>
                </a:lnTo>
                <a:lnTo>
                  <a:pt x="1418" y="999"/>
                </a:lnTo>
                <a:lnTo>
                  <a:pt x="1403" y="1089"/>
                </a:lnTo>
                <a:lnTo>
                  <a:pt x="1383" y="1178"/>
                </a:lnTo>
                <a:lnTo>
                  <a:pt x="1357" y="1263"/>
                </a:lnTo>
                <a:lnTo>
                  <a:pt x="1326" y="1347"/>
                </a:lnTo>
                <a:lnTo>
                  <a:pt x="1291" y="1429"/>
                </a:lnTo>
                <a:lnTo>
                  <a:pt x="1250" y="1507"/>
                </a:lnTo>
                <a:lnTo>
                  <a:pt x="1204" y="1582"/>
                </a:lnTo>
                <a:lnTo>
                  <a:pt x="1154" y="1655"/>
                </a:lnTo>
                <a:lnTo>
                  <a:pt x="1101" y="1723"/>
                </a:lnTo>
                <a:lnTo>
                  <a:pt x="1043" y="1789"/>
                </a:lnTo>
                <a:lnTo>
                  <a:pt x="981" y="1851"/>
                </a:lnTo>
                <a:lnTo>
                  <a:pt x="915" y="1908"/>
                </a:lnTo>
                <a:lnTo>
                  <a:pt x="846" y="1962"/>
                </a:lnTo>
                <a:lnTo>
                  <a:pt x="774" y="2013"/>
                </a:lnTo>
                <a:lnTo>
                  <a:pt x="698" y="2058"/>
                </a:lnTo>
                <a:lnTo>
                  <a:pt x="619" y="2099"/>
                </a:lnTo>
                <a:lnTo>
                  <a:pt x="538" y="2134"/>
                </a:lnTo>
                <a:lnTo>
                  <a:pt x="455" y="2165"/>
                </a:lnTo>
                <a:lnTo>
                  <a:pt x="368" y="2191"/>
                </a:lnTo>
                <a:lnTo>
                  <a:pt x="280" y="2211"/>
                </a:lnTo>
                <a:lnTo>
                  <a:pt x="190" y="2226"/>
                </a:lnTo>
                <a:lnTo>
                  <a:pt x="97" y="2234"/>
                </a:lnTo>
                <a:lnTo>
                  <a:pt x="3" y="2238"/>
                </a:lnTo>
                <a:lnTo>
                  <a:pt x="3" y="1830"/>
                </a:lnTo>
                <a:lnTo>
                  <a:pt x="77" y="1828"/>
                </a:lnTo>
                <a:lnTo>
                  <a:pt x="150" y="1820"/>
                </a:lnTo>
                <a:lnTo>
                  <a:pt x="222" y="1807"/>
                </a:lnTo>
                <a:lnTo>
                  <a:pt x="291" y="1790"/>
                </a:lnTo>
                <a:lnTo>
                  <a:pt x="360" y="1767"/>
                </a:lnTo>
                <a:lnTo>
                  <a:pt x="427" y="1739"/>
                </a:lnTo>
                <a:lnTo>
                  <a:pt x="491" y="1707"/>
                </a:lnTo>
                <a:lnTo>
                  <a:pt x="553" y="1670"/>
                </a:lnTo>
                <a:lnTo>
                  <a:pt x="613" y="1629"/>
                </a:lnTo>
                <a:lnTo>
                  <a:pt x="669" y="1583"/>
                </a:lnTo>
                <a:lnTo>
                  <a:pt x="724" y="1533"/>
                </a:lnTo>
                <a:lnTo>
                  <a:pt x="760" y="1495"/>
                </a:lnTo>
                <a:lnTo>
                  <a:pt x="794" y="1456"/>
                </a:lnTo>
                <a:lnTo>
                  <a:pt x="825" y="1415"/>
                </a:lnTo>
                <a:lnTo>
                  <a:pt x="770" y="1422"/>
                </a:lnTo>
                <a:lnTo>
                  <a:pt x="714" y="1424"/>
                </a:lnTo>
                <a:lnTo>
                  <a:pt x="648" y="1421"/>
                </a:lnTo>
                <a:lnTo>
                  <a:pt x="585" y="1412"/>
                </a:lnTo>
                <a:lnTo>
                  <a:pt x="524" y="1398"/>
                </a:lnTo>
                <a:lnTo>
                  <a:pt x="465" y="1379"/>
                </a:lnTo>
                <a:lnTo>
                  <a:pt x="407" y="1355"/>
                </a:lnTo>
                <a:lnTo>
                  <a:pt x="353" y="1326"/>
                </a:lnTo>
                <a:lnTo>
                  <a:pt x="302" y="1293"/>
                </a:lnTo>
                <a:lnTo>
                  <a:pt x="254" y="1256"/>
                </a:lnTo>
                <a:lnTo>
                  <a:pt x="209" y="1215"/>
                </a:lnTo>
                <a:lnTo>
                  <a:pt x="168" y="1170"/>
                </a:lnTo>
                <a:lnTo>
                  <a:pt x="130" y="1122"/>
                </a:lnTo>
                <a:lnTo>
                  <a:pt x="97" y="1071"/>
                </a:lnTo>
                <a:lnTo>
                  <a:pt x="68" y="1017"/>
                </a:lnTo>
                <a:lnTo>
                  <a:pt x="44" y="961"/>
                </a:lnTo>
                <a:lnTo>
                  <a:pt x="25" y="901"/>
                </a:lnTo>
                <a:lnTo>
                  <a:pt x="11" y="840"/>
                </a:lnTo>
                <a:lnTo>
                  <a:pt x="3" y="776"/>
                </a:lnTo>
                <a:lnTo>
                  <a:pt x="0" y="711"/>
                </a:lnTo>
                <a:lnTo>
                  <a:pt x="3" y="647"/>
                </a:lnTo>
                <a:lnTo>
                  <a:pt x="11" y="584"/>
                </a:lnTo>
                <a:lnTo>
                  <a:pt x="25" y="523"/>
                </a:lnTo>
                <a:lnTo>
                  <a:pt x="44" y="464"/>
                </a:lnTo>
                <a:lnTo>
                  <a:pt x="68" y="407"/>
                </a:lnTo>
                <a:lnTo>
                  <a:pt x="97" y="353"/>
                </a:lnTo>
                <a:lnTo>
                  <a:pt x="130" y="302"/>
                </a:lnTo>
                <a:lnTo>
                  <a:pt x="168" y="254"/>
                </a:lnTo>
                <a:lnTo>
                  <a:pt x="209" y="208"/>
                </a:lnTo>
                <a:lnTo>
                  <a:pt x="254" y="167"/>
                </a:lnTo>
                <a:lnTo>
                  <a:pt x="302" y="130"/>
                </a:lnTo>
                <a:lnTo>
                  <a:pt x="353" y="97"/>
                </a:lnTo>
                <a:lnTo>
                  <a:pt x="407" y="68"/>
                </a:lnTo>
                <a:lnTo>
                  <a:pt x="465" y="44"/>
                </a:lnTo>
                <a:lnTo>
                  <a:pt x="524" y="25"/>
                </a:lnTo>
                <a:lnTo>
                  <a:pt x="585" y="11"/>
                </a:lnTo>
                <a:lnTo>
                  <a:pt x="648" y="3"/>
                </a:lnTo>
                <a:lnTo>
                  <a:pt x="71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5"/>
          <p:cNvSpPr>
            <a:spLocks noEditPoints="1"/>
          </p:cNvSpPr>
          <p:nvPr/>
        </p:nvSpPr>
        <p:spPr bwMode="auto">
          <a:xfrm>
            <a:off x="3623536" y="1491206"/>
            <a:ext cx="469931" cy="322500"/>
          </a:xfrm>
          <a:custGeom>
            <a:avLst/>
            <a:gdLst>
              <a:gd name="T0" fmla="*/ 3188 w 3264"/>
              <a:gd name="T1" fmla="*/ 409 h 2238"/>
              <a:gd name="T2" fmla="*/ 2905 w 3264"/>
              <a:gd name="T3" fmla="*/ 470 h 2238"/>
              <a:gd name="T4" fmla="*/ 2652 w 3264"/>
              <a:gd name="T5" fmla="*/ 608 h 2238"/>
              <a:gd name="T6" fmla="*/ 2471 w 3264"/>
              <a:gd name="T7" fmla="*/ 781 h 2238"/>
              <a:gd name="T8" fmla="*/ 2615 w 3264"/>
              <a:gd name="T9" fmla="*/ 816 h 2238"/>
              <a:gd name="T10" fmla="*/ 2856 w 3264"/>
              <a:gd name="T11" fmla="*/ 882 h 2238"/>
              <a:gd name="T12" fmla="*/ 3055 w 3264"/>
              <a:gd name="T13" fmla="*/ 1022 h 2238"/>
              <a:gd name="T14" fmla="*/ 3196 w 3264"/>
              <a:gd name="T15" fmla="*/ 1220 h 2238"/>
              <a:gd name="T16" fmla="*/ 3261 w 3264"/>
              <a:gd name="T17" fmla="*/ 1461 h 2238"/>
              <a:gd name="T18" fmla="*/ 3239 w 3264"/>
              <a:gd name="T19" fmla="*/ 1715 h 2238"/>
              <a:gd name="T20" fmla="*/ 3133 w 3264"/>
              <a:gd name="T21" fmla="*/ 1936 h 2238"/>
              <a:gd name="T22" fmla="*/ 2963 w 3264"/>
              <a:gd name="T23" fmla="*/ 2108 h 2238"/>
              <a:gd name="T24" fmla="*/ 2741 w 3264"/>
              <a:gd name="T25" fmla="*/ 2212 h 2238"/>
              <a:gd name="T26" fmla="*/ 2486 w 3264"/>
              <a:gd name="T27" fmla="*/ 2235 h 2238"/>
              <a:gd name="T28" fmla="*/ 2245 w 3264"/>
              <a:gd name="T29" fmla="*/ 2169 h 2238"/>
              <a:gd name="T30" fmla="*/ 2046 w 3264"/>
              <a:gd name="T31" fmla="*/ 2029 h 2238"/>
              <a:gd name="T32" fmla="*/ 1906 w 3264"/>
              <a:gd name="T33" fmla="*/ 1831 h 2238"/>
              <a:gd name="T34" fmla="*/ 1841 w 3264"/>
              <a:gd name="T35" fmla="*/ 1591 h 2238"/>
              <a:gd name="T36" fmla="*/ 1847 w 3264"/>
              <a:gd name="T37" fmla="*/ 1238 h 2238"/>
              <a:gd name="T38" fmla="*/ 1938 w 3264"/>
              <a:gd name="T39" fmla="*/ 890 h 2238"/>
              <a:gd name="T40" fmla="*/ 2110 w 3264"/>
              <a:gd name="T41" fmla="*/ 583 h 2238"/>
              <a:gd name="T42" fmla="*/ 2350 w 3264"/>
              <a:gd name="T43" fmla="*/ 329 h 2238"/>
              <a:gd name="T44" fmla="*/ 2645 w 3264"/>
              <a:gd name="T45" fmla="*/ 139 h 2238"/>
              <a:gd name="T46" fmla="*/ 2985 w 3264"/>
              <a:gd name="T47" fmla="*/ 26 h 2238"/>
              <a:gd name="T48" fmla="*/ 1426 w 3264"/>
              <a:gd name="T49" fmla="*/ 0 h 2238"/>
              <a:gd name="T50" fmla="*/ 1280 w 3264"/>
              <a:gd name="T51" fmla="*/ 417 h 2238"/>
              <a:gd name="T52" fmla="*/ 1004 w 3264"/>
              <a:gd name="T53" fmla="*/ 498 h 2238"/>
              <a:gd name="T54" fmla="*/ 760 w 3264"/>
              <a:gd name="T55" fmla="*/ 654 h 2238"/>
              <a:gd name="T56" fmla="*/ 605 w 3264"/>
              <a:gd name="T57" fmla="*/ 822 h 2238"/>
              <a:gd name="T58" fmla="*/ 845 w 3264"/>
              <a:gd name="T59" fmla="*/ 825 h 2238"/>
              <a:gd name="T60" fmla="*/ 1077 w 3264"/>
              <a:gd name="T61" fmla="*/ 911 h 2238"/>
              <a:gd name="T62" fmla="*/ 1263 w 3264"/>
              <a:gd name="T63" fmla="*/ 1067 h 2238"/>
              <a:gd name="T64" fmla="*/ 1385 w 3264"/>
              <a:gd name="T65" fmla="*/ 1277 h 2238"/>
              <a:gd name="T66" fmla="*/ 1430 w 3264"/>
              <a:gd name="T67" fmla="*/ 1526 h 2238"/>
              <a:gd name="T68" fmla="*/ 1385 w 3264"/>
              <a:gd name="T69" fmla="*/ 1774 h 2238"/>
              <a:gd name="T70" fmla="*/ 1263 w 3264"/>
              <a:gd name="T71" fmla="*/ 1984 h 2238"/>
              <a:gd name="T72" fmla="*/ 1077 w 3264"/>
              <a:gd name="T73" fmla="*/ 2141 h 2238"/>
              <a:gd name="T74" fmla="*/ 845 w 3264"/>
              <a:gd name="T75" fmla="*/ 2226 h 2238"/>
              <a:gd name="T76" fmla="*/ 588 w 3264"/>
              <a:gd name="T77" fmla="*/ 2226 h 2238"/>
              <a:gd name="T78" fmla="*/ 356 w 3264"/>
              <a:gd name="T79" fmla="*/ 2141 h 2238"/>
              <a:gd name="T80" fmla="*/ 171 w 3264"/>
              <a:gd name="T81" fmla="*/ 1984 h 2238"/>
              <a:gd name="T82" fmla="*/ 48 w 3264"/>
              <a:gd name="T83" fmla="*/ 1774 h 2238"/>
              <a:gd name="T84" fmla="*/ 3 w 3264"/>
              <a:gd name="T85" fmla="*/ 1526 h 2238"/>
              <a:gd name="T86" fmla="*/ 27 w 3264"/>
              <a:gd name="T87" fmla="*/ 1148 h 2238"/>
              <a:gd name="T88" fmla="*/ 140 w 3264"/>
              <a:gd name="T89" fmla="*/ 808 h 2238"/>
              <a:gd name="T90" fmla="*/ 329 w 3264"/>
              <a:gd name="T91" fmla="*/ 514 h 2238"/>
              <a:gd name="T92" fmla="*/ 584 w 3264"/>
              <a:gd name="T93" fmla="*/ 275 h 2238"/>
              <a:gd name="T94" fmla="*/ 892 w 3264"/>
              <a:gd name="T95" fmla="*/ 103 h 2238"/>
              <a:gd name="T96" fmla="*/ 1240 w 3264"/>
              <a:gd name="T97" fmla="*/ 12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4" h="2238">
                <a:moveTo>
                  <a:pt x="3261" y="0"/>
                </a:moveTo>
                <a:lnTo>
                  <a:pt x="3261" y="0"/>
                </a:lnTo>
                <a:lnTo>
                  <a:pt x="3261" y="407"/>
                </a:lnTo>
                <a:lnTo>
                  <a:pt x="3188" y="409"/>
                </a:lnTo>
                <a:lnTo>
                  <a:pt x="3114" y="417"/>
                </a:lnTo>
                <a:lnTo>
                  <a:pt x="3043" y="430"/>
                </a:lnTo>
                <a:lnTo>
                  <a:pt x="2973" y="448"/>
                </a:lnTo>
                <a:lnTo>
                  <a:pt x="2905" y="470"/>
                </a:lnTo>
                <a:lnTo>
                  <a:pt x="2837" y="498"/>
                </a:lnTo>
                <a:lnTo>
                  <a:pt x="2773" y="530"/>
                </a:lnTo>
                <a:lnTo>
                  <a:pt x="2711" y="567"/>
                </a:lnTo>
                <a:lnTo>
                  <a:pt x="2652" y="608"/>
                </a:lnTo>
                <a:lnTo>
                  <a:pt x="2594" y="654"/>
                </a:lnTo>
                <a:lnTo>
                  <a:pt x="2540" y="704"/>
                </a:lnTo>
                <a:lnTo>
                  <a:pt x="2504" y="742"/>
                </a:lnTo>
                <a:lnTo>
                  <a:pt x="2471" y="781"/>
                </a:lnTo>
                <a:lnTo>
                  <a:pt x="2439" y="822"/>
                </a:lnTo>
                <a:lnTo>
                  <a:pt x="2494" y="815"/>
                </a:lnTo>
                <a:lnTo>
                  <a:pt x="2551" y="813"/>
                </a:lnTo>
                <a:lnTo>
                  <a:pt x="2615" y="816"/>
                </a:lnTo>
                <a:lnTo>
                  <a:pt x="2679" y="825"/>
                </a:lnTo>
                <a:lnTo>
                  <a:pt x="2741" y="839"/>
                </a:lnTo>
                <a:lnTo>
                  <a:pt x="2800" y="859"/>
                </a:lnTo>
                <a:lnTo>
                  <a:pt x="2856" y="882"/>
                </a:lnTo>
                <a:lnTo>
                  <a:pt x="2911" y="911"/>
                </a:lnTo>
                <a:lnTo>
                  <a:pt x="2963" y="944"/>
                </a:lnTo>
                <a:lnTo>
                  <a:pt x="3011" y="981"/>
                </a:lnTo>
                <a:lnTo>
                  <a:pt x="3055" y="1022"/>
                </a:lnTo>
                <a:lnTo>
                  <a:pt x="3096" y="1067"/>
                </a:lnTo>
                <a:lnTo>
                  <a:pt x="3133" y="1115"/>
                </a:lnTo>
                <a:lnTo>
                  <a:pt x="3166" y="1166"/>
                </a:lnTo>
                <a:lnTo>
                  <a:pt x="3196" y="1220"/>
                </a:lnTo>
                <a:lnTo>
                  <a:pt x="3220" y="1277"/>
                </a:lnTo>
                <a:lnTo>
                  <a:pt x="3239" y="1336"/>
                </a:lnTo>
                <a:lnTo>
                  <a:pt x="3253" y="1397"/>
                </a:lnTo>
                <a:lnTo>
                  <a:pt x="3261" y="1461"/>
                </a:lnTo>
                <a:lnTo>
                  <a:pt x="3264" y="1526"/>
                </a:lnTo>
                <a:lnTo>
                  <a:pt x="3261" y="1591"/>
                </a:lnTo>
                <a:lnTo>
                  <a:pt x="3253" y="1654"/>
                </a:lnTo>
                <a:lnTo>
                  <a:pt x="3239" y="1715"/>
                </a:lnTo>
                <a:lnTo>
                  <a:pt x="3220" y="1774"/>
                </a:lnTo>
                <a:lnTo>
                  <a:pt x="3196" y="1831"/>
                </a:lnTo>
                <a:lnTo>
                  <a:pt x="3166" y="1885"/>
                </a:lnTo>
                <a:lnTo>
                  <a:pt x="3133" y="1936"/>
                </a:lnTo>
                <a:lnTo>
                  <a:pt x="3096" y="1984"/>
                </a:lnTo>
                <a:lnTo>
                  <a:pt x="3055" y="2029"/>
                </a:lnTo>
                <a:lnTo>
                  <a:pt x="3011" y="2070"/>
                </a:lnTo>
                <a:lnTo>
                  <a:pt x="2963" y="2108"/>
                </a:lnTo>
                <a:lnTo>
                  <a:pt x="2911" y="2141"/>
                </a:lnTo>
                <a:lnTo>
                  <a:pt x="2856" y="2169"/>
                </a:lnTo>
                <a:lnTo>
                  <a:pt x="2800" y="2193"/>
                </a:lnTo>
                <a:lnTo>
                  <a:pt x="2741" y="2212"/>
                </a:lnTo>
                <a:lnTo>
                  <a:pt x="2679" y="2226"/>
                </a:lnTo>
                <a:lnTo>
                  <a:pt x="2615" y="2235"/>
                </a:lnTo>
                <a:lnTo>
                  <a:pt x="2551" y="2238"/>
                </a:lnTo>
                <a:lnTo>
                  <a:pt x="2486" y="2235"/>
                </a:lnTo>
                <a:lnTo>
                  <a:pt x="2423" y="2226"/>
                </a:lnTo>
                <a:lnTo>
                  <a:pt x="2362" y="2212"/>
                </a:lnTo>
                <a:lnTo>
                  <a:pt x="2302" y="2193"/>
                </a:lnTo>
                <a:lnTo>
                  <a:pt x="2245" y="2169"/>
                </a:lnTo>
                <a:lnTo>
                  <a:pt x="2191" y="2141"/>
                </a:lnTo>
                <a:lnTo>
                  <a:pt x="2140" y="2108"/>
                </a:lnTo>
                <a:lnTo>
                  <a:pt x="2092" y="2070"/>
                </a:lnTo>
                <a:lnTo>
                  <a:pt x="2046" y="2029"/>
                </a:lnTo>
                <a:lnTo>
                  <a:pt x="2005" y="1984"/>
                </a:lnTo>
                <a:lnTo>
                  <a:pt x="1968" y="1936"/>
                </a:lnTo>
                <a:lnTo>
                  <a:pt x="1935" y="1885"/>
                </a:lnTo>
                <a:lnTo>
                  <a:pt x="1906" y="1831"/>
                </a:lnTo>
                <a:lnTo>
                  <a:pt x="1882" y="1774"/>
                </a:lnTo>
                <a:lnTo>
                  <a:pt x="1863" y="1715"/>
                </a:lnTo>
                <a:lnTo>
                  <a:pt x="1849" y="1654"/>
                </a:lnTo>
                <a:lnTo>
                  <a:pt x="1841" y="1591"/>
                </a:lnTo>
                <a:lnTo>
                  <a:pt x="1838" y="1526"/>
                </a:lnTo>
                <a:lnTo>
                  <a:pt x="1835" y="1424"/>
                </a:lnTo>
                <a:lnTo>
                  <a:pt x="1838" y="1330"/>
                </a:lnTo>
                <a:lnTo>
                  <a:pt x="1847" y="1238"/>
                </a:lnTo>
                <a:lnTo>
                  <a:pt x="1861" y="1148"/>
                </a:lnTo>
                <a:lnTo>
                  <a:pt x="1882" y="1060"/>
                </a:lnTo>
                <a:lnTo>
                  <a:pt x="1907" y="974"/>
                </a:lnTo>
                <a:lnTo>
                  <a:pt x="1938" y="890"/>
                </a:lnTo>
                <a:lnTo>
                  <a:pt x="1974" y="808"/>
                </a:lnTo>
                <a:lnTo>
                  <a:pt x="2014" y="730"/>
                </a:lnTo>
                <a:lnTo>
                  <a:pt x="2059" y="655"/>
                </a:lnTo>
                <a:lnTo>
                  <a:pt x="2110" y="583"/>
                </a:lnTo>
                <a:lnTo>
                  <a:pt x="2164" y="514"/>
                </a:lnTo>
                <a:lnTo>
                  <a:pt x="2222" y="448"/>
                </a:lnTo>
                <a:lnTo>
                  <a:pt x="2283" y="387"/>
                </a:lnTo>
                <a:lnTo>
                  <a:pt x="2350" y="329"/>
                </a:lnTo>
                <a:lnTo>
                  <a:pt x="2419" y="275"/>
                </a:lnTo>
                <a:lnTo>
                  <a:pt x="2491" y="224"/>
                </a:lnTo>
                <a:lnTo>
                  <a:pt x="2566" y="179"/>
                </a:lnTo>
                <a:lnTo>
                  <a:pt x="2645" y="139"/>
                </a:lnTo>
                <a:lnTo>
                  <a:pt x="2726" y="103"/>
                </a:lnTo>
                <a:lnTo>
                  <a:pt x="2810" y="72"/>
                </a:lnTo>
                <a:lnTo>
                  <a:pt x="2896" y="47"/>
                </a:lnTo>
                <a:lnTo>
                  <a:pt x="2985" y="26"/>
                </a:lnTo>
                <a:lnTo>
                  <a:pt x="3075" y="12"/>
                </a:lnTo>
                <a:lnTo>
                  <a:pt x="3167" y="3"/>
                </a:lnTo>
                <a:lnTo>
                  <a:pt x="3261" y="0"/>
                </a:lnTo>
                <a:close/>
                <a:moveTo>
                  <a:pt x="1426" y="0"/>
                </a:moveTo>
                <a:lnTo>
                  <a:pt x="1426" y="0"/>
                </a:lnTo>
                <a:lnTo>
                  <a:pt x="1426" y="407"/>
                </a:lnTo>
                <a:lnTo>
                  <a:pt x="1353" y="409"/>
                </a:lnTo>
                <a:lnTo>
                  <a:pt x="1280" y="417"/>
                </a:lnTo>
                <a:lnTo>
                  <a:pt x="1208" y="430"/>
                </a:lnTo>
                <a:lnTo>
                  <a:pt x="1138" y="448"/>
                </a:lnTo>
                <a:lnTo>
                  <a:pt x="1070" y="470"/>
                </a:lnTo>
                <a:lnTo>
                  <a:pt x="1004" y="498"/>
                </a:lnTo>
                <a:lnTo>
                  <a:pt x="939" y="530"/>
                </a:lnTo>
                <a:lnTo>
                  <a:pt x="877" y="567"/>
                </a:lnTo>
                <a:lnTo>
                  <a:pt x="817" y="608"/>
                </a:lnTo>
                <a:lnTo>
                  <a:pt x="760" y="654"/>
                </a:lnTo>
                <a:lnTo>
                  <a:pt x="707" y="704"/>
                </a:lnTo>
                <a:lnTo>
                  <a:pt x="670" y="742"/>
                </a:lnTo>
                <a:lnTo>
                  <a:pt x="636" y="781"/>
                </a:lnTo>
                <a:lnTo>
                  <a:pt x="605" y="822"/>
                </a:lnTo>
                <a:lnTo>
                  <a:pt x="660" y="815"/>
                </a:lnTo>
                <a:lnTo>
                  <a:pt x="717" y="813"/>
                </a:lnTo>
                <a:lnTo>
                  <a:pt x="782" y="816"/>
                </a:lnTo>
                <a:lnTo>
                  <a:pt x="845" y="825"/>
                </a:lnTo>
                <a:lnTo>
                  <a:pt x="906" y="839"/>
                </a:lnTo>
                <a:lnTo>
                  <a:pt x="965" y="859"/>
                </a:lnTo>
                <a:lnTo>
                  <a:pt x="1023" y="882"/>
                </a:lnTo>
                <a:lnTo>
                  <a:pt x="1077" y="911"/>
                </a:lnTo>
                <a:lnTo>
                  <a:pt x="1128" y="944"/>
                </a:lnTo>
                <a:lnTo>
                  <a:pt x="1176" y="981"/>
                </a:lnTo>
                <a:lnTo>
                  <a:pt x="1221" y="1022"/>
                </a:lnTo>
                <a:lnTo>
                  <a:pt x="1263" y="1067"/>
                </a:lnTo>
                <a:lnTo>
                  <a:pt x="1300" y="1115"/>
                </a:lnTo>
                <a:lnTo>
                  <a:pt x="1333" y="1166"/>
                </a:lnTo>
                <a:lnTo>
                  <a:pt x="1361" y="1220"/>
                </a:lnTo>
                <a:lnTo>
                  <a:pt x="1385" y="1277"/>
                </a:lnTo>
                <a:lnTo>
                  <a:pt x="1404" y="1336"/>
                </a:lnTo>
                <a:lnTo>
                  <a:pt x="1418" y="1397"/>
                </a:lnTo>
                <a:lnTo>
                  <a:pt x="1427" y="1461"/>
                </a:lnTo>
                <a:lnTo>
                  <a:pt x="1430" y="1526"/>
                </a:lnTo>
                <a:lnTo>
                  <a:pt x="1427" y="1591"/>
                </a:lnTo>
                <a:lnTo>
                  <a:pt x="1418" y="1654"/>
                </a:lnTo>
                <a:lnTo>
                  <a:pt x="1404" y="1715"/>
                </a:lnTo>
                <a:lnTo>
                  <a:pt x="1385" y="1774"/>
                </a:lnTo>
                <a:lnTo>
                  <a:pt x="1361" y="1831"/>
                </a:lnTo>
                <a:lnTo>
                  <a:pt x="1333" y="1885"/>
                </a:lnTo>
                <a:lnTo>
                  <a:pt x="1300" y="1936"/>
                </a:lnTo>
                <a:lnTo>
                  <a:pt x="1263" y="1984"/>
                </a:lnTo>
                <a:lnTo>
                  <a:pt x="1221" y="2029"/>
                </a:lnTo>
                <a:lnTo>
                  <a:pt x="1176" y="2070"/>
                </a:lnTo>
                <a:lnTo>
                  <a:pt x="1128" y="2108"/>
                </a:lnTo>
                <a:lnTo>
                  <a:pt x="1077" y="2141"/>
                </a:lnTo>
                <a:lnTo>
                  <a:pt x="1023" y="2169"/>
                </a:lnTo>
                <a:lnTo>
                  <a:pt x="965" y="2193"/>
                </a:lnTo>
                <a:lnTo>
                  <a:pt x="906" y="2212"/>
                </a:lnTo>
                <a:lnTo>
                  <a:pt x="845" y="2226"/>
                </a:lnTo>
                <a:lnTo>
                  <a:pt x="782" y="2235"/>
                </a:lnTo>
                <a:lnTo>
                  <a:pt x="717" y="2238"/>
                </a:lnTo>
                <a:lnTo>
                  <a:pt x="651" y="2235"/>
                </a:lnTo>
                <a:lnTo>
                  <a:pt x="588" y="2226"/>
                </a:lnTo>
                <a:lnTo>
                  <a:pt x="527" y="2212"/>
                </a:lnTo>
                <a:lnTo>
                  <a:pt x="468" y="2193"/>
                </a:lnTo>
                <a:lnTo>
                  <a:pt x="410" y="2169"/>
                </a:lnTo>
                <a:lnTo>
                  <a:pt x="356" y="2141"/>
                </a:lnTo>
                <a:lnTo>
                  <a:pt x="305" y="2108"/>
                </a:lnTo>
                <a:lnTo>
                  <a:pt x="257" y="2070"/>
                </a:lnTo>
                <a:lnTo>
                  <a:pt x="212" y="2029"/>
                </a:lnTo>
                <a:lnTo>
                  <a:pt x="171" y="1984"/>
                </a:lnTo>
                <a:lnTo>
                  <a:pt x="133" y="1936"/>
                </a:lnTo>
                <a:lnTo>
                  <a:pt x="100" y="1885"/>
                </a:lnTo>
                <a:lnTo>
                  <a:pt x="72" y="1831"/>
                </a:lnTo>
                <a:lnTo>
                  <a:pt x="48" y="1774"/>
                </a:lnTo>
                <a:lnTo>
                  <a:pt x="29" y="1715"/>
                </a:lnTo>
                <a:lnTo>
                  <a:pt x="15" y="1654"/>
                </a:lnTo>
                <a:lnTo>
                  <a:pt x="6" y="1591"/>
                </a:lnTo>
                <a:lnTo>
                  <a:pt x="3" y="1526"/>
                </a:lnTo>
                <a:lnTo>
                  <a:pt x="0" y="1424"/>
                </a:lnTo>
                <a:lnTo>
                  <a:pt x="3" y="1330"/>
                </a:lnTo>
                <a:lnTo>
                  <a:pt x="12" y="1238"/>
                </a:lnTo>
                <a:lnTo>
                  <a:pt x="27" y="1148"/>
                </a:lnTo>
                <a:lnTo>
                  <a:pt x="47" y="1060"/>
                </a:lnTo>
                <a:lnTo>
                  <a:pt x="72" y="974"/>
                </a:lnTo>
                <a:lnTo>
                  <a:pt x="103" y="890"/>
                </a:lnTo>
                <a:lnTo>
                  <a:pt x="140" y="808"/>
                </a:lnTo>
                <a:lnTo>
                  <a:pt x="181" y="730"/>
                </a:lnTo>
                <a:lnTo>
                  <a:pt x="226" y="655"/>
                </a:lnTo>
                <a:lnTo>
                  <a:pt x="275" y="583"/>
                </a:lnTo>
                <a:lnTo>
                  <a:pt x="329" y="514"/>
                </a:lnTo>
                <a:lnTo>
                  <a:pt x="387" y="448"/>
                </a:lnTo>
                <a:lnTo>
                  <a:pt x="450" y="387"/>
                </a:lnTo>
                <a:lnTo>
                  <a:pt x="515" y="329"/>
                </a:lnTo>
                <a:lnTo>
                  <a:pt x="584" y="275"/>
                </a:lnTo>
                <a:lnTo>
                  <a:pt x="656" y="224"/>
                </a:lnTo>
                <a:lnTo>
                  <a:pt x="732" y="179"/>
                </a:lnTo>
                <a:lnTo>
                  <a:pt x="811" y="139"/>
                </a:lnTo>
                <a:lnTo>
                  <a:pt x="892" y="103"/>
                </a:lnTo>
                <a:lnTo>
                  <a:pt x="976" y="72"/>
                </a:lnTo>
                <a:lnTo>
                  <a:pt x="1062" y="47"/>
                </a:lnTo>
                <a:lnTo>
                  <a:pt x="1150" y="26"/>
                </a:lnTo>
                <a:lnTo>
                  <a:pt x="1240" y="12"/>
                </a:lnTo>
                <a:lnTo>
                  <a:pt x="1333" y="3"/>
                </a:lnTo>
                <a:lnTo>
                  <a:pt x="14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0"/>
          <p:cNvSpPr>
            <a:spLocks noEditPoints="1"/>
          </p:cNvSpPr>
          <p:nvPr/>
        </p:nvSpPr>
        <p:spPr bwMode="auto">
          <a:xfrm>
            <a:off x="5900478" y="1415185"/>
            <a:ext cx="412343" cy="474539"/>
          </a:xfrm>
          <a:custGeom>
            <a:avLst/>
            <a:gdLst>
              <a:gd name="T0" fmla="*/ 1972 w 2869"/>
              <a:gd name="T1" fmla="*/ 981 h 3292"/>
              <a:gd name="T2" fmla="*/ 1732 w 2869"/>
              <a:gd name="T3" fmla="*/ 1168 h 3292"/>
              <a:gd name="T4" fmla="*/ 1586 w 2869"/>
              <a:gd name="T5" fmla="*/ 1320 h 3292"/>
              <a:gd name="T6" fmla="*/ 1540 w 2869"/>
              <a:gd name="T7" fmla="*/ 1468 h 3292"/>
              <a:gd name="T8" fmla="*/ 1537 w 2869"/>
              <a:gd name="T9" fmla="*/ 1772 h 3292"/>
              <a:gd name="T10" fmla="*/ 1560 w 2869"/>
              <a:gd name="T11" fmla="*/ 1910 h 3292"/>
              <a:gd name="T12" fmla="*/ 1659 w 2869"/>
              <a:gd name="T13" fmla="*/ 2064 h 3292"/>
              <a:gd name="T14" fmla="*/ 1890 w 2869"/>
              <a:gd name="T15" fmla="*/ 2230 h 3292"/>
              <a:gd name="T16" fmla="*/ 2113 w 2869"/>
              <a:gd name="T17" fmla="*/ 2510 h 3292"/>
              <a:gd name="T18" fmla="*/ 2237 w 2869"/>
              <a:gd name="T19" fmla="*/ 2880 h 3292"/>
              <a:gd name="T20" fmla="*/ 722 w 2869"/>
              <a:gd name="T21" fmla="*/ 2577 h 3292"/>
              <a:gd name="T22" fmla="*/ 927 w 2869"/>
              <a:gd name="T23" fmla="*/ 2278 h 3292"/>
              <a:gd name="T24" fmla="*/ 1175 w 2869"/>
              <a:gd name="T25" fmla="*/ 2094 h 3292"/>
              <a:gd name="T26" fmla="*/ 1297 w 2869"/>
              <a:gd name="T27" fmla="*/ 1940 h 3292"/>
              <a:gd name="T28" fmla="*/ 1330 w 2869"/>
              <a:gd name="T29" fmla="*/ 1797 h 3292"/>
              <a:gd name="T30" fmla="*/ 1330 w 2869"/>
              <a:gd name="T31" fmla="*/ 1494 h 3292"/>
              <a:gd name="T32" fmla="*/ 1297 w 2869"/>
              <a:gd name="T33" fmla="*/ 1350 h 3292"/>
              <a:gd name="T34" fmla="*/ 1175 w 2869"/>
              <a:gd name="T35" fmla="*/ 1198 h 3292"/>
              <a:gd name="T36" fmla="*/ 941 w 2869"/>
              <a:gd name="T37" fmla="*/ 1027 h 3292"/>
              <a:gd name="T38" fmla="*/ 307 w 2869"/>
              <a:gd name="T39" fmla="*/ 205 h 3292"/>
              <a:gd name="T40" fmla="*/ 355 w 2869"/>
              <a:gd name="T41" fmla="*/ 635 h 3292"/>
              <a:gd name="T42" fmla="*/ 494 w 2869"/>
              <a:gd name="T43" fmla="*/ 1007 h 3292"/>
              <a:gd name="T44" fmla="*/ 718 w 2869"/>
              <a:gd name="T45" fmla="*/ 1298 h 3292"/>
              <a:gd name="T46" fmla="*/ 1024 w 2869"/>
              <a:gd name="T47" fmla="*/ 1484 h 3292"/>
              <a:gd name="T48" fmla="*/ 773 w 2869"/>
              <a:gd name="T49" fmla="*/ 1947 h 3292"/>
              <a:gd name="T50" fmla="*/ 532 w 2869"/>
              <a:gd name="T51" fmla="*/ 2219 h 3292"/>
              <a:gd name="T52" fmla="*/ 375 w 2869"/>
              <a:gd name="T53" fmla="*/ 2576 h 3292"/>
              <a:gd name="T54" fmla="*/ 309 w 2869"/>
              <a:gd name="T55" fmla="*/ 2997 h 3292"/>
              <a:gd name="T56" fmla="*/ 2544 w 2869"/>
              <a:gd name="T57" fmla="*/ 2822 h 3292"/>
              <a:gd name="T58" fmla="*/ 2441 w 2869"/>
              <a:gd name="T59" fmla="*/ 2424 h 3292"/>
              <a:gd name="T60" fmla="*/ 2250 w 2869"/>
              <a:gd name="T61" fmla="*/ 2098 h 3292"/>
              <a:gd name="T62" fmla="*/ 1976 w 2869"/>
              <a:gd name="T63" fmla="*/ 1868 h 3292"/>
              <a:gd name="T64" fmla="*/ 1976 w 2869"/>
              <a:gd name="T65" fmla="*/ 1424 h 3292"/>
              <a:gd name="T66" fmla="*/ 2250 w 2869"/>
              <a:gd name="T67" fmla="*/ 1192 h 3292"/>
              <a:gd name="T68" fmla="*/ 2441 w 2869"/>
              <a:gd name="T69" fmla="*/ 866 h 3292"/>
              <a:gd name="T70" fmla="*/ 2544 w 2869"/>
              <a:gd name="T71" fmla="*/ 468 h 3292"/>
              <a:gd name="T72" fmla="*/ 11 w 2869"/>
              <a:gd name="T73" fmla="*/ 0 h 3292"/>
              <a:gd name="T74" fmla="*/ 2857 w 2869"/>
              <a:gd name="T75" fmla="*/ 409 h 3292"/>
              <a:gd name="T76" fmla="*/ 2742 w 2869"/>
              <a:gd name="T77" fmla="*/ 882 h 3292"/>
              <a:gd name="T78" fmla="*/ 2516 w 2869"/>
              <a:gd name="T79" fmla="*/ 1285 h 3292"/>
              <a:gd name="T80" fmla="*/ 2201 w 2869"/>
              <a:gd name="T81" fmla="*/ 1596 h 3292"/>
              <a:gd name="T82" fmla="*/ 2400 w 2869"/>
              <a:gd name="T83" fmla="*/ 1869 h 3292"/>
              <a:gd name="T84" fmla="*/ 2664 w 2869"/>
              <a:gd name="T85" fmla="*/ 2239 h 3292"/>
              <a:gd name="T86" fmla="*/ 2825 w 2869"/>
              <a:gd name="T87" fmla="*/ 2687 h 3292"/>
              <a:gd name="T88" fmla="*/ 2866 w 2869"/>
              <a:gd name="T89" fmla="*/ 3190 h 3292"/>
              <a:gd name="T90" fmla="*/ 3 w 2869"/>
              <a:gd name="T91" fmla="*/ 2983 h 3292"/>
              <a:gd name="T92" fmla="*/ 94 w 2869"/>
              <a:gd name="T93" fmla="*/ 2500 h 3292"/>
              <a:gd name="T94" fmla="*/ 299 w 2869"/>
              <a:gd name="T95" fmla="*/ 2081 h 3292"/>
              <a:gd name="T96" fmla="*/ 598 w 2869"/>
              <a:gd name="T97" fmla="*/ 1749 h 3292"/>
              <a:gd name="T98" fmla="*/ 532 w 2869"/>
              <a:gd name="T99" fmla="*/ 1485 h 3292"/>
              <a:gd name="T100" fmla="*/ 250 w 2869"/>
              <a:gd name="T101" fmla="*/ 1134 h 3292"/>
              <a:gd name="T102" fmla="*/ 66 w 2869"/>
              <a:gd name="T103" fmla="*/ 700 h 3292"/>
              <a:gd name="T104" fmla="*/ 0 w 2869"/>
              <a:gd name="T105" fmla="*/ 20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869" h="3292">
                <a:moveTo>
                  <a:pt x="778" y="823"/>
                </a:moveTo>
                <a:lnTo>
                  <a:pt x="2089" y="823"/>
                </a:lnTo>
                <a:lnTo>
                  <a:pt x="2053" y="878"/>
                </a:lnTo>
                <a:lnTo>
                  <a:pt x="2014" y="931"/>
                </a:lnTo>
                <a:lnTo>
                  <a:pt x="1972" y="981"/>
                </a:lnTo>
                <a:lnTo>
                  <a:pt x="1928" y="1026"/>
                </a:lnTo>
                <a:lnTo>
                  <a:pt x="1881" y="1069"/>
                </a:lnTo>
                <a:lnTo>
                  <a:pt x="1831" y="1106"/>
                </a:lnTo>
                <a:lnTo>
                  <a:pt x="1779" y="1139"/>
                </a:lnTo>
                <a:lnTo>
                  <a:pt x="1732" y="1168"/>
                </a:lnTo>
                <a:lnTo>
                  <a:pt x="1693" y="1197"/>
                </a:lnTo>
                <a:lnTo>
                  <a:pt x="1659" y="1228"/>
                </a:lnTo>
                <a:lnTo>
                  <a:pt x="1631" y="1259"/>
                </a:lnTo>
                <a:lnTo>
                  <a:pt x="1606" y="1290"/>
                </a:lnTo>
                <a:lnTo>
                  <a:pt x="1586" y="1320"/>
                </a:lnTo>
                <a:lnTo>
                  <a:pt x="1571" y="1351"/>
                </a:lnTo>
                <a:lnTo>
                  <a:pt x="1560" y="1381"/>
                </a:lnTo>
                <a:lnTo>
                  <a:pt x="1551" y="1411"/>
                </a:lnTo>
                <a:lnTo>
                  <a:pt x="1544" y="1440"/>
                </a:lnTo>
                <a:lnTo>
                  <a:pt x="1540" y="1468"/>
                </a:lnTo>
                <a:lnTo>
                  <a:pt x="1538" y="1495"/>
                </a:lnTo>
                <a:lnTo>
                  <a:pt x="1537" y="1520"/>
                </a:lnTo>
                <a:lnTo>
                  <a:pt x="1536" y="1543"/>
                </a:lnTo>
                <a:lnTo>
                  <a:pt x="1536" y="1749"/>
                </a:lnTo>
                <a:lnTo>
                  <a:pt x="1537" y="1772"/>
                </a:lnTo>
                <a:lnTo>
                  <a:pt x="1538" y="1797"/>
                </a:lnTo>
                <a:lnTo>
                  <a:pt x="1540" y="1823"/>
                </a:lnTo>
                <a:lnTo>
                  <a:pt x="1544" y="1851"/>
                </a:lnTo>
                <a:lnTo>
                  <a:pt x="1551" y="1880"/>
                </a:lnTo>
                <a:lnTo>
                  <a:pt x="1560" y="1910"/>
                </a:lnTo>
                <a:lnTo>
                  <a:pt x="1571" y="1940"/>
                </a:lnTo>
                <a:lnTo>
                  <a:pt x="1588" y="1971"/>
                </a:lnTo>
                <a:lnTo>
                  <a:pt x="1606" y="2002"/>
                </a:lnTo>
                <a:lnTo>
                  <a:pt x="1631" y="2033"/>
                </a:lnTo>
                <a:lnTo>
                  <a:pt x="1659" y="2064"/>
                </a:lnTo>
                <a:lnTo>
                  <a:pt x="1693" y="2094"/>
                </a:lnTo>
                <a:lnTo>
                  <a:pt x="1732" y="2124"/>
                </a:lnTo>
                <a:lnTo>
                  <a:pt x="1779" y="2152"/>
                </a:lnTo>
                <a:lnTo>
                  <a:pt x="1835" y="2189"/>
                </a:lnTo>
                <a:lnTo>
                  <a:pt x="1890" y="2230"/>
                </a:lnTo>
                <a:lnTo>
                  <a:pt x="1941" y="2278"/>
                </a:lnTo>
                <a:lnTo>
                  <a:pt x="1990" y="2329"/>
                </a:lnTo>
                <a:lnTo>
                  <a:pt x="2034" y="2385"/>
                </a:lnTo>
                <a:lnTo>
                  <a:pt x="2075" y="2445"/>
                </a:lnTo>
                <a:lnTo>
                  <a:pt x="2113" y="2510"/>
                </a:lnTo>
                <a:lnTo>
                  <a:pt x="2147" y="2577"/>
                </a:lnTo>
                <a:lnTo>
                  <a:pt x="2176" y="2649"/>
                </a:lnTo>
                <a:lnTo>
                  <a:pt x="2201" y="2723"/>
                </a:lnTo>
                <a:lnTo>
                  <a:pt x="2222" y="2800"/>
                </a:lnTo>
                <a:lnTo>
                  <a:pt x="2237" y="2880"/>
                </a:lnTo>
                <a:lnTo>
                  <a:pt x="631" y="2880"/>
                </a:lnTo>
                <a:lnTo>
                  <a:pt x="647" y="2800"/>
                </a:lnTo>
                <a:lnTo>
                  <a:pt x="667" y="2723"/>
                </a:lnTo>
                <a:lnTo>
                  <a:pt x="692" y="2649"/>
                </a:lnTo>
                <a:lnTo>
                  <a:pt x="722" y="2577"/>
                </a:lnTo>
                <a:lnTo>
                  <a:pt x="755" y="2510"/>
                </a:lnTo>
                <a:lnTo>
                  <a:pt x="793" y="2446"/>
                </a:lnTo>
                <a:lnTo>
                  <a:pt x="834" y="2385"/>
                </a:lnTo>
                <a:lnTo>
                  <a:pt x="879" y="2329"/>
                </a:lnTo>
                <a:lnTo>
                  <a:pt x="927" y="2278"/>
                </a:lnTo>
                <a:lnTo>
                  <a:pt x="978" y="2231"/>
                </a:lnTo>
                <a:lnTo>
                  <a:pt x="1032" y="2189"/>
                </a:lnTo>
                <a:lnTo>
                  <a:pt x="1089" y="2153"/>
                </a:lnTo>
                <a:lnTo>
                  <a:pt x="1135" y="2124"/>
                </a:lnTo>
                <a:lnTo>
                  <a:pt x="1175" y="2094"/>
                </a:lnTo>
                <a:lnTo>
                  <a:pt x="1209" y="2064"/>
                </a:lnTo>
                <a:lnTo>
                  <a:pt x="1238" y="2033"/>
                </a:lnTo>
                <a:lnTo>
                  <a:pt x="1262" y="2002"/>
                </a:lnTo>
                <a:lnTo>
                  <a:pt x="1281" y="1971"/>
                </a:lnTo>
                <a:lnTo>
                  <a:pt x="1297" y="1940"/>
                </a:lnTo>
                <a:lnTo>
                  <a:pt x="1309" y="1909"/>
                </a:lnTo>
                <a:lnTo>
                  <a:pt x="1318" y="1879"/>
                </a:lnTo>
                <a:lnTo>
                  <a:pt x="1324" y="1850"/>
                </a:lnTo>
                <a:lnTo>
                  <a:pt x="1328" y="1822"/>
                </a:lnTo>
                <a:lnTo>
                  <a:pt x="1330" y="1797"/>
                </a:lnTo>
                <a:lnTo>
                  <a:pt x="1331" y="1772"/>
                </a:lnTo>
                <a:lnTo>
                  <a:pt x="1331" y="1748"/>
                </a:lnTo>
                <a:lnTo>
                  <a:pt x="1331" y="1541"/>
                </a:lnTo>
                <a:lnTo>
                  <a:pt x="1331" y="1519"/>
                </a:lnTo>
                <a:lnTo>
                  <a:pt x="1330" y="1494"/>
                </a:lnTo>
                <a:lnTo>
                  <a:pt x="1328" y="1468"/>
                </a:lnTo>
                <a:lnTo>
                  <a:pt x="1324" y="1440"/>
                </a:lnTo>
                <a:lnTo>
                  <a:pt x="1317" y="1411"/>
                </a:lnTo>
                <a:lnTo>
                  <a:pt x="1309" y="1381"/>
                </a:lnTo>
                <a:lnTo>
                  <a:pt x="1297" y="1350"/>
                </a:lnTo>
                <a:lnTo>
                  <a:pt x="1281" y="1320"/>
                </a:lnTo>
                <a:lnTo>
                  <a:pt x="1262" y="1290"/>
                </a:lnTo>
                <a:lnTo>
                  <a:pt x="1238" y="1259"/>
                </a:lnTo>
                <a:lnTo>
                  <a:pt x="1209" y="1228"/>
                </a:lnTo>
                <a:lnTo>
                  <a:pt x="1175" y="1198"/>
                </a:lnTo>
                <a:lnTo>
                  <a:pt x="1135" y="1168"/>
                </a:lnTo>
                <a:lnTo>
                  <a:pt x="1090" y="1139"/>
                </a:lnTo>
                <a:lnTo>
                  <a:pt x="1037" y="1106"/>
                </a:lnTo>
                <a:lnTo>
                  <a:pt x="988" y="1069"/>
                </a:lnTo>
                <a:lnTo>
                  <a:pt x="941" y="1027"/>
                </a:lnTo>
                <a:lnTo>
                  <a:pt x="897" y="981"/>
                </a:lnTo>
                <a:lnTo>
                  <a:pt x="854" y="932"/>
                </a:lnTo>
                <a:lnTo>
                  <a:pt x="814" y="878"/>
                </a:lnTo>
                <a:lnTo>
                  <a:pt x="778" y="823"/>
                </a:lnTo>
                <a:close/>
                <a:moveTo>
                  <a:pt x="307" y="205"/>
                </a:moveTo>
                <a:lnTo>
                  <a:pt x="309" y="295"/>
                </a:lnTo>
                <a:lnTo>
                  <a:pt x="315" y="383"/>
                </a:lnTo>
                <a:lnTo>
                  <a:pt x="325" y="468"/>
                </a:lnTo>
                <a:lnTo>
                  <a:pt x="338" y="553"/>
                </a:lnTo>
                <a:lnTo>
                  <a:pt x="355" y="635"/>
                </a:lnTo>
                <a:lnTo>
                  <a:pt x="375" y="714"/>
                </a:lnTo>
                <a:lnTo>
                  <a:pt x="399" y="792"/>
                </a:lnTo>
                <a:lnTo>
                  <a:pt x="427" y="866"/>
                </a:lnTo>
                <a:lnTo>
                  <a:pt x="459" y="938"/>
                </a:lnTo>
                <a:lnTo>
                  <a:pt x="494" y="1007"/>
                </a:lnTo>
                <a:lnTo>
                  <a:pt x="532" y="1073"/>
                </a:lnTo>
                <a:lnTo>
                  <a:pt x="573" y="1135"/>
                </a:lnTo>
                <a:lnTo>
                  <a:pt x="618" y="1192"/>
                </a:lnTo>
                <a:lnTo>
                  <a:pt x="666" y="1247"/>
                </a:lnTo>
                <a:lnTo>
                  <a:pt x="718" y="1298"/>
                </a:lnTo>
                <a:lnTo>
                  <a:pt x="773" y="1344"/>
                </a:lnTo>
                <a:lnTo>
                  <a:pt x="831" y="1386"/>
                </a:lnTo>
                <a:lnTo>
                  <a:pt x="892" y="1424"/>
                </a:lnTo>
                <a:lnTo>
                  <a:pt x="957" y="1456"/>
                </a:lnTo>
                <a:lnTo>
                  <a:pt x="1024" y="1484"/>
                </a:lnTo>
                <a:lnTo>
                  <a:pt x="1024" y="1807"/>
                </a:lnTo>
                <a:lnTo>
                  <a:pt x="957" y="1835"/>
                </a:lnTo>
                <a:lnTo>
                  <a:pt x="892" y="1868"/>
                </a:lnTo>
                <a:lnTo>
                  <a:pt x="831" y="1905"/>
                </a:lnTo>
                <a:lnTo>
                  <a:pt x="773" y="1947"/>
                </a:lnTo>
                <a:lnTo>
                  <a:pt x="718" y="1994"/>
                </a:lnTo>
                <a:lnTo>
                  <a:pt x="666" y="2044"/>
                </a:lnTo>
                <a:lnTo>
                  <a:pt x="618" y="2098"/>
                </a:lnTo>
                <a:lnTo>
                  <a:pt x="573" y="2157"/>
                </a:lnTo>
                <a:lnTo>
                  <a:pt x="532" y="2219"/>
                </a:lnTo>
                <a:lnTo>
                  <a:pt x="494" y="2284"/>
                </a:lnTo>
                <a:lnTo>
                  <a:pt x="459" y="2353"/>
                </a:lnTo>
                <a:lnTo>
                  <a:pt x="427" y="2424"/>
                </a:lnTo>
                <a:lnTo>
                  <a:pt x="399" y="2499"/>
                </a:lnTo>
                <a:lnTo>
                  <a:pt x="375" y="2576"/>
                </a:lnTo>
                <a:lnTo>
                  <a:pt x="355" y="2656"/>
                </a:lnTo>
                <a:lnTo>
                  <a:pt x="338" y="2738"/>
                </a:lnTo>
                <a:lnTo>
                  <a:pt x="325" y="2822"/>
                </a:lnTo>
                <a:lnTo>
                  <a:pt x="315" y="2909"/>
                </a:lnTo>
                <a:lnTo>
                  <a:pt x="309" y="2997"/>
                </a:lnTo>
                <a:lnTo>
                  <a:pt x="307" y="3085"/>
                </a:lnTo>
                <a:lnTo>
                  <a:pt x="2561" y="3085"/>
                </a:lnTo>
                <a:lnTo>
                  <a:pt x="2559" y="2997"/>
                </a:lnTo>
                <a:lnTo>
                  <a:pt x="2553" y="2909"/>
                </a:lnTo>
                <a:lnTo>
                  <a:pt x="2544" y="2822"/>
                </a:lnTo>
                <a:lnTo>
                  <a:pt x="2530" y="2738"/>
                </a:lnTo>
                <a:lnTo>
                  <a:pt x="2514" y="2656"/>
                </a:lnTo>
                <a:lnTo>
                  <a:pt x="2493" y="2576"/>
                </a:lnTo>
                <a:lnTo>
                  <a:pt x="2469" y="2499"/>
                </a:lnTo>
                <a:lnTo>
                  <a:pt x="2441" y="2424"/>
                </a:lnTo>
                <a:lnTo>
                  <a:pt x="2410" y="2353"/>
                </a:lnTo>
                <a:lnTo>
                  <a:pt x="2375" y="2284"/>
                </a:lnTo>
                <a:lnTo>
                  <a:pt x="2337" y="2219"/>
                </a:lnTo>
                <a:lnTo>
                  <a:pt x="2295" y="2157"/>
                </a:lnTo>
                <a:lnTo>
                  <a:pt x="2250" y="2098"/>
                </a:lnTo>
                <a:lnTo>
                  <a:pt x="2201" y="2044"/>
                </a:lnTo>
                <a:lnTo>
                  <a:pt x="2150" y="1994"/>
                </a:lnTo>
                <a:lnTo>
                  <a:pt x="2095" y="1947"/>
                </a:lnTo>
                <a:lnTo>
                  <a:pt x="2037" y="1905"/>
                </a:lnTo>
                <a:lnTo>
                  <a:pt x="1976" y="1868"/>
                </a:lnTo>
                <a:lnTo>
                  <a:pt x="1911" y="1835"/>
                </a:lnTo>
                <a:lnTo>
                  <a:pt x="1844" y="1807"/>
                </a:lnTo>
                <a:lnTo>
                  <a:pt x="1844" y="1484"/>
                </a:lnTo>
                <a:lnTo>
                  <a:pt x="1911" y="1456"/>
                </a:lnTo>
                <a:lnTo>
                  <a:pt x="1976" y="1424"/>
                </a:lnTo>
                <a:lnTo>
                  <a:pt x="2037" y="1386"/>
                </a:lnTo>
                <a:lnTo>
                  <a:pt x="2095" y="1344"/>
                </a:lnTo>
                <a:lnTo>
                  <a:pt x="2150" y="1298"/>
                </a:lnTo>
                <a:lnTo>
                  <a:pt x="2201" y="1247"/>
                </a:lnTo>
                <a:lnTo>
                  <a:pt x="2250" y="1192"/>
                </a:lnTo>
                <a:lnTo>
                  <a:pt x="2295" y="1135"/>
                </a:lnTo>
                <a:lnTo>
                  <a:pt x="2337" y="1073"/>
                </a:lnTo>
                <a:lnTo>
                  <a:pt x="2375" y="1007"/>
                </a:lnTo>
                <a:lnTo>
                  <a:pt x="2410" y="938"/>
                </a:lnTo>
                <a:lnTo>
                  <a:pt x="2441" y="866"/>
                </a:lnTo>
                <a:lnTo>
                  <a:pt x="2469" y="792"/>
                </a:lnTo>
                <a:lnTo>
                  <a:pt x="2493" y="714"/>
                </a:lnTo>
                <a:lnTo>
                  <a:pt x="2514" y="635"/>
                </a:lnTo>
                <a:lnTo>
                  <a:pt x="2530" y="553"/>
                </a:lnTo>
                <a:lnTo>
                  <a:pt x="2544" y="468"/>
                </a:lnTo>
                <a:lnTo>
                  <a:pt x="2553" y="383"/>
                </a:lnTo>
                <a:lnTo>
                  <a:pt x="2559" y="295"/>
                </a:lnTo>
                <a:lnTo>
                  <a:pt x="2561" y="205"/>
                </a:lnTo>
                <a:lnTo>
                  <a:pt x="307" y="205"/>
                </a:lnTo>
                <a:close/>
                <a:moveTo>
                  <a:pt x="11" y="0"/>
                </a:moveTo>
                <a:lnTo>
                  <a:pt x="2857" y="0"/>
                </a:lnTo>
                <a:lnTo>
                  <a:pt x="2866" y="102"/>
                </a:lnTo>
                <a:lnTo>
                  <a:pt x="2869" y="205"/>
                </a:lnTo>
                <a:lnTo>
                  <a:pt x="2866" y="307"/>
                </a:lnTo>
                <a:lnTo>
                  <a:pt x="2857" y="409"/>
                </a:lnTo>
                <a:lnTo>
                  <a:pt x="2844" y="508"/>
                </a:lnTo>
                <a:lnTo>
                  <a:pt x="2825" y="605"/>
                </a:lnTo>
                <a:lnTo>
                  <a:pt x="2803" y="700"/>
                </a:lnTo>
                <a:lnTo>
                  <a:pt x="2774" y="792"/>
                </a:lnTo>
                <a:lnTo>
                  <a:pt x="2742" y="882"/>
                </a:lnTo>
                <a:lnTo>
                  <a:pt x="2705" y="968"/>
                </a:lnTo>
                <a:lnTo>
                  <a:pt x="2664" y="1053"/>
                </a:lnTo>
                <a:lnTo>
                  <a:pt x="2619" y="1134"/>
                </a:lnTo>
                <a:lnTo>
                  <a:pt x="2569" y="1211"/>
                </a:lnTo>
                <a:lnTo>
                  <a:pt x="2516" y="1285"/>
                </a:lnTo>
                <a:lnTo>
                  <a:pt x="2459" y="1356"/>
                </a:lnTo>
                <a:lnTo>
                  <a:pt x="2400" y="1422"/>
                </a:lnTo>
                <a:lnTo>
                  <a:pt x="2337" y="1485"/>
                </a:lnTo>
                <a:lnTo>
                  <a:pt x="2270" y="1543"/>
                </a:lnTo>
                <a:lnTo>
                  <a:pt x="2201" y="1596"/>
                </a:lnTo>
                <a:lnTo>
                  <a:pt x="2128" y="1646"/>
                </a:lnTo>
                <a:lnTo>
                  <a:pt x="2201" y="1694"/>
                </a:lnTo>
                <a:lnTo>
                  <a:pt x="2270" y="1749"/>
                </a:lnTo>
                <a:lnTo>
                  <a:pt x="2337" y="1807"/>
                </a:lnTo>
                <a:lnTo>
                  <a:pt x="2400" y="1869"/>
                </a:lnTo>
                <a:lnTo>
                  <a:pt x="2459" y="1936"/>
                </a:lnTo>
                <a:lnTo>
                  <a:pt x="2516" y="2006"/>
                </a:lnTo>
                <a:lnTo>
                  <a:pt x="2569" y="2081"/>
                </a:lnTo>
                <a:lnTo>
                  <a:pt x="2619" y="2158"/>
                </a:lnTo>
                <a:lnTo>
                  <a:pt x="2664" y="2239"/>
                </a:lnTo>
                <a:lnTo>
                  <a:pt x="2705" y="2322"/>
                </a:lnTo>
                <a:lnTo>
                  <a:pt x="2742" y="2410"/>
                </a:lnTo>
                <a:lnTo>
                  <a:pt x="2774" y="2500"/>
                </a:lnTo>
                <a:lnTo>
                  <a:pt x="2803" y="2592"/>
                </a:lnTo>
                <a:lnTo>
                  <a:pt x="2825" y="2687"/>
                </a:lnTo>
                <a:lnTo>
                  <a:pt x="2844" y="2784"/>
                </a:lnTo>
                <a:lnTo>
                  <a:pt x="2857" y="2883"/>
                </a:lnTo>
                <a:lnTo>
                  <a:pt x="2866" y="2983"/>
                </a:lnTo>
                <a:lnTo>
                  <a:pt x="2869" y="3085"/>
                </a:lnTo>
                <a:lnTo>
                  <a:pt x="2866" y="3190"/>
                </a:lnTo>
                <a:lnTo>
                  <a:pt x="2857" y="3292"/>
                </a:lnTo>
                <a:lnTo>
                  <a:pt x="11" y="3292"/>
                </a:lnTo>
                <a:lnTo>
                  <a:pt x="3" y="3190"/>
                </a:lnTo>
                <a:lnTo>
                  <a:pt x="0" y="3085"/>
                </a:lnTo>
                <a:lnTo>
                  <a:pt x="3" y="2983"/>
                </a:lnTo>
                <a:lnTo>
                  <a:pt x="11" y="2883"/>
                </a:lnTo>
                <a:lnTo>
                  <a:pt x="25" y="2784"/>
                </a:lnTo>
                <a:lnTo>
                  <a:pt x="42" y="2687"/>
                </a:lnTo>
                <a:lnTo>
                  <a:pt x="66" y="2592"/>
                </a:lnTo>
                <a:lnTo>
                  <a:pt x="94" y="2500"/>
                </a:lnTo>
                <a:lnTo>
                  <a:pt x="126" y="2410"/>
                </a:lnTo>
                <a:lnTo>
                  <a:pt x="163" y="2322"/>
                </a:lnTo>
                <a:lnTo>
                  <a:pt x="205" y="2239"/>
                </a:lnTo>
                <a:lnTo>
                  <a:pt x="250" y="2158"/>
                </a:lnTo>
                <a:lnTo>
                  <a:pt x="299" y="2081"/>
                </a:lnTo>
                <a:lnTo>
                  <a:pt x="352" y="2006"/>
                </a:lnTo>
                <a:lnTo>
                  <a:pt x="408" y="1936"/>
                </a:lnTo>
                <a:lnTo>
                  <a:pt x="469" y="1869"/>
                </a:lnTo>
                <a:lnTo>
                  <a:pt x="532" y="1807"/>
                </a:lnTo>
                <a:lnTo>
                  <a:pt x="598" y="1749"/>
                </a:lnTo>
                <a:lnTo>
                  <a:pt x="667" y="1694"/>
                </a:lnTo>
                <a:lnTo>
                  <a:pt x="739" y="1646"/>
                </a:lnTo>
                <a:lnTo>
                  <a:pt x="667" y="1596"/>
                </a:lnTo>
                <a:lnTo>
                  <a:pt x="598" y="1543"/>
                </a:lnTo>
                <a:lnTo>
                  <a:pt x="532" y="1485"/>
                </a:lnTo>
                <a:lnTo>
                  <a:pt x="469" y="1422"/>
                </a:lnTo>
                <a:lnTo>
                  <a:pt x="408" y="1356"/>
                </a:lnTo>
                <a:lnTo>
                  <a:pt x="352" y="1285"/>
                </a:lnTo>
                <a:lnTo>
                  <a:pt x="299" y="1211"/>
                </a:lnTo>
                <a:lnTo>
                  <a:pt x="250" y="1134"/>
                </a:lnTo>
                <a:lnTo>
                  <a:pt x="205" y="1053"/>
                </a:lnTo>
                <a:lnTo>
                  <a:pt x="163" y="968"/>
                </a:lnTo>
                <a:lnTo>
                  <a:pt x="126" y="882"/>
                </a:lnTo>
                <a:lnTo>
                  <a:pt x="94" y="792"/>
                </a:lnTo>
                <a:lnTo>
                  <a:pt x="66" y="700"/>
                </a:lnTo>
                <a:lnTo>
                  <a:pt x="42" y="605"/>
                </a:lnTo>
                <a:lnTo>
                  <a:pt x="25" y="508"/>
                </a:lnTo>
                <a:lnTo>
                  <a:pt x="11" y="409"/>
                </a:lnTo>
                <a:lnTo>
                  <a:pt x="3" y="307"/>
                </a:lnTo>
                <a:lnTo>
                  <a:pt x="0" y="205"/>
                </a:lnTo>
                <a:lnTo>
                  <a:pt x="3" y="102"/>
                </a:ln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335"/>
          <p:cNvSpPr>
            <a:spLocks noEditPoints="1"/>
          </p:cNvSpPr>
          <p:nvPr/>
        </p:nvSpPr>
        <p:spPr bwMode="auto">
          <a:xfrm>
            <a:off x="6606374" y="1431314"/>
            <a:ext cx="414644" cy="442284"/>
          </a:xfrm>
          <a:custGeom>
            <a:avLst/>
            <a:gdLst>
              <a:gd name="T0" fmla="*/ 1795 w 3237"/>
              <a:gd name="T1" fmla="*/ 3062 h 3456"/>
              <a:gd name="T2" fmla="*/ 1858 w 3237"/>
              <a:gd name="T3" fmla="*/ 3263 h 3456"/>
              <a:gd name="T4" fmla="*/ 1738 w 3237"/>
              <a:gd name="T5" fmla="*/ 3430 h 3456"/>
              <a:gd name="T6" fmla="*/ 1527 w 3237"/>
              <a:gd name="T7" fmla="*/ 3430 h 3456"/>
              <a:gd name="T8" fmla="*/ 1406 w 3237"/>
              <a:gd name="T9" fmla="*/ 3263 h 3456"/>
              <a:gd name="T10" fmla="*/ 1471 w 3237"/>
              <a:gd name="T11" fmla="*/ 3062 h 3456"/>
              <a:gd name="T12" fmla="*/ 2605 w 3237"/>
              <a:gd name="T13" fmla="*/ 2590 h 3456"/>
              <a:gd name="T14" fmla="*/ 2790 w 3237"/>
              <a:gd name="T15" fmla="*/ 2684 h 3456"/>
              <a:gd name="T16" fmla="*/ 2823 w 3237"/>
              <a:gd name="T17" fmla="*/ 2894 h 3456"/>
              <a:gd name="T18" fmla="*/ 2677 w 3237"/>
              <a:gd name="T19" fmla="*/ 3039 h 3456"/>
              <a:gd name="T20" fmla="*/ 2470 w 3237"/>
              <a:gd name="T21" fmla="*/ 3007 h 3456"/>
              <a:gd name="T22" fmla="*/ 2376 w 3237"/>
              <a:gd name="T23" fmla="*/ 2820 h 3456"/>
              <a:gd name="T24" fmla="*/ 2470 w 3237"/>
              <a:gd name="T25" fmla="*/ 2635 h 3456"/>
              <a:gd name="T26" fmla="*/ 698 w 3237"/>
              <a:gd name="T27" fmla="*/ 2593 h 3456"/>
              <a:gd name="T28" fmla="*/ 864 w 3237"/>
              <a:gd name="T29" fmla="*/ 2715 h 3456"/>
              <a:gd name="T30" fmla="*/ 864 w 3237"/>
              <a:gd name="T31" fmla="*/ 2926 h 3456"/>
              <a:gd name="T32" fmla="*/ 698 w 3237"/>
              <a:gd name="T33" fmla="*/ 3048 h 3456"/>
              <a:gd name="T34" fmla="*/ 498 w 3237"/>
              <a:gd name="T35" fmla="*/ 2984 h 3456"/>
              <a:gd name="T36" fmla="*/ 434 w 3237"/>
              <a:gd name="T37" fmla="*/ 2784 h 3456"/>
              <a:gd name="T38" fmla="*/ 555 w 3237"/>
              <a:gd name="T39" fmla="*/ 2616 h 3456"/>
              <a:gd name="T40" fmla="*/ 3080 w 3237"/>
              <a:gd name="T41" fmla="*/ 1624 h 3456"/>
              <a:gd name="T42" fmla="*/ 3225 w 3237"/>
              <a:gd name="T43" fmla="*/ 1771 h 3456"/>
              <a:gd name="T44" fmla="*/ 3193 w 3237"/>
              <a:gd name="T45" fmla="*/ 1979 h 3456"/>
              <a:gd name="T46" fmla="*/ 3008 w 3237"/>
              <a:gd name="T47" fmla="*/ 2074 h 3456"/>
              <a:gd name="T48" fmla="*/ 2823 w 3237"/>
              <a:gd name="T49" fmla="*/ 1979 h 3456"/>
              <a:gd name="T50" fmla="*/ 2791 w 3237"/>
              <a:gd name="T51" fmla="*/ 1771 h 3456"/>
              <a:gd name="T52" fmla="*/ 2936 w 3237"/>
              <a:gd name="T53" fmla="*/ 1624 h 3456"/>
              <a:gd name="T54" fmla="*/ 367 w 3237"/>
              <a:gd name="T55" fmla="*/ 1609 h 3456"/>
              <a:gd name="T56" fmla="*/ 504 w 3237"/>
              <a:gd name="T57" fmla="*/ 1769 h 3456"/>
              <a:gd name="T58" fmla="*/ 474 w 3237"/>
              <a:gd name="T59" fmla="*/ 1985 h 3456"/>
              <a:gd name="T60" fmla="*/ 296 w 3237"/>
              <a:gd name="T61" fmla="*/ 2100 h 3456"/>
              <a:gd name="T62" fmla="*/ 89 w 3237"/>
              <a:gd name="T63" fmla="*/ 2039 h 3456"/>
              <a:gd name="T64" fmla="*/ 0 w 3237"/>
              <a:gd name="T65" fmla="*/ 1843 h 3456"/>
              <a:gd name="T66" fmla="*/ 89 w 3237"/>
              <a:gd name="T67" fmla="*/ 1647 h 3456"/>
              <a:gd name="T68" fmla="*/ 660 w 3237"/>
              <a:gd name="T69" fmla="*/ 520 h 3456"/>
              <a:gd name="T70" fmla="*/ 903 w 3237"/>
              <a:gd name="T71" fmla="*/ 621 h 3456"/>
              <a:gd name="T72" fmla="*/ 1004 w 3237"/>
              <a:gd name="T73" fmla="*/ 866 h 3456"/>
              <a:gd name="T74" fmla="*/ 903 w 3237"/>
              <a:gd name="T75" fmla="*/ 1110 h 3456"/>
              <a:gd name="T76" fmla="*/ 660 w 3237"/>
              <a:gd name="T77" fmla="*/ 1212 h 3456"/>
              <a:gd name="T78" fmla="*/ 418 w 3237"/>
              <a:gd name="T79" fmla="*/ 1110 h 3456"/>
              <a:gd name="T80" fmla="*/ 317 w 3237"/>
              <a:gd name="T81" fmla="*/ 866 h 3456"/>
              <a:gd name="T82" fmla="*/ 418 w 3237"/>
              <a:gd name="T83" fmla="*/ 621 h 3456"/>
              <a:gd name="T84" fmla="*/ 660 w 3237"/>
              <a:gd name="T85" fmla="*/ 520 h 3456"/>
              <a:gd name="T86" fmla="*/ 2850 w 3237"/>
              <a:gd name="T87" fmla="*/ 477 h 3456"/>
              <a:gd name="T88" fmla="*/ 3037 w 3237"/>
              <a:gd name="T89" fmla="*/ 710 h 3456"/>
              <a:gd name="T90" fmla="*/ 3037 w 3237"/>
              <a:gd name="T91" fmla="*/ 1021 h 3456"/>
              <a:gd name="T92" fmla="*/ 2850 w 3237"/>
              <a:gd name="T93" fmla="*/ 1255 h 3456"/>
              <a:gd name="T94" fmla="*/ 2551 w 3237"/>
              <a:gd name="T95" fmla="*/ 1324 h 3456"/>
              <a:gd name="T96" fmla="*/ 2281 w 3237"/>
              <a:gd name="T97" fmla="*/ 1192 h 3456"/>
              <a:gd name="T98" fmla="*/ 2150 w 3237"/>
              <a:gd name="T99" fmla="*/ 920 h 3456"/>
              <a:gd name="T100" fmla="*/ 2218 w 3237"/>
              <a:gd name="T101" fmla="*/ 619 h 3456"/>
              <a:gd name="T102" fmla="*/ 2450 w 3237"/>
              <a:gd name="T103" fmla="*/ 431 h 3456"/>
              <a:gd name="T104" fmla="*/ 1738 w 3237"/>
              <a:gd name="T105" fmla="*/ 13 h 3456"/>
              <a:gd name="T106" fmla="*/ 1991 w 3237"/>
              <a:gd name="T107" fmla="*/ 173 h 3456"/>
              <a:gd name="T108" fmla="*/ 2091 w 3237"/>
              <a:gd name="T109" fmla="*/ 461 h 3456"/>
              <a:gd name="T110" fmla="*/ 1991 w 3237"/>
              <a:gd name="T111" fmla="*/ 749 h 3456"/>
              <a:gd name="T112" fmla="*/ 1738 w 3237"/>
              <a:gd name="T113" fmla="*/ 909 h 3456"/>
              <a:gd name="T114" fmla="*/ 1431 w 3237"/>
              <a:gd name="T115" fmla="*/ 874 h 3456"/>
              <a:gd name="T116" fmla="*/ 1221 w 3237"/>
              <a:gd name="T117" fmla="*/ 663 h 3456"/>
              <a:gd name="T118" fmla="*/ 1187 w 3237"/>
              <a:gd name="T119" fmla="*/ 355 h 3456"/>
              <a:gd name="T120" fmla="*/ 1346 w 3237"/>
              <a:gd name="T121" fmla="*/ 102 h 3456"/>
              <a:gd name="T122" fmla="*/ 1632 w 3237"/>
              <a:gd name="T123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37" h="3456">
                <a:moveTo>
                  <a:pt x="1632" y="2995"/>
                </a:moveTo>
                <a:lnTo>
                  <a:pt x="1670" y="2998"/>
                </a:lnTo>
                <a:lnTo>
                  <a:pt x="1705" y="3007"/>
                </a:lnTo>
                <a:lnTo>
                  <a:pt x="1738" y="3021"/>
                </a:lnTo>
                <a:lnTo>
                  <a:pt x="1768" y="3040"/>
                </a:lnTo>
                <a:lnTo>
                  <a:pt x="1795" y="3062"/>
                </a:lnTo>
                <a:lnTo>
                  <a:pt x="1818" y="3089"/>
                </a:lnTo>
                <a:lnTo>
                  <a:pt x="1837" y="3120"/>
                </a:lnTo>
                <a:lnTo>
                  <a:pt x="1850" y="3152"/>
                </a:lnTo>
                <a:lnTo>
                  <a:pt x="1858" y="3188"/>
                </a:lnTo>
                <a:lnTo>
                  <a:pt x="1862" y="3226"/>
                </a:lnTo>
                <a:lnTo>
                  <a:pt x="1858" y="3263"/>
                </a:lnTo>
                <a:lnTo>
                  <a:pt x="1850" y="3299"/>
                </a:lnTo>
                <a:lnTo>
                  <a:pt x="1837" y="3331"/>
                </a:lnTo>
                <a:lnTo>
                  <a:pt x="1818" y="3362"/>
                </a:lnTo>
                <a:lnTo>
                  <a:pt x="1795" y="3389"/>
                </a:lnTo>
                <a:lnTo>
                  <a:pt x="1768" y="3412"/>
                </a:lnTo>
                <a:lnTo>
                  <a:pt x="1738" y="3430"/>
                </a:lnTo>
                <a:lnTo>
                  <a:pt x="1705" y="3444"/>
                </a:lnTo>
                <a:lnTo>
                  <a:pt x="1670" y="3453"/>
                </a:lnTo>
                <a:lnTo>
                  <a:pt x="1632" y="3456"/>
                </a:lnTo>
                <a:lnTo>
                  <a:pt x="1596" y="3453"/>
                </a:lnTo>
                <a:lnTo>
                  <a:pt x="1561" y="3444"/>
                </a:lnTo>
                <a:lnTo>
                  <a:pt x="1527" y="3430"/>
                </a:lnTo>
                <a:lnTo>
                  <a:pt x="1497" y="3412"/>
                </a:lnTo>
                <a:lnTo>
                  <a:pt x="1471" y="3389"/>
                </a:lnTo>
                <a:lnTo>
                  <a:pt x="1448" y="3362"/>
                </a:lnTo>
                <a:lnTo>
                  <a:pt x="1429" y="3331"/>
                </a:lnTo>
                <a:lnTo>
                  <a:pt x="1416" y="3299"/>
                </a:lnTo>
                <a:lnTo>
                  <a:pt x="1406" y="3263"/>
                </a:lnTo>
                <a:lnTo>
                  <a:pt x="1403" y="3226"/>
                </a:lnTo>
                <a:lnTo>
                  <a:pt x="1406" y="3188"/>
                </a:lnTo>
                <a:lnTo>
                  <a:pt x="1416" y="3152"/>
                </a:lnTo>
                <a:lnTo>
                  <a:pt x="1429" y="3120"/>
                </a:lnTo>
                <a:lnTo>
                  <a:pt x="1448" y="3089"/>
                </a:lnTo>
                <a:lnTo>
                  <a:pt x="1471" y="3062"/>
                </a:lnTo>
                <a:lnTo>
                  <a:pt x="1497" y="3040"/>
                </a:lnTo>
                <a:lnTo>
                  <a:pt x="1527" y="3021"/>
                </a:lnTo>
                <a:lnTo>
                  <a:pt x="1561" y="3007"/>
                </a:lnTo>
                <a:lnTo>
                  <a:pt x="1596" y="2998"/>
                </a:lnTo>
                <a:lnTo>
                  <a:pt x="1632" y="2995"/>
                </a:lnTo>
                <a:close/>
                <a:moveTo>
                  <a:pt x="2605" y="2590"/>
                </a:moveTo>
                <a:lnTo>
                  <a:pt x="2642" y="2593"/>
                </a:lnTo>
                <a:lnTo>
                  <a:pt x="2677" y="2602"/>
                </a:lnTo>
                <a:lnTo>
                  <a:pt x="2711" y="2616"/>
                </a:lnTo>
                <a:lnTo>
                  <a:pt x="2741" y="2635"/>
                </a:lnTo>
                <a:lnTo>
                  <a:pt x="2767" y="2658"/>
                </a:lnTo>
                <a:lnTo>
                  <a:pt x="2790" y="2684"/>
                </a:lnTo>
                <a:lnTo>
                  <a:pt x="2809" y="2715"/>
                </a:lnTo>
                <a:lnTo>
                  <a:pt x="2823" y="2748"/>
                </a:lnTo>
                <a:lnTo>
                  <a:pt x="2831" y="2784"/>
                </a:lnTo>
                <a:lnTo>
                  <a:pt x="2835" y="2820"/>
                </a:lnTo>
                <a:lnTo>
                  <a:pt x="2831" y="2858"/>
                </a:lnTo>
                <a:lnTo>
                  <a:pt x="2823" y="2894"/>
                </a:lnTo>
                <a:lnTo>
                  <a:pt x="2809" y="2926"/>
                </a:lnTo>
                <a:lnTo>
                  <a:pt x="2790" y="2956"/>
                </a:lnTo>
                <a:lnTo>
                  <a:pt x="2767" y="2984"/>
                </a:lnTo>
                <a:lnTo>
                  <a:pt x="2741" y="3007"/>
                </a:lnTo>
                <a:lnTo>
                  <a:pt x="2711" y="3026"/>
                </a:lnTo>
                <a:lnTo>
                  <a:pt x="2677" y="3039"/>
                </a:lnTo>
                <a:lnTo>
                  <a:pt x="2642" y="3048"/>
                </a:lnTo>
                <a:lnTo>
                  <a:pt x="2605" y="3051"/>
                </a:lnTo>
                <a:lnTo>
                  <a:pt x="2568" y="3048"/>
                </a:lnTo>
                <a:lnTo>
                  <a:pt x="2532" y="3039"/>
                </a:lnTo>
                <a:lnTo>
                  <a:pt x="2499" y="3026"/>
                </a:lnTo>
                <a:lnTo>
                  <a:pt x="2470" y="3007"/>
                </a:lnTo>
                <a:lnTo>
                  <a:pt x="2443" y="2984"/>
                </a:lnTo>
                <a:lnTo>
                  <a:pt x="2420" y="2956"/>
                </a:lnTo>
                <a:lnTo>
                  <a:pt x="2401" y="2926"/>
                </a:lnTo>
                <a:lnTo>
                  <a:pt x="2388" y="2894"/>
                </a:lnTo>
                <a:lnTo>
                  <a:pt x="2378" y="2858"/>
                </a:lnTo>
                <a:lnTo>
                  <a:pt x="2376" y="2820"/>
                </a:lnTo>
                <a:lnTo>
                  <a:pt x="2378" y="2784"/>
                </a:lnTo>
                <a:lnTo>
                  <a:pt x="2388" y="2748"/>
                </a:lnTo>
                <a:lnTo>
                  <a:pt x="2401" y="2715"/>
                </a:lnTo>
                <a:lnTo>
                  <a:pt x="2420" y="2684"/>
                </a:lnTo>
                <a:lnTo>
                  <a:pt x="2443" y="2658"/>
                </a:lnTo>
                <a:lnTo>
                  <a:pt x="2470" y="2635"/>
                </a:lnTo>
                <a:lnTo>
                  <a:pt x="2499" y="2616"/>
                </a:lnTo>
                <a:lnTo>
                  <a:pt x="2532" y="2602"/>
                </a:lnTo>
                <a:lnTo>
                  <a:pt x="2568" y="2593"/>
                </a:lnTo>
                <a:lnTo>
                  <a:pt x="2605" y="2590"/>
                </a:lnTo>
                <a:close/>
                <a:moveTo>
                  <a:pt x="660" y="2590"/>
                </a:moveTo>
                <a:lnTo>
                  <a:pt x="698" y="2593"/>
                </a:lnTo>
                <a:lnTo>
                  <a:pt x="732" y="2602"/>
                </a:lnTo>
                <a:lnTo>
                  <a:pt x="766" y="2616"/>
                </a:lnTo>
                <a:lnTo>
                  <a:pt x="796" y="2635"/>
                </a:lnTo>
                <a:lnTo>
                  <a:pt x="823" y="2658"/>
                </a:lnTo>
                <a:lnTo>
                  <a:pt x="846" y="2684"/>
                </a:lnTo>
                <a:lnTo>
                  <a:pt x="864" y="2715"/>
                </a:lnTo>
                <a:lnTo>
                  <a:pt x="878" y="2748"/>
                </a:lnTo>
                <a:lnTo>
                  <a:pt x="887" y="2784"/>
                </a:lnTo>
                <a:lnTo>
                  <a:pt x="890" y="2820"/>
                </a:lnTo>
                <a:lnTo>
                  <a:pt x="887" y="2858"/>
                </a:lnTo>
                <a:lnTo>
                  <a:pt x="878" y="2894"/>
                </a:lnTo>
                <a:lnTo>
                  <a:pt x="864" y="2926"/>
                </a:lnTo>
                <a:lnTo>
                  <a:pt x="846" y="2956"/>
                </a:lnTo>
                <a:lnTo>
                  <a:pt x="823" y="2984"/>
                </a:lnTo>
                <a:lnTo>
                  <a:pt x="796" y="3007"/>
                </a:lnTo>
                <a:lnTo>
                  <a:pt x="766" y="3026"/>
                </a:lnTo>
                <a:lnTo>
                  <a:pt x="732" y="3039"/>
                </a:lnTo>
                <a:lnTo>
                  <a:pt x="698" y="3048"/>
                </a:lnTo>
                <a:lnTo>
                  <a:pt x="660" y="3051"/>
                </a:lnTo>
                <a:lnTo>
                  <a:pt x="623" y="3048"/>
                </a:lnTo>
                <a:lnTo>
                  <a:pt x="588" y="3039"/>
                </a:lnTo>
                <a:lnTo>
                  <a:pt x="555" y="3026"/>
                </a:lnTo>
                <a:lnTo>
                  <a:pt x="525" y="3007"/>
                </a:lnTo>
                <a:lnTo>
                  <a:pt x="498" y="2984"/>
                </a:lnTo>
                <a:lnTo>
                  <a:pt x="475" y="2956"/>
                </a:lnTo>
                <a:lnTo>
                  <a:pt x="456" y="2926"/>
                </a:lnTo>
                <a:lnTo>
                  <a:pt x="443" y="2894"/>
                </a:lnTo>
                <a:lnTo>
                  <a:pt x="434" y="2858"/>
                </a:lnTo>
                <a:lnTo>
                  <a:pt x="431" y="2820"/>
                </a:lnTo>
                <a:lnTo>
                  <a:pt x="434" y="2784"/>
                </a:lnTo>
                <a:lnTo>
                  <a:pt x="443" y="2748"/>
                </a:lnTo>
                <a:lnTo>
                  <a:pt x="456" y="2715"/>
                </a:lnTo>
                <a:lnTo>
                  <a:pt x="475" y="2684"/>
                </a:lnTo>
                <a:lnTo>
                  <a:pt x="498" y="2658"/>
                </a:lnTo>
                <a:lnTo>
                  <a:pt x="525" y="2635"/>
                </a:lnTo>
                <a:lnTo>
                  <a:pt x="555" y="2616"/>
                </a:lnTo>
                <a:lnTo>
                  <a:pt x="588" y="2602"/>
                </a:lnTo>
                <a:lnTo>
                  <a:pt x="623" y="2593"/>
                </a:lnTo>
                <a:lnTo>
                  <a:pt x="660" y="2590"/>
                </a:lnTo>
                <a:close/>
                <a:moveTo>
                  <a:pt x="3008" y="1613"/>
                </a:moveTo>
                <a:lnTo>
                  <a:pt x="3045" y="1616"/>
                </a:lnTo>
                <a:lnTo>
                  <a:pt x="3080" y="1624"/>
                </a:lnTo>
                <a:lnTo>
                  <a:pt x="3113" y="1638"/>
                </a:lnTo>
                <a:lnTo>
                  <a:pt x="3143" y="1657"/>
                </a:lnTo>
                <a:lnTo>
                  <a:pt x="3170" y="1680"/>
                </a:lnTo>
                <a:lnTo>
                  <a:pt x="3193" y="1707"/>
                </a:lnTo>
                <a:lnTo>
                  <a:pt x="3212" y="1737"/>
                </a:lnTo>
                <a:lnTo>
                  <a:pt x="3225" y="1771"/>
                </a:lnTo>
                <a:lnTo>
                  <a:pt x="3234" y="1805"/>
                </a:lnTo>
                <a:lnTo>
                  <a:pt x="3237" y="1843"/>
                </a:lnTo>
                <a:lnTo>
                  <a:pt x="3234" y="1881"/>
                </a:lnTo>
                <a:lnTo>
                  <a:pt x="3225" y="1917"/>
                </a:lnTo>
                <a:lnTo>
                  <a:pt x="3212" y="1949"/>
                </a:lnTo>
                <a:lnTo>
                  <a:pt x="3193" y="1979"/>
                </a:lnTo>
                <a:lnTo>
                  <a:pt x="3170" y="2007"/>
                </a:lnTo>
                <a:lnTo>
                  <a:pt x="3143" y="2030"/>
                </a:lnTo>
                <a:lnTo>
                  <a:pt x="3113" y="2047"/>
                </a:lnTo>
                <a:lnTo>
                  <a:pt x="3080" y="2062"/>
                </a:lnTo>
                <a:lnTo>
                  <a:pt x="3045" y="2070"/>
                </a:lnTo>
                <a:lnTo>
                  <a:pt x="3008" y="2074"/>
                </a:lnTo>
                <a:lnTo>
                  <a:pt x="2971" y="2070"/>
                </a:lnTo>
                <a:lnTo>
                  <a:pt x="2936" y="2062"/>
                </a:lnTo>
                <a:lnTo>
                  <a:pt x="2902" y="2047"/>
                </a:lnTo>
                <a:lnTo>
                  <a:pt x="2872" y="2030"/>
                </a:lnTo>
                <a:lnTo>
                  <a:pt x="2846" y="2007"/>
                </a:lnTo>
                <a:lnTo>
                  <a:pt x="2823" y="1979"/>
                </a:lnTo>
                <a:lnTo>
                  <a:pt x="2804" y="1949"/>
                </a:lnTo>
                <a:lnTo>
                  <a:pt x="2791" y="1917"/>
                </a:lnTo>
                <a:lnTo>
                  <a:pt x="2781" y="1881"/>
                </a:lnTo>
                <a:lnTo>
                  <a:pt x="2778" y="1843"/>
                </a:lnTo>
                <a:lnTo>
                  <a:pt x="2781" y="1805"/>
                </a:lnTo>
                <a:lnTo>
                  <a:pt x="2791" y="1771"/>
                </a:lnTo>
                <a:lnTo>
                  <a:pt x="2804" y="1737"/>
                </a:lnTo>
                <a:lnTo>
                  <a:pt x="2823" y="1707"/>
                </a:lnTo>
                <a:lnTo>
                  <a:pt x="2846" y="1680"/>
                </a:lnTo>
                <a:lnTo>
                  <a:pt x="2872" y="1657"/>
                </a:lnTo>
                <a:lnTo>
                  <a:pt x="2902" y="1638"/>
                </a:lnTo>
                <a:lnTo>
                  <a:pt x="2936" y="1624"/>
                </a:lnTo>
                <a:lnTo>
                  <a:pt x="2971" y="1616"/>
                </a:lnTo>
                <a:lnTo>
                  <a:pt x="3008" y="1613"/>
                </a:lnTo>
                <a:close/>
                <a:moveTo>
                  <a:pt x="257" y="1585"/>
                </a:moveTo>
                <a:lnTo>
                  <a:pt x="296" y="1587"/>
                </a:lnTo>
                <a:lnTo>
                  <a:pt x="332" y="1595"/>
                </a:lnTo>
                <a:lnTo>
                  <a:pt x="367" y="1609"/>
                </a:lnTo>
                <a:lnTo>
                  <a:pt x="398" y="1625"/>
                </a:lnTo>
                <a:lnTo>
                  <a:pt x="427" y="1647"/>
                </a:lnTo>
                <a:lnTo>
                  <a:pt x="452" y="1674"/>
                </a:lnTo>
                <a:lnTo>
                  <a:pt x="474" y="1702"/>
                </a:lnTo>
                <a:lnTo>
                  <a:pt x="492" y="1734"/>
                </a:lnTo>
                <a:lnTo>
                  <a:pt x="504" y="1769"/>
                </a:lnTo>
                <a:lnTo>
                  <a:pt x="513" y="1805"/>
                </a:lnTo>
                <a:lnTo>
                  <a:pt x="516" y="1843"/>
                </a:lnTo>
                <a:lnTo>
                  <a:pt x="513" y="1882"/>
                </a:lnTo>
                <a:lnTo>
                  <a:pt x="504" y="1919"/>
                </a:lnTo>
                <a:lnTo>
                  <a:pt x="492" y="1952"/>
                </a:lnTo>
                <a:lnTo>
                  <a:pt x="474" y="1985"/>
                </a:lnTo>
                <a:lnTo>
                  <a:pt x="452" y="2013"/>
                </a:lnTo>
                <a:lnTo>
                  <a:pt x="427" y="2039"/>
                </a:lnTo>
                <a:lnTo>
                  <a:pt x="398" y="2061"/>
                </a:lnTo>
                <a:lnTo>
                  <a:pt x="367" y="2078"/>
                </a:lnTo>
                <a:lnTo>
                  <a:pt x="332" y="2091"/>
                </a:lnTo>
                <a:lnTo>
                  <a:pt x="296" y="2100"/>
                </a:lnTo>
                <a:lnTo>
                  <a:pt x="257" y="2102"/>
                </a:lnTo>
                <a:lnTo>
                  <a:pt x="220" y="2100"/>
                </a:lnTo>
                <a:lnTo>
                  <a:pt x="183" y="2091"/>
                </a:lnTo>
                <a:lnTo>
                  <a:pt x="149" y="2078"/>
                </a:lnTo>
                <a:lnTo>
                  <a:pt x="118" y="2061"/>
                </a:lnTo>
                <a:lnTo>
                  <a:pt x="89" y="2039"/>
                </a:lnTo>
                <a:lnTo>
                  <a:pt x="63" y="2013"/>
                </a:lnTo>
                <a:lnTo>
                  <a:pt x="42" y="1985"/>
                </a:lnTo>
                <a:lnTo>
                  <a:pt x="24" y="1952"/>
                </a:lnTo>
                <a:lnTo>
                  <a:pt x="10" y="1919"/>
                </a:lnTo>
                <a:lnTo>
                  <a:pt x="2" y="1882"/>
                </a:lnTo>
                <a:lnTo>
                  <a:pt x="0" y="1843"/>
                </a:lnTo>
                <a:lnTo>
                  <a:pt x="2" y="1805"/>
                </a:lnTo>
                <a:lnTo>
                  <a:pt x="10" y="1769"/>
                </a:lnTo>
                <a:lnTo>
                  <a:pt x="24" y="1734"/>
                </a:lnTo>
                <a:lnTo>
                  <a:pt x="42" y="1702"/>
                </a:lnTo>
                <a:lnTo>
                  <a:pt x="63" y="1674"/>
                </a:lnTo>
                <a:lnTo>
                  <a:pt x="89" y="1647"/>
                </a:lnTo>
                <a:lnTo>
                  <a:pt x="118" y="1625"/>
                </a:lnTo>
                <a:lnTo>
                  <a:pt x="149" y="1609"/>
                </a:lnTo>
                <a:lnTo>
                  <a:pt x="183" y="1595"/>
                </a:lnTo>
                <a:lnTo>
                  <a:pt x="220" y="1587"/>
                </a:lnTo>
                <a:lnTo>
                  <a:pt x="257" y="1585"/>
                </a:lnTo>
                <a:close/>
                <a:moveTo>
                  <a:pt x="660" y="520"/>
                </a:moveTo>
                <a:lnTo>
                  <a:pt x="707" y="524"/>
                </a:lnTo>
                <a:lnTo>
                  <a:pt x="752" y="532"/>
                </a:lnTo>
                <a:lnTo>
                  <a:pt x="794" y="548"/>
                </a:lnTo>
                <a:lnTo>
                  <a:pt x="833" y="568"/>
                </a:lnTo>
                <a:lnTo>
                  <a:pt x="871" y="592"/>
                </a:lnTo>
                <a:lnTo>
                  <a:pt x="903" y="621"/>
                </a:lnTo>
                <a:lnTo>
                  <a:pt x="932" y="655"/>
                </a:lnTo>
                <a:lnTo>
                  <a:pt x="957" y="691"/>
                </a:lnTo>
                <a:lnTo>
                  <a:pt x="977" y="731"/>
                </a:lnTo>
                <a:lnTo>
                  <a:pt x="992" y="774"/>
                </a:lnTo>
                <a:lnTo>
                  <a:pt x="1001" y="819"/>
                </a:lnTo>
                <a:lnTo>
                  <a:pt x="1004" y="866"/>
                </a:lnTo>
                <a:lnTo>
                  <a:pt x="1001" y="912"/>
                </a:lnTo>
                <a:lnTo>
                  <a:pt x="992" y="957"/>
                </a:lnTo>
                <a:lnTo>
                  <a:pt x="977" y="1000"/>
                </a:lnTo>
                <a:lnTo>
                  <a:pt x="957" y="1040"/>
                </a:lnTo>
                <a:lnTo>
                  <a:pt x="932" y="1077"/>
                </a:lnTo>
                <a:lnTo>
                  <a:pt x="903" y="1110"/>
                </a:lnTo>
                <a:lnTo>
                  <a:pt x="871" y="1139"/>
                </a:lnTo>
                <a:lnTo>
                  <a:pt x="833" y="1165"/>
                </a:lnTo>
                <a:lnTo>
                  <a:pt x="794" y="1184"/>
                </a:lnTo>
                <a:lnTo>
                  <a:pt x="752" y="1199"/>
                </a:lnTo>
                <a:lnTo>
                  <a:pt x="707" y="1209"/>
                </a:lnTo>
                <a:lnTo>
                  <a:pt x="660" y="1212"/>
                </a:lnTo>
                <a:lnTo>
                  <a:pt x="614" y="1209"/>
                </a:lnTo>
                <a:lnTo>
                  <a:pt x="569" y="1199"/>
                </a:lnTo>
                <a:lnTo>
                  <a:pt x="526" y="1184"/>
                </a:lnTo>
                <a:lnTo>
                  <a:pt x="486" y="1165"/>
                </a:lnTo>
                <a:lnTo>
                  <a:pt x="450" y="1139"/>
                </a:lnTo>
                <a:lnTo>
                  <a:pt x="418" y="1110"/>
                </a:lnTo>
                <a:lnTo>
                  <a:pt x="389" y="1077"/>
                </a:lnTo>
                <a:lnTo>
                  <a:pt x="364" y="1040"/>
                </a:lnTo>
                <a:lnTo>
                  <a:pt x="344" y="1000"/>
                </a:lnTo>
                <a:lnTo>
                  <a:pt x="329" y="957"/>
                </a:lnTo>
                <a:lnTo>
                  <a:pt x="320" y="912"/>
                </a:lnTo>
                <a:lnTo>
                  <a:pt x="317" y="866"/>
                </a:lnTo>
                <a:lnTo>
                  <a:pt x="320" y="819"/>
                </a:lnTo>
                <a:lnTo>
                  <a:pt x="329" y="774"/>
                </a:lnTo>
                <a:lnTo>
                  <a:pt x="344" y="731"/>
                </a:lnTo>
                <a:lnTo>
                  <a:pt x="364" y="691"/>
                </a:lnTo>
                <a:lnTo>
                  <a:pt x="389" y="655"/>
                </a:lnTo>
                <a:lnTo>
                  <a:pt x="418" y="621"/>
                </a:lnTo>
                <a:lnTo>
                  <a:pt x="450" y="592"/>
                </a:lnTo>
                <a:lnTo>
                  <a:pt x="486" y="568"/>
                </a:lnTo>
                <a:lnTo>
                  <a:pt x="526" y="548"/>
                </a:lnTo>
                <a:lnTo>
                  <a:pt x="569" y="532"/>
                </a:lnTo>
                <a:lnTo>
                  <a:pt x="614" y="524"/>
                </a:lnTo>
                <a:lnTo>
                  <a:pt x="660" y="520"/>
                </a:lnTo>
                <a:close/>
                <a:moveTo>
                  <a:pt x="2605" y="405"/>
                </a:moveTo>
                <a:lnTo>
                  <a:pt x="2659" y="408"/>
                </a:lnTo>
                <a:lnTo>
                  <a:pt x="2710" y="417"/>
                </a:lnTo>
                <a:lnTo>
                  <a:pt x="2760" y="431"/>
                </a:lnTo>
                <a:lnTo>
                  <a:pt x="2806" y="451"/>
                </a:lnTo>
                <a:lnTo>
                  <a:pt x="2850" y="477"/>
                </a:lnTo>
                <a:lnTo>
                  <a:pt x="2892" y="506"/>
                </a:lnTo>
                <a:lnTo>
                  <a:pt x="2929" y="540"/>
                </a:lnTo>
                <a:lnTo>
                  <a:pt x="2963" y="577"/>
                </a:lnTo>
                <a:lnTo>
                  <a:pt x="2992" y="619"/>
                </a:lnTo>
                <a:lnTo>
                  <a:pt x="3017" y="663"/>
                </a:lnTo>
                <a:lnTo>
                  <a:pt x="3037" y="710"/>
                </a:lnTo>
                <a:lnTo>
                  <a:pt x="3051" y="760"/>
                </a:lnTo>
                <a:lnTo>
                  <a:pt x="3061" y="812"/>
                </a:lnTo>
                <a:lnTo>
                  <a:pt x="3064" y="866"/>
                </a:lnTo>
                <a:lnTo>
                  <a:pt x="3061" y="920"/>
                </a:lnTo>
                <a:lnTo>
                  <a:pt x="3051" y="971"/>
                </a:lnTo>
                <a:lnTo>
                  <a:pt x="3037" y="1021"/>
                </a:lnTo>
                <a:lnTo>
                  <a:pt x="3017" y="1068"/>
                </a:lnTo>
                <a:lnTo>
                  <a:pt x="2992" y="1112"/>
                </a:lnTo>
                <a:lnTo>
                  <a:pt x="2963" y="1154"/>
                </a:lnTo>
                <a:lnTo>
                  <a:pt x="2929" y="1192"/>
                </a:lnTo>
                <a:lnTo>
                  <a:pt x="2892" y="1225"/>
                </a:lnTo>
                <a:lnTo>
                  <a:pt x="2850" y="1255"/>
                </a:lnTo>
                <a:lnTo>
                  <a:pt x="2806" y="1280"/>
                </a:lnTo>
                <a:lnTo>
                  <a:pt x="2760" y="1300"/>
                </a:lnTo>
                <a:lnTo>
                  <a:pt x="2710" y="1314"/>
                </a:lnTo>
                <a:lnTo>
                  <a:pt x="2659" y="1324"/>
                </a:lnTo>
                <a:lnTo>
                  <a:pt x="2605" y="1327"/>
                </a:lnTo>
                <a:lnTo>
                  <a:pt x="2551" y="1324"/>
                </a:lnTo>
                <a:lnTo>
                  <a:pt x="2500" y="1314"/>
                </a:lnTo>
                <a:lnTo>
                  <a:pt x="2450" y="1300"/>
                </a:lnTo>
                <a:lnTo>
                  <a:pt x="2403" y="1280"/>
                </a:lnTo>
                <a:lnTo>
                  <a:pt x="2360" y="1255"/>
                </a:lnTo>
                <a:lnTo>
                  <a:pt x="2318" y="1225"/>
                </a:lnTo>
                <a:lnTo>
                  <a:pt x="2281" y="1192"/>
                </a:lnTo>
                <a:lnTo>
                  <a:pt x="2247" y="1154"/>
                </a:lnTo>
                <a:lnTo>
                  <a:pt x="2218" y="1112"/>
                </a:lnTo>
                <a:lnTo>
                  <a:pt x="2193" y="1068"/>
                </a:lnTo>
                <a:lnTo>
                  <a:pt x="2173" y="1021"/>
                </a:lnTo>
                <a:lnTo>
                  <a:pt x="2158" y="971"/>
                </a:lnTo>
                <a:lnTo>
                  <a:pt x="2150" y="920"/>
                </a:lnTo>
                <a:lnTo>
                  <a:pt x="2147" y="866"/>
                </a:lnTo>
                <a:lnTo>
                  <a:pt x="2150" y="812"/>
                </a:lnTo>
                <a:lnTo>
                  <a:pt x="2158" y="760"/>
                </a:lnTo>
                <a:lnTo>
                  <a:pt x="2173" y="710"/>
                </a:lnTo>
                <a:lnTo>
                  <a:pt x="2193" y="663"/>
                </a:lnTo>
                <a:lnTo>
                  <a:pt x="2218" y="619"/>
                </a:lnTo>
                <a:lnTo>
                  <a:pt x="2247" y="577"/>
                </a:lnTo>
                <a:lnTo>
                  <a:pt x="2281" y="540"/>
                </a:lnTo>
                <a:lnTo>
                  <a:pt x="2318" y="506"/>
                </a:lnTo>
                <a:lnTo>
                  <a:pt x="2360" y="477"/>
                </a:lnTo>
                <a:lnTo>
                  <a:pt x="2403" y="451"/>
                </a:lnTo>
                <a:lnTo>
                  <a:pt x="2450" y="431"/>
                </a:lnTo>
                <a:lnTo>
                  <a:pt x="2500" y="417"/>
                </a:lnTo>
                <a:lnTo>
                  <a:pt x="2551" y="408"/>
                </a:lnTo>
                <a:lnTo>
                  <a:pt x="2605" y="405"/>
                </a:lnTo>
                <a:close/>
                <a:moveTo>
                  <a:pt x="1632" y="0"/>
                </a:moveTo>
                <a:lnTo>
                  <a:pt x="1687" y="3"/>
                </a:lnTo>
                <a:lnTo>
                  <a:pt x="1738" y="13"/>
                </a:lnTo>
                <a:lnTo>
                  <a:pt x="1788" y="27"/>
                </a:lnTo>
                <a:lnTo>
                  <a:pt x="1835" y="47"/>
                </a:lnTo>
                <a:lnTo>
                  <a:pt x="1878" y="72"/>
                </a:lnTo>
                <a:lnTo>
                  <a:pt x="1919" y="102"/>
                </a:lnTo>
                <a:lnTo>
                  <a:pt x="1956" y="135"/>
                </a:lnTo>
                <a:lnTo>
                  <a:pt x="1991" y="173"/>
                </a:lnTo>
                <a:lnTo>
                  <a:pt x="2020" y="214"/>
                </a:lnTo>
                <a:lnTo>
                  <a:pt x="2044" y="258"/>
                </a:lnTo>
                <a:lnTo>
                  <a:pt x="2065" y="306"/>
                </a:lnTo>
                <a:lnTo>
                  <a:pt x="2079" y="355"/>
                </a:lnTo>
                <a:lnTo>
                  <a:pt x="2088" y="407"/>
                </a:lnTo>
                <a:lnTo>
                  <a:pt x="2091" y="461"/>
                </a:lnTo>
                <a:lnTo>
                  <a:pt x="2088" y="514"/>
                </a:lnTo>
                <a:lnTo>
                  <a:pt x="2079" y="567"/>
                </a:lnTo>
                <a:lnTo>
                  <a:pt x="2065" y="616"/>
                </a:lnTo>
                <a:lnTo>
                  <a:pt x="2044" y="663"/>
                </a:lnTo>
                <a:lnTo>
                  <a:pt x="2020" y="708"/>
                </a:lnTo>
                <a:lnTo>
                  <a:pt x="1991" y="749"/>
                </a:lnTo>
                <a:lnTo>
                  <a:pt x="1956" y="787"/>
                </a:lnTo>
                <a:lnTo>
                  <a:pt x="1919" y="820"/>
                </a:lnTo>
                <a:lnTo>
                  <a:pt x="1878" y="850"/>
                </a:lnTo>
                <a:lnTo>
                  <a:pt x="1835" y="874"/>
                </a:lnTo>
                <a:lnTo>
                  <a:pt x="1788" y="894"/>
                </a:lnTo>
                <a:lnTo>
                  <a:pt x="1738" y="909"/>
                </a:lnTo>
                <a:lnTo>
                  <a:pt x="1687" y="918"/>
                </a:lnTo>
                <a:lnTo>
                  <a:pt x="1632" y="922"/>
                </a:lnTo>
                <a:lnTo>
                  <a:pt x="1579" y="918"/>
                </a:lnTo>
                <a:lnTo>
                  <a:pt x="1527" y="909"/>
                </a:lnTo>
                <a:lnTo>
                  <a:pt x="1478" y="894"/>
                </a:lnTo>
                <a:lnTo>
                  <a:pt x="1431" y="874"/>
                </a:lnTo>
                <a:lnTo>
                  <a:pt x="1387" y="850"/>
                </a:lnTo>
                <a:lnTo>
                  <a:pt x="1346" y="820"/>
                </a:lnTo>
                <a:lnTo>
                  <a:pt x="1308" y="787"/>
                </a:lnTo>
                <a:lnTo>
                  <a:pt x="1275" y="749"/>
                </a:lnTo>
                <a:lnTo>
                  <a:pt x="1246" y="708"/>
                </a:lnTo>
                <a:lnTo>
                  <a:pt x="1221" y="663"/>
                </a:lnTo>
                <a:lnTo>
                  <a:pt x="1201" y="616"/>
                </a:lnTo>
                <a:lnTo>
                  <a:pt x="1187" y="567"/>
                </a:lnTo>
                <a:lnTo>
                  <a:pt x="1177" y="514"/>
                </a:lnTo>
                <a:lnTo>
                  <a:pt x="1174" y="461"/>
                </a:lnTo>
                <a:lnTo>
                  <a:pt x="1177" y="407"/>
                </a:lnTo>
                <a:lnTo>
                  <a:pt x="1187" y="355"/>
                </a:lnTo>
                <a:lnTo>
                  <a:pt x="1201" y="306"/>
                </a:lnTo>
                <a:lnTo>
                  <a:pt x="1221" y="258"/>
                </a:lnTo>
                <a:lnTo>
                  <a:pt x="1246" y="214"/>
                </a:lnTo>
                <a:lnTo>
                  <a:pt x="1275" y="173"/>
                </a:lnTo>
                <a:lnTo>
                  <a:pt x="1308" y="135"/>
                </a:lnTo>
                <a:lnTo>
                  <a:pt x="1346" y="102"/>
                </a:lnTo>
                <a:lnTo>
                  <a:pt x="1387" y="72"/>
                </a:lnTo>
                <a:lnTo>
                  <a:pt x="1431" y="47"/>
                </a:lnTo>
                <a:lnTo>
                  <a:pt x="1478" y="27"/>
                </a:lnTo>
                <a:lnTo>
                  <a:pt x="1527" y="13"/>
                </a:lnTo>
                <a:lnTo>
                  <a:pt x="1579" y="3"/>
                </a:lnTo>
                <a:lnTo>
                  <a:pt x="163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40"/>
          <p:cNvSpPr>
            <a:spLocks noEditPoints="1"/>
          </p:cNvSpPr>
          <p:nvPr/>
        </p:nvSpPr>
        <p:spPr bwMode="auto">
          <a:xfrm>
            <a:off x="8084547" y="1430161"/>
            <a:ext cx="459564" cy="444591"/>
          </a:xfrm>
          <a:custGeom>
            <a:avLst/>
            <a:gdLst>
              <a:gd name="T0" fmla="*/ 1453 w 3589"/>
              <a:gd name="T1" fmla="*/ 368 h 3474"/>
              <a:gd name="T2" fmla="*/ 1102 w 3589"/>
              <a:gd name="T3" fmla="*/ 475 h 3474"/>
              <a:gd name="T4" fmla="*/ 819 w 3589"/>
              <a:gd name="T5" fmla="*/ 644 h 3474"/>
              <a:gd name="T6" fmla="*/ 580 w 3589"/>
              <a:gd name="T7" fmla="*/ 872 h 3474"/>
              <a:gd name="T8" fmla="*/ 396 w 3589"/>
              <a:gd name="T9" fmla="*/ 1148 h 3474"/>
              <a:gd name="T10" fmla="*/ 268 w 3589"/>
              <a:gd name="T11" fmla="*/ 1502 h 3474"/>
              <a:gd name="T12" fmla="*/ 232 w 3589"/>
              <a:gd name="T13" fmla="*/ 1894 h 3474"/>
              <a:gd name="T14" fmla="*/ 300 w 3589"/>
              <a:gd name="T15" fmla="*/ 2282 h 3474"/>
              <a:gd name="T16" fmla="*/ 445 w 3589"/>
              <a:gd name="T17" fmla="*/ 2606 h 3474"/>
              <a:gd name="T18" fmla="*/ 652 w 3589"/>
              <a:gd name="T19" fmla="*/ 2879 h 3474"/>
              <a:gd name="T20" fmla="*/ 917 w 3589"/>
              <a:gd name="T21" fmla="*/ 3101 h 3474"/>
              <a:gd name="T22" fmla="*/ 1225 w 3589"/>
              <a:gd name="T23" fmla="*/ 3259 h 3474"/>
              <a:gd name="T24" fmla="*/ 1562 w 3589"/>
              <a:gd name="T25" fmla="*/ 3343 h 3474"/>
              <a:gd name="T26" fmla="*/ 1913 w 3589"/>
              <a:gd name="T27" fmla="*/ 3352 h 3474"/>
              <a:gd name="T28" fmla="*/ 2257 w 3589"/>
              <a:gd name="T29" fmla="*/ 3282 h 3474"/>
              <a:gd name="T30" fmla="*/ 2580 w 3589"/>
              <a:gd name="T31" fmla="*/ 3136 h 3474"/>
              <a:gd name="T32" fmla="*/ 2863 w 3589"/>
              <a:gd name="T33" fmla="*/ 2920 h 3474"/>
              <a:gd name="T34" fmla="*/ 3092 w 3589"/>
              <a:gd name="T35" fmla="*/ 2646 h 3474"/>
              <a:gd name="T36" fmla="*/ 3221 w 3589"/>
              <a:gd name="T37" fmla="*/ 2409 h 3474"/>
              <a:gd name="T38" fmla="*/ 3333 w 3589"/>
              <a:gd name="T39" fmla="*/ 2044 h 3474"/>
              <a:gd name="T40" fmla="*/ 3199 w 3589"/>
              <a:gd name="T41" fmla="*/ 1983 h 3474"/>
              <a:gd name="T42" fmla="*/ 3130 w 3589"/>
              <a:gd name="T43" fmla="*/ 1853 h 3474"/>
              <a:gd name="T44" fmla="*/ 3126 w 3589"/>
              <a:gd name="T45" fmla="*/ 1703 h 3474"/>
              <a:gd name="T46" fmla="*/ 3064 w 3589"/>
              <a:gd name="T47" fmla="*/ 1345 h 3474"/>
              <a:gd name="T48" fmla="*/ 2911 w 3589"/>
              <a:gd name="T49" fmla="*/ 1011 h 3474"/>
              <a:gd name="T50" fmla="*/ 2684 w 3589"/>
              <a:gd name="T51" fmla="*/ 735 h 3474"/>
              <a:gd name="T52" fmla="*/ 2428 w 3589"/>
              <a:gd name="T53" fmla="*/ 544 h 3474"/>
              <a:gd name="T54" fmla="*/ 2109 w 3589"/>
              <a:gd name="T55" fmla="*/ 406 h 3474"/>
              <a:gd name="T56" fmla="*/ 1737 w 3589"/>
              <a:gd name="T57" fmla="*/ 347 h 3474"/>
              <a:gd name="T58" fmla="*/ 2038 w 3589"/>
              <a:gd name="T59" fmla="*/ 19 h 3474"/>
              <a:gd name="T60" fmla="*/ 2430 w 3589"/>
              <a:gd name="T61" fmla="*/ 123 h 3474"/>
              <a:gd name="T62" fmla="*/ 2789 w 3589"/>
              <a:gd name="T63" fmla="*/ 313 h 3474"/>
              <a:gd name="T64" fmla="*/ 3098 w 3589"/>
              <a:gd name="T65" fmla="*/ 578 h 3474"/>
              <a:gd name="T66" fmla="*/ 3342 w 3589"/>
              <a:gd name="T67" fmla="*/ 907 h 3474"/>
              <a:gd name="T68" fmla="*/ 3507 w 3589"/>
              <a:gd name="T69" fmla="*/ 1284 h 3474"/>
              <a:gd name="T70" fmla="*/ 3584 w 3589"/>
              <a:gd name="T71" fmla="*/ 1691 h 3474"/>
              <a:gd name="T72" fmla="*/ 3586 w 3589"/>
              <a:gd name="T73" fmla="*/ 1851 h 3474"/>
              <a:gd name="T74" fmla="*/ 3522 w 3589"/>
              <a:gd name="T75" fmla="*/ 1977 h 3474"/>
              <a:gd name="T76" fmla="*/ 3395 w 3589"/>
              <a:gd name="T77" fmla="*/ 2043 h 3474"/>
              <a:gd name="T78" fmla="*/ 3329 w 3589"/>
              <a:gd name="T79" fmla="*/ 2140 h 3474"/>
              <a:gd name="T80" fmla="*/ 3212 w 3589"/>
              <a:gd name="T81" fmla="*/ 2506 h 3474"/>
              <a:gd name="T82" fmla="*/ 3024 w 3589"/>
              <a:gd name="T83" fmla="*/ 2820 h 3474"/>
              <a:gd name="T84" fmla="*/ 2768 w 3589"/>
              <a:gd name="T85" fmla="*/ 3088 h 3474"/>
              <a:gd name="T86" fmla="*/ 2458 w 3589"/>
              <a:gd name="T87" fmla="*/ 3293 h 3474"/>
              <a:gd name="T88" fmla="*/ 2108 w 3589"/>
              <a:gd name="T89" fmla="*/ 3423 h 3474"/>
              <a:gd name="T90" fmla="*/ 1737 w 3589"/>
              <a:gd name="T91" fmla="*/ 3474 h 3474"/>
              <a:gd name="T92" fmla="*/ 1362 w 3589"/>
              <a:gd name="T93" fmla="*/ 3440 h 3474"/>
              <a:gd name="T94" fmla="*/ 1001 w 3589"/>
              <a:gd name="T95" fmla="*/ 3322 h 3474"/>
              <a:gd name="T96" fmla="*/ 674 w 3589"/>
              <a:gd name="T97" fmla="*/ 3126 h 3474"/>
              <a:gd name="T98" fmla="*/ 399 w 3589"/>
              <a:gd name="T99" fmla="*/ 2862 h 3474"/>
              <a:gd name="T100" fmla="*/ 187 w 3589"/>
              <a:gd name="T101" fmla="*/ 2541 h 3474"/>
              <a:gd name="T102" fmla="*/ 52 w 3589"/>
              <a:gd name="T103" fmla="*/ 2179 h 3474"/>
              <a:gd name="T104" fmla="*/ 0 w 3589"/>
              <a:gd name="T105" fmla="*/ 1794 h 3474"/>
              <a:gd name="T106" fmla="*/ 35 w 3589"/>
              <a:gd name="T107" fmla="*/ 1406 h 3474"/>
              <a:gd name="T108" fmla="*/ 158 w 3589"/>
              <a:gd name="T109" fmla="*/ 1033 h 3474"/>
              <a:gd name="T110" fmla="*/ 360 w 3589"/>
              <a:gd name="T111" fmla="*/ 697 h 3474"/>
              <a:gd name="T112" fmla="*/ 634 w 3589"/>
              <a:gd name="T113" fmla="*/ 410 h 3474"/>
              <a:gd name="T114" fmla="*/ 966 w 3589"/>
              <a:gd name="T115" fmla="*/ 192 h 3474"/>
              <a:gd name="T116" fmla="*/ 1340 w 3589"/>
              <a:gd name="T117" fmla="*/ 53 h 3474"/>
              <a:gd name="T118" fmla="*/ 1738 w 3589"/>
              <a:gd name="T119" fmla="*/ 0 h 3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9" h="3474">
                <a:moveTo>
                  <a:pt x="1737" y="347"/>
                </a:moveTo>
                <a:lnTo>
                  <a:pt x="1642" y="348"/>
                </a:lnTo>
                <a:lnTo>
                  <a:pt x="1547" y="354"/>
                </a:lnTo>
                <a:lnTo>
                  <a:pt x="1453" y="368"/>
                </a:lnTo>
                <a:lnTo>
                  <a:pt x="1359" y="387"/>
                </a:lnTo>
                <a:lnTo>
                  <a:pt x="1267" y="413"/>
                </a:lnTo>
                <a:lnTo>
                  <a:pt x="1177" y="443"/>
                </a:lnTo>
                <a:lnTo>
                  <a:pt x="1102" y="475"/>
                </a:lnTo>
                <a:lnTo>
                  <a:pt x="1028" y="511"/>
                </a:lnTo>
                <a:lnTo>
                  <a:pt x="956" y="552"/>
                </a:lnTo>
                <a:lnTo>
                  <a:pt x="887" y="596"/>
                </a:lnTo>
                <a:lnTo>
                  <a:pt x="819" y="644"/>
                </a:lnTo>
                <a:lnTo>
                  <a:pt x="755" y="695"/>
                </a:lnTo>
                <a:lnTo>
                  <a:pt x="693" y="750"/>
                </a:lnTo>
                <a:lnTo>
                  <a:pt x="635" y="809"/>
                </a:lnTo>
                <a:lnTo>
                  <a:pt x="580" y="872"/>
                </a:lnTo>
                <a:lnTo>
                  <a:pt x="528" y="937"/>
                </a:lnTo>
                <a:lnTo>
                  <a:pt x="480" y="1005"/>
                </a:lnTo>
                <a:lnTo>
                  <a:pt x="436" y="1076"/>
                </a:lnTo>
                <a:lnTo>
                  <a:pt x="396" y="1148"/>
                </a:lnTo>
                <a:lnTo>
                  <a:pt x="360" y="1224"/>
                </a:lnTo>
                <a:lnTo>
                  <a:pt x="322" y="1315"/>
                </a:lnTo>
                <a:lnTo>
                  <a:pt x="293" y="1407"/>
                </a:lnTo>
                <a:lnTo>
                  <a:pt x="268" y="1502"/>
                </a:lnTo>
                <a:lnTo>
                  <a:pt x="250" y="1599"/>
                </a:lnTo>
                <a:lnTo>
                  <a:pt x="238" y="1696"/>
                </a:lnTo>
                <a:lnTo>
                  <a:pt x="232" y="1794"/>
                </a:lnTo>
                <a:lnTo>
                  <a:pt x="232" y="1894"/>
                </a:lnTo>
                <a:lnTo>
                  <a:pt x="240" y="1991"/>
                </a:lnTo>
                <a:lnTo>
                  <a:pt x="253" y="2090"/>
                </a:lnTo>
                <a:lnTo>
                  <a:pt x="274" y="2187"/>
                </a:lnTo>
                <a:lnTo>
                  <a:pt x="300" y="2282"/>
                </a:lnTo>
                <a:lnTo>
                  <a:pt x="332" y="2376"/>
                </a:lnTo>
                <a:lnTo>
                  <a:pt x="366" y="2455"/>
                </a:lnTo>
                <a:lnTo>
                  <a:pt x="403" y="2532"/>
                </a:lnTo>
                <a:lnTo>
                  <a:pt x="445" y="2606"/>
                </a:lnTo>
                <a:lnTo>
                  <a:pt x="491" y="2679"/>
                </a:lnTo>
                <a:lnTo>
                  <a:pt x="541" y="2749"/>
                </a:lnTo>
                <a:lnTo>
                  <a:pt x="594" y="2816"/>
                </a:lnTo>
                <a:lnTo>
                  <a:pt x="652" y="2879"/>
                </a:lnTo>
                <a:lnTo>
                  <a:pt x="714" y="2940"/>
                </a:lnTo>
                <a:lnTo>
                  <a:pt x="778" y="2997"/>
                </a:lnTo>
                <a:lnTo>
                  <a:pt x="845" y="3050"/>
                </a:lnTo>
                <a:lnTo>
                  <a:pt x="917" y="3101"/>
                </a:lnTo>
                <a:lnTo>
                  <a:pt x="990" y="3147"/>
                </a:lnTo>
                <a:lnTo>
                  <a:pt x="1066" y="3189"/>
                </a:lnTo>
                <a:lnTo>
                  <a:pt x="1145" y="3226"/>
                </a:lnTo>
                <a:lnTo>
                  <a:pt x="1225" y="3259"/>
                </a:lnTo>
                <a:lnTo>
                  <a:pt x="1307" y="3287"/>
                </a:lnTo>
                <a:lnTo>
                  <a:pt x="1391" y="3310"/>
                </a:lnTo>
                <a:lnTo>
                  <a:pt x="1476" y="3330"/>
                </a:lnTo>
                <a:lnTo>
                  <a:pt x="1562" y="3343"/>
                </a:lnTo>
                <a:lnTo>
                  <a:pt x="1650" y="3353"/>
                </a:lnTo>
                <a:lnTo>
                  <a:pt x="1738" y="3357"/>
                </a:lnTo>
                <a:lnTo>
                  <a:pt x="1825" y="3357"/>
                </a:lnTo>
                <a:lnTo>
                  <a:pt x="1913" y="3352"/>
                </a:lnTo>
                <a:lnTo>
                  <a:pt x="2000" y="3342"/>
                </a:lnTo>
                <a:lnTo>
                  <a:pt x="2086" y="3327"/>
                </a:lnTo>
                <a:lnTo>
                  <a:pt x="2173" y="3307"/>
                </a:lnTo>
                <a:lnTo>
                  <a:pt x="2257" y="3282"/>
                </a:lnTo>
                <a:lnTo>
                  <a:pt x="2341" y="3252"/>
                </a:lnTo>
                <a:lnTo>
                  <a:pt x="2423" y="3218"/>
                </a:lnTo>
                <a:lnTo>
                  <a:pt x="2502" y="3179"/>
                </a:lnTo>
                <a:lnTo>
                  <a:pt x="2580" y="3136"/>
                </a:lnTo>
                <a:lnTo>
                  <a:pt x="2654" y="3088"/>
                </a:lnTo>
                <a:lnTo>
                  <a:pt x="2727" y="3036"/>
                </a:lnTo>
                <a:lnTo>
                  <a:pt x="2797" y="2980"/>
                </a:lnTo>
                <a:lnTo>
                  <a:pt x="2863" y="2920"/>
                </a:lnTo>
                <a:lnTo>
                  <a:pt x="2926" y="2856"/>
                </a:lnTo>
                <a:lnTo>
                  <a:pt x="2985" y="2790"/>
                </a:lnTo>
                <a:lnTo>
                  <a:pt x="3040" y="2719"/>
                </a:lnTo>
                <a:lnTo>
                  <a:pt x="3092" y="2646"/>
                </a:lnTo>
                <a:lnTo>
                  <a:pt x="3140" y="2570"/>
                </a:lnTo>
                <a:lnTo>
                  <a:pt x="3183" y="2491"/>
                </a:lnTo>
                <a:lnTo>
                  <a:pt x="3222" y="2409"/>
                </a:lnTo>
                <a:lnTo>
                  <a:pt x="3221" y="2409"/>
                </a:lnTo>
                <a:lnTo>
                  <a:pt x="3257" y="2321"/>
                </a:lnTo>
                <a:lnTo>
                  <a:pt x="3288" y="2230"/>
                </a:lnTo>
                <a:lnTo>
                  <a:pt x="3313" y="2138"/>
                </a:lnTo>
                <a:lnTo>
                  <a:pt x="3333" y="2044"/>
                </a:lnTo>
                <a:lnTo>
                  <a:pt x="3296" y="2036"/>
                </a:lnTo>
                <a:lnTo>
                  <a:pt x="3259" y="2024"/>
                </a:lnTo>
                <a:lnTo>
                  <a:pt x="3228" y="2006"/>
                </a:lnTo>
                <a:lnTo>
                  <a:pt x="3199" y="1983"/>
                </a:lnTo>
                <a:lnTo>
                  <a:pt x="3174" y="1955"/>
                </a:lnTo>
                <a:lnTo>
                  <a:pt x="3154" y="1923"/>
                </a:lnTo>
                <a:lnTo>
                  <a:pt x="3139" y="1889"/>
                </a:lnTo>
                <a:lnTo>
                  <a:pt x="3130" y="1853"/>
                </a:lnTo>
                <a:lnTo>
                  <a:pt x="3127" y="1814"/>
                </a:lnTo>
                <a:lnTo>
                  <a:pt x="3127" y="1794"/>
                </a:lnTo>
                <a:lnTo>
                  <a:pt x="3127" y="1794"/>
                </a:lnTo>
                <a:lnTo>
                  <a:pt x="3126" y="1703"/>
                </a:lnTo>
                <a:lnTo>
                  <a:pt x="3119" y="1612"/>
                </a:lnTo>
                <a:lnTo>
                  <a:pt x="3107" y="1522"/>
                </a:lnTo>
                <a:lnTo>
                  <a:pt x="3088" y="1432"/>
                </a:lnTo>
                <a:lnTo>
                  <a:pt x="3064" y="1345"/>
                </a:lnTo>
                <a:lnTo>
                  <a:pt x="3035" y="1258"/>
                </a:lnTo>
                <a:lnTo>
                  <a:pt x="2999" y="1172"/>
                </a:lnTo>
                <a:lnTo>
                  <a:pt x="2957" y="1090"/>
                </a:lnTo>
                <a:lnTo>
                  <a:pt x="2911" y="1011"/>
                </a:lnTo>
                <a:lnTo>
                  <a:pt x="2858" y="934"/>
                </a:lnTo>
                <a:lnTo>
                  <a:pt x="2801" y="861"/>
                </a:lnTo>
                <a:lnTo>
                  <a:pt x="2740" y="792"/>
                </a:lnTo>
                <a:lnTo>
                  <a:pt x="2684" y="735"/>
                </a:lnTo>
                <a:lnTo>
                  <a:pt x="2624" y="682"/>
                </a:lnTo>
                <a:lnTo>
                  <a:pt x="2561" y="633"/>
                </a:lnTo>
                <a:lnTo>
                  <a:pt x="2495" y="587"/>
                </a:lnTo>
                <a:lnTo>
                  <a:pt x="2428" y="544"/>
                </a:lnTo>
                <a:lnTo>
                  <a:pt x="2357" y="505"/>
                </a:lnTo>
                <a:lnTo>
                  <a:pt x="2285" y="471"/>
                </a:lnTo>
                <a:lnTo>
                  <a:pt x="2198" y="436"/>
                </a:lnTo>
                <a:lnTo>
                  <a:pt x="2109" y="406"/>
                </a:lnTo>
                <a:lnTo>
                  <a:pt x="2018" y="382"/>
                </a:lnTo>
                <a:lnTo>
                  <a:pt x="1925" y="364"/>
                </a:lnTo>
                <a:lnTo>
                  <a:pt x="1832" y="352"/>
                </a:lnTo>
                <a:lnTo>
                  <a:pt x="1737" y="347"/>
                </a:lnTo>
                <a:close/>
                <a:moveTo>
                  <a:pt x="1738" y="0"/>
                </a:moveTo>
                <a:lnTo>
                  <a:pt x="1838" y="0"/>
                </a:lnTo>
                <a:lnTo>
                  <a:pt x="1938" y="7"/>
                </a:lnTo>
                <a:lnTo>
                  <a:pt x="2038" y="19"/>
                </a:lnTo>
                <a:lnTo>
                  <a:pt x="2138" y="37"/>
                </a:lnTo>
                <a:lnTo>
                  <a:pt x="2237" y="60"/>
                </a:lnTo>
                <a:lnTo>
                  <a:pt x="2334" y="88"/>
                </a:lnTo>
                <a:lnTo>
                  <a:pt x="2430" y="123"/>
                </a:lnTo>
                <a:lnTo>
                  <a:pt x="2523" y="163"/>
                </a:lnTo>
                <a:lnTo>
                  <a:pt x="2615" y="208"/>
                </a:lnTo>
                <a:lnTo>
                  <a:pt x="2703" y="258"/>
                </a:lnTo>
                <a:lnTo>
                  <a:pt x="2789" y="313"/>
                </a:lnTo>
                <a:lnTo>
                  <a:pt x="2871" y="372"/>
                </a:lnTo>
                <a:lnTo>
                  <a:pt x="2950" y="437"/>
                </a:lnTo>
                <a:lnTo>
                  <a:pt x="3026" y="506"/>
                </a:lnTo>
                <a:lnTo>
                  <a:pt x="3098" y="578"/>
                </a:lnTo>
                <a:lnTo>
                  <a:pt x="3166" y="655"/>
                </a:lnTo>
                <a:lnTo>
                  <a:pt x="3229" y="736"/>
                </a:lnTo>
                <a:lnTo>
                  <a:pt x="3288" y="819"/>
                </a:lnTo>
                <a:lnTo>
                  <a:pt x="3342" y="907"/>
                </a:lnTo>
                <a:lnTo>
                  <a:pt x="3391" y="998"/>
                </a:lnTo>
                <a:lnTo>
                  <a:pt x="3435" y="1091"/>
                </a:lnTo>
                <a:lnTo>
                  <a:pt x="3474" y="1187"/>
                </a:lnTo>
                <a:lnTo>
                  <a:pt x="3507" y="1284"/>
                </a:lnTo>
                <a:lnTo>
                  <a:pt x="3536" y="1384"/>
                </a:lnTo>
                <a:lnTo>
                  <a:pt x="3558" y="1485"/>
                </a:lnTo>
                <a:lnTo>
                  <a:pt x="3574" y="1588"/>
                </a:lnTo>
                <a:lnTo>
                  <a:pt x="3584" y="1691"/>
                </a:lnTo>
                <a:lnTo>
                  <a:pt x="3589" y="1794"/>
                </a:lnTo>
                <a:lnTo>
                  <a:pt x="3588" y="1794"/>
                </a:lnTo>
                <a:lnTo>
                  <a:pt x="3589" y="1814"/>
                </a:lnTo>
                <a:lnTo>
                  <a:pt x="3586" y="1851"/>
                </a:lnTo>
                <a:lnTo>
                  <a:pt x="3577" y="1887"/>
                </a:lnTo>
                <a:lnTo>
                  <a:pt x="3563" y="1920"/>
                </a:lnTo>
                <a:lnTo>
                  <a:pt x="3545" y="1951"/>
                </a:lnTo>
                <a:lnTo>
                  <a:pt x="3522" y="1977"/>
                </a:lnTo>
                <a:lnTo>
                  <a:pt x="3494" y="2001"/>
                </a:lnTo>
                <a:lnTo>
                  <a:pt x="3465" y="2020"/>
                </a:lnTo>
                <a:lnTo>
                  <a:pt x="3432" y="2034"/>
                </a:lnTo>
                <a:lnTo>
                  <a:pt x="3395" y="2043"/>
                </a:lnTo>
                <a:lnTo>
                  <a:pt x="3358" y="2045"/>
                </a:lnTo>
                <a:lnTo>
                  <a:pt x="3352" y="2045"/>
                </a:lnTo>
                <a:lnTo>
                  <a:pt x="3344" y="2045"/>
                </a:lnTo>
                <a:lnTo>
                  <a:pt x="3329" y="2140"/>
                </a:lnTo>
                <a:lnTo>
                  <a:pt x="3308" y="2235"/>
                </a:lnTo>
                <a:lnTo>
                  <a:pt x="3280" y="2329"/>
                </a:lnTo>
                <a:lnTo>
                  <a:pt x="3249" y="2420"/>
                </a:lnTo>
                <a:lnTo>
                  <a:pt x="3212" y="2506"/>
                </a:lnTo>
                <a:lnTo>
                  <a:pt x="3172" y="2588"/>
                </a:lnTo>
                <a:lnTo>
                  <a:pt x="3127" y="2668"/>
                </a:lnTo>
                <a:lnTo>
                  <a:pt x="3077" y="2746"/>
                </a:lnTo>
                <a:lnTo>
                  <a:pt x="3024" y="2820"/>
                </a:lnTo>
                <a:lnTo>
                  <a:pt x="2966" y="2893"/>
                </a:lnTo>
                <a:lnTo>
                  <a:pt x="2904" y="2961"/>
                </a:lnTo>
                <a:lnTo>
                  <a:pt x="2837" y="3026"/>
                </a:lnTo>
                <a:lnTo>
                  <a:pt x="2768" y="3088"/>
                </a:lnTo>
                <a:lnTo>
                  <a:pt x="2695" y="3145"/>
                </a:lnTo>
                <a:lnTo>
                  <a:pt x="2619" y="3198"/>
                </a:lnTo>
                <a:lnTo>
                  <a:pt x="2540" y="3248"/>
                </a:lnTo>
                <a:lnTo>
                  <a:pt x="2458" y="3293"/>
                </a:lnTo>
                <a:lnTo>
                  <a:pt x="2374" y="3332"/>
                </a:lnTo>
                <a:lnTo>
                  <a:pt x="2287" y="3367"/>
                </a:lnTo>
                <a:lnTo>
                  <a:pt x="2199" y="3398"/>
                </a:lnTo>
                <a:lnTo>
                  <a:pt x="2108" y="3423"/>
                </a:lnTo>
                <a:lnTo>
                  <a:pt x="2017" y="3444"/>
                </a:lnTo>
                <a:lnTo>
                  <a:pt x="1924" y="3458"/>
                </a:lnTo>
                <a:lnTo>
                  <a:pt x="1831" y="3468"/>
                </a:lnTo>
                <a:lnTo>
                  <a:pt x="1737" y="3474"/>
                </a:lnTo>
                <a:lnTo>
                  <a:pt x="1642" y="3473"/>
                </a:lnTo>
                <a:lnTo>
                  <a:pt x="1548" y="3467"/>
                </a:lnTo>
                <a:lnTo>
                  <a:pt x="1455" y="3456"/>
                </a:lnTo>
                <a:lnTo>
                  <a:pt x="1362" y="3440"/>
                </a:lnTo>
                <a:lnTo>
                  <a:pt x="1270" y="3418"/>
                </a:lnTo>
                <a:lnTo>
                  <a:pt x="1179" y="3391"/>
                </a:lnTo>
                <a:lnTo>
                  <a:pt x="1089" y="3360"/>
                </a:lnTo>
                <a:lnTo>
                  <a:pt x="1001" y="3322"/>
                </a:lnTo>
                <a:lnTo>
                  <a:pt x="915" y="3281"/>
                </a:lnTo>
                <a:lnTo>
                  <a:pt x="833" y="3234"/>
                </a:lnTo>
                <a:lnTo>
                  <a:pt x="752" y="3182"/>
                </a:lnTo>
                <a:lnTo>
                  <a:pt x="674" y="3126"/>
                </a:lnTo>
                <a:lnTo>
                  <a:pt x="601" y="3066"/>
                </a:lnTo>
                <a:lnTo>
                  <a:pt x="530" y="3002"/>
                </a:lnTo>
                <a:lnTo>
                  <a:pt x="462" y="2934"/>
                </a:lnTo>
                <a:lnTo>
                  <a:pt x="399" y="2862"/>
                </a:lnTo>
                <a:lnTo>
                  <a:pt x="339" y="2786"/>
                </a:lnTo>
                <a:lnTo>
                  <a:pt x="284" y="2707"/>
                </a:lnTo>
                <a:lnTo>
                  <a:pt x="234" y="2626"/>
                </a:lnTo>
                <a:lnTo>
                  <a:pt x="187" y="2541"/>
                </a:lnTo>
                <a:lnTo>
                  <a:pt x="146" y="2454"/>
                </a:lnTo>
                <a:lnTo>
                  <a:pt x="110" y="2364"/>
                </a:lnTo>
                <a:lnTo>
                  <a:pt x="78" y="2272"/>
                </a:lnTo>
                <a:lnTo>
                  <a:pt x="52" y="2179"/>
                </a:lnTo>
                <a:lnTo>
                  <a:pt x="31" y="2085"/>
                </a:lnTo>
                <a:lnTo>
                  <a:pt x="15" y="1988"/>
                </a:lnTo>
                <a:lnTo>
                  <a:pt x="5" y="1892"/>
                </a:lnTo>
                <a:lnTo>
                  <a:pt x="0" y="1794"/>
                </a:lnTo>
                <a:lnTo>
                  <a:pt x="1" y="1698"/>
                </a:lnTo>
                <a:lnTo>
                  <a:pt x="7" y="1600"/>
                </a:lnTo>
                <a:lnTo>
                  <a:pt x="19" y="1502"/>
                </a:lnTo>
                <a:lnTo>
                  <a:pt x="35" y="1406"/>
                </a:lnTo>
                <a:lnTo>
                  <a:pt x="58" y="1311"/>
                </a:lnTo>
                <a:lnTo>
                  <a:pt x="86" y="1216"/>
                </a:lnTo>
                <a:lnTo>
                  <a:pt x="120" y="1124"/>
                </a:lnTo>
                <a:lnTo>
                  <a:pt x="158" y="1033"/>
                </a:lnTo>
                <a:lnTo>
                  <a:pt x="201" y="945"/>
                </a:lnTo>
                <a:lnTo>
                  <a:pt x="249" y="859"/>
                </a:lnTo>
                <a:lnTo>
                  <a:pt x="303" y="777"/>
                </a:lnTo>
                <a:lnTo>
                  <a:pt x="360" y="697"/>
                </a:lnTo>
                <a:lnTo>
                  <a:pt x="422" y="620"/>
                </a:lnTo>
                <a:lnTo>
                  <a:pt x="489" y="546"/>
                </a:lnTo>
                <a:lnTo>
                  <a:pt x="559" y="476"/>
                </a:lnTo>
                <a:lnTo>
                  <a:pt x="634" y="410"/>
                </a:lnTo>
                <a:lnTo>
                  <a:pt x="712" y="349"/>
                </a:lnTo>
                <a:lnTo>
                  <a:pt x="793" y="292"/>
                </a:lnTo>
                <a:lnTo>
                  <a:pt x="878" y="240"/>
                </a:lnTo>
                <a:lnTo>
                  <a:pt x="966" y="192"/>
                </a:lnTo>
                <a:lnTo>
                  <a:pt x="1056" y="149"/>
                </a:lnTo>
                <a:lnTo>
                  <a:pt x="1148" y="112"/>
                </a:lnTo>
                <a:lnTo>
                  <a:pt x="1243" y="79"/>
                </a:lnTo>
                <a:lnTo>
                  <a:pt x="1340" y="53"/>
                </a:lnTo>
                <a:lnTo>
                  <a:pt x="1437" y="31"/>
                </a:lnTo>
                <a:lnTo>
                  <a:pt x="1537" y="16"/>
                </a:lnTo>
                <a:lnTo>
                  <a:pt x="1637" y="5"/>
                </a:lnTo>
                <a:lnTo>
                  <a:pt x="173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" name="Group 343"/>
          <p:cNvGrpSpPr>
            <a:grpSpLocks noChangeAspect="1"/>
          </p:cNvGrpSpPr>
          <p:nvPr/>
        </p:nvGrpSpPr>
        <p:grpSpPr bwMode="auto">
          <a:xfrm>
            <a:off x="5158722" y="1423825"/>
            <a:ext cx="446895" cy="457260"/>
            <a:chOff x="12707" y="10525"/>
            <a:chExt cx="388" cy="397"/>
          </a:xfrm>
          <a:solidFill>
            <a:srgbClr val="FFFFFF"/>
          </a:solidFill>
        </p:grpSpPr>
        <p:sp>
          <p:nvSpPr>
            <p:cNvPr id="35" name="Freeform 345"/>
            <p:cNvSpPr/>
            <p:nvPr/>
          </p:nvSpPr>
          <p:spPr bwMode="auto">
            <a:xfrm>
              <a:off x="12881" y="10525"/>
              <a:ext cx="47" cy="119"/>
            </a:xfrm>
            <a:custGeom>
              <a:avLst/>
              <a:gdLst>
                <a:gd name="T0" fmla="*/ 214 w 428"/>
                <a:gd name="T1" fmla="*/ 0 h 1075"/>
                <a:gd name="T2" fmla="*/ 253 w 428"/>
                <a:gd name="T3" fmla="*/ 3 h 1075"/>
                <a:gd name="T4" fmla="*/ 288 w 428"/>
                <a:gd name="T5" fmla="*/ 13 h 1075"/>
                <a:gd name="T6" fmla="*/ 322 w 428"/>
                <a:gd name="T7" fmla="*/ 29 h 1075"/>
                <a:gd name="T8" fmla="*/ 351 w 428"/>
                <a:gd name="T9" fmla="*/ 50 h 1075"/>
                <a:gd name="T10" fmla="*/ 378 w 428"/>
                <a:gd name="T11" fmla="*/ 77 h 1075"/>
                <a:gd name="T12" fmla="*/ 399 w 428"/>
                <a:gd name="T13" fmla="*/ 107 h 1075"/>
                <a:gd name="T14" fmla="*/ 415 w 428"/>
                <a:gd name="T15" fmla="*/ 140 h 1075"/>
                <a:gd name="T16" fmla="*/ 425 w 428"/>
                <a:gd name="T17" fmla="*/ 176 h 1075"/>
                <a:gd name="T18" fmla="*/ 428 w 428"/>
                <a:gd name="T19" fmla="*/ 215 h 1075"/>
                <a:gd name="T20" fmla="*/ 428 w 428"/>
                <a:gd name="T21" fmla="*/ 859 h 1075"/>
                <a:gd name="T22" fmla="*/ 425 w 428"/>
                <a:gd name="T23" fmla="*/ 898 h 1075"/>
                <a:gd name="T24" fmla="*/ 415 w 428"/>
                <a:gd name="T25" fmla="*/ 935 h 1075"/>
                <a:gd name="T26" fmla="*/ 399 w 428"/>
                <a:gd name="T27" fmla="*/ 968 h 1075"/>
                <a:gd name="T28" fmla="*/ 378 w 428"/>
                <a:gd name="T29" fmla="*/ 998 h 1075"/>
                <a:gd name="T30" fmla="*/ 351 w 428"/>
                <a:gd name="T31" fmla="*/ 1024 h 1075"/>
                <a:gd name="T32" fmla="*/ 322 w 428"/>
                <a:gd name="T33" fmla="*/ 1045 h 1075"/>
                <a:gd name="T34" fmla="*/ 288 w 428"/>
                <a:gd name="T35" fmla="*/ 1060 h 1075"/>
                <a:gd name="T36" fmla="*/ 253 w 428"/>
                <a:gd name="T37" fmla="*/ 1070 h 1075"/>
                <a:gd name="T38" fmla="*/ 214 w 428"/>
                <a:gd name="T39" fmla="*/ 1075 h 1075"/>
                <a:gd name="T40" fmla="*/ 175 w 428"/>
                <a:gd name="T41" fmla="*/ 1070 h 1075"/>
                <a:gd name="T42" fmla="*/ 140 w 428"/>
                <a:gd name="T43" fmla="*/ 1060 h 1075"/>
                <a:gd name="T44" fmla="*/ 106 w 428"/>
                <a:gd name="T45" fmla="*/ 1045 h 1075"/>
                <a:gd name="T46" fmla="*/ 77 w 428"/>
                <a:gd name="T47" fmla="*/ 1024 h 1075"/>
                <a:gd name="T48" fmla="*/ 50 w 428"/>
                <a:gd name="T49" fmla="*/ 998 h 1075"/>
                <a:gd name="T50" fmla="*/ 29 w 428"/>
                <a:gd name="T51" fmla="*/ 968 h 1075"/>
                <a:gd name="T52" fmla="*/ 14 w 428"/>
                <a:gd name="T53" fmla="*/ 935 h 1075"/>
                <a:gd name="T54" fmla="*/ 4 w 428"/>
                <a:gd name="T55" fmla="*/ 898 h 1075"/>
                <a:gd name="T56" fmla="*/ 0 w 428"/>
                <a:gd name="T57" fmla="*/ 859 h 1075"/>
                <a:gd name="T58" fmla="*/ 0 w 428"/>
                <a:gd name="T59" fmla="*/ 215 h 1075"/>
                <a:gd name="T60" fmla="*/ 4 w 428"/>
                <a:gd name="T61" fmla="*/ 176 h 1075"/>
                <a:gd name="T62" fmla="*/ 14 w 428"/>
                <a:gd name="T63" fmla="*/ 140 h 1075"/>
                <a:gd name="T64" fmla="*/ 29 w 428"/>
                <a:gd name="T65" fmla="*/ 107 h 1075"/>
                <a:gd name="T66" fmla="*/ 50 w 428"/>
                <a:gd name="T67" fmla="*/ 77 h 1075"/>
                <a:gd name="T68" fmla="*/ 77 w 428"/>
                <a:gd name="T69" fmla="*/ 50 h 1075"/>
                <a:gd name="T70" fmla="*/ 106 w 428"/>
                <a:gd name="T71" fmla="*/ 29 h 1075"/>
                <a:gd name="T72" fmla="*/ 140 w 428"/>
                <a:gd name="T73" fmla="*/ 13 h 1075"/>
                <a:gd name="T74" fmla="*/ 175 w 428"/>
                <a:gd name="T75" fmla="*/ 3 h 1075"/>
                <a:gd name="T76" fmla="*/ 214 w 428"/>
                <a:gd name="T77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8" h="1075">
                  <a:moveTo>
                    <a:pt x="214" y="0"/>
                  </a:moveTo>
                  <a:lnTo>
                    <a:pt x="253" y="3"/>
                  </a:lnTo>
                  <a:lnTo>
                    <a:pt x="288" y="13"/>
                  </a:lnTo>
                  <a:lnTo>
                    <a:pt x="322" y="29"/>
                  </a:lnTo>
                  <a:lnTo>
                    <a:pt x="351" y="50"/>
                  </a:lnTo>
                  <a:lnTo>
                    <a:pt x="378" y="77"/>
                  </a:lnTo>
                  <a:lnTo>
                    <a:pt x="399" y="107"/>
                  </a:lnTo>
                  <a:lnTo>
                    <a:pt x="415" y="140"/>
                  </a:lnTo>
                  <a:lnTo>
                    <a:pt x="425" y="176"/>
                  </a:lnTo>
                  <a:lnTo>
                    <a:pt x="428" y="215"/>
                  </a:lnTo>
                  <a:lnTo>
                    <a:pt x="428" y="859"/>
                  </a:lnTo>
                  <a:lnTo>
                    <a:pt x="425" y="898"/>
                  </a:lnTo>
                  <a:lnTo>
                    <a:pt x="415" y="935"/>
                  </a:lnTo>
                  <a:lnTo>
                    <a:pt x="399" y="968"/>
                  </a:lnTo>
                  <a:lnTo>
                    <a:pt x="378" y="998"/>
                  </a:lnTo>
                  <a:lnTo>
                    <a:pt x="351" y="1024"/>
                  </a:lnTo>
                  <a:lnTo>
                    <a:pt x="322" y="1045"/>
                  </a:lnTo>
                  <a:lnTo>
                    <a:pt x="288" y="1060"/>
                  </a:lnTo>
                  <a:lnTo>
                    <a:pt x="253" y="1070"/>
                  </a:lnTo>
                  <a:lnTo>
                    <a:pt x="214" y="1075"/>
                  </a:lnTo>
                  <a:lnTo>
                    <a:pt x="175" y="1070"/>
                  </a:lnTo>
                  <a:lnTo>
                    <a:pt x="140" y="1060"/>
                  </a:lnTo>
                  <a:lnTo>
                    <a:pt x="106" y="1045"/>
                  </a:lnTo>
                  <a:lnTo>
                    <a:pt x="77" y="1024"/>
                  </a:lnTo>
                  <a:lnTo>
                    <a:pt x="50" y="998"/>
                  </a:lnTo>
                  <a:lnTo>
                    <a:pt x="29" y="968"/>
                  </a:lnTo>
                  <a:lnTo>
                    <a:pt x="14" y="935"/>
                  </a:lnTo>
                  <a:lnTo>
                    <a:pt x="4" y="898"/>
                  </a:lnTo>
                  <a:lnTo>
                    <a:pt x="0" y="859"/>
                  </a:lnTo>
                  <a:lnTo>
                    <a:pt x="0" y="215"/>
                  </a:lnTo>
                  <a:lnTo>
                    <a:pt x="4" y="176"/>
                  </a:lnTo>
                  <a:lnTo>
                    <a:pt x="14" y="140"/>
                  </a:lnTo>
                  <a:lnTo>
                    <a:pt x="29" y="107"/>
                  </a:lnTo>
                  <a:lnTo>
                    <a:pt x="50" y="77"/>
                  </a:lnTo>
                  <a:lnTo>
                    <a:pt x="77" y="50"/>
                  </a:lnTo>
                  <a:lnTo>
                    <a:pt x="106" y="29"/>
                  </a:lnTo>
                  <a:lnTo>
                    <a:pt x="140" y="13"/>
                  </a:lnTo>
                  <a:lnTo>
                    <a:pt x="175" y="3"/>
                  </a:lnTo>
                  <a:lnTo>
                    <a:pt x="2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6"/>
            <p:cNvSpPr/>
            <p:nvPr/>
          </p:nvSpPr>
          <p:spPr bwMode="auto">
            <a:xfrm>
              <a:off x="12890" y="10821"/>
              <a:ext cx="29" cy="101"/>
            </a:xfrm>
            <a:custGeom>
              <a:avLst/>
              <a:gdLst>
                <a:gd name="T0" fmla="*/ 134 w 268"/>
                <a:gd name="T1" fmla="*/ 0 h 913"/>
                <a:gd name="T2" fmla="*/ 161 w 268"/>
                <a:gd name="T3" fmla="*/ 2 h 913"/>
                <a:gd name="T4" fmla="*/ 186 w 268"/>
                <a:gd name="T5" fmla="*/ 10 h 913"/>
                <a:gd name="T6" fmla="*/ 208 w 268"/>
                <a:gd name="T7" fmla="*/ 22 h 913"/>
                <a:gd name="T8" fmla="*/ 228 w 268"/>
                <a:gd name="T9" fmla="*/ 39 h 913"/>
                <a:gd name="T10" fmla="*/ 245 w 268"/>
                <a:gd name="T11" fmla="*/ 59 h 913"/>
                <a:gd name="T12" fmla="*/ 257 w 268"/>
                <a:gd name="T13" fmla="*/ 81 h 913"/>
                <a:gd name="T14" fmla="*/ 265 w 268"/>
                <a:gd name="T15" fmla="*/ 107 h 913"/>
                <a:gd name="T16" fmla="*/ 268 w 268"/>
                <a:gd name="T17" fmla="*/ 134 h 913"/>
                <a:gd name="T18" fmla="*/ 268 w 268"/>
                <a:gd name="T19" fmla="*/ 779 h 913"/>
                <a:gd name="T20" fmla="*/ 265 w 268"/>
                <a:gd name="T21" fmla="*/ 806 h 913"/>
                <a:gd name="T22" fmla="*/ 257 w 268"/>
                <a:gd name="T23" fmla="*/ 831 h 913"/>
                <a:gd name="T24" fmla="*/ 245 w 268"/>
                <a:gd name="T25" fmla="*/ 854 h 913"/>
                <a:gd name="T26" fmla="*/ 228 w 268"/>
                <a:gd name="T27" fmla="*/ 874 h 913"/>
                <a:gd name="T28" fmla="*/ 208 w 268"/>
                <a:gd name="T29" fmla="*/ 890 h 913"/>
                <a:gd name="T30" fmla="*/ 186 w 268"/>
                <a:gd name="T31" fmla="*/ 903 h 913"/>
                <a:gd name="T32" fmla="*/ 161 w 268"/>
                <a:gd name="T33" fmla="*/ 910 h 913"/>
                <a:gd name="T34" fmla="*/ 134 w 268"/>
                <a:gd name="T35" fmla="*/ 913 h 913"/>
                <a:gd name="T36" fmla="*/ 108 w 268"/>
                <a:gd name="T37" fmla="*/ 910 h 913"/>
                <a:gd name="T38" fmla="*/ 82 w 268"/>
                <a:gd name="T39" fmla="*/ 903 h 913"/>
                <a:gd name="T40" fmla="*/ 59 w 268"/>
                <a:gd name="T41" fmla="*/ 890 h 913"/>
                <a:gd name="T42" fmla="*/ 40 w 268"/>
                <a:gd name="T43" fmla="*/ 874 h 913"/>
                <a:gd name="T44" fmla="*/ 23 w 268"/>
                <a:gd name="T45" fmla="*/ 854 h 913"/>
                <a:gd name="T46" fmla="*/ 11 w 268"/>
                <a:gd name="T47" fmla="*/ 831 h 913"/>
                <a:gd name="T48" fmla="*/ 3 w 268"/>
                <a:gd name="T49" fmla="*/ 806 h 913"/>
                <a:gd name="T50" fmla="*/ 0 w 268"/>
                <a:gd name="T51" fmla="*/ 779 h 913"/>
                <a:gd name="T52" fmla="*/ 0 w 268"/>
                <a:gd name="T53" fmla="*/ 134 h 913"/>
                <a:gd name="T54" fmla="*/ 3 w 268"/>
                <a:gd name="T55" fmla="*/ 107 h 913"/>
                <a:gd name="T56" fmla="*/ 11 w 268"/>
                <a:gd name="T57" fmla="*/ 81 h 913"/>
                <a:gd name="T58" fmla="*/ 23 w 268"/>
                <a:gd name="T59" fmla="*/ 59 h 913"/>
                <a:gd name="T60" fmla="*/ 40 w 268"/>
                <a:gd name="T61" fmla="*/ 39 h 913"/>
                <a:gd name="T62" fmla="*/ 59 w 268"/>
                <a:gd name="T63" fmla="*/ 22 h 913"/>
                <a:gd name="T64" fmla="*/ 82 w 268"/>
                <a:gd name="T65" fmla="*/ 10 h 913"/>
                <a:gd name="T66" fmla="*/ 108 w 268"/>
                <a:gd name="T67" fmla="*/ 2 h 913"/>
                <a:gd name="T68" fmla="*/ 134 w 268"/>
                <a:gd name="T69" fmla="*/ 0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8" h="913">
                  <a:moveTo>
                    <a:pt x="134" y="0"/>
                  </a:moveTo>
                  <a:lnTo>
                    <a:pt x="161" y="2"/>
                  </a:lnTo>
                  <a:lnTo>
                    <a:pt x="186" y="10"/>
                  </a:lnTo>
                  <a:lnTo>
                    <a:pt x="208" y="22"/>
                  </a:lnTo>
                  <a:lnTo>
                    <a:pt x="228" y="39"/>
                  </a:lnTo>
                  <a:lnTo>
                    <a:pt x="245" y="59"/>
                  </a:lnTo>
                  <a:lnTo>
                    <a:pt x="257" y="81"/>
                  </a:lnTo>
                  <a:lnTo>
                    <a:pt x="265" y="107"/>
                  </a:lnTo>
                  <a:lnTo>
                    <a:pt x="268" y="134"/>
                  </a:lnTo>
                  <a:lnTo>
                    <a:pt x="268" y="779"/>
                  </a:lnTo>
                  <a:lnTo>
                    <a:pt x="265" y="806"/>
                  </a:lnTo>
                  <a:lnTo>
                    <a:pt x="257" y="831"/>
                  </a:lnTo>
                  <a:lnTo>
                    <a:pt x="245" y="854"/>
                  </a:lnTo>
                  <a:lnTo>
                    <a:pt x="228" y="874"/>
                  </a:lnTo>
                  <a:lnTo>
                    <a:pt x="208" y="890"/>
                  </a:lnTo>
                  <a:lnTo>
                    <a:pt x="186" y="903"/>
                  </a:lnTo>
                  <a:lnTo>
                    <a:pt x="161" y="910"/>
                  </a:lnTo>
                  <a:lnTo>
                    <a:pt x="134" y="913"/>
                  </a:lnTo>
                  <a:lnTo>
                    <a:pt x="108" y="910"/>
                  </a:lnTo>
                  <a:lnTo>
                    <a:pt x="82" y="903"/>
                  </a:lnTo>
                  <a:lnTo>
                    <a:pt x="59" y="890"/>
                  </a:lnTo>
                  <a:lnTo>
                    <a:pt x="40" y="874"/>
                  </a:lnTo>
                  <a:lnTo>
                    <a:pt x="23" y="854"/>
                  </a:lnTo>
                  <a:lnTo>
                    <a:pt x="11" y="831"/>
                  </a:lnTo>
                  <a:lnTo>
                    <a:pt x="3" y="806"/>
                  </a:lnTo>
                  <a:lnTo>
                    <a:pt x="0" y="779"/>
                  </a:lnTo>
                  <a:lnTo>
                    <a:pt x="0" y="134"/>
                  </a:lnTo>
                  <a:lnTo>
                    <a:pt x="3" y="107"/>
                  </a:lnTo>
                  <a:lnTo>
                    <a:pt x="11" y="81"/>
                  </a:lnTo>
                  <a:lnTo>
                    <a:pt x="23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2" y="10"/>
                  </a:lnTo>
                  <a:lnTo>
                    <a:pt x="108" y="2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7"/>
            <p:cNvSpPr/>
            <p:nvPr/>
          </p:nvSpPr>
          <p:spPr bwMode="auto">
            <a:xfrm>
              <a:off x="12793" y="10550"/>
              <a:ext cx="80" cy="107"/>
            </a:xfrm>
            <a:custGeom>
              <a:avLst/>
              <a:gdLst>
                <a:gd name="T0" fmla="*/ 191 w 721"/>
                <a:gd name="T1" fmla="*/ 0 h 962"/>
                <a:gd name="T2" fmla="*/ 222 w 721"/>
                <a:gd name="T3" fmla="*/ 1 h 962"/>
                <a:gd name="T4" fmla="*/ 253 w 721"/>
                <a:gd name="T5" fmla="*/ 7 h 962"/>
                <a:gd name="T6" fmla="*/ 281 w 721"/>
                <a:gd name="T7" fmla="*/ 17 h 962"/>
                <a:gd name="T8" fmla="*/ 308 w 721"/>
                <a:gd name="T9" fmla="*/ 32 h 962"/>
                <a:gd name="T10" fmla="*/ 333 w 721"/>
                <a:gd name="T11" fmla="*/ 51 h 962"/>
                <a:gd name="T12" fmla="*/ 356 w 721"/>
                <a:gd name="T13" fmla="*/ 73 h 962"/>
                <a:gd name="T14" fmla="*/ 374 w 721"/>
                <a:gd name="T15" fmla="*/ 100 h 962"/>
                <a:gd name="T16" fmla="*/ 694 w 721"/>
                <a:gd name="T17" fmla="*/ 659 h 962"/>
                <a:gd name="T18" fmla="*/ 709 w 721"/>
                <a:gd name="T19" fmla="*/ 689 h 962"/>
                <a:gd name="T20" fmla="*/ 718 w 721"/>
                <a:gd name="T21" fmla="*/ 719 h 962"/>
                <a:gd name="T22" fmla="*/ 721 w 721"/>
                <a:gd name="T23" fmla="*/ 750 h 962"/>
                <a:gd name="T24" fmla="*/ 720 w 721"/>
                <a:gd name="T25" fmla="*/ 781 h 962"/>
                <a:gd name="T26" fmla="*/ 714 w 721"/>
                <a:gd name="T27" fmla="*/ 813 h 962"/>
                <a:gd name="T28" fmla="*/ 704 w 721"/>
                <a:gd name="T29" fmla="*/ 841 h 962"/>
                <a:gd name="T30" fmla="*/ 690 w 721"/>
                <a:gd name="T31" fmla="*/ 869 h 962"/>
                <a:gd name="T32" fmla="*/ 671 w 721"/>
                <a:gd name="T33" fmla="*/ 894 h 962"/>
                <a:gd name="T34" fmla="*/ 648 w 721"/>
                <a:gd name="T35" fmla="*/ 916 h 962"/>
                <a:gd name="T36" fmla="*/ 621 w 721"/>
                <a:gd name="T37" fmla="*/ 935 h 962"/>
                <a:gd name="T38" fmla="*/ 589 w 721"/>
                <a:gd name="T39" fmla="*/ 949 h 962"/>
                <a:gd name="T40" fmla="*/ 555 w 721"/>
                <a:gd name="T41" fmla="*/ 958 h 962"/>
                <a:gd name="T42" fmla="*/ 520 w 721"/>
                <a:gd name="T43" fmla="*/ 962 h 962"/>
                <a:gd name="T44" fmla="*/ 492 w 721"/>
                <a:gd name="T45" fmla="*/ 959 h 962"/>
                <a:gd name="T46" fmla="*/ 463 w 721"/>
                <a:gd name="T47" fmla="*/ 953 h 962"/>
                <a:gd name="T48" fmla="*/ 435 w 721"/>
                <a:gd name="T49" fmla="*/ 943 h 962"/>
                <a:gd name="T50" fmla="*/ 410 w 721"/>
                <a:gd name="T51" fmla="*/ 927 h 962"/>
                <a:gd name="T52" fmla="*/ 385 w 721"/>
                <a:gd name="T53" fmla="*/ 909 h 962"/>
                <a:gd name="T54" fmla="*/ 365 w 721"/>
                <a:gd name="T55" fmla="*/ 887 h 962"/>
                <a:gd name="T56" fmla="*/ 348 w 721"/>
                <a:gd name="T57" fmla="*/ 860 h 962"/>
                <a:gd name="T58" fmla="*/ 27 w 721"/>
                <a:gd name="T59" fmla="*/ 302 h 962"/>
                <a:gd name="T60" fmla="*/ 12 w 721"/>
                <a:gd name="T61" fmla="*/ 273 h 962"/>
                <a:gd name="T62" fmla="*/ 3 w 721"/>
                <a:gd name="T63" fmla="*/ 242 h 962"/>
                <a:gd name="T64" fmla="*/ 0 w 721"/>
                <a:gd name="T65" fmla="*/ 210 h 962"/>
                <a:gd name="T66" fmla="*/ 1 w 721"/>
                <a:gd name="T67" fmla="*/ 179 h 962"/>
                <a:gd name="T68" fmla="*/ 7 w 721"/>
                <a:gd name="T69" fmla="*/ 149 h 962"/>
                <a:gd name="T70" fmla="*/ 17 w 721"/>
                <a:gd name="T71" fmla="*/ 120 h 962"/>
                <a:gd name="T72" fmla="*/ 31 w 721"/>
                <a:gd name="T73" fmla="*/ 92 h 962"/>
                <a:gd name="T74" fmla="*/ 50 w 721"/>
                <a:gd name="T75" fmla="*/ 68 h 962"/>
                <a:gd name="T76" fmla="*/ 73 w 721"/>
                <a:gd name="T77" fmla="*/ 46 h 962"/>
                <a:gd name="T78" fmla="*/ 100 w 721"/>
                <a:gd name="T79" fmla="*/ 27 h 962"/>
                <a:gd name="T80" fmla="*/ 130 w 721"/>
                <a:gd name="T81" fmla="*/ 13 h 962"/>
                <a:gd name="T82" fmla="*/ 160 w 721"/>
                <a:gd name="T83" fmla="*/ 4 h 962"/>
                <a:gd name="T84" fmla="*/ 191 w 721"/>
                <a:gd name="T85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1" h="962">
                  <a:moveTo>
                    <a:pt x="191" y="0"/>
                  </a:moveTo>
                  <a:lnTo>
                    <a:pt x="222" y="1"/>
                  </a:lnTo>
                  <a:lnTo>
                    <a:pt x="253" y="7"/>
                  </a:lnTo>
                  <a:lnTo>
                    <a:pt x="281" y="17"/>
                  </a:lnTo>
                  <a:lnTo>
                    <a:pt x="308" y="32"/>
                  </a:lnTo>
                  <a:lnTo>
                    <a:pt x="333" y="51"/>
                  </a:lnTo>
                  <a:lnTo>
                    <a:pt x="356" y="73"/>
                  </a:lnTo>
                  <a:lnTo>
                    <a:pt x="374" y="100"/>
                  </a:lnTo>
                  <a:lnTo>
                    <a:pt x="694" y="659"/>
                  </a:lnTo>
                  <a:lnTo>
                    <a:pt x="709" y="689"/>
                  </a:lnTo>
                  <a:lnTo>
                    <a:pt x="718" y="719"/>
                  </a:lnTo>
                  <a:lnTo>
                    <a:pt x="721" y="750"/>
                  </a:lnTo>
                  <a:lnTo>
                    <a:pt x="720" y="781"/>
                  </a:lnTo>
                  <a:lnTo>
                    <a:pt x="714" y="813"/>
                  </a:lnTo>
                  <a:lnTo>
                    <a:pt x="704" y="841"/>
                  </a:lnTo>
                  <a:lnTo>
                    <a:pt x="690" y="869"/>
                  </a:lnTo>
                  <a:lnTo>
                    <a:pt x="671" y="894"/>
                  </a:lnTo>
                  <a:lnTo>
                    <a:pt x="648" y="916"/>
                  </a:lnTo>
                  <a:lnTo>
                    <a:pt x="621" y="935"/>
                  </a:lnTo>
                  <a:lnTo>
                    <a:pt x="589" y="949"/>
                  </a:lnTo>
                  <a:lnTo>
                    <a:pt x="555" y="958"/>
                  </a:lnTo>
                  <a:lnTo>
                    <a:pt x="520" y="962"/>
                  </a:lnTo>
                  <a:lnTo>
                    <a:pt x="492" y="959"/>
                  </a:lnTo>
                  <a:lnTo>
                    <a:pt x="463" y="953"/>
                  </a:lnTo>
                  <a:lnTo>
                    <a:pt x="435" y="943"/>
                  </a:lnTo>
                  <a:lnTo>
                    <a:pt x="410" y="927"/>
                  </a:lnTo>
                  <a:lnTo>
                    <a:pt x="385" y="909"/>
                  </a:lnTo>
                  <a:lnTo>
                    <a:pt x="365" y="887"/>
                  </a:lnTo>
                  <a:lnTo>
                    <a:pt x="348" y="860"/>
                  </a:lnTo>
                  <a:lnTo>
                    <a:pt x="27" y="302"/>
                  </a:lnTo>
                  <a:lnTo>
                    <a:pt x="12" y="273"/>
                  </a:lnTo>
                  <a:lnTo>
                    <a:pt x="3" y="242"/>
                  </a:lnTo>
                  <a:lnTo>
                    <a:pt x="0" y="210"/>
                  </a:lnTo>
                  <a:lnTo>
                    <a:pt x="1" y="179"/>
                  </a:lnTo>
                  <a:lnTo>
                    <a:pt x="7" y="149"/>
                  </a:lnTo>
                  <a:lnTo>
                    <a:pt x="17" y="120"/>
                  </a:lnTo>
                  <a:lnTo>
                    <a:pt x="31" y="92"/>
                  </a:lnTo>
                  <a:lnTo>
                    <a:pt x="50" y="68"/>
                  </a:lnTo>
                  <a:lnTo>
                    <a:pt x="73" y="46"/>
                  </a:lnTo>
                  <a:lnTo>
                    <a:pt x="100" y="27"/>
                  </a:lnTo>
                  <a:lnTo>
                    <a:pt x="130" y="13"/>
                  </a:lnTo>
                  <a:lnTo>
                    <a:pt x="160" y="4"/>
                  </a:lnTo>
                  <a:lnTo>
                    <a:pt x="1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8"/>
            <p:cNvSpPr/>
            <p:nvPr/>
          </p:nvSpPr>
          <p:spPr bwMode="auto">
            <a:xfrm>
              <a:off x="12945" y="10808"/>
              <a:ext cx="62" cy="88"/>
            </a:xfrm>
            <a:custGeom>
              <a:avLst/>
              <a:gdLst>
                <a:gd name="T0" fmla="*/ 129 w 560"/>
                <a:gd name="T1" fmla="*/ 0 h 800"/>
                <a:gd name="T2" fmla="*/ 151 w 560"/>
                <a:gd name="T3" fmla="*/ 5 h 800"/>
                <a:gd name="T4" fmla="*/ 173 w 560"/>
                <a:gd name="T5" fmla="*/ 12 h 800"/>
                <a:gd name="T6" fmla="*/ 193 w 560"/>
                <a:gd name="T7" fmla="*/ 25 h 800"/>
                <a:gd name="T8" fmla="*/ 210 w 560"/>
                <a:gd name="T9" fmla="*/ 41 h 800"/>
                <a:gd name="T10" fmla="*/ 225 w 560"/>
                <a:gd name="T11" fmla="*/ 61 h 800"/>
                <a:gd name="T12" fmla="*/ 545 w 560"/>
                <a:gd name="T13" fmla="*/ 619 h 800"/>
                <a:gd name="T14" fmla="*/ 555 w 560"/>
                <a:gd name="T15" fmla="*/ 641 h 800"/>
                <a:gd name="T16" fmla="*/ 560 w 560"/>
                <a:gd name="T17" fmla="*/ 665 h 800"/>
                <a:gd name="T18" fmla="*/ 560 w 560"/>
                <a:gd name="T19" fmla="*/ 688 h 800"/>
                <a:gd name="T20" fmla="*/ 557 w 560"/>
                <a:gd name="T21" fmla="*/ 711 h 800"/>
                <a:gd name="T22" fmla="*/ 549 w 560"/>
                <a:gd name="T23" fmla="*/ 732 h 800"/>
                <a:gd name="T24" fmla="*/ 537 w 560"/>
                <a:gd name="T25" fmla="*/ 752 h 800"/>
                <a:gd name="T26" fmla="*/ 521 w 560"/>
                <a:gd name="T27" fmla="*/ 770 h 800"/>
                <a:gd name="T28" fmla="*/ 501 w 560"/>
                <a:gd name="T29" fmla="*/ 785 h 800"/>
                <a:gd name="T30" fmla="*/ 482 w 560"/>
                <a:gd name="T31" fmla="*/ 794 h 800"/>
                <a:gd name="T32" fmla="*/ 462 w 560"/>
                <a:gd name="T33" fmla="*/ 798 h 800"/>
                <a:gd name="T34" fmla="*/ 441 w 560"/>
                <a:gd name="T35" fmla="*/ 800 h 800"/>
                <a:gd name="T36" fmla="*/ 441 w 560"/>
                <a:gd name="T37" fmla="*/ 800 h 800"/>
                <a:gd name="T38" fmla="*/ 416 w 560"/>
                <a:gd name="T39" fmla="*/ 798 h 800"/>
                <a:gd name="T40" fmla="*/ 393 w 560"/>
                <a:gd name="T41" fmla="*/ 790 h 800"/>
                <a:gd name="T42" fmla="*/ 371 w 560"/>
                <a:gd name="T43" fmla="*/ 778 h 800"/>
                <a:gd name="T44" fmla="*/ 352 w 560"/>
                <a:gd name="T45" fmla="*/ 761 h 800"/>
                <a:gd name="T46" fmla="*/ 337 w 560"/>
                <a:gd name="T47" fmla="*/ 740 h 800"/>
                <a:gd name="T48" fmla="*/ 16 w 560"/>
                <a:gd name="T49" fmla="*/ 181 h 800"/>
                <a:gd name="T50" fmla="*/ 6 w 560"/>
                <a:gd name="T51" fmla="*/ 159 h 800"/>
                <a:gd name="T52" fmla="*/ 0 w 560"/>
                <a:gd name="T53" fmla="*/ 136 h 800"/>
                <a:gd name="T54" fmla="*/ 0 w 560"/>
                <a:gd name="T55" fmla="*/ 112 h 800"/>
                <a:gd name="T56" fmla="*/ 3 w 560"/>
                <a:gd name="T57" fmla="*/ 90 h 800"/>
                <a:gd name="T58" fmla="*/ 12 w 560"/>
                <a:gd name="T59" fmla="*/ 68 h 800"/>
                <a:gd name="T60" fmla="*/ 24 w 560"/>
                <a:gd name="T61" fmla="*/ 48 h 800"/>
                <a:gd name="T62" fmla="*/ 40 w 560"/>
                <a:gd name="T63" fmla="*/ 30 h 800"/>
                <a:gd name="T64" fmla="*/ 60 w 560"/>
                <a:gd name="T65" fmla="*/ 17 h 800"/>
                <a:gd name="T66" fmla="*/ 82 w 560"/>
                <a:gd name="T67" fmla="*/ 7 h 800"/>
                <a:gd name="T68" fmla="*/ 105 w 560"/>
                <a:gd name="T69" fmla="*/ 1 h 800"/>
                <a:gd name="T70" fmla="*/ 129 w 560"/>
                <a:gd name="T71" fmla="*/ 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60" h="800">
                  <a:moveTo>
                    <a:pt x="129" y="0"/>
                  </a:moveTo>
                  <a:lnTo>
                    <a:pt x="151" y="5"/>
                  </a:lnTo>
                  <a:lnTo>
                    <a:pt x="173" y="12"/>
                  </a:lnTo>
                  <a:lnTo>
                    <a:pt x="193" y="25"/>
                  </a:lnTo>
                  <a:lnTo>
                    <a:pt x="210" y="41"/>
                  </a:lnTo>
                  <a:lnTo>
                    <a:pt x="225" y="61"/>
                  </a:lnTo>
                  <a:lnTo>
                    <a:pt x="545" y="619"/>
                  </a:lnTo>
                  <a:lnTo>
                    <a:pt x="555" y="641"/>
                  </a:lnTo>
                  <a:lnTo>
                    <a:pt x="560" y="665"/>
                  </a:lnTo>
                  <a:lnTo>
                    <a:pt x="560" y="688"/>
                  </a:lnTo>
                  <a:lnTo>
                    <a:pt x="557" y="711"/>
                  </a:lnTo>
                  <a:lnTo>
                    <a:pt x="549" y="732"/>
                  </a:lnTo>
                  <a:lnTo>
                    <a:pt x="537" y="752"/>
                  </a:lnTo>
                  <a:lnTo>
                    <a:pt x="521" y="770"/>
                  </a:lnTo>
                  <a:lnTo>
                    <a:pt x="501" y="785"/>
                  </a:lnTo>
                  <a:lnTo>
                    <a:pt x="482" y="794"/>
                  </a:lnTo>
                  <a:lnTo>
                    <a:pt x="462" y="798"/>
                  </a:lnTo>
                  <a:lnTo>
                    <a:pt x="441" y="800"/>
                  </a:lnTo>
                  <a:lnTo>
                    <a:pt x="441" y="800"/>
                  </a:lnTo>
                  <a:lnTo>
                    <a:pt x="416" y="798"/>
                  </a:lnTo>
                  <a:lnTo>
                    <a:pt x="393" y="790"/>
                  </a:lnTo>
                  <a:lnTo>
                    <a:pt x="371" y="778"/>
                  </a:lnTo>
                  <a:lnTo>
                    <a:pt x="352" y="761"/>
                  </a:lnTo>
                  <a:lnTo>
                    <a:pt x="337" y="740"/>
                  </a:lnTo>
                  <a:lnTo>
                    <a:pt x="16" y="181"/>
                  </a:lnTo>
                  <a:lnTo>
                    <a:pt x="6" y="159"/>
                  </a:lnTo>
                  <a:lnTo>
                    <a:pt x="0" y="136"/>
                  </a:lnTo>
                  <a:lnTo>
                    <a:pt x="0" y="112"/>
                  </a:lnTo>
                  <a:lnTo>
                    <a:pt x="3" y="90"/>
                  </a:lnTo>
                  <a:lnTo>
                    <a:pt x="12" y="68"/>
                  </a:lnTo>
                  <a:lnTo>
                    <a:pt x="24" y="48"/>
                  </a:lnTo>
                  <a:lnTo>
                    <a:pt x="40" y="30"/>
                  </a:lnTo>
                  <a:lnTo>
                    <a:pt x="60" y="17"/>
                  </a:lnTo>
                  <a:lnTo>
                    <a:pt x="82" y="7"/>
                  </a:lnTo>
                  <a:lnTo>
                    <a:pt x="105" y="1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49"/>
            <p:cNvSpPr/>
            <p:nvPr/>
          </p:nvSpPr>
          <p:spPr bwMode="auto">
            <a:xfrm>
              <a:off x="12729" y="10617"/>
              <a:ext cx="104" cy="78"/>
            </a:xfrm>
            <a:custGeom>
              <a:avLst/>
              <a:gdLst>
                <a:gd name="T0" fmla="*/ 194 w 929"/>
                <a:gd name="T1" fmla="*/ 0 h 699"/>
                <a:gd name="T2" fmla="*/ 224 w 929"/>
                <a:gd name="T3" fmla="*/ 5 h 699"/>
                <a:gd name="T4" fmla="*/ 252 w 929"/>
                <a:gd name="T5" fmla="*/ 13 h 699"/>
                <a:gd name="T6" fmla="*/ 280 w 929"/>
                <a:gd name="T7" fmla="*/ 26 h 699"/>
                <a:gd name="T8" fmla="*/ 835 w 929"/>
                <a:gd name="T9" fmla="*/ 349 h 699"/>
                <a:gd name="T10" fmla="*/ 860 w 929"/>
                <a:gd name="T11" fmla="*/ 365 h 699"/>
                <a:gd name="T12" fmla="*/ 882 w 929"/>
                <a:gd name="T13" fmla="*/ 387 h 699"/>
                <a:gd name="T14" fmla="*/ 900 w 929"/>
                <a:gd name="T15" fmla="*/ 410 h 699"/>
                <a:gd name="T16" fmla="*/ 913 w 929"/>
                <a:gd name="T17" fmla="*/ 435 h 699"/>
                <a:gd name="T18" fmla="*/ 922 w 929"/>
                <a:gd name="T19" fmla="*/ 462 h 699"/>
                <a:gd name="T20" fmla="*/ 927 w 929"/>
                <a:gd name="T21" fmla="*/ 491 h 699"/>
                <a:gd name="T22" fmla="*/ 929 w 929"/>
                <a:gd name="T23" fmla="*/ 520 h 699"/>
                <a:gd name="T24" fmla="*/ 925 w 929"/>
                <a:gd name="T25" fmla="*/ 549 h 699"/>
                <a:gd name="T26" fmla="*/ 916 w 929"/>
                <a:gd name="T27" fmla="*/ 577 h 699"/>
                <a:gd name="T28" fmla="*/ 904 w 929"/>
                <a:gd name="T29" fmla="*/ 605 h 699"/>
                <a:gd name="T30" fmla="*/ 888 w 929"/>
                <a:gd name="T31" fmla="*/ 629 h 699"/>
                <a:gd name="T32" fmla="*/ 868 w 929"/>
                <a:gd name="T33" fmla="*/ 650 h 699"/>
                <a:gd name="T34" fmla="*/ 845 w 929"/>
                <a:gd name="T35" fmla="*/ 667 h 699"/>
                <a:gd name="T36" fmla="*/ 822 w 929"/>
                <a:gd name="T37" fmla="*/ 681 h 699"/>
                <a:gd name="T38" fmla="*/ 796 w 929"/>
                <a:gd name="T39" fmla="*/ 690 h 699"/>
                <a:gd name="T40" fmla="*/ 769 w 929"/>
                <a:gd name="T41" fmla="*/ 697 h 699"/>
                <a:gd name="T42" fmla="*/ 741 w 929"/>
                <a:gd name="T43" fmla="*/ 699 h 699"/>
                <a:gd name="T44" fmla="*/ 709 w 929"/>
                <a:gd name="T45" fmla="*/ 696 h 699"/>
                <a:gd name="T46" fmla="*/ 678 w 929"/>
                <a:gd name="T47" fmla="*/ 688 h 699"/>
                <a:gd name="T48" fmla="*/ 648 w 929"/>
                <a:gd name="T49" fmla="*/ 674 h 699"/>
                <a:gd name="T50" fmla="*/ 93 w 929"/>
                <a:gd name="T51" fmla="*/ 351 h 699"/>
                <a:gd name="T52" fmla="*/ 67 w 929"/>
                <a:gd name="T53" fmla="*/ 334 h 699"/>
                <a:gd name="T54" fmla="*/ 46 w 929"/>
                <a:gd name="T55" fmla="*/ 313 h 699"/>
                <a:gd name="T56" fmla="*/ 28 w 929"/>
                <a:gd name="T57" fmla="*/ 290 h 699"/>
                <a:gd name="T58" fmla="*/ 15 w 929"/>
                <a:gd name="T59" fmla="*/ 264 h 699"/>
                <a:gd name="T60" fmla="*/ 5 w 929"/>
                <a:gd name="T61" fmla="*/ 237 h 699"/>
                <a:gd name="T62" fmla="*/ 1 w 929"/>
                <a:gd name="T63" fmla="*/ 208 h 699"/>
                <a:gd name="T64" fmla="*/ 0 w 929"/>
                <a:gd name="T65" fmla="*/ 179 h 699"/>
                <a:gd name="T66" fmla="*/ 3 w 929"/>
                <a:gd name="T67" fmla="*/ 151 h 699"/>
                <a:gd name="T68" fmla="*/ 11 w 929"/>
                <a:gd name="T69" fmla="*/ 122 h 699"/>
                <a:gd name="T70" fmla="*/ 24 w 929"/>
                <a:gd name="T71" fmla="*/ 95 h 699"/>
                <a:gd name="T72" fmla="*/ 42 w 929"/>
                <a:gd name="T73" fmla="*/ 69 h 699"/>
                <a:gd name="T74" fmla="*/ 62 w 929"/>
                <a:gd name="T75" fmla="*/ 48 h 699"/>
                <a:gd name="T76" fmla="*/ 85 w 929"/>
                <a:gd name="T77" fmla="*/ 30 h 699"/>
                <a:gd name="T78" fmla="*/ 110 w 929"/>
                <a:gd name="T79" fmla="*/ 17 h 699"/>
                <a:gd name="T80" fmla="*/ 138 w 929"/>
                <a:gd name="T81" fmla="*/ 7 h 699"/>
                <a:gd name="T82" fmla="*/ 166 w 929"/>
                <a:gd name="T83" fmla="*/ 1 h 699"/>
                <a:gd name="T84" fmla="*/ 194 w 929"/>
                <a:gd name="T8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9" h="699">
                  <a:moveTo>
                    <a:pt x="194" y="0"/>
                  </a:moveTo>
                  <a:lnTo>
                    <a:pt x="224" y="5"/>
                  </a:lnTo>
                  <a:lnTo>
                    <a:pt x="252" y="13"/>
                  </a:lnTo>
                  <a:lnTo>
                    <a:pt x="280" y="26"/>
                  </a:lnTo>
                  <a:lnTo>
                    <a:pt x="835" y="349"/>
                  </a:lnTo>
                  <a:lnTo>
                    <a:pt x="860" y="365"/>
                  </a:lnTo>
                  <a:lnTo>
                    <a:pt x="882" y="387"/>
                  </a:lnTo>
                  <a:lnTo>
                    <a:pt x="900" y="410"/>
                  </a:lnTo>
                  <a:lnTo>
                    <a:pt x="913" y="435"/>
                  </a:lnTo>
                  <a:lnTo>
                    <a:pt x="922" y="462"/>
                  </a:lnTo>
                  <a:lnTo>
                    <a:pt x="927" y="491"/>
                  </a:lnTo>
                  <a:lnTo>
                    <a:pt x="929" y="520"/>
                  </a:lnTo>
                  <a:lnTo>
                    <a:pt x="925" y="549"/>
                  </a:lnTo>
                  <a:lnTo>
                    <a:pt x="916" y="577"/>
                  </a:lnTo>
                  <a:lnTo>
                    <a:pt x="904" y="605"/>
                  </a:lnTo>
                  <a:lnTo>
                    <a:pt x="888" y="629"/>
                  </a:lnTo>
                  <a:lnTo>
                    <a:pt x="868" y="650"/>
                  </a:lnTo>
                  <a:lnTo>
                    <a:pt x="845" y="667"/>
                  </a:lnTo>
                  <a:lnTo>
                    <a:pt x="822" y="681"/>
                  </a:lnTo>
                  <a:lnTo>
                    <a:pt x="796" y="690"/>
                  </a:lnTo>
                  <a:lnTo>
                    <a:pt x="769" y="697"/>
                  </a:lnTo>
                  <a:lnTo>
                    <a:pt x="741" y="699"/>
                  </a:lnTo>
                  <a:lnTo>
                    <a:pt x="709" y="696"/>
                  </a:lnTo>
                  <a:lnTo>
                    <a:pt x="678" y="688"/>
                  </a:lnTo>
                  <a:lnTo>
                    <a:pt x="648" y="674"/>
                  </a:lnTo>
                  <a:lnTo>
                    <a:pt x="93" y="351"/>
                  </a:lnTo>
                  <a:lnTo>
                    <a:pt x="67" y="334"/>
                  </a:lnTo>
                  <a:lnTo>
                    <a:pt x="46" y="313"/>
                  </a:lnTo>
                  <a:lnTo>
                    <a:pt x="28" y="290"/>
                  </a:lnTo>
                  <a:lnTo>
                    <a:pt x="15" y="264"/>
                  </a:lnTo>
                  <a:lnTo>
                    <a:pt x="5" y="237"/>
                  </a:lnTo>
                  <a:lnTo>
                    <a:pt x="1" y="208"/>
                  </a:lnTo>
                  <a:lnTo>
                    <a:pt x="0" y="179"/>
                  </a:lnTo>
                  <a:lnTo>
                    <a:pt x="3" y="151"/>
                  </a:lnTo>
                  <a:lnTo>
                    <a:pt x="11" y="122"/>
                  </a:lnTo>
                  <a:lnTo>
                    <a:pt x="24" y="95"/>
                  </a:lnTo>
                  <a:lnTo>
                    <a:pt x="42" y="69"/>
                  </a:lnTo>
                  <a:lnTo>
                    <a:pt x="62" y="48"/>
                  </a:lnTo>
                  <a:lnTo>
                    <a:pt x="85" y="30"/>
                  </a:lnTo>
                  <a:lnTo>
                    <a:pt x="110" y="17"/>
                  </a:lnTo>
                  <a:lnTo>
                    <a:pt x="138" y="7"/>
                  </a:lnTo>
                  <a:lnTo>
                    <a:pt x="166" y="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50"/>
            <p:cNvSpPr/>
            <p:nvPr/>
          </p:nvSpPr>
          <p:spPr bwMode="auto">
            <a:xfrm>
              <a:off x="12985" y="10770"/>
              <a:ext cx="86" cy="59"/>
            </a:xfrm>
            <a:custGeom>
              <a:avLst/>
              <a:gdLst>
                <a:gd name="T0" fmla="*/ 114 w 768"/>
                <a:gd name="T1" fmla="*/ 0 h 538"/>
                <a:gd name="T2" fmla="*/ 137 w 768"/>
                <a:gd name="T3" fmla="*/ 5 h 538"/>
                <a:gd name="T4" fmla="*/ 160 w 768"/>
                <a:gd name="T5" fmla="*/ 15 h 538"/>
                <a:gd name="T6" fmla="*/ 715 w 768"/>
                <a:gd name="T7" fmla="*/ 338 h 538"/>
                <a:gd name="T8" fmla="*/ 735 w 768"/>
                <a:gd name="T9" fmla="*/ 352 h 538"/>
                <a:gd name="T10" fmla="*/ 750 w 768"/>
                <a:gd name="T11" fmla="*/ 371 h 538"/>
                <a:gd name="T12" fmla="*/ 761 w 768"/>
                <a:gd name="T13" fmla="*/ 391 h 538"/>
                <a:gd name="T14" fmla="*/ 768 w 768"/>
                <a:gd name="T15" fmla="*/ 415 h 538"/>
                <a:gd name="T16" fmla="*/ 768 w 768"/>
                <a:gd name="T17" fmla="*/ 438 h 538"/>
                <a:gd name="T18" fmla="*/ 765 w 768"/>
                <a:gd name="T19" fmla="*/ 461 h 538"/>
                <a:gd name="T20" fmla="*/ 755 w 768"/>
                <a:gd name="T21" fmla="*/ 485 h 538"/>
                <a:gd name="T22" fmla="*/ 740 w 768"/>
                <a:gd name="T23" fmla="*/ 504 h 538"/>
                <a:gd name="T24" fmla="*/ 724 w 768"/>
                <a:gd name="T25" fmla="*/ 518 h 538"/>
                <a:gd name="T26" fmla="*/ 705 w 768"/>
                <a:gd name="T27" fmla="*/ 529 h 538"/>
                <a:gd name="T28" fmla="*/ 684 w 768"/>
                <a:gd name="T29" fmla="*/ 536 h 538"/>
                <a:gd name="T30" fmla="*/ 662 w 768"/>
                <a:gd name="T31" fmla="*/ 538 h 538"/>
                <a:gd name="T32" fmla="*/ 644 w 768"/>
                <a:gd name="T33" fmla="*/ 537 h 538"/>
                <a:gd name="T34" fmla="*/ 625 w 768"/>
                <a:gd name="T35" fmla="*/ 531 h 538"/>
                <a:gd name="T36" fmla="*/ 608 w 768"/>
                <a:gd name="T37" fmla="*/ 524 h 538"/>
                <a:gd name="T38" fmla="*/ 53 w 768"/>
                <a:gd name="T39" fmla="*/ 201 h 538"/>
                <a:gd name="T40" fmla="*/ 33 w 768"/>
                <a:gd name="T41" fmla="*/ 186 h 538"/>
                <a:gd name="T42" fmla="*/ 17 w 768"/>
                <a:gd name="T43" fmla="*/ 169 h 538"/>
                <a:gd name="T44" fmla="*/ 6 w 768"/>
                <a:gd name="T45" fmla="*/ 147 h 538"/>
                <a:gd name="T46" fmla="*/ 1 w 768"/>
                <a:gd name="T47" fmla="*/ 124 h 538"/>
                <a:gd name="T48" fmla="*/ 0 w 768"/>
                <a:gd name="T49" fmla="*/ 101 h 538"/>
                <a:gd name="T50" fmla="*/ 4 w 768"/>
                <a:gd name="T51" fmla="*/ 77 h 538"/>
                <a:gd name="T52" fmla="*/ 14 w 768"/>
                <a:gd name="T53" fmla="*/ 55 h 538"/>
                <a:gd name="T54" fmla="*/ 28 w 768"/>
                <a:gd name="T55" fmla="*/ 35 h 538"/>
                <a:gd name="T56" fmla="*/ 47 w 768"/>
                <a:gd name="T57" fmla="*/ 19 h 538"/>
                <a:gd name="T58" fmla="*/ 67 w 768"/>
                <a:gd name="T59" fmla="*/ 8 h 538"/>
                <a:gd name="T60" fmla="*/ 90 w 768"/>
                <a:gd name="T61" fmla="*/ 2 h 538"/>
                <a:gd name="T62" fmla="*/ 114 w 768"/>
                <a:gd name="T63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" h="538">
                  <a:moveTo>
                    <a:pt x="114" y="0"/>
                  </a:moveTo>
                  <a:lnTo>
                    <a:pt x="137" y="5"/>
                  </a:lnTo>
                  <a:lnTo>
                    <a:pt x="160" y="15"/>
                  </a:lnTo>
                  <a:lnTo>
                    <a:pt x="715" y="338"/>
                  </a:lnTo>
                  <a:lnTo>
                    <a:pt x="735" y="352"/>
                  </a:lnTo>
                  <a:lnTo>
                    <a:pt x="750" y="371"/>
                  </a:lnTo>
                  <a:lnTo>
                    <a:pt x="761" y="391"/>
                  </a:lnTo>
                  <a:lnTo>
                    <a:pt x="768" y="415"/>
                  </a:lnTo>
                  <a:lnTo>
                    <a:pt x="768" y="438"/>
                  </a:lnTo>
                  <a:lnTo>
                    <a:pt x="765" y="461"/>
                  </a:lnTo>
                  <a:lnTo>
                    <a:pt x="755" y="485"/>
                  </a:lnTo>
                  <a:lnTo>
                    <a:pt x="740" y="504"/>
                  </a:lnTo>
                  <a:lnTo>
                    <a:pt x="724" y="518"/>
                  </a:lnTo>
                  <a:lnTo>
                    <a:pt x="705" y="529"/>
                  </a:lnTo>
                  <a:lnTo>
                    <a:pt x="684" y="536"/>
                  </a:lnTo>
                  <a:lnTo>
                    <a:pt x="662" y="538"/>
                  </a:lnTo>
                  <a:lnTo>
                    <a:pt x="644" y="537"/>
                  </a:lnTo>
                  <a:lnTo>
                    <a:pt x="625" y="531"/>
                  </a:lnTo>
                  <a:lnTo>
                    <a:pt x="608" y="524"/>
                  </a:lnTo>
                  <a:lnTo>
                    <a:pt x="53" y="201"/>
                  </a:lnTo>
                  <a:lnTo>
                    <a:pt x="33" y="186"/>
                  </a:lnTo>
                  <a:lnTo>
                    <a:pt x="17" y="169"/>
                  </a:lnTo>
                  <a:lnTo>
                    <a:pt x="6" y="147"/>
                  </a:lnTo>
                  <a:lnTo>
                    <a:pt x="1" y="124"/>
                  </a:lnTo>
                  <a:lnTo>
                    <a:pt x="0" y="101"/>
                  </a:lnTo>
                  <a:lnTo>
                    <a:pt x="4" y="77"/>
                  </a:lnTo>
                  <a:lnTo>
                    <a:pt x="14" y="55"/>
                  </a:lnTo>
                  <a:lnTo>
                    <a:pt x="28" y="35"/>
                  </a:lnTo>
                  <a:lnTo>
                    <a:pt x="47" y="19"/>
                  </a:lnTo>
                  <a:lnTo>
                    <a:pt x="67" y="8"/>
                  </a:lnTo>
                  <a:lnTo>
                    <a:pt x="90" y="2"/>
                  </a:lnTo>
                  <a:lnTo>
                    <a:pt x="1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1"/>
            <p:cNvSpPr/>
            <p:nvPr/>
          </p:nvSpPr>
          <p:spPr bwMode="auto">
            <a:xfrm>
              <a:off x="12707" y="10709"/>
              <a:ext cx="110" cy="38"/>
            </a:xfrm>
            <a:custGeom>
              <a:avLst/>
              <a:gdLst>
                <a:gd name="T0" fmla="*/ 174 w 989"/>
                <a:gd name="T1" fmla="*/ 0 h 349"/>
                <a:gd name="T2" fmla="*/ 815 w 989"/>
                <a:gd name="T3" fmla="*/ 0 h 349"/>
                <a:gd name="T4" fmla="*/ 846 w 989"/>
                <a:gd name="T5" fmla="*/ 3 h 349"/>
                <a:gd name="T6" fmla="*/ 876 w 989"/>
                <a:gd name="T7" fmla="*/ 11 h 349"/>
                <a:gd name="T8" fmla="*/ 902 w 989"/>
                <a:gd name="T9" fmla="*/ 24 h 349"/>
                <a:gd name="T10" fmla="*/ 927 w 989"/>
                <a:gd name="T11" fmla="*/ 41 h 349"/>
                <a:gd name="T12" fmla="*/ 948 w 989"/>
                <a:gd name="T13" fmla="*/ 62 h 349"/>
                <a:gd name="T14" fmla="*/ 964 w 989"/>
                <a:gd name="T15" fmla="*/ 86 h 349"/>
                <a:gd name="T16" fmla="*/ 978 w 989"/>
                <a:gd name="T17" fmla="*/ 114 h 349"/>
                <a:gd name="T18" fmla="*/ 985 w 989"/>
                <a:gd name="T19" fmla="*/ 143 h 349"/>
                <a:gd name="T20" fmla="*/ 989 w 989"/>
                <a:gd name="T21" fmla="*/ 174 h 349"/>
                <a:gd name="T22" fmla="*/ 985 w 989"/>
                <a:gd name="T23" fmla="*/ 207 h 349"/>
                <a:gd name="T24" fmla="*/ 978 w 989"/>
                <a:gd name="T25" fmla="*/ 235 h 349"/>
                <a:gd name="T26" fmla="*/ 964 w 989"/>
                <a:gd name="T27" fmla="*/ 262 h 349"/>
                <a:gd name="T28" fmla="*/ 948 w 989"/>
                <a:gd name="T29" fmla="*/ 287 h 349"/>
                <a:gd name="T30" fmla="*/ 927 w 989"/>
                <a:gd name="T31" fmla="*/ 308 h 349"/>
                <a:gd name="T32" fmla="*/ 902 w 989"/>
                <a:gd name="T33" fmla="*/ 326 h 349"/>
                <a:gd name="T34" fmla="*/ 876 w 989"/>
                <a:gd name="T35" fmla="*/ 338 h 349"/>
                <a:gd name="T36" fmla="*/ 846 w 989"/>
                <a:gd name="T37" fmla="*/ 347 h 349"/>
                <a:gd name="T38" fmla="*/ 815 w 989"/>
                <a:gd name="T39" fmla="*/ 349 h 349"/>
                <a:gd name="T40" fmla="*/ 174 w 989"/>
                <a:gd name="T41" fmla="*/ 349 h 349"/>
                <a:gd name="T42" fmla="*/ 142 w 989"/>
                <a:gd name="T43" fmla="*/ 347 h 349"/>
                <a:gd name="T44" fmla="*/ 113 w 989"/>
                <a:gd name="T45" fmla="*/ 338 h 349"/>
                <a:gd name="T46" fmla="*/ 85 w 989"/>
                <a:gd name="T47" fmla="*/ 326 h 349"/>
                <a:gd name="T48" fmla="*/ 62 w 989"/>
                <a:gd name="T49" fmla="*/ 308 h 349"/>
                <a:gd name="T50" fmla="*/ 41 w 989"/>
                <a:gd name="T51" fmla="*/ 287 h 349"/>
                <a:gd name="T52" fmla="*/ 23 w 989"/>
                <a:gd name="T53" fmla="*/ 262 h 349"/>
                <a:gd name="T54" fmla="*/ 11 w 989"/>
                <a:gd name="T55" fmla="*/ 235 h 349"/>
                <a:gd name="T56" fmla="*/ 2 w 989"/>
                <a:gd name="T57" fmla="*/ 207 h 349"/>
                <a:gd name="T58" fmla="*/ 0 w 989"/>
                <a:gd name="T59" fmla="*/ 174 h 349"/>
                <a:gd name="T60" fmla="*/ 0 w 989"/>
                <a:gd name="T61" fmla="*/ 174 h 349"/>
                <a:gd name="T62" fmla="*/ 2 w 989"/>
                <a:gd name="T63" fmla="*/ 143 h 349"/>
                <a:gd name="T64" fmla="*/ 11 w 989"/>
                <a:gd name="T65" fmla="*/ 114 h 349"/>
                <a:gd name="T66" fmla="*/ 23 w 989"/>
                <a:gd name="T67" fmla="*/ 86 h 349"/>
                <a:gd name="T68" fmla="*/ 41 w 989"/>
                <a:gd name="T69" fmla="*/ 62 h 349"/>
                <a:gd name="T70" fmla="*/ 62 w 989"/>
                <a:gd name="T71" fmla="*/ 41 h 349"/>
                <a:gd name="T72" fmla="*/ 85 w 989"/>
                <a:gd name="T73" fmla="*/ 24 h 349"/>
                <a:gd name="T74" fmla="*/ 113 w 989"/>
                <a:gd name="T75" fmla="*/ 11 h 349"/>
                <a:gd name="T76" fmla="*/ 142 w 989"/>
                <a:gd name="T77" fmla="*/ 3 h 349"/>
                <a:gd name="T78" fmla="*/ 174 w 989"/>
                <a:gd name="T79" fmla="*/ 0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89" h="349">
                  <a:moveTo>
                    <a:pt x="174" y="0"/>
                  </a:moveTo>
                  <a:lnTo>
                    <a:pt x="815" y="0"/>
                  </a:lnTo>
                  <a:lnTo>
                    <a:pt x="846" y="3"/>
                  </a:lnTo>
                  <a:lnTo>
                    <a:pt x="876" y="11"/>
                  </a:lnTo>
                  <a:lnTo>
                    <a:pt x="902" y="24"/>
                  </a:lnTo>
                  <a:lnTo>
                    <a:pt x="927" y="41"/>
                  </a:lnTo>
                  <a:lnTo>
                    <a:pt x="948" y="62"/>
                  </a:lnTo>
                  <a:lnTo>
                    <a:pt x="964" y="86"/>
                  </a:lnTo>
                  <a:lnTo>
                    <a:pt x="978" y="114"/>
                  </a:lnTo>
                  <a:lnTo>
                    <a:pt x="985" y="143"/>
                  </a:lnTo>
                  <a:lnTo>
                    <a:pt x="989" y="174"/>
                  </a:lnTo>
                  <a:lnTo>
                    <a:pt x="985" y="207"/>
                  </a:lnTo>
                  <a:lnTo>
                    <a:pt x="978" y="235"/>
                  </a:lnTo>
                  <a:lnTo>
                    <a:pt x="964" y="262"/>
                  </a:lnTo>
                  <a:lnTo>
                    <a:pt x="948" y="287"/>
                  </a:lnTo>
                  <a:lnTo>
                    <a:pt x="927" y="308"/>
                  </a:lnTo>
                  <a:lnTo>
                    <a:pt x="902" y="326"/>
                  </a:lnTo>
                  <a:lnTo>
                    <a:pt x="876" y="338"/>
                  </a:lnTo>
                  <a:lnTo>
                    <a:pt x="846" y="347"/>
                  </a:lnTo>
                  <a:lnTo>
                    <a:pt x="815" y="349"/>
                  </a:lnTo>
                  <a:lnTo>
                    <a:pt x="174" y="349"/>
                  </a:lnTo>
                  <a:lnTo>
                    <a:pt x="142" y="347"/>
                  </a:lnTo>
                  <a:lnTo>
                    <a:pt x="113" y="338"/>
                  </a:lnTo>
                  <a:lnTo>
                    <a:pt x="85" y="326"/>
                  </a:lnTo>
                  <a:lnTo>
                    <a:pt x="62" y="308"/>
                  </a:lnTo>
                  <a:lnTo>
                    <a:pt x="41" y="287"/>
                  </a:lnTo>
                  <a:lnTo>
                    <a:pt x="23" y="262"/>
                  </a:lnTo>
                  <a:lnTo>
                    <a:pt x="11" y="235"/>
                  </a:lnTo>
                  <a:lnTo>
                    <a:pt x="2" y="207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2" y="143"/>
                  </a:lnTo>
                  <a:lnTo>
                    <a:pt x="11" y="114"/>
                  </a:lnTo>
                  <a:lnTo>
                    <a:pt x="23" y="86"/>
                  </a:lnTo>
                  <a:lnTo>
                    <a:pt x="41" y="62"/>
                  </a:lnTo>
                  <a:lnTo>
                    <a:pt x="62" y="41"/>
                  </a:lnTo>
                  <a:lnTo>
                    <a:pt x="85" y="24"/>
                  </a:lnTo>
                  <a:lnTo>
                    <a:pt x="113" y="11"/>
                  </a:lnTo>
                  <a:lnTo>
                    <a:pt x="142" y="3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52"/>
            <p:cNvSpPr/>
            <p:nvPr/>
          </p:nvSpPr>
          <p:spPr bwMode="auto">
            <a:xfrm>
              <a:off x="12999" y="10716"/>
              <a:ext cx="96" cy="24"/>
            </a:xfrm>
            <a:custGeom>
              <a:avLst/>
              <a:gdLst>
                <a:gd name="T0" fmla="*/ 107 w 856"/>
                <a:gd name="T1" fmla="*/ 0 h 215"/>
                <a:gd name="T2" fmla="*/ 748 w 856"/>
                <a:gd name="T3" fmla="*/ 0 h 215"/>
                <a:gd name="T4" fmla="*/ 773 w 856"/>
                <a:gd name="T5" fmla="*/ 3 h 215"/>
                <a:gd name="T6" fmla="*/ 796 w 856"/>
                <a:gd name="T7" fmla="*/ 12 h 215"/>
                <a:gd name="T8" fmla="*/ 815 w 856"/>
                <a:gd name="T9" fmla="*/ 24 h 215"/>
                <a:gd name="T10" fmla="*/ 831 w 856"/>
                <a:gd name="T11" fmla="*/ 40 h 215"/>
                <a:gd name="T12" fmla="*/ 845 w 856"/>
                <a:gd name="T13" fmla="*/ 61 h 215"/>
                <a:gd name="T14" fmla="*/ 853 w 856"/>
                <a:gd name="T15" fmla="*/ 83 h 215"/>
                <a:gd name="T16" fmla="*/ 856 w 856"/>
                <a:gd name="T17" fmla="*/ 107 h 215"/>
                <a:gd name="T18" fmla="*/ 853 w 856"/>
                <a:gd name="T19" fmla="*/ 133 h 215"/>
                <a:gd name="T20" fmla="*/ 845 w 856"/>
                <a:gd name="T21" fmla="*/ 155 h 215"/>
                <a:gd name="T22" fmla="*/ 831 w 856"/>
                <a:gd name="T23" fmla="*/ 175 h 215"/>
                <a:gd name="T24" fmla="*/ 815 w 856"/>
                <a:gd name="T25" fmla="*/ 192 h 215"/>
                <a:gd name="T26" fmla="*/ 796 w 856"/>
                <a:gd name="T27" fmla="*/ 204 h 215"/>
                <a:gd name="T28" fmla="*/ 773 w 856"/>
                <a:gd name="T29" fmla="*/ 212 h 215"/>
                <a:gd name="T30" fmla="*/ 748 w 856"/>
                <a:gd name="T31" fmla="*/ 215 h 215"/>
                <a:gd name="T32" fmla="*/ 107 w 856"/>
                <a:gd name="T33" fmla="*/ 215 h 215"/>
                <a:gd name="T34" fmla="*/ 83 w 856"/>
                <a:gd name="T35" fmla="*/ 212 h 215"/>
                <a:gd name="T36" fmla="*/ 60 w 856"/>
                <a:gd name="T37" fmla="*/ 204 h 215"/>
                <a:gd name="T38" fmla="*/ 41 w 856"/>
                <a:gd name="T39" fmla="*/ 192 h 215"/>
                <a:gd name="T40" fmla="*/ 24 w 856"/>
                <a:gd name="T41" fmla="*/ 175 h 215"/>
                <a:gd name="T42" fmla="*/ 11 w 856"/>
                <a:gd name="T43" fmla="*/ 155 h 215"/>
                <a:gd name="T44" fmla="*/ 3 w 856"/>
                <a:gd name="T45" fmla="*/ 133 h 215"/>
                <a:gd name="T46" fmla="*/ 0 w 856"/>
                <a:gd name="T47" fmla="*/ 107 h 215"/>
                <a:gd name="T48" fmla="*/ 3 w 856"/>
                <a:gd name="T49" fmla="*/ 83 h 215"/>
                <a:gd name="T50" fmla="*/ 11 w 856"/>
                <a:gd name="T51" fmla="*/ 61 h 215"/>
                <a:gd name="T52" fmla="*/ 24 w 856"/>
                <a:gd name="T53" fmla="*/ 40 h 215"/>
                <a:gd name="T54" fmla="*/ 41 w 856"/>
                <a:gd name="T55" fmla="*/ 24 h 215"/>
                <a:gd name="T56" fmla="*/ 60 w 856"/>
                <a:gd name="T57" fmla="*/ 12 h 215"/>
                <a:gd name="T58" fmla="*/ 83 w 856"/>
                <a:gd name="T59" fmla="*/ 3 h 215"/>
                <a:gd name="T60" fmla="*/ 107 w 856"/>
                <a:gd name="T61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6" h="215">
                  <a:moveTo>
                    <a:pt x="107" y="0"/>
                  </a:moveTo>
                  <a:lnTo>
                    <a:pt x="748" y="0"/>
                  </a:lnTo>
                  <a:lnTo>
                    <a:pt x="773" y="3"/>
                  </a:lnTo>
                  <a:lnTo>
                    <a:pt x="796" y="12"/>
                  </a:lnTo>
                  <a:lnTo>
                    <a:pt x="815" y="24"/>
                  </a:lnTo>
                  <a:lnTo>
                    <a:pt x="831" y="40"/>
                  </a:lnTo>
                  <a:lnTo>
                    <a:pt x="845" y="61"/>
                  </a:lnTo>
                  <a:lnTo>
                    <a:pt x="853" y="83"/>
                  </a:lnTo>
                  <a:lnTo>
                    <a:pt x="856" y="107"/>
                  </a:lnTo>
                  <a:lnTo>
                    <a:pt x="853" y="133"/>
                  </a:lnTo>
                  <a:lnTo>
                    <a:pt x="845" y="155"/>
                  </a:lnTo>
                  <a:lnTo>
                    <a:pt x="831" y="175"/>
                  </a:lnTo>
                  <a:lnTo>
                    <a:pt x="815" y="192"/>
                  </a:lnTo>
                  <a:lnTo>
                    <a:pt x="796" y="204"/>
                  </a:lnTo>
                  <a:lnTo>
                    <a:pt x="773" y="212"/>
                  </a:lnTo>
                  <a:lnTo>
                    <a:pt x="748" y="215"/>
                  </a:lnTo>
                  <a:lnTo>
                    <a:pt x="107" y="215"/>
                  </a:lnTo>
                  <a:lnTo>
                    <a:pt x="83" y="212"/>
                  </a:lnTo>
                  <a:lnTo>
                    <a:pt x="60" y="204"/>
                  </a:lnTo>
                  <a:lnTo>
                    <a:pt x="41" y="192"/>
                  </a:lnTo>
                  <a:lnTo>
                    <a:pt x="24" y="175"/>
                  </a:lnTo>
                  <a:lnTo>
                    <a:pt x="11" y="155"/>
                  </a:lnTo>
                  <a:lnTo>
                    <a:pt x="3" y="133"/>
                  </a:lnTo>
                  <a:lnTo>
                    <a:pt x="0" y="107"/>
                  </a:lnTo>
                  <a:lnTo>
                    <a:pt x="3" y="83"/>
                  </a:lnTo>
                  <a:lnTo>
                    <a:pt x="11" y="61"/>
                  </a:lnTo>
                  <a:lnTo>
                    <a:pt x="24" y="40"/>
                  </a:lnTo>
                  <a:lnTo>
                    <a:pt x="41" y="24"/>
                  </a:lnTo>
                  <a:lnTo>
                    <a:pt x="60" y="12"/>
                  </a:lnTo>
                  <a:lnTo>
                    <a:pt x="83" y="3"/>
                  </a:lnTo>
                  <a:lnTo>
                    <a:pt x="1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3"/>
            <p:cNvSpPr/>
            <p:nvPr/>
          </p:nvSpPr>
          <p:spPr bwMode="auto">
            <a:xfrm>
              <a:off x="12732" y="10764"/>
              <a:ext cx="98" cy="71"/>
            </a:xfrm>
            <a:custGeom>
              <a:avLst/>
              <a:gdLst>
                <a:gd name="T0" fmla="*/ 716 w 876"/>
                <a:gd name="T1" fmla="*/ 0 h 645"/>
                <a:gd name="T2" fmla="*/ 744 w 876"/>
                <a:gd name="T3" fmla="*/ 2 h 645"/>
                <a:gd name="T4" fmla="*/ 771 w 876"/>
                <a:gd name="T5" fmla="*/ 10 h 645"/>
                <a:gd name="T6" fmla="*/ 795 w 876"/>
                <a:gd name="T7" fmla="*/ 21 h 645"/>
                <a:gd name="T8" fmla="*/ 818 w 876"/>
                <a:gd name="T9" fmla="*/ 37 h 645"/>
                <a:gd name="T10" fmla="*/ 838 w 876"/>
                <a:gd name="T11" fmla="*/ 57 h 645"/>
                <a:gd name="T12" fmla="*/ 855 w 876"/>
                <a:gd name="T13" fmla="*/ 80 h 645"/>
                <a:gd name="T14" fmla="*/ 867 w 876"/>
                <a:gd name="T15" fmla="*/ 107 h 645"/>
                <a:gd name="T16" fmla="*/ 874 w 876"/>
                <a:gd name="T17" fmla="*/ 135 h 645"/>
                <a:gd name="T18" fmla="*/ 876 w 876"/>
                <a:gd name="T19" fmla="*/ 163 h 645"/>
                <a:gd name="T20" fmla="*/ 874 w 876"/>
                <a:gd name="T21" fmla="*/ 189 h 645"/>
                <a:gd name="T22" fmla="*/ 867 w 876"/>
                <a:gd name="T23" fmla="*/ 216 h 645"/>
                <a:gd name="T24" fmla="*/ 855 w 876"/>
                <a:gd name="T25" fmla="*/ 240 h 645"/>
                <a:gd name="T26" fmla="*/ 839 w 876"/>
                <a:gd name="T27" fmla="*/ 264 h 645"/>
                <a:gd name="T28" fmla="*/ 819 w 876"/>
                <a:gd name="T29" fmla="*/ 284 h 645"/>
                <a:gd name="T30" fmla="*/ 796 w 876"/>
                <a:gd name="T31" fmla="*/ 301 h 645"/>
                <a:gd name="T32" fmla="*/ 240 w 876"/>
                <a:gd name="T33" fmla="*/ 623 h 645"/>
                <a:gd name="T34" fmla="*/ 215 w 876"/>
                <a:gd name="T35" fmla="*/ 636 h 645"/>
                <a:gd name="T36" fmla="*/ 187 w 876"/>
                <a:gd name="T37" fmla="*/ 642 h 645"/>
                <a:gd name="T38" fmla="*/ 161 w 876"/>
                <a:gd name="T39" fmla="*/ 645 h 645"/>
                <a:gd name="T40" fmla="*/ 133 w 876"/>
                <a:gd name="T41" fmla="*/ 642 h 645"/>
                <a:gd name="T42" fmla="*/ 106 w 876"/>
                <a:gd name="T43" fmla="*/ 636 h 645"/>
                <a:gd name="T44" fmla="*/ 81 w 876"/>
                <a:gd name="T45" fmla="*/ 624 h 645"/>
                <a:gd name="T46" fmla="*/ 58 w 876"/>
                <a:gd name="T47" fmla="*/ 608 h 645"/>
                <a:gd name="T48" fmla="*/ 38 w 876"/>
                <a:gd name="T49" fmla="*/ 588 h 645"/>
                <a:gd name="T50" fmla="*/ 21 w 876"/>
                <a:gd name="T51" fmla="*/ 564 h 645"/>
                <a:gd name="T52" fmla="*/ 9 w 876"/>
                <a:gd name="T53" fmla="*/ 538 h 645"/>
                <a:gd name="T54" fmla="*/ 2 w 876"/>
                <a:gd name="T55" fmla="*/ 511 h 645"/>
                <a:gd name="T56" fmla="*/ 0 w 876"/>
                <a:gd name="T57" fmla="*/ 483 h 645"/>
                <a:gd name="T58" fmla="*/ 2 w 876"/>
                <a:gd name="T59" fmla="*/ 455 h 645"/>
                <a:gd name="T60" fmla="*/ 9 w 876"/>
                <a:gd name="T61" fmla="*/ 429 h 645"/>
                <a:gd name="T62" fmla="*/ 21 w 876"/>
                <a:gd name="T63" fmla="*/ 404 h 645"/>
                <a:gd name="T64" fmla="*/ 37 w 876"/>
                <a:gd name="T65" fmla="*/ 381 h 645"/>
                <a:gd name="T66" fmla="*/ 57 w 876"/>
                <a:gd name="T67" fmla="*/ 361 h 645"/>
                <a:gd name="T68" fmla="*/ 80 w 876"/>
                <a:gd name="T69" fmla="*/ 344 h 645"/>
                <a:gd name="T70" fmla="*/ 636 w 876"/>
                <a:gd name="T71" fmla="*/ 21 h 645"/>
                <a:gd name="T72" fmla="*/ 662 w 876"/>
                <a:gd name="T73" fmla="*/ 9 h 645"/>
                <a:gd name="T74" fmla="*/ 689 w 876"/>
                <a:gd name="T75" fmla="*/ 2 h 645"/>
                <a:gd name="T76" fmla="*/ 716 w 876"/>
                <a:gd name="T77" fmla="*/ 0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76" h="645">
                  <a:moveTo>
                    <a:pt x="716" y="0"/>
                  </a:moveTo>
                  <a:lnTo>
                    <a:pt x="744" y="2"/>
                  </a:lnTo>
                  <a:lnTo>
                    <a:pt x="771" y="10"/>
                  </a:lnTo>
                  <a:lnTo>
                    <a:pt x="795" y="21"/>
                  </a:lnTo>
                  <a:lnTo>
                    <a:pt x="818" y="37"/>
                  </a:lnTo>
                  <a:lnTo>
                    <a:pt x="838" y="57"/>
                  </a:lnTo>
                  <a:lnTo>
                    <a:pt x="855" y="80"/>
                  </a:lnTo>
                  <a:lnTo>
                    <a:pt x="867" y="107"/>
                  </a:lnTo>
                  <a:lnTo>
                    <a:pt x="874" y="135"/>
                  </a:lnTo>
                  <a:lnTo>
                    <a:pt x="876" y="163"/>
                  </a:lnTo>
                  <a:lnTo>
                    <a:pt x="874" y="189"/>
                  </a:lnTo>
                  <a:lnTo>
                    <a:pt x="867" y="216"/>
                  </a:lnTo>
                  <a:lnTo>
                    <a:pt x="855" y="240"/>
                  </a:lnTo>
                  <a:lnTo>
                    <a:pt x="839" y="264"/>
                  </a:lnTo>
                  <a:lnTo>
                    <a:pt x="819" y="284"/>
                  </a:lnTo>
                  <a:lnTo>
                    <a:pt x="796" y="301"/>
                  </a:lnTo>
                  <a:lnTo>
                    <a:pt x="240" y="623"/>
                  </a:lnTo>
                  <a:lnTo>
                    <a:pt x="215" y="636"/>
                  </a:lnTo>
                  <a:lnTo>
                    <a:pt x="187" y="642"/>
                  </a:lnTo>
                  <a:lnTo>
                    <a:pt x="161" y="645"/>
                  </a:lnTo>
                  <a:lnTo>
                    <a:pt x="133" y="642"/>
                  </a:lnTo>
                  <a:lnTo>
                    <a:pt x="106" y="636"/>
                  </a:lnTo>
                  <a:lnTo>
                    <a:pt x="81" y="624"/>
                  </a:lnTo>
                  <a:lnTo>
                    <a:pt x="58" y="608"/>
                  </a:lnTo>
                  <a:lnTo>
                    <a:pt x="38" y="588"/>
                  </a:lnTo>
                  <a:lnTo>
                    <a:pt x="21" y="564"/>
                  </a:lnTo>
                  <a:lnTo>
                    <a:pt x="9" y="538"/>
                  </a:lnTo>
                  <a:lnTo>
                    <a:pt x="2" y="511"/>
                  </a:lnTo>
                  <a:lnTo>
                    <a:pt x="0" y="483"/>
                  </a:lnTo>
                  <a:lnTo>
                    <a:pt x="2" y="455"/>
                  </a:lnTo>
                  <a:lnTo>
                    <a:pt x="9" y="429"/>
                  </a:lnTo>
                  <a:lnTo>
                    <a:pt x="21" y="404"/>
                  </a:lnTo>
                  <a:lnTo>
                    <a:pt x="37" y="381"/>
                  </a:lnTo>
                  <a:lnTo>
                    <a:pt x="57" y="361"/>
                  </a:lnTo>
                  <a:lnTo>
                    <a:pt x="80" y="344"/>
                  </a:lnTo>
                  <a:lnTo>
                    <a:pt x="636" y="21"/>
                  </a:lnTo>
                  <a:lnTo>
                    <a:pt x="662" y="9"/>
                  </a:lnTo>
                  <a:lnTo>
                    <a:pt x="689" y="2"/>
                  </a:lnTo>
                  <a:lnTo>
                    <a:pt x="7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4"/>
            <p:cNvSpPr/>
            <p:nvPr/>
          </p:nvSpPr>
          <p:spPr bwMode="auto">
            <a:xfrm>
              <a:off x="12985" y="10627"/>
              <a:ext cx="86" cy="59"/>
            </a:xfrm>
            <a:custGeom>
              <a:avLst/>
              <a:gdLst>
                <a:gd name="T0" fmla="*/ 655 w 768"/>
                <a:gd name="T1" fmla="*/ 0 h 536"/>
                <a:gd name="T2" fmla="*/ 678 w 768"/>
                <a:gd name="T3" fmla="*/ 1 h 536"/>
                <a:gd name="T4" fmla="*/ 700 w 768"/>
                <a:gd name="T5" fmla="*/ 6 h 536"/>
                <a:gd name="T6" fmla="*/ 721 w 768"/>
                <a:gd name="T7" fmla="*/ 17 h 536"/>
                <a:gd name="T8" fmla="*/ 739 w 768"/>
                <a:gd name="T9" fmla="*/ 33 h 536"/>
                <a:gd name="T10" fmla="*/ 755 w 768"/>
                <a:gd name="T11" fmla="*/ 53 h 536"/>
                <a:gd name="T12" fmla="*/ 765 w 768"/>
                <a:gd name="T13" fmla="*/ 75 h 536"/>
                <a:gd name="T14" fmla="*/ 768 w 768"/>
                <a:gd name="T15" fmla="*/ 100 h 536"/>
                <a:gd name="T16" fmla="*/ 768 w 768"/>
                <a:gd name="T17" fmla="*/ 123 h 536"/>
                <a:gd name="T18" fmla="*/ 761 w 768"/>
                <a:gd name="T19" fmla="*/ 145 h 536"/>
                <a:gd name="T20" fmla="*/ 750 w 768"/>
                <a:gd name="T21" fmla="*/ 166 h 536"/>
                <a:gd name="T22" fmla="*/ 735 w 768"/>
                <a:gd name="T23" fmla="*/ 184 h 536"/>
                <a:gd name="T24" fmla="*/ 715 w 768"/>
                <a:gd name="T25" fmla="*/ 200 h 536"/>
                <a:gd name="T26" fmla="*/ 160 w 768"/>
                <a:gd name="T27" fmla="*/ 522 h 536"/>
                <a:gd name="T28" fmla="*/ 142 w 768"/>
                <a:gd name="T29" fmla="*/ 530 h 536"/>
                <a:gd name="T30" fmla="*/ 125 w 768"/>
                <a:gd name="T31" fmla="*/ 535 h 536"/>
                <a:gd name="T32" fmla="*/ 106 w 768"/>
                <a:gd name="T33" fmla="*/ 536 h 536"/>
                <a:gd name="T34" fmla="*/ 85 w 768"/>
                <a:gd name="T35" fmla="*/ 534 h 536"/>
                <a:gd name="T36" fmla="*/ 64 w 768"/>
                <a:gd name="T37" fmla="*/ 527 h 536"/>
                <a:gd name="T38" fmla="*/ 44 w 768"/>
                <a:gd name="T39" fmla="*/ 517 h 536"/>
                <a:gd name="T40" fmla="*/ 27 w 768"/>
                <a:gd name="T41" fmla="*/ 502 h 536"/>
                <a:gd name="T42" fmla="*/ 14 w 768"/>
                <a:gd name="T43" fmla="*/ 483 h 536"/>
                <a:gd name="T44" fmla="*/ 4 w 768"/>
                <a:gd name="T45" fmla="*/ 460 h 536"/>
                <a:gd name="T46" fmla="*/ 0 w 768"/>
                <a:gd name="T47" fmla="*/ 436 h 536"/>
                <a:gd name="T48" fmla="*/ 1 w 768"/>
                <a:gd name="T49" fmla="*/ 412 h 536"/>
                <a:gd name="T50" fmla="*/ 6 w 768"/>
                <a:gd name="T51" fmla="*/ 390 h 536"/>
                <a:gd name="T52" fmla="*/ 17 w 768"/>
                <a:gd name="T53" fmla="*/ 369 h 536"/>
                <a:gd name="T54" fmla="*/ 33 w 768"/>
                <a:gd name="T55" fmla="*/ 351 h 536"/>
                <a:gd name="T56" fmla="*/ 53 w 768"/>
                <a:gd name="T57" fmla="*/ 336 h 536"/>
                <a:gd name="T58" fmla="*/ 608 w 768"/>
                <a:gd name="T59" fmla="*/ 14 h 536"/>
                <a:gd name="T60" fmla="*/ 631 w 768"/>
                <a:gd name="T61" fmla="*/ 4 h 536"/>
                <a:gd name="T62" fmla="*/ 655 w 768"/>
                <a:gd name="T6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8" h="536">
                  <a:moveTo>
                    <a:pt x="655" y="0"/>
                  </a:moveTo>
                  <a:lnTo>
                    <a:pt x="678" y="1"/>
                  </a:lnTo>
                  <a:lnTo>
                    <a:pt x="700" y="6"/>
                  </a:lnTo>
                  <a:lnTo>
                    <a:pt x="721" y="17"/>
                  </a:lnTo>
                  <a:lnTo>
                    <a:pt x="739" y="33"/>
                  </a:lnTo>
                  <a:lnTo>
                    <a:pt x="755" y="53"/>
                  </a:lnTo>
                  <a:lnTo>
                    <a:pt x="765" y="75"/>
                  </a:lnTo>
                  <a:lnTo>
                    <a:pt x="768" y="100"/>
                  </a:lnTo>
                  <a:lnTo>
                    <a:pt x="768" y="123"/>
                  </a:lnTo>
                  <a:lnTo>
                    <a:pt x="761" y="145"/>
                  </a:lnTo>
                  <a:lnTo>
                    <a:pt x="750" y="166"/>
                  </a:lnTo>
                  <a:lnTo>
                    <a:pt x="735" y="184"/>
                  </a:lnTo>
                  <a:lnTo>
                    <a:pt x="715" y="200"/>
                  </a:lnTo>
                  <a:lnTo>
                    <a:pt x="160" y="522"/>
                  </a:lnTo>
                  <a:lnTo>
                    <a:pt x="142" y="530"/>
                  </a:lnTo>
                  <a:lnTo>
                    <a:pt x="125" y="535"/>
                  </a:lnTo>
                  <a:lnTo>
                    <a:pt x="106" y="536"/>
                  </a:lnTo>
                  <a:lnTo>
                    <a:pt x="85" y="534"/>
                  </a:lnTo>
                  <a:lnTo>
                    <a:pt x="64" y="527"/>
                  </a:lnTo>
                  <a:lnTo>
                    <a:pt x="44" y="517"/>
                  </a:lnTo>
                  <a:lnTo>
                    <a:pt x="27" y="502"/>
                  </a:lnTo>
                  <a:lnTo>
                    <a:pt x="14" y="483"/>
                  </a:lnTo>
                  <a:lnTo>
                    <a:pt x="4" y="460"/>
                  </a:lnTo>
                  <a:lnTo>
                    <a:pt x="0" y="436"/>
                  </a:lnTo>
                  <a:lnTo>
                    <a:pt x="1" y="412"/>
                  </a:lnTo>
                  <a:lnTo>
                    <a:pt x="6" y="390"/>
                  </a:lnTo>
                  <a:lnTo>
                    <a:pt x="17" y="369"/>
                  </a:lnTo>
                  <a:lnTo>
                    <a:pt x="33" y="351"/>
                  </a:lnTo>
                  <a:lnTo>
                    <a:pt x="53" y="336"/>
                  </a:lnTo>
                  <a:lnTo>
                    <a:pt x="608" y="14"/>
                  </a:lnTo>
                  <a:lnTo>
                    <a:pt x="631" y="4"/>
                  </a:lnTo>
                  <a:lnTo>
                    <a:pt x="6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55"/>
            <p:cNvSpPr/>
            <p:nvPr/>
          </p:nvSpPr>
          <p:spPr bwMode="auto">
            <a:xfrm>
              <a:off x="12799" y="10805"/>
              <a:ext cx="68" cy="94"/>
            </a:xfrm>
            <a:custGeom>
              <a:avLst/>
              <a:gdLst>
                <a:gd name="T0" fmla="*/ 467 w 615"/>
                <a:gd name="T1" fmla="*/ 0 h 854"/>
                <a:gd name="T2" fmla="*/ 492 w 615"/>
                <a:gd name="T3" fmla="*/ 3 h 854"/>
                <a:gd name="T4" fmla="*/ 517 w 615"/>
                <a:gd name="T5" fmla="*/ 9 h 854"/>
                <a:gd name="T6" fmla="*/ 542 w 615"/>
                <a:gd name="T7" fmla="*/ 20 h 854"/>
                <a:gd name="T8" fmla="*/ 563 w 615"/>
                <a:gd name="T9" fmla="*/ 36 h 854"/>
                <a:gd name="T10" fmla="*/ 582 w 615"/>
                <a:gd name="T11" fmla="*/ 54 h 854"/>
                <a:gd name="T12" fmla="*/ 596 w 615"/>
                <a:gd name="T13" fmla="*/ 75 h 854"/>
                <a:gd name="T14" fmla="*/ 606 w 615"/>
                <a:gd name="T15" fmla="*/ 98 h 854"/>
                <a:gd name="T16" fmla="*/ 613 w 615"/>
                <a:gd name="T17" fmla="*/ 123 h 854"/>
                <a:gd name="T18" fmla="*/ 615 w 615"/>
                <a:gd name="T19" fmla="*/ 147 h 854"/>
                <a:gd name="T20" fmla="*/ 613 w 615"/>
                <a:gd name="T21" fmla="*/ 173 h 854"/>
                <a:gd name="T22" fmla="*/ 607 w 615"/>
                <a:gd name="T23" fmla="*/ 198 h 854"/>
                <a:gd name="T24" fmla="*/ 595 w 615"/>
                <a:gd name="T25" fmla="*/ 222 h 854"/>
                <a:gd name="T26" fmla="*/ 275 w 615"/>
                <a:gd name="T27" fmla="*/ 781 h 854"/>
                <a:gd name="T28" fmla="*/ 259 w 615"/>
                <a:gd name="T29" fmla="*/ 803 h 854"/>
                <a:gd name="T30" fmla="*/ 241 w 615"/>
                <a:gd name="T31" fmla="*/ 821 h 854"/>
                <a:gd name="T32" fmla="*/ 219 w 615"/>
                <a:gd name="T33" fmla="*/ 835 h 854"/>
                <a:gd name="T34" fmla="*/ 196 w 615"/>
                <a:gd name="T35" fmla="*/ 846 h 854"/>
                <a:gd name="T36" fmla="*/ 172 w 615"/>
                <a:gd name="T37" fmla="*/ 852 h 854"/>
                <a:gd name="T38" fmla="*/ 147 w 615"/>
                <a:gd name="T39" fmla="*/ 854 h 854"/>
                <a:gd name="T40" fmla="*/ 122 w 615"/>
                <a:gd name="T41" fmla="*/ 852 h 854"/>
                <a:gd name="T42" fmla="*/ 98 w 615"/>
                <a:gd name="T43" fmla="*/ 845 h 854"/>
                <a:gd name="T44" fmla="*/ 73 w 615"/>
                <a:gd name="T45" fmla="*/ 835 h 854"/>
                <a:gd name="T46" fmla="*/ 52 w 615"/>
                <a:gd name="T47" fmla="*/ 820 h 854"/>
                <a:gd name="T48" fmla="*/ 33 w 615"/>
                <a:gd name="T49" fmla="*/ 801 h 854"/>
                <a:gd name="T50" fmla="*/ 19 w 615"/>
                <a:gd name="T51" fmla="*/ 779 h 854"/>
                <a:gd name="T52" fmla="*/ 9 w 615"/>
                <a:gd name="T53" fmla="*/ 757 h 854"/>
                <a:gd name="T54" fmla="*/ 2 w 615"/>
                <a:gd name="T55" fmla="*/ 733 h 854"/>
                <a:gd name="T56" fmla="*/ 0 w 615"/>
                <a:gd name="T57" fmla="*/ 707 h 854"/>
                <a:gd name="T58" fmla="*/ 2 w 615"/>
                <a:gd name="T59" fmla="*/ 682 h 854"/>
                <a:gd name="T60" fmla="*/ 9 w 615"/>
                <a:gd name="T61" fmla="*/ 657 h 854"/>
                <a:gd name="T62" fmla="*/ 20 w 615"/>
                <a:gd name="T63" fmla="*/ 633 h 854"/>
                <a:gd name="T64" fmla="*/ 340 w 615"/>
                <a:gd name="T65" fmla="*/ 74 h 854"/>
                <a:gd name="T66" fmla="*/ 356 w 615"/>
                <a:gd name="T67" fmla="*/ 53 h 854"/>
                <a:gd name="T68" fmla="*/ 374 w 615"/>
                <a:gd name="T69" fmla="*/ 34 h 854"/>
                <a:gd name="T70" fmla="*/ 396 w 615"/>
                <a:gd name="T71" fmla="*/ 19 h 854"/>
                <a:gd name="T72" fmla="*/ 418 w 615"/>
                <a:gd name="T73" fmla="*/ 9 h 854"/>
                <a:gd name="T74" fmla="*/ 442 w 615"/>
                <a:gd name="T75" fmla="*/ 3 h 854"/>
                <a:gd name="T76" fmla="*/ 467 w 615"/>
                <a:gd name="T7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15" h="854">
                  <a:moveTo>
                    <a:pt x="467" y="0"/>
                  </a:moveTo>
                  <a:lnTo>
                    <a:pt x="492" y="3"/>
                  </a:lnTo>
                  <a:lnTo>
                    <a:pt x="517" y="9"/>
                  </a:lnTo>
                  <a:lnTo>
                    <a:pt x="542" y="20"/>
                  </a:lnTo>
                  <a:lnTo>
                    <a:pt x="563" y="36"/>
                  </a:lnTo>
                  <a:lnTo>
                    <a:pt x="582" y="54"/>
                  </a:lnTo>
                  <a:lnTo>
                    <a:pt x="596" y="75"/>
                  </a:lnTo>
                  <a:lnTo>
                    <a:pt x="606" y="98"/>
                  </a:lnTo>
                  <a:lnTo>
                    <a:pt x="613" y="123"/>
                  </a:lnTo>
                  <a:lnTo>
                    <a:pt x="615" y="147"/>
                  </a:lnTo>
                  <a:lnTo>
                    <a:pt x="613" y="173"/>
                  </a:lnTo>
                  <a:lnTo>
                    <a:pt x="607" y="198"/>
                  </a:lnTo>
                  <a:lnTo>
                    <a:pt x="595" y="222"/>
                  </a:lnTo>
                  <a:lnTo>
                    <a:pt x="275" y="781"/>
                  </a:lnTo>
                  <a:lnTo>
                    <a:pt x="259" y="803"/>
                  </a:lnTo>
                  <a:lnTo>
                    <a:pt x="241" y="821"/>
                  </a:lnTo>
                  <a:lnTo>
                    <a:pt x="219" y="835"/>
                  </a:lnTo>
                  <a:lnTo>
                    <a:pt x="196" y="846"/>
                  </a:lnTo>
                  <a:lnTo>
                    <a:pt x="172" y="852"/>
                  </a:lnTo>
                  <a:lnTo>
                    <a:pt x="147" y="854"/>
                  </a:lnTo>
                  <a:lnTo>
                    <a:pt x="122" y="852"/>
                  </a:lnTo>
                  <a:lnTo>
                    <a:pt x="98" y="845"/>
                  </a:lnTo>
                  <a:lnTo>
                    <a:pt x="73" y="835"/>
                  </a:lnTo>
                  <a:lnTo>
                    <a:pt x="52" y="820"/>
                  </a:lnTo>
                  <a:lnTo>
                    <a:pt x="33" y="801"/>
                  </a:lnTo>
                  <a:lnTo>
                    <a:pt x="19" y="779"/>
                  </a:lnTo>
                  <a:lnTo>
                    <a:pt x="9" y="757"/>
                  </a:lnTo>
                  <a:lnTo>
                    <a:pt x="2" y="733"/>
                  </a:lnTo>
                  <a:lnTo>
                    <a:pt x="0" y="707"/>
                  </a:lnTo>
                  <a:lnTo>
                    <a:pt x="2" y="682"/>
                  </a:lnTo>
                  <a:lnTo>
                    <a:pt x="9" y="657"/>
                  </a:lnTo>
                  <a:lnTo>
                    <a:pt x="20" y="633"/>
                  </a:lnTo>
                  <a:lnTo>
                    <a:pt x="340" y="74"/>
                  </a:lnTo>
                  <a:lnTo>
                    <a:pt x="356" y="53"/>
                  </a:lnTo>
                  <a:lnTo>
                    <a:pt x="374" y="34"/>
                  </a:lnTo>
                  <a:lnTo>
                    <a:pt x="396" y="19"/>
                  </a:lnTo>
                  <a:lnTo>
                    <a:pt x="418" y="9"/>
                  </a:lnTo>
                  <a:lnTo>
                    <a:pt x="442" y="3"/>
                  </a:lnTo>
                  <a:lnTo>
                    <a:pt x="4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6"/>
            <p:cNvSpPr/>
            <p:nvPr/>
          </p:nvSpPr>
          <p:spPr bwMode="auto">
            <a:xfrm>
              <a:off x="12946" y="10561"/>
              <a:ext cx="59" cy="86"/>
            </a:xfrm>
            <a:custGeom>
              <a:avLst/>
              <a:gdLst>
                <a:gd name="T0" fmla="*/ 436 w 534"/>
                <a:gd name="T1" fmla="*/ 0 h 772"/>
                <a:gd name="T2" fmla="*/ 459 w 534"/>
                <a:gd name="T3" fmla="*/ 4 h 772"/>
                <a:gd name="T4" fmla="*/ 481 w 534"/>
                <a:gd name="T5" fmla="*/ 14 h 772"/>
                <a:gd name="T6" fmla="*/ 501 w 534"/>
                <a:gd name="T7" fmla="*/ 29 h 772"/>
                <a:gd name="T8" fmla="*/ 516 w 534"/>
                <a:gd name="T9" fmla="*/ 46 h 772"/>
                <a:gd name="T10" fmla="*/ 527 w 534"/>
                <a:gd name="T11" fmla="*/ 68 h 772"/>
                <a:gd name="T12" fmla="*/ 533 w 534"/>
                <a:gd name="T13" fmla="*/ 90 h 772"/>
                <a:gd name="T14" fmla="*/ 534 w 534"/>
                <a:gd name="T15" fmla="*/ 114 h 772"/>
                <a:gd name="T16" fmla="*/ 531 w 534"/>
                <a:gd name="T17" fmla="*/ 138 h 772"/>
                <a:gd name="T18" fmla="*/ 521 w 534"/>
                <a:gd name="T19" fmla="*/ 160 h 772"/>
                <a:gd name="T20" fmla="*/ 200 w 534"/>
                <a:gd name="T21" fmla="*/ 719 h 772"/>
                <a:gd name="T22" fmla="*/ 186 w 534"/>
                <a:gd name="T23" fmla="*/ 738 h 772"/>
                <a:gd name="T24" fmla="*/ 169 w 534"/>
                <a:gd name="T25" fmla="*/ 752 h 772"/>
                <a:gd name="T26" fmla="*/ 150 w 534"/>
                <a:gd name="T27" fmla="*/ 763 h 772"/>
                <a:gd name="T28" fmla="*/ 129 w 534"/>
                <a:gd name="T29" fmla="*/ 770 h 772"/>
                <a:gd name="T30" fmla="*/ 107 w 534"/>
                <a:gd name="T31" fmla="*/ 772 h 772"/>
                <a:gd name="T32" fmla="*/ 89 w 534"/>
                <a:gd name="T33" fmla="*/ 771 h 772"/>
                <a:gd name="T34" fmla="*/ 71 w 534"/>
                <a:gd name="T35" fmla="*/ 767 h 772"/>
                <a:gd name="T36" fmla="*/ 54 w 534"/>
                <a:gd name="T37" fmla="*/ 758 h 772"/>
                <a:gd name="T38" fmla="*/ 34 w 534"/>
                <a:gd name="T39" fmla="*/ 743 h 772"/>
                <a:gd name="T40" fmla="*/ 18 w 534"/>
                <a:gd name="T41" fmla="*/ 725 h 772"/>
                <a:gd name="T42" fmla="*/ 7 w 534"/>
                <a:gd name="T43" fmla="*/ 704 h 772"/>
                <a:gd name="T44" fmla="*/ 2 w 534"/>
                <a:gd name="T45" fmla="*/ 681 h 772"/>
                <a:gd name="T46" fmla="*/ 0 w 534"/>
                <a:gd name="T47" fmla="*/ 657 h 772"/>
                <a:gd name="T48" fmla="*/ 5 w 534"/>
                <a:gd name="T49" fmla="*/ 634 h 772"/>
                <a:gd name="T50" fmla="*/ 15 w 534"/>
                <a:gd name="T51" fmla="*/ 611 h 772"/>
                <a:gd name="T52" fmla="*/ 335 w 534"/>
                <a:gd name="T53" fmla="*/ 53 h 772"/>
                <a:gd name="T54" fmla="*/ 350 w 534"/>
                <a:gd name="T55" fmla="*/ 33 h 772"/>
                <a:gd name="T56" fmla="*/ 368 w 534"/>
                <a:gd name="T57" fmla="*/ 17 h 772"/>
                <a:gd name="T58" fmla="*/ 389 w 534"/>
                <a:gd name="T59" fmla="*/ 6 h 772"/>
                <a:gd name="T60" fmla="*/ 411 w 534"/>
                <a:gd name="T61" fmla="*/ 1 h 772"/>
                <a:gd name="T62" fmla="*/ 436 w 534"/>
                <a:gd name="T63" fmla="*/ 0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4" h="772">
                  <a:moveTo>
                    <a:pt x="436" y="0"/>
                  </a:moveTo>
                  <a:lnTo>
                    <a:pt x="459" y="4"/>
                  </a:lnTo>
                  <a:lnTo>
                    <a:pt x="481" y="14"/>
                  </a:lnTo>
                  <a:lnTo>
                    <a:pt x="501" y="29"/>
                  </a:lnTo>
                  <a:lnTo>
                    <a:pt x="516" y="46"/>
                  </a:lnTo>
                  <a:lnTo>
                    <a:pt x="527" y="68"/>
                  </a:lnTo>
                  <a:lnTo>
                    <a:pt x="533" y="90"/>
                  </a:lnTo>
                  <a:lnTo>
                    <a:pt x="534" y="114"/>
                  </a:lnTo>
                  <a:lnTo>
                    <a:pt x="531" y="138"/>
                  </a:lnTo>
                  <a:lnTo>
                    <a:pt x="521" y="160"/>
                  </a:lnTo>
                  <a:lnTo>
                    <a:pt x="200" y="719"/>
                  </a:lnTo>
                  <a:lnTo>
                    <a:pt x="186" y="738"/>
                  </a:lnTo>
                  <a:lnTo>
                    <a:pt x="169" y="752"/>
                  </a:lnTo>
                  <a:lnTo>
                    <a:pt x="150" y="763"/>
                  </a:lnTo>
                  <a:lnTo>
                    <a:pt x="129" y="770"/>
                  </a:lnTo>
                  <a:lnTo>
                    <a:pt x="107" y="772"/>
                  </a:lnTo>
                  <a:lnTo>
                    <a:pt x="89" y="771"/>
                  </a:lnTo>
                  <a:lnTo>
                    <a:pt x="71" y="767"/>
                  </a:lnTo>
                  <a:lnTo>
                    <a:pt x="54" y="758"/>
                  </a:lnTo>
                  <a:lnTo>
                    <a:pt x="34" y="743"/>
                  </a:lnTo>
                  <a:lnTo>
                    <a:pt x="18" y="725"/>
                  </a:lnTo>
                  <a:lnTo>
                    <a:pt x="7" y="704"/>
                  </a:lnTo>
                  <a:lnTo>
                    <a:pt x="2" y="681"/>
                  </a:lnTo>
                  <a:lnTo>
                    <a:pt x="0" y="657"/>
                  </a:lnTo>
                  <a:lnTo>
                    <a:pt x="5" y="634"/>
                  </a:lnTo>
                  <a:lnTo>
                    <a:pt x="15" y="611"/>
                  </a:lnTo>
                  <a:lnTo>
                    <a:pt x="335" y="53"/>
                  </a:lnTo>
                  <a:lnTo>
                    <a:pt x="350" y="33"/>
                  </a:lnTo>
                  <a:lnTo>
                    <a:pt x="368" y="17"/>
                  </a:lnTo>
                  <a:lnTo>
                    <a:pt x="389" y="6"/>
                  </a:lnTo>
                  <a:lnTo>
                    <a:pt x="411" y="1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361"/>
          <p:cNvSpPr>
            <a:spLocks noEditPoints="1"/>
          </p:cNvSpPr>
          <p:nvPr/>
        </p:nvSpPr>
        <p:spPr bwMode="auto">
          <a:xfrm>
            <a:off x="10339341" y="1418643"/>
            <a:ext cx="469931" cy="467624"/>
          </a:xfrm>
          <a:custGeom>
            <a:avLst/>
            <a:gdLst>
              <a:gd name="T0" fmla="*/ 1342 w 3261"/>
              <a:gd name="T1" fmla="*/ 2596 h 3249"/>
              <a:gd name="T2" fmla="*/ 1556 w 3261"/>
              <a:gd name="T3" fmla="*/ 2635 h 3249"/>
              <a:gd name="T4" fmla="*/ 1778 w 3261"/>
              <a:gd name="T5" fmla="*/ 2627 h 3249"/>
              <a:gd name="T6" fmla="*/ 1987 w 3261"/>
              <a:gd name="T7" fmla="*/ 2574 h 3249"/>
              <a:gd name="T8" fmla="*/ 2337 w 3261"/>
              <a:gd name="T9" fmla="*/ 3087 h 3249"/>
              <a:gd name="T10" fmla="*/ 2087 w 3261"/>
              <a:gd name="T11" fmla="*/ 3184 h 3249"/>
              <a:gd name="T12" fmla="*/ 1818 w 3261"/>
              <a:gd name="T13" fmla="*/ 3238 h 3249"/>
              <a:gd name="T14" fmla="*/ 1537 w 3261"/>
              <a:gd name="T15" fmla="*/ 3246 h 3249"/>
              <a:gd name="T16" fmla="*/ 1263 w 3261"/>
              <a:gd name="T17" fmla="*/ 3207 h 3249"/>
              <a:gd name="T18" fmla="*/ 1005 w 3261"/>
              <a:gd name="T19" fmla="*/ 3125 h 3249"/>
              <a:gd name="T20" fmla="*/ 1208 w 3261"/>
              <a:gd name="T21" fmla="*/ 2546 h 3249"/>
              <a:gd name="T22" fmla="*/ 613 w 3261"/>
              <a:gd name="T23" fmla="*/ 1561 h 3249"/>
              <a:gd name="T24" fmla="*/ 623 w 3261"/>
              <a:gd name="T25" fmla="*/ 1775 h 3249"/>
              <a:gd name="T26" fmla="*/ 682 w 3261"/>
              <a:gd name="T27" fmla="*/ 1994 h 3249"/>
              <a:gd name="T28" fmla="*/ 787 w 3261"/>
              <a:gd name="T29" fmla="*/ 2191 h 3249"/>
              <a:gd name="T30" fmla="*/ 515 w 3261"/>
              <a:gd name="T31" fmla="*/ 2807 h 3249"/>
              <a:gd name="T32" fmla="*/ 328 w 3261"/>
              <a:gd name="T33" fmla="*/ 2600 h 3249"/>
              <a:gd name="T34" fmla="*/ 180 w 3261"/>
              <a:gd name="T35" fmla="*/ 2363 h 3249"/>
              <a:gd name="T36" fmla="*/ 72 w 3261"/>
              <a:gd name="T37" fmla="*/ 2100 h 3249"/>
              <a:gd name="T38" fmla="*/ 12 w 3261"/>
              <a:gd name="T39" fmla="*/ 1817 h 3249"/>
              <a:gd name="T40" fmla="*/ 2 w 3261"/>
              <a:gd name="T41" fmla="*/ 1541 h 3249"/>
              <a:gd name="T42" fmla="*/ 29 w 3261"/>
              <a:gd name="T43" fmla="*/ 1313 h 3249"/>
              <a:gd name="T44" fmla="*/ 3254 w 3261"/>
              <a:gd name="T45" fmla="*/ 1464 h 3249"/>
              <a:gd name="T46" fmla="*/ 3258 w 3261"/>
              <a:gd name="T47" fmla="*/ 1718 h 3249"/>
              <a:gd name="T48" fmla="*/ 3215 w 3261"/>
              <a:gd name="T49" fmla="*/ 2008 h 3249"/>
              <a:gd name="T50" fmla="*/ 3122 w 3261"/>
              <a:gd name="T51" fmla="*/ 2277 h 3249"/>
              <a:gd name="T52" fmla="*/ 2987 w 3261"/>
              <a:gd name="T53" fmla="*/ 2523 h 3249"/>
              <a:gd name="T54" fmla="*/ 2812 w 3261"/>
              <a:gd name="T55" fmla="*/ 2742 h 3249"/>
              <a:gd name="T56" fmla="*/ 2430 w 3261"/>
              <a:gd name="T57" fmla="*/ 2250 h 3249"/>
              <a:gd name="T58" fmla="*/ 2548 w 3261"/>
              <a:gd name="T59" fmla="*/ 2063 h 3249"/>
              <a:gd name="T60" fmla="*/ 2624 w 3261"/>
              <a:gd name="T61" fmla="*/ 1850 h 3249"/>
              <a:gd name="T62" fmla="*/ 2650 w 3261"/>
              <a:gd name="T63" fmla="*/ 1618 h 3249"/>
              <a:gd name="T64" fmla="*/ 3232 w 3261"/>
              <a:gd name="T65" fmla="*/ 1312 h 3249"/>
              <a:gd name="T66" fmla="*/ 2029 w 3261"/>
              <a:gd name="T67" fmla="*/ 37 h 3249"/>
              <a:gd name="T68" fmla="*/ 2305 w 3261"/>
              <a:gd name="T69" fmla="*/ 134 h 3249"/>
              <a:gd name="T70" fmla="*/ 2555 w 3261"/>
              <a:gd name="T71" fmla="*/ 275 h 3249"/>
              <a:gd name="T72" fmla="*/ 2776 w 3261"/>
              <a:gd name="T73" fmla="*/ 458 h 3249"/>
              <a:gd name="T74" fmla="*/ 2961 w 3261"/>
              <a:gd name="T75" fmla="*/ 677 h 3249"/>
              <a:gd name="T76" fmla="*/ 3106 w 3261"/>
              <a:gd name="T77" fmla="*/ 925 h 3249"/>
              <a:gd name="T78" fmla="*/ 2438 w 3261"/>
              <a:gd name="T79" fmla="*/ 996 h 3249"/>
              <a:gd name="T80" fmla="*/ 2288 w 3261"/>
              <a:gd name="T81" fmla="*/ 840 h 3249"/>
              <a:gd name="T82" fmla="*/ 2110 w 3261"/>
              <a:gd name="T83" fmla="*/ 719 h 3249"/>
              <a:gd name="T84" fmla="*/ 1907 w 3261"/>
              <a:gd name="T85" fmla="*/ 638 h 3249"/>
              <a:gd name="T86" fmla="*/ 1426 w 3261"/>
              <a:gd name="T87" fmla="*/ 0 h 3249"/>
              <a:gd name="T88" fmla="*/ 1285 w 3261"/>
              <a:gd name="T89" fmla="*/ 660 h 3249"/>
              <a:gd name="T90" fmla="*/ 1089 w 3261"/>
              <a:gd name="T91" fmla="*/ 755 h 3249"/>
              <a:gd name="T92" fmla="*/ 919 w 3261"/>
              <a:gd name="T93" fmla="*/ 888 h 3249"/>
              <a:gd name="T94" fmla="*/ 782 w 3261"/>
              <a:gd name="T95" fmla="*/ 1054 h 3249"/>
              <a:gd name="T96" fmla="*/ 199 w 3261"/>
              <a:gd name="T97" fmla="*/ 838 h 3249"/>
              <a:gd name="T98" fmla="*/ 357 w 3261"/>
              <a:gd name="T99" fmla="*/ 600 h 3249"/>
              <a:gd name="T100" fmla="*/ 555 w 3261"/>
              <a:gd name="T101" fmla="*/ 394 h 3249"/>
              <a:gd name="T102" fmla="*/ 786 w 3261"/>
              <a:gd name="T103" fmla="*/ 224 h 3249"/>
              <a:gd name="T104" fmla="*/ 1045 w 3261"/>
              <a:gd name="T105" fmla="*/ 97 h 3249"/>
              <a:gd name="T106" fmla="*/ 1328 w 3261"/>
              <a:gd name="T107" fmla="*/ 16 h 3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249">
                <a:moveTo>
                  <a:pt x="1208" y="2546"/>
                </a:moveTo>
                <a:lnTo>
                  <a:pt x="1274" y="2574"/>
                </a:lnTo>
                <a:lnTo>
                  <a:pt x="1342" y="2596"/>
                </a:lnTo>
                <a:lnTo>
                  <a:pt x="1411" y="2614"/>
                </a:lnTo>
                <a:lnTo>
                  <a:pt x="1482" y="2627"/>
                </a:lnTo>
                <a:lnTo>
                  <a:pt x="1556" y="2635"/>
                </a:lnTo>
                <a:lnTo>
                  <a:pt x="1631" y="2638"/>
                </a:lnTo>
                <a:lnTo>
                  <a:pt x="1705" y="2635"/>
                </a:lnTo>
                <a:lnTo>
                  <a:pt x="1778" y="2627"/>
                </a:lnTo>
                <a:lnTo>
                  <a:pt x="1850" y="2614"/>
                </a:lnTo>
                <a:lnTo>
                  <a:pt x="1920" y="2596"/>
                </a:lnTo>
                <a:lnTo>
                  <a:pt x="1987" y="2574"/>
                </a:lnTo>
                <a:lnTo>
                  <a:pt x="2052" y="2546"/>
                </a:lnTo>
                <a:lnTo>
                  <a:pt x="2417" y="3047"/>
                </a:lnTo>
                <a:lnTo>
                  <a:pt x="2337" y="3087"/>
                </a:lnTo>
                <a:lnTo>
                  <a:pt x="2256" y="3125"/>
                </a:lnTo>
                <a:lnTo>
                  <a:pt x="2173" y="3157"/>
                </a:lnTo>
                <a:lnTo>
                  <a:pt x="2087" y="3184"/>
                </a:lnTo>
                <a:lnTo>
                  <a:pt x="1999" y="3207"/>
                </a:lnTo>
                <a:lnTo>
                  <a:pt x="1909" y="3225"/>
                </a:lnTo>
                <a:lnTo>
                  <a:pt x="1818" y="3238"/>
                </a:lnTo>
                <a:lnTo>
                  <a:pt x="1725" y="3246"/>
                </a:lnTo>
                <a:lnTo>
                  <a:pt x="1631" y="3249"/>
                </a:lnTo>
                <a:lnTo>
                  <a:pt x="1537" y="3246"/>
                </a:lnTo>
                <a:lnTo>
                  <a:pt x="1443" y="3238"/>
                </a:lnTo>
                <a:lnTo>
                  <a:pt x="1352" y="3225"/>
                </a:lnTo>
                <a:lnTo>
                  <a:pt x="1263" y="3207"/>
                </a:lnTo>
                <a:lnTo>
                  <a:pt x="1174" y="3184"/>
                </a:lnTo>
                <a:lnTo>
                  <a:pt x="1089" y="3157"/>
                </a:lnTo>
                <a:lnTo>
                  <a:pt x="1005" y="3125"/>
                </a:lnTo>
                <a:lnTo>
                  <a:pt x="923" y="3087"/>
                </a:lnTo>
                <a:lnTo>
                  <a:pt x="844" y="3047"/>
                </a:lnTo>
                <a:lnTo>
                  <a:pt x="1208" y="2546"/>
                </a:lnTo>
                <a:close/>
                <a:moveTo>
                  <a:pt x="29" y="1313"/>
                </a:moveTo>
                <a:lnTo>
                  <a:pt x="618" y="1504"/>
                </a:lnTo>
                <a:lnTo>
                  <a:pt x="613" y="1561"/>
                </a:lnTo>
                <a:lnTo>
                  <a:pt x="611" y="1618"/>
                </a:lnTo>
                <a:lnTo>
                  <a:pt x="614" y="1697"/>
                </a:lnTo>
                <a:lnTo>
                  <a:pt x="623" y="1775"/>
                </a:lnTo>
                <a:lnTo>
                  <a:pt x="638" y="1850"/>
                </a:lnTo>
                <a:lnTo>
                  <a:pt x="657" y="1923"/>
                </a:lnTo>
                <a:lnTo>
                  <a:pt x="682" y="1994"/>
                </a:lnTo>
                <a:lnTo>
                  <a:pt x="713" y="2063"/>
                </a:lnTo>
                <a:lnTo>
                  <a:pt x="748" y="2128"/>
                </a:lnTo>
                <a:lnTo>
                  <a:pt x="787" y="2191"/>
                </a:lnTo>
                <a:lnTo>
                  <a:pt x="831" y="2250"/>
                </a:lnTo>
                <a:lnTo>
                  <a:pt x="879" y="2307"/>
                </a:lnTo>
                <a:lnTo>
                  <a:pt x="515" y="2807"/>
                </a:lnTo>
                <a:lnTo>
                  <a:pt x="449" y="2742"/>
                </a:lnTo>
                <a:lnTo>
                  <a:pt x="386" y="2673"/>
                </a:lnTo>
                <a:lnTo>
                  <a:pt x="328" y="2600"/>
                </a:lnTo>
                <a:lnTo>
                  <a:pt x="274" y="2523"/>
                </a:lnTo>
                <a:lnTo>
                  <a:pt x="225" y="2444"/>
                </a:lnTo>
                <a:lnTo>
                  <a:pt x="180" y="2363"/>
                </a:lnTo>
                <a:lnTo>
                  <a:pt x="139" y="2277"/>
                </a:lnTo>
                <a:lnTo>
                  <a:pt x="102" y="2190"/>
                </a:lnTo>
                <a:lnTo>
                  <a:pt x="72" y="2100"/>
                </a:lnTo>
                <a:lnTo>
                  <a:pt x="46" y="2008"/>
                </a:lnTo>
                <a:lnTo>
                  <a:pt x="26" y="1913"/>
                </a:lnTo>
                <a:lnTo>
                  <a:pt x="12" y="1817"/>
                </a:lnTo>
                <a:lnTo>
                  <a:pt x="3" y="1718"/>
                </a:lnTo>
                <a:lnTo>
                  <a:pt x="0" y="1618"/>
                </a:lnTo>
                <a:lnTo>
                  <a:pt x="2" y="1541"/>
                </a:lnTo>
                <a:lnTo>
                  <a:pt x="7" y="1464"/>
                </a:lnTo>
                <a:lnTo>
                  <a:pt x="16" y="1387"/>
                </a:lnTo>
                <a:lnTo>
                  <a:pt x="29" y="1313"/>
                </a:lnTo>
                <a:close/>
                <a:moveTo>
                  <a:pt x="3232" y="1312"/>
                </a:moveTo>
                <a:lnTo>
                  <a:pt x="3245" y="1387"/>
                </a:lnTo>
                <a:lnTo>
                  <a:pt x="3254" y="1464"/>
                </a:lnTo>
                <a:lnTo>
                  <a:pt x="3259" y="1541"/>
                </a:lnTo>
                <a:lnTo>
                  <a:pt x="3261" y="1618"/>
                </a:lnTo>
                <a:lnTo>
                  <a:pt x="3258" y="1718"/>
                </a:lnTo>
                <a:lnTo>
                  <a:pt x="3249" y="1817"/>
                </a:lnTo>
                <a:lnTo>
                  <a:pt x="3235" y="1913"/>
                </a:lnTo>
                <a:lnTo>
                  <a:pt x="3215" y="2008"/>
                </a:lnTo>
                <a:lnTo>
                  <a:pt x="3189" y="2100"/>
                </a:lnTo>
                <a:lnTo>
                  <a:pt x="3158" y="2189"/>
                </a:lnTo>
                <a:lnTo>
                  <a:pt x="3122" y="2277"/>
                </a:lnTo>
                <a:lnTo>
                  <a:pt x="3082" y="2362"/>
                </a:lnTo>
                <a:lnTo>
                  <a:pt x="3037" y="2444"/>
                </a:lnTo>
                <a:lnTo>
                  <a:pt x="2987" y="2523"/>
                </a:lnTo>
                <a:lnTo>
                  <a:pt x="2933" y="2600"/>
                </a:lnTo>
                <a:lnTo>
                  <a:pt x="2874" y="2673"/>
                </a:lnTo>
                <a:lnTo>
                  <a:pt x="2812" y="2742"/>
                </a:lnTo>
                <a:lnTo>
                  <a:pt x="2746" y="2807"/>
                </a:lnTo>
                <a:lnTo>
                  <a:pt x="2383" y="2307"/>
                </a:lnTo>
                <a:lnTo>
                  <a:pt x="2430" y="2250"/>
                </a:lnTo>
                <a:lnTo>
                  <a:pt x="2474" y="2191"/>
                </a:lnTo>
                <a:lnTo>
                  <a:pt x="2513" y="2128"/>
                </a:lnTo>
                <a:lnTo>
                  <a:pt x="2548" y="2063"/>
                </a:lnTo>
                <a:lnTo>
                  <a:pt x="2578" y="1993"/>
                </a:lnTo>
                <a:lnTo>
                  <a:pt x="2603" y="1923"/>
                </a:lnTo>
                <a:lnTo>
                  <a:pt x="2624" y="1850"/>
                </a:lnTo>
                <a:lnTo>
                  <a:pt x="2638" y="1775"/>
                </a:lnTo>
                <a:lnTo>
                  <a:pt x="2647" y="1697"/>
                </a:lnTo>
                <a:lnTo>
                  <a:pt x="2650" y="1618"/>
                </a:lnTo>
                <a:lnTo>
                  <a:pt x="2648" y="1561"/>
                </a:lnTo>
                <a:lnTo>
                  <a:pt x="2644" y="1504"/>
                </a:lnTo>
                <a:lnTo>
                  <a:pt x="3232" y="1312"/>
                </a:lnTo>
                <a:close/>
                <a:moveTo>
                  <a:pt x="1835" y="0"/>
                </a:moveTo>
                <a:lnTo>
                  <a:pt x="1933" y="16"/>
                </a:lnTo>
                <a:lnTo>
                  <a:pt x="2029" y="37"/>
                </a:lnTo>
                <a:lnTo>
                  <a:pt x="2124" y="63"/>
                </a:lnTo>
                <a:lnTo>
                  <a:pt x="2216" y="97"/>
                </a:lnTo>
                <a:lnTo>
                  <a:pt x="2305" y="134"/>
                </a:lnTo>
                <a:lnTo>
                  <a:pt x="2392" y="176"/>
                </a:lnTo>
                <a:lnTo>
                  <a:pt x="2475" y="224"/>
                </a:lnTo>
                <a:lnTo>
                  <a:pt x="2555" y="275"/>
                </a:lnTo>
                <a:lnTo>
                  <a:pt x="2633" y="332"/>
                </a:lnTo>
                <a:lnTo>
                  <a:pt x="2706" y="394"/>
                </a:lnTo>
                <a:lnTo>
                  <a:pt x="2776" y="458"/>
                </a:lnTo>
                <a:lnTo>
                  <a:pt x="2841" y="527"/>
                </a:lnTo>
                <a:lnTo>
                  <a:pt x="2904" y="600"/>
                </a:lnTo>
                <a:lnTo>
                  <a:pt x="2961" y="677"/>
                </a:lnTo>
                <a:lnTo>
                  <a:pt x="3014" y="756"/>
                </a:lnTo>
                <a:lnTo>
                  <a:pt x="3063" y="838"/>
                </a:lnTo>
                <a:lnTo>
                  <a:pt x="3106" y="925"/>
                </a:lnTo>
                <a:lnTo>
                  <a:pt x="2517" y="1116"/>
                </a:lnTo>
                <a:lnTo>
                  <a:pt x="2479" y="1054"/>
                </a:lnTo>
                <a:lnTo>
                  <a:pt x="2438" y="996"/>
                </a:lnTo>
                <a:lnTo>
                  <a:pt x="2392" y="941"/>
                </a:lnTo>
                <a:lnTo>
                  <a:pt x="2341" y="888"/>
                </a:lnTo>
                <a:lnTo>
                  <a:pt x="2288" y="840"/>
                </a:lnTo>
                <a:lnTo>
                  <a:pt x="2232" y="796"/>
                </a:lnTo>
                <a:lnTo>
                  <a:pt x="2172" y="755"/>
                </a:lnTo>
                <a:lnTo>
                  <a:pt x="2110" y="719"/>
                </a:lnTo>
                <a:lnTo>
                  <a:pt x="2044" y="687"/>
                </a:lnTo>
                <a:lnTo>
                  <a:pt x="1977" y="660"/>
                </a:lnTo>
                <a:lnTo>
                  <a:pt x="1907" y="638"/>
                </a:lnTo>
                <a:lnTo>
                  <a:pt x="1835" y="619"/>
                </a:lnTo>
                <a:lnTo>
                  <a:pt x="1835" y="0"/>
                </a:lnTo>
                <a:close/>
                <a:moveTo>
                  <a:pt x="1426" y="0"/>
                </a:moveTo>
                <a:lnTo>
                  <a:pt x="1426" y="619"/>
                </a:lnTo>
                <a:lnTo>
                  <a:pt x="1355" y="638"/>
                </a:lnTo>
                <a:lnTo>
                  <a:pt x="1285" y="660"/>
                </a:lnTo>
                <a:lnTo>
                  <a:pt x="1216" y="687"/>
                </a:lnTo>
                <a:lnTo>
                  <a:pt x="1151" y="719"/>
                </a:lnTo>
                <a:lnTo>
                  <a:pt x="1089" y="755"/>
                </a:lnTo>
                <a:lnTo>
                  <a:pt x="1029" y="796"/>
                </a:lnTo>
                <a:lnTo>
                  <a:pt x="973" y="840"/>
                </a:lnTo>
                <a:lnTo>
                  <a:pt x="919" y="888"/>
                </a:lnTo>
                <a:lnTo>
                  <a:pt x="869" y="941"/>
                </a:lnTo>
                <a:lnTo>
                  <a:pt x="824" y="996"/>
                </a:lnTo>
                <a:lnTo>
                  <a:pt x="782" y="1054"/>
                </a:lnTo>
                <a:lnTo>
                  <a:pt x="744" y="1116"/>
                </a:lnTo>
                <a:lnTo>
                  <a:pt x="155" y="925"/>
                </a:lnTo>
                <a:lnTo>
                  <a:pt x="199" y="838"/>
                </a:lnTo>
                <a:lnTo>
                  <a:pt x="247" y="756"/>
                </a:lnTo>
                <a:lnTo>
                  <a:pt x="300" y="677"/>
                </a:lnTo>
                <a:lnTo>
                  <a:pt x="357" y="600"/>
                </a:lnTo>
                <a:lnTo>
                  <a:pt x="420" y="527"/>
                </a:lnTo>
                <a:lnTo>
                  <a:pt x="485" y="458"/>
                </a:lnTo>
                <a:lnTo>
                  <a:pt x="555" y="394"/>
                </a:lnTo>
                <a:lnTo>
                  <a:pt x="628" y="332"/>
                </a:lnTo>
                <a:lnTo>
                  <a:pt x="706" y="275"/>
                </a:lnTo>
                <a:lnTo>
                  <a:pt x="786" y="224"/>
                </a:lnTo>
                <a:lnTo>
                  <a:pt x="869" y="176"/>
                </a:lnTo>
                <a:lnTo>
                  <a:pt x="955" y="134"/>
                </a:lnTo>
                <a:lnTo>
                  <a:pt x="1045" y="97"/>
                </a:lnTo>
                <a:lnTo>
                  <a:pt x="1137" y="63"/>
                </a:lnTo>
                <a:lnTo>
                  <a:pt x="1231" y="37"/>
                </a:lnTo>
                <a:lnTo>
                  <a:pt x="1328" y="16"/>
                </a:lnTo>
                <a:lnTo>
                  <a:pt x="14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366"/>
          <p:cNvSpPr>
            <a:spLocks noEditPoints="1"/>
          </p:cNvSpPr>
          <p:nvPr/>
        </p:nvSpPr>
        <p:spPr bwMode="auto">
          <a:xfrm>
            <a:off x="8841821" y="1415187"/>
            <a:ext cx="469931" cy="474536"/>
          </a:xfrm>
          <a:custGeom>
            <a:avLst/>
            <a:gdLst>
              <a:gd name="T0" fmla="*/ 1298 w 3262"/>
              <a:gd name="T1" fmla="*/ 894 h 3292"/>
              <a:gd name="T2" fmla="*/ 989 w 3262"/>
              <a:gd name="T3" fmla="*/ 1139 h 3292"/>
              <a:gd name="T4" fmla="*/ 828 w 3262"/>
              <a:gd name="T5" fmla="*/ 1505 h 3292"/>
              <a:gd name="T6" fmla="*/ 861 w 3262"/>
              <a:gd name="T7" fmla="*/ 1918 h 3292"/>
              <a:gd name="T8" fmla="*/ 1078 w 3262"/>
              <a:gd name="T9" fmla="*/ 2251 h 3292"/>
              <a:gd name="T10" fmla="*/ 1425 w 3262"/>
              <a:gd name="T11" fmla="*/ 2442 h 3292"/>
              <a:gd name="T12" fmla="*/ 1837 w 3262"/>
              <a:gd name="T13" fmla="*/ 2442 h 3292"/>
              <a:gd name="T14" fmla="*/ 2183 w 3262"/>
              <a:gd name="T15" fmla="*/ 2251 h 3292"/>
              <a:gd name="T16" fmla="*/ 2400 w 3262"/>
              <a:gd name="T17" fmla="*/ 1918 h 3292"/>
              <a:gd name="T18" fmla="*/ 2434 w 3262"/>
              <a:gd name="T19" fmla="*/ 1505 h 3292"/>
              <a:gd name="T20" fmla="*/ 2273 w 3262"/>
              <a:gd name="T21" fmla="*/ 1139 h 3292"/>
              <a:gd name="T22" fmla="*/ 1963 w 3262"/>
              <a:gd name="T23" fmla="*/ 894 h 3292"/>
              <a:gd name="T24" fmla="*/ 658 w 3262"/>
              <a:gd name="T25" fmla="*/ 664 h 3292"/>
              <a:gd name="T26" fmla="*/ 375 w 3262"/>
              <a:gd name="T27" fmla="*/ 1076 h 3292"/>
              <a:gd name="T28" fmla="*/ 258 w 3262"/>
              <a:gd name="T29" fmla="*/ 1560 h 3292"/>
              <a:gd name="T30" fmla="*/ 317 w 3262"/>
              <a:gd name="T31" fmla="*/ 2060 h 3292"/>
              <a:gd name="T32" fmla="*/ 546 w 3262"/>
              <a:gd name="T33" fmla="*/ 2501 h 3292"/>
              <a:gd name="T34" fmla="*/ 921 w 3262"/>
              <a:gd name="T35" fmla="*/ 2836 h 3292"/>
              <a:gd name="T36" fmla="*/ 1381 w 3262"/>
              <a:gd name="T37" fmla="*/ 3012 h 3292"/>
              <a:gd name="T38" fmla="*/ 1882 w 3262"/>
              <a:gd name="T39" fmla="*/ 3012 h 3292"/>
              <a:gd name="T40" fmla="*/ 2342 w 3262"/>
              <a:gd name="T41" fmla="*/ 2836 h 3292"/>
              <a:gd name="T42" fmla="*/ 2715 w 3262"/>
              <a:gd name="T43" fmla="*/ 2501 h 3292"/>
              <a:gd name="T44" fmla="*/ 2945 w 3262"/>
              <a:gd name="T45" fmla="*/ 2060 h 3292"/>
              <a:gd name="T46" fmla="*/ 3004 w 3262"/>
              <a:gd name="T47" fmla="*/ 1560 h 3292"/>
              <a:gd name="T48" fmla="*/ 2886 w 3262"/>
              <a:gd name="T49" fmla="*/ 1076 h 3292"/>
              <a:gd name="T50" fmla="*/ 2604 w 3262"/>
              <a:gd name="T51" fmla="*/ 664 h 3292"/>
              <a:gd name="T52" fmla="*/ 2601 w 3262"/>
              <a:gd name="T53" fmla="*/ 1188 h 3292"/>
              <a:gd name="T54" fmla="*/ 2700 w 3262"/>
              <a:gd name="T55" fmla="*/ 1610 h 3292"/>
              <a:gd name="T56" fmla="*/ 2630 w 3262"/>
              <a:gd name="T57" fmla="*/ 2035 h 3292"/>
              <a:gd name="T58" fmla="*/ 2388 w 3262"/>
              <a:gd name="T59" fmla="*/ 2409 h 3292"/>
              <a:gd name="T60" fmla="*/ 2005 w 3262"/>
              <a:gd name="T61" fmla="*/ 2658 h 3292"/>
              <a:gd name="T62" fmla="*/ 1553 w 3262"/>
              <a:gd name="T63" fmla="*/ 2723 h 3292"/>
              <a:gd name="T64" fmla="*/ 1119 w 3262"/>
              <a:gd name="T65" fmla="*/ 2595 h 3292"/>
              <a:gd name="T66" fmla="*/ 775 w 3262"/>
              <a:gd name="T67" fmla="*/ 2294 h 3292"/>
              <a:gd name="T68" fmla="*/ 590 w 3262"/>
              <a:gd name="T69" fmla="*/ 1897 h 3292"/>
              <a:gd name="T70" fmla="*/ 576 w 3262"/>
              <a:gd name="T71" fmla="*/ 1466 h 3292"/>
              <a:gd name="T72" fmla="*/ 733 w 3262"/>
              <a:gd name="T73" fmla="*/ 1059 h 3292"/>
              <a:gd name="T74" fmla="*/ 1631 w 3262"/>
              <a:gd name="T75" fmla="*/ 0 h 3292"/>
              <a:gd name="T76" fmla="*/ 2220 w 3262"/>
              <a:gd name="T77" fmla="*/ 110 h 3292"/>
              <a:gd name="T78" fmla="*/ 2714 w 3262"/>
              <a:gd name="T79" fmla="*/ 415 h 3292"/>
              <a:gd name="T80" fmla="*/ 3071 w 3262"/>
              <a:gd name="T81" fmla="*/ 871 h 3292"/>
              <a:gd name="T82" fmla="*/ 3250 w 3262"/>
              <a:gd name="T83" fmla="*/ 1439 h 3292"/>
              <a:gd name="T84" fmla="*/ 3212 w 3262"/>
              <a:gd name="T85" fmla="*/ 2051 h 3292"/>
              <a:gd name="T86" fmla="*/ 2969 w 3262"/>
              <a:gd name="T87" fmla="*/ 2586 h 3292"/>
              <a:gd name="T88" fmla="*/ 2563 w 3262"/>
              <a:gd name="T89" fmla="*/ 2997 h 3292"/>
              <a:gd name="T90" fmla="*/ 2033 w 3262"/>
              <a:gd name="T91" fmla="*/ 3241 h 3292"/>
              <a:gd name="T92" fmla="*/ 1426 w 3262"/>
              <a:gd name="T93" fmla="*/ 3279 h 3292"/>
              <a:gd name="T94" fmla="*/ 865 w 3262"/>
              <a:gd name="T95" fmla="*/ 3099 h 3292"/>
              <a:gd name="T96" fmla="*/ 411 w 3262"/>
              <a:gd name="T97" fmla="*/ 2738 h 3292"/>
              <a:gd name="T98" fmla="*/ 109 w 3262"/>
              <a:gd name="T99" fmla="*/ 2241 h 3292"/>
              <a:gd name="T100" fmla="*/ 0 w 3262"/>
              <a:gd name="T101" fmla="*/ 1646 h 3292"/>
              <a:gd name="T102" fmla="*/ 109 w 3262"/>
              <a:gd name="T103" fmla="*/ 1051 h 3292"/>
              <a:gd name="T104" fmla="*/ 411 w 3262"/>
              <a:gd name="T105" fmla="*/ 552 h 3292"/>
              <a:gd name="T106" fmla="*/ 865 w 3262"/>
              <a:gd name="T107" fmla="*/ 193 h 3292"/>
              <a:gd name="T108" fmla="*/ 1426 w 3262"/>
              <a:gd name="T109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2">
                <a:moveTo>
                  <a:pt x="1631" y="823"/>
                </a:moveTo>
                <a:lnTo>
                  <a:pt x="1560" y="826"/>
                </a:lnTo>
                <a:lnTo>
                  <a:pt x="1492" y="834"/>
                </a:lnTo>
                <a:lnTo>
                  <a:pt x="1425" y="849"/>
                </a:lnTo>
                <a:lnTo>
                  <a:pt x="1361" y="869"/>
                </a:lnTo>
                <a:lnTo>
                  <a:pt x="1298" y="894"/>
                </a:lnTo>
                <a:lnTo>
                  <a:pt x="1239" y="924"/>
                </a:lnTo>
                <a:lnTo>
                  <a:pt x="1182" y="958"/>
                </a:lnTo>
                <a:lnTo>
                  <a:pt x="1129" y="997"/>
                </a:lnTo>
                <a:lnTo>
                  <a:pt x="1078" y="1041"/>
                </a:lnTo>
                <a:lnTo>
                  <a:pt x="1031" y="1088"/>
                </a:lnTo>
                <a:lnTo>
                  <a:pt x="989" y="1139"/>
                </a:lnTo>
                <a:lnTo>
                  <a:pt x="951" y="1192"/>
                </a:lnTo>
                <a:lnTo>
                  <a:pt x="916" y="1249"/>
                </a:lnTo>
                <a:lnTo>
                  <a:pt x="886" y="1310"/>
                </a:lnTo>
                <a:lnTo>
                  <a:pt x="861" y="1372"/>
                </a:lnTo>
                <a:lnTo>
                  <a:pt x="842" y="1438"/>
                </a:lnTo>
                <a:lnTo>
                  <a:pt x="828" y="1505"/>
                </a:lnTo>
                <a:lnTo>
                  <a:pt x="819" y="1575"/>
                </a:lnTo>
                <a:lnTo>
                  <a:pt x="815" y="1646"/>
                </a:lnTo>
                <a:lnTo>
                  <a:pt x="819" y="1717"/>
                </a:lnTo>
                <a:lnTo>
                  <a:pt x="828" y="1786"/>
                </a:lnTo>
                <a:lnTo>
                  <a:pt x="842" y="1853"/>
                </a:lnTo>
                <a:lnTo>
                  <a:pt x="861" y="1918"/>
                </a:lnTo>
                <a:lnTo>
                  <a:pt x="886" y="1981"/>
                </a:lnTo>
                <a:lnTo>
                  <a:pt x="916" y="2041"/>
                </a:lnTo>
                <a:lnTo>
                  <a:pt x="951" y="2099"/>
                </a:lnTo>
                <a:lnTo>
                  <a:pt x="989" y="2153"/>
                </a:lnTo>
                <a:lnTo>
                  <a:pt x="1031" y="2203"/>
                </a:lnTo>
                <a:lnTo>
                  <a:pt x="1078" y="2251"/>
                </a:lnTo>
                <a:lnTo>
                  <a:pt x="1129" y="2293"/>
                </a:lnTo>
                <a:lnTo>
                  <a:pt x="1182" y="2333"/>
                </a:lnTo>
                <a:lnTo>
                  <a:pt x="1239" y="2368"/>
                </a:lnTo>
                <a:lnTo>
                  <a:pt x="1298" y="2397"/>
                </a:lnTo>
                <a:lnTo>
                  <a:pt x="1361" y="2422"/>
                </a:lnTo>
                <a:lnTo>
                  <a:pt x="1425" y="2442"/>
                </a:lnTo>
                <a:lnTo>
                  <a:pt x="1492" y="2456"/>
                </a:lnTo>
                <a:lnTo>
                  <a:pt x="1560" y="2466"/>
                </a:lnTo>
                <a:lnTo>
                  <a:pt x="1631" y="2469"/>
                </a:lnTo>
                <a:lnTo>
                  <a:pt x="1702" y="2466"/>
                </a:lnTo>
                <a:lnTo>
                  <a:pt x="1770" y="2456"/>
                </a:lnTo>
                <a:lnTo>
                  <a:pt x="1837" y="2442"/>
                </a:lnTo>
                <a:lnTo>
                  <a:pt x="1901" y="2422"/>
                </a:lnTo>
                <a:lnTo>
                  <a:pt x="1963" y="2397"/>
                </a:lnTo>
                <a:lnTo>
                  <a:pt x="2024" y="2368"/>
                </a:lnTo>
                <a:lnTo>
                  <a:pt x="2080" y="2333"/>
                </a:lnTo>
                <a:lnTo>
                  <a:pt x="2133" y="2293"/>
                </a:lnTo>
                <a:lnTo>
                  <a:pt x="2183" y="2251"/>
                </a:lnTo>
                <a:lnTo>
                  <a:pt x="2230" y="2203"/>
                </a:lnTo>
                <a:lnTo>
                  <a:pt x="2273" y="2153"/>
                </a:lnTo>
                <a:lnTo>
                  <a:pt x="2311" y="2099"/>
                </a:lnTo>
                <a:lnTo>
                  <a:pt x="2346" y="2041"/>
                </a:lnTo>
                <a:lnTo>
                  <a:pt x="2376" y="1981"/>
                </a:lnTo>
                <a:lnTo>
                  <a:pt x="2400" y="1918"/>
                </a:lnTo>
                <a:lnTo>
                  <a:pt x="2420" y="1853"/>
                </a:lnTo>
                <a:lnTo>
                  <a:pt x="2434" y="1786"/>
                </a:lnTo>
                <a:lnTo>
                  <a:pt x="2443" y="1717"/>
                </a:lnTo>
                <a:lnTo>
                  <a:pt x="2446" y="1646"/>
                </a:lnTo>
                <a:lnTo>
                  <a:pt x="2443" y="1575"/>
                </a:lnTo>
                <a:lnTo>
                  <a:pt x="2434" y="1505"/>
                </a:lnTo>
                <a:lnTo>
                  <a:pt x="2420" y="1438"/>
                </a:lnTo>
                <a:lnTo>
                  <a:pt x="2400" y="1372"/>
                </a:lnTo>
                <a:lnTo>
                  <a:pt x="2376" y="1310"/>
                </a:lnTo>
                <a:lnTo>
                  <a:pt x="2346" y="1249"/>
                </a:lnTo>
                <a:lnTo>
                  <a:pt x="2311" y="1192"/>
                </a:lnTo>
                <a:lnTo>
                  <a:pt x="2273" y="1139"/>
                </a:lnTo>
                <a:lnTo>
                  <a:pt x="2230" y="1088"/>
                </a:lnTo>
                <a:lnTo>
                  <a:pt x="2183" y="1041"/>
                </a:lnTo>
                <a:lnTo>
                  <a:pt x="2133" y="997"/>
                </a:lnTo>
                <a:lnTo>
                  <a:pt x="2080" y="958"/>
                </a:lnTo>
                <a:lnTo>
                  <a:pt x="2024" y="924"/>
                </a:lnTo>
                <a:lnTo>
                  <a:pt x="1963" y="894"/>
                </a:lnTo>
                <a:lnTo>
                  <a:pt x="1901" y="869"/>
                </a:lnTo>
                <a:lnTo>
                  <a:pt x="1837" y="849"/>
                </a:lnTo>
                <a:lnTo>
                  <a:pt x="1770" y="834"/>
                </a:lnTo>
                <a:lnTo>
                  <a:pt x="1702" y="826"/>
                </a:lnTo>
                <a:lnTo>
                  <a:pt x="1631" y="823"/>
                </a:lnTo>
                <a:close/>
                <a:moveTo>
                  <a:pt x="658" y="664"/>
                </a:moveTo>
                <a:lnTo>
                  <a:pt x="601" y="726"/>
                </a:lnTo>
                <a:lnTo>
                  <a:pt x="546" y="791"/>
                </a:lnTo>
                <a:lnTo>
                  <a:pt x="497" y="858"/>
                </a:lnTo>
                <a:lnTo>
                  <a:pt x="452" y="928"/>
                </a:lnTo>
                <a:lnTo>
                  <a:pt x="411" y="1001"/>
                </a:lnTo>
                <a:lnTo>
                  <a:pt x="375" y="1076"/>
                </a:lnTo>
                <a:lnTo>
                  <a:pt x="344" y="1152"/>
                </a:lnTo>
                <a:lnTo>
                  <a:pt x="317" y="1231"/>
                </a:lnTo>
                <a:lnTo>
                  <a:pt x="295" y="1311"/>
                </a:lnTo>
                <a:lnTo>
                  <a:pt x="277" y="1393"/>
                </a:lnTo>
                <a:lnTo>
                  <a:pt x="265" y="1476"/>
                </a:lnTo>
                <a:lnTo>
                  <a:pt x="258" y="1560"/>
                </a:lnTo>
                <a:lnTo>
                  <a:pt x="255" y="1646"/>
                </a:lnTo>
                <a:lnTo>
                  <a:pt x="258" y="1730"/>
                </a:lnTo>
                <a:lnTo>
                  <a:pt x="265" y="1815"/>
                </a:lnTo>
                <a:lnTo>
                  <a:pt x="277" y="1898"/>
                </a:lnTo>
                <a:lnTo>
                  <a:pt x="295" y="1980"/>
                </a:lnTo>
                <a:lnTo>
                  <a:pt x="317" y="2060"/>
                </a:lnTo>
                <a:lnTo>
                  <a:pt x="344" y="2138"/>
                </a:lnTo>
                <a:lnTo>
                  <a:pt x="375" y="2216"/>
                </a:lnTo>
                <a:lnTo>
                  <a:pt x="411" y="2290"/>
                </a:lnTo>
                <a:lnTo>
                  <a:pt x="452" y="2363"/>
                </a:lnTo>
                <a:lnTo>
                  <a:pt x="497" y="2433"/>
                </a:lnTo>
                <a:lnTo>
                  <a:pt x="546" y="2501"/>
                </a:lnTo>
                <a:lnTo>
                  <a:pt x="601" y="2566"/>
                </a:lnTo>
                <a:lnTo>
                  <a:pt x="658" y="2628"/>
                </a:lnTo>
                <a:lnTo>
                  <a:pt x="719" y="2686"/>
                </a:lnTo>
                <a:lnTo>
                  <a:pt x="784" y="2740"/>
                </a:lnTo>
                <a:lnTo>
                  <a:pt x="851" y="2790"/>
                </a:lnTo>
                <a:lnTo>
                  <a:pt x="921" y="2836"/>
                </a:lnTo>
                <a:lnTo>
                  <a:pt x="992" y="2877"/>
                </a:lnTo>
                <a:lnTo>
                  <a:pt x="1066" y="2913"/>
                </a:lnTo>
                <a:lnTo>
                  <a:pt x="1143" y="2945"/>
                </a:lnTo>
                <a:lnTo>
                  <a:pt x="1221" y="2972"/>
                </a:lnTo>
                <a:lnTo>
                  <a:pt x="1299" y="2995"/>
                </a:lnTo>
                <a:lnTo>
                  <a:pt x="1381" y="3012"/>
                </a:lnTo>
                <a:lnTo>
                  <a:pt x="1463" y="3024"/>
                </a:lnTo>
                <a:lnTo>
                  <a:pt x="1547" y="3032"/>
                </a:lnTo>
                <a:lnTo>
                  <a:pt x="1631" y="3035"/>
                </a:lnTo>
                <a:lnTo>
                  <a:pt x="1716" y="3032"/>
                </a:lnTo>
                <a:lnTo>
                  <a:pt x="1799" y="3024"/>
                </a:lnTo>
                <a:lnTo>
                  <a:pt x="1882" y="3012"/>
                </a:lnTo>
                <a:lnTo>
                  <a:pt x="1962" y="2995"/>
                </a:lnTo>
                <a:lnTo>
                  <a:pt x="2042" y="2972"/>
                </a:lnTo>
                <a:lnTo>
                  <a:pt x="2120" y="2945"/>
                </a:lnTo>
                <a:lnTo>
                  <a:pt x="2196" y="2913"/>
                </a:lnTo>
                <a:lnTo>
                  <a:pt x="2269" y="2877"/>
                </a:lnTo>
                <a:lnTo>
                  <a:pt x="2342" y="2836"/>
                </a:lnTo>
                <a:lnTo>
                  <a:pt x="2412" y="2790"/>
                </a:lnTo>
                <a:lnTo>
                  <a:pt x="2478" y="2740"/>
                </a:lnTo>
                <a:lnTo>
                  <a:pt x="2543" y="2686"/>
                </a:lnTo>
                <a:lnTo>
                  <a:pt x="2604" y="2628"/>
                </a:lnTo>
                <a:lnTo>
                  <a:pt x="2662" y="2566"/>
                </a:lnTo>
                <a:lnTo>
                  <a:pt x="2715" y="2501"/>
                </a:lnTo>
                <a:lnTo>
                  <a:pt x="2765" y="2433"/>
                </a:lnTo>
                <a:lnTo>
                  <a:pt x="2810" y="2363"/>
                </a:lnTo>
                <a:lnTo>
                  <a:pt x="2851" y="2290"/>
                </a:lnTo>
                <a:lnTo>
                  <a:pt x="2886" y="2216"/>
                </a:lnTo>
                <a:lnTo>
                  <a:pt x="2918" y="2138"/>
                </a:lnTo>
                <a:lnTo>
                  <a:pt x="2945" y="2060"/>
                </a:lnTo>
                <a:lnTo>
                  <a:pt x="2967" y="1980"/>
                </a:lnTo>
                <a:lnTo>
                  <a:pt x="2985" y="1898"/>
                </a:lnTo>
                <a:lnTo>
                  <a:pt x="2997" y="1815"/>
                </a:lnTo>
                <a:lnTo>
                  <a:pt x="3004" y="1730"/>
                </a:lnTo>
                <a:lnTo>
                  <a:pt x="3007" y="1646"/>
                </a:lnTo>
                <a:lnTo>
                  <a:pt x="3004" y="1560"/>
                </a:lnTo>
                <a:lnTo>
                  <a:pt x="2997" y="1476"/>
                </a:lnTo>
                <a:lnTo>
                  <a:pt x="2985" y="1393"/>
                </a:lnTo>
                <a:lnTo>
                  <a:pt x="2967" y="1311"/>
                </a:lnTo>
                <a:lnTo>
                  <a:pt x="2945" y="1231"/>
                </a:lnTo>
                <a:lnTo>
                  <a:pt x="2918" y="1152"/>
                </a:lnTo>
                <a:lnTo>
                  <a:pt x="2886" y="1076"/>
                </a:lnTo>
                <a:lnTo>
                  <a:pt x="2851" y="1001"/>
                </a:lnTo>
                <a:lnTo>
                  <a:pt x="2810" y="928"/>
                </a:lnTo>
                <a:lnTo>
                  <a:pt x="2765" y="858"/>
                </a:lnTo>
                <a:lnTo>
                  <a:pt x="2715" y="791"/>
                </a:lnTo>
                <a:lnTo>
                  <a:pt x="2662" y="726"/>
                </a:lnTo>
                <a:lnTo>
                  <a:pt x="2604" y="664"/>
                </a:lnTo>
                <a:lnTo>
                  <a:pt x="2388" y="882"/>
                </a:lnTo>
                <a:lnTo>
                  <a:pt x="2440" y="938"/>
                </a:lnTo>
                <a:lnTo>
                  <a:pt x="2487" y="997"/>
                </a:lnTo>
                <a:lnTo>
                  <a:pt x="2530" y="1059"/>
                </a:lnTo>
                <a:lnTo>
                  <a:pt x="2568" y="1122"/>
                </a:lnTo>
                <a:lnTo>
                  <a:pt x="2601" y="1188"/>
                </a:lnTo>
                <a:lnTo>
                  <a:pt x="2630" y="1255"/>
                </a:lnTo>
                <a:lnTo>
                  <a:pt x="2653" y="1325"/>
                </a:lnTo>
                <a:lnTo>
                  <a:pt x="2671" y="1395"/>
                </a:lnTo>
                <a:lnTo>
                  <a:pt x="2686" y="1466"/>
                </a:lnTo>
                <a:lnTo>
                  <a:pt x="2696" y="1537"/>
                </a:lnTo>
                <a:lnTo>
                  <a:pt x="2700" y="1610"/>
                </a:lnTo>
                <a:lnTo>
                  <a:pt x="2700" y="1682"/>
                </a:lnTo>
                <a:lnTo>
                  <a:pt x="2696" y="1753"/>
                </a:lnTo>
                <a:lnTo>
                  <a:pt x="2686" y="1825"/>
                </a:lnTo>
                <a:lnTo>
                  <a:pt x="2671" y="1897"/>
                </a:lnTo>
                <a:lnTo>
                  <a:pt x="2653" y="1966"/>
                </a:lnTo>
                <a:lnTo>
                  <a:pt x="2630" y="2035"/>
                </a:lnTo>
                <a:lnTo>
                  <a:pt x="2601" y="2102"/>
                </a:lnTo>
                <a:lnTo>
                  <a:pt x="2568" y="2168"/>
                </a:lnTo>
                <a:lnTo>
                  <a:pt x="2530" y="2232"/>
                </a:lnTo>
                <a:lnTo>
                  <a:pt x="2487" y="2294"/>
                </a:lnTo>
                <a:lnTo>
                  <a:pt x="2440" y="2353"/>
                </a:lnTo>
                <a:lnTo>
                  <a:pt x="2388" y="2409"/>
                </a:lnTo>
                <a:lnTo>
                  <a:pt x="2331" y="2463"/>
                </a:lnTo>
                <a:lnTo>
                  <a:pt x="2271" y="2511"/>
                </a:lnTo>
                <a:lnTo>
                  <a:pt x="2209" y="2556"/>
                </a:lnTo>
                <a:lnTo>
                  <a:pt x="2144" y="2595"/>
                </a:lnTo>
                <a:lnTo>
                  <a:pt x="2075" y="2629"/>
                </a:lnTo>
                <a:lnTo>
                  <a:pt x="2005" y="2658"/>
                </a:lnTo>
                <a:lnTo>
                  <a:pt x="1934" y="2683"/>
                </a:lnTo>
                <a:lnTo>
                  <a:pt x="1860" y="2701"/>
                </a:lnTo>
                <a:lnTo>
                  <a:pt x="1785" y="2715"/>
                </a:lnTo>
                <a:lnTo>
                  <a:pt x="1709" y="2723"/>
                </a:lnTo>
                <a:lnTo>
                  <a:pt x="1631" y="2726"/>
                </a:lnTo>
                <a:lnTo>
                  <a:pt x="1553" y="2723"/>
                </a:lnTo>
                <a:lnTo>
                  <a:pt x="1477" y="2715"/>
                </a:lnTo>
                <a:lnTo>
                  <a:pt x="1402" y="2701"/>
                </a:lnTo>
                <a:lnTo>
                  <a:pt x="1328" y="2683"/>
                </a:lnTo>
                <a:lnTo>
                  <a:pt x="1256" y="2658"/>
                </a:lnTo>
                <a:lnTo>
                  <a:pt x="1187" y="2629"/>
                </a:lnTo>
                <a:lnTo>
                  <a:pt x="1119" y="2595"/>
                </a:lnTo>
                <a:lnTo>
                  <a:pt x="1054" y="2556"/>
                </a:lnTo>
                <a:lnTo>
                  <a:pt x="990" y="2511"/>
                </a:lnTo>
                <a:lnTo>
                  <a:pt x="931" y="2463"/>
                </a:lnTo>
                <a:lnTo>
                  <a:pt x="875" y="2409"/>
                </a:lnTo>
                <a:lnTo>
                  <a:pt x="823" y="2353"/>
                </a:lnTo>
                <a:lnTo>
                  <a:pt x="775" y="2294"/>
                </a:lnTo>
                <a:lnTo>
                  <a:pt x="733" y="2232"/>
                </a:lnTo>
                <a:lnTo>
                  <a:pt x="695" y="2168"/>
                </a:lnTo>
                <a:lnTo>
                  <a:pt x="661" y="2102"/>
                </a:lnTo>
                <a:lnTo>
                  <a:pt x="633" y="2035"/>
                </a:lnTo>
                <a:lnTo>
                  <a:pt x="610" y="1966"/>
                </a:lnTo>
                <a:lnTo>
                  <a:pt x="590" y="1897"/>
                </a:lnTo>
                <a:lnTo>
                  <a:pt x="576" y="1825"/>
                </a:lnTo>
                <a:lnTo>
                  <a:pt x="567" y="1753"/>
                </a:lnTo>
                <a:lnTo>
                  <a:pt x="562" y="1682"/>
                </a:lnTo>
                <a:lnTo>
                  <a:pt x="562" y="1610"/>
                </a:lnTo>
                <a:lnTo>
                  <a:pt x="567" y="1537"/>
                </a:lnTo>
                <a:lnTo>
                  <a:pt x="576" y="1466"/>
                </a:lnTo>
                <a:lnTo>
                  <a:pt x="590" y="1395"/>
                </a:lnTo>
                <a:lnTo>
                  <a:pt x="610" y="1325"/>
                </a:lnTo>
                <a:lnTo>
                  <a:pt x="633" y="1255"/>
                </a:lnTo>
                <a:lnTo>
                  <a:pt x="661" y="1188"/>
                </a:lnTo>
                <a:lnTo>
                  <a:pt x="695" y="1122"/>
                </a:lnTo>
                <a:lnTo>
                  <a:pt x="733" y="1059"/>
                </a:lnTo>
                <a:lnTo>
                  <a:pt x="775" y="997"/>
                </a:lnTo>
                <a:lnTo>
                  <a:pt x="823" y="938"/>
                </a:lnTo>
                <a:lnTo>
                  <a:pt x="875" y="882"/>
                </a:lnTo>
                <a:lnTo>
                  <a:pt x="658" y="664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371"/>
          <p:cNvSpPr>
            <a:spLocks noEditPoints="1"/>
          </p:cNvSpPr>
          <p:nvPr/>
        </p:nvSpPr>
        <p:spPr bwMode="auto">
          <a:xfrm>
            <a:off x="7316905" y="1443405"/>
            <a:ext cx="469931" cy="418099"/>
          </a:xfrm>
          <a:custGeom>
            <a:avLst/>
            <a:gdLst>
              <a:gd name="T0" fmla="*/ 1818 w 3261"/>
              <a:gd name="T1" fmla="*/ 2349 h 2903"/>
              <a:gd name="T2" fmla="*/ 1933 w 3261"/>
              <a:gd name="T3" fmla="*/ 2552 h 2903"/>
              <a:gd name="T4" fmla="*/ 1873 w 3261"/>
              <a:gd name="T5" fmla="*/ 2783 h 2903"/>
              <a:gd name="T6" fmla="*/ 1672 w 3261"/>
              <a:gd name="T7" fmla="*/ 2900 h 2903"/>
              <a:gd name="T8" fmla="*/ 1444 w 3261"/>
              <a:gd name="T9" fmla="*/ 2838 h 2903"/>
              <a:gd name="T10" fmla="*/ 1328 w 3261"/>
              <a:gd name="T11" fmla="*/ 2636 h 2903"/>
              <a:gd name="T12" fmla="*/ 1389 w 3261"/>
              <a:gd name="T13" fmla="*/ 2405 h 2903"/>
              <a:gd name="T14" fmla="*/ 1589 w 3261"/>
              <a:gd name="T15" fmla="*/ 2288 h 2903"/>
              <a:gd name="T16" fmla="*/ 2722 w 3261"/>
              <a:gd name="T17" fmla="*/ 1936 h 2903"/>
              <a:gd name="T18" fmla="*/ 2862 w 3261"/>
              <a:gd name="T19" fmla="*/ 2120 h 2903"/>
              <a:gd name="T20" fmla="*/ 2831 w 3261"/>
              <a:gd name="T21" fmla="*/ 2358 h 2903"/>
              <a:gd name="T22" fmla="*/ 2649 w 3261"/>
              <a:gd name="T23" fmla="*/ 2500 h 2903"/>
              <a:gd name="T24" fmla="*/ 2413 w 3261"/>
              <a:gd name="T25" fmla="*/ 2469 h 2903"/>
              <a:gd name="T26" fmla="*/ 2272 w 3261"/>
              <a:gd name="T27" fmla="*/ 2285 h 2903"/>
              <a:gd name="T28" fmla="*/ 2303 w 3261"/>
              <a:gd name="T29" fmla="*/ 2046 h 2903"/>
              <a:gd name="T30" fmla="*/ 2486 w 3261"/>
              <a:gd name="T31" fmla="*/ 1904 h 2903"/>
              <a:gd name="T32" fmla="*/ 813 w 3261"/>
              <a:gd name="T33" fmla="*/ 1917 h 2903"/>
              <a:gd name="T34" fmla="*/ 976 w 3261"/>
              <a:gd name="T35" fmla="*/ 2082 h 2903"/>
              <a:gd name="T36" fmla="*/ 976 w 3261"/>
              <a:gd name="T37" fmla="*/ 2322 h 2903"/>
              <a:gd name="T38" fmla="*/ 813 w 3261"/>
              <a:gd name="T39" fmla="*/ 2486 h 2903"/>
              <a:gd name="T40" fmla="*/ 575 w 3261"/>
              <a:gd name="T41" fmla="*/ 2486 h 2903"/>
              <a:gd name="T42" fmla="*/ 412 w 3261"/>
              <a:gd name="T43" fmla="*/ 2322 h 2903"/>
              <a:gd name="T44" fmla="*/ 412 w 3261"/>
              <a:gd name="T45" fmla="*/ 2082 h 2903"/>
              <a:gd name="T46" fmla="*/ 575 w 3261"/>
              <a:gd name="T47" fmla="*/ 1917 h 2903"/>
              <a:gd name="T48" fmla="*/ 3037 w 3261"/>
              <a:gd name="T49" fmla="*/ 957 h 2903"/>
              <a:gd name="T50" fmla="*/ 3220 w 3261"/>
              <a:gd name="T51" fmla="*/ 1099 h 2903"/>
              <a:gd name="T52" fmla="*/ 3250 w 3261"/>
              <a:gd name="T53" fmla="*/ 1337 h 2903"/>
              <a:gd name="T54" fmla="*/ 3109 w 3261"/>
              <a:gd name="T55" fmla="*/ 1522 h 2903"/>
              <a:gd name="T56" fmla="*/ 2874 w 3261"/>
              <a:gd name="T57" fmla="*/ 1553 h 2903"/>
              <a:gd name="T58" fmla="*/ 2692 w 3261"/>
              <a:gd name="T59" fmla="*/ 1411 h 2903"/>
              <a:gd name="T60" fmla="*/ 2661 w 3261"/>
              <a:gd name="T61" fmla="*/ 1173 h 2903"/>
              <a:gd name="T62" fmla="*/ 2801 w 3261"/>
              <a:gd name="T63" fmla="*/ 989 h 2903"/>
              <a:gd name="T64" fmla="*/ 347 w 3261"/>
              <a:gd name="T65" fmla="*/ 949 h 2903"/>
              <a:gd name="T66" fmla="*/ 548 w 3261"/>
              <a:gd name="T67" fmla="*/ 1067 h 2903"/>
              <a:gd name="T68" fmla="*/ 609 w 3261"/>
              <a:gd name="T69" fmla="*/ 1298 h 2903"/>
              <a:gd name="T70" fmla="*/ 493 w 3261"/>
              <a:gd name="T71" fmla="*/ 1500 h 2903"/>
              <a:gd name="T72" fmla="*/ 264 w 3261"/>
              <a:gd name="T73" fmla="*/ 1561 h 2903"/>
              <a:gd name="T74" fmla="*/ 63 w 3261"/>
              <a:gd name="T75" fmla="*/ 1444 h 2903"/>
              <a:gd name="T76" fmla="*/ 3 w 3261"/>
              <a:gd name="T77" fmla="*/ 1214 h 2903"/>
              <a:gd name="T78" fmla="*/ 118 w 3261"/>
              <a:gd name="T79" fmla="*/ 1011 h 2903"/>
              <a:gd name="T80" fmla="*/ 2567 w 3261"/>
              <a:gd name="T81" fmla="*/ 0 h 2903"/>
              <a:gd name="T82" fmla="*/ 2783 w 3261"/>
              <a:gd name="T83" fmla="*/ 90 h 2903"/>
              <a:gd name="T84" fmla="*/ 2873 w 3261"/>
              <a:gd name="T85" fmla="*/ 309 h 2903"/>
              <a:gd name="T86" fmla="*/ 2783 w 3261"/>
              <a:gd name="T87" fmla="*/ 527 h 2903"/>
              <a:gd name="T88" fmla="*/ 2567 w 3261"/>
              <a:gd name="T89" fmla="*/ 618 h 2903"/>
              <a:gd name="T90" fmla="*/ 2352 w 3261"/>
              <a:gd name="T91" fmla="*/ 527 h 2903"/>
              <a:gd name="T92" fmla="*/ 2261 w 3261"/>
              <a:gd name="T93" fmla="*/ 309 h 2903"/>
              <a:gd name="T94" fmla="*/ 2352 w 3261"/>
              <a:gd name="T95" fmla="*/ 90 h 2903"/>
              <a:gd name="T96" fmla="*/ 2567 w 3261"/>
              <a:gd name="T97" fmla="*/ 0 h 2903"/>
              <a:gd name="T98" fmla="*/ 880 w 3261"/>
              <a:gd name="T99" fmla="*/ 65 h 2903"/>
              <a:gd name="T100" fmla="*/ 997 w 3261"/>
              <a:gd name="T101" fmla="*/ 268 h 2903"/>
              <a:gd name="T102" fmla="*/ 935 w 3261"/>
              <a:gd name="T103" fmla="*/ 498 h 2903"/>
              <a:gd name="T104" fmla="*/ 736 w 3261"/>
              <a:gd name="T105" fmla="*/ 615 h 2903"/>
              <a:gd name="T106" fmla="*/ 507 w 3261"/>
              <a:gd name="T107" fmla="*/ 553 h 2903"/>
              <a:gd name="T108" fmla="*/ 391 w 3261"/>
              <a:gd name="T109" fmla="*/ 351 h 2903"/>
              <a:gd name="T110" fmla="*/ 452 w 3261"/>
              <a:gd name="T111" fmla="*/ 120 h 2903"/>
              <a:gd name="T112" fmla="*/ 652 w 3261"/>
              <a:gd name="T113" fmla="*/ 3 h 2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1" h="2903">
                <a:moveTo>
                  <a:pt x="1631" y="2286"/>
                </a:moveTo>
                <a:lnTo>
                  <a:pt x="1672" y="2288"/>
                </a:lnTo>
                <a:lnTo>
                  <a:pt x="1712" y="2297"/>
                </a:lnTo>
                <a:lnTo>
                  <a:pt x="1749" y="2310"/>
                </a:lnTo>
                <a:lnTo>
                  <a:pt x="1784" y="2327"/>
                </a:lnTo>
                <a:lnTo>
                  <a:pt x="1818" y="2349"/>
                </a:lnTo>
                <a:lnTo>
                  <a:pt x="1847" y="2376"/>
                </a:lnTo>
                <a:lnTo>
                  <a:pt x="1873" y="2405"/>
                </a:lnTo>
                <a:lnTo>
                  <a:pt x="1895" y="2439"/>
                </a:lnTo>
                <a:lnTo>
                  <a:pt x="1912" y="2474"/>
                </a:lnTo>
                <a:lnTo>
                  <a:pt x="1925" y="2512"/>
                </a:lnTo>
                <a:lnTo>
                  <a:pt x="1933" y="2552"/>
                </a:lnTo>
                <a:lnTo>
                  <a:pt x="1936" y="2594"/>
                </a:lnTo>
                <a:lnTo>
                  <a:pt x="1933" y="2636"/>
                </a:lnTo>
                <a:lnTo>
                  <a:pt x="1925" y="2676"/>
                </a:lnTo>
                <a:lnTo>
                  <a:pt x="1912" y="2714"/>
                </a:lnTo>
                <a:lnTo>
                  <a:pt x="1895" y="2750"/>
                </a:lnTo>
                <a:lnTo>
                  <a:pt x="1873" y="2783"/>
                </a:lnTo>
                <a:lnTo>
                  <a:pt x="1847" y="2813"/>
                </a:lnTo>
                <a:lnTo>
                  <a:pt x="1818" y="2838"/>
                </a:lnTo>
                <a:lnTo>
                  <a:pt x="1784" y="2861"/>
                </a:lnTo>
                <a:lnTo>
                  <a:pt x="1749" y="2879"/>
                </a:lnTo>
                <a:lnTo>
                  <a:pt x="1712" y="2892"/>
                </a:lnTo>
                <a:lnTo>
                  <a:pt x="1672" y="2900"/>
                </a:lnTo>
                <a:lnTo>
                  <a:pt x="1631" y="2903"/>
                </a:lnTo>
                <a:lnTo>
                  <a:pt x="1589" y="2900"/>
                </a:lnTo>
                <a:lnTo>
                  <a:pt x="1550" y="2892"/>
                </a:lnTo>
                <a:lnTo>
                  <a:pt x="1511" y="2879"/>
                </a:lnTo>
                <a:lnTo>
                  <a:pt x="1476" y="2861"/>
                </a:lnTo>
                <a:lnTo>
                  <a:pt x="1444" y="2838"/>
                </a:lnTo>
                <a:lnTo>
                  <a:pt x="1414" y="2813"/>
                </a:lnTo>
                <a:lnTo>
                  <a:pt x="1389" y="2783"/>
                </a:lnTo>
                <a:lnTo>
                  <a:pt x="1367" y="2750"/>
                </a:lnTo>
                <a:lnTo>
                  <a:pt x="1349" y="2714"/>
                </a:lnTo>
                <a:lnTo>
                  <a:pt x="1336" y="2676"/>
                </a:lnTo>
                <a:lnTo>
                  <a:pt x="1328" y="2636"/>
                </a:lnTo>
                <a:lnTo>
                  <a:pt x="1325" y="2594"/>
                </a:lnTo>
                <a:lnTo>
                  <a:pt x="1328" y="2552"/>
                </a:lnTo>
                <a:lnTo>
                  <a:pt x="1336" y="2512"/>
                </a:lnTo>
                <a:lnTo>
                  <a:pt x="1349" y="2474"/>
                </a:lnTo>
                <a:lnTo>
                  <a:pt x="1367" y="2439"/>
                </a:lnTo>
                <a:lnTo>
                  <a:pt x="1389" y="2405"/>
                </a:lnTo>
                <a:lnTo>
                  <a:pt x="1414" y="2376"/>
                </a:lnTo>
                <a:lnTo>
                  <a:pt x="1444" y="2349"/>
                </a:lnTo>
                <a:lnTo>
                  <a:pt x="1476" y="2327"/>
                </a:lnTo>
                <a:lnTo>
                  <a:pt x="1511" y="2310"/>
                </a:lnTo>
                <a:lnTo>
                  <a:pt x="1550" y="2297"/>
                </a:lnTo>
                <a:lnTo>
                  <a:pt x="1589" y="2288"/>
                </a:lnTo>
                <a:lnTo>
                  <a:pt x="1631" y="2286"/>
                </a:lnTo>
                <a:close/>
                <a:moveTo>
                  <a:pt x="2567" y="1893"/>
                </a:moveTo>
                <a:lnTo>
                  <a:pt x="2608" y="1896"/>
                </a:lnTo>
                <a:lnTo>
                  <a:pt x="2649" y="1904"/>
                </a:lnTo>
                <a:lnTo>
                  <a:pt x="2687" y="1917"/>
                </a:lnTo>
                <a:lnTo>
                  <a:pt x="2722" y="1936"/>
                </a:lnTo>
                <a:lnTo>
                  <a:pt x="2754" y="1957"/>
                </a:lnTo>
                <a:lnTo>
                  <a:pt x="2783" y="1983"/>
                </a:lnTo>
                <a:lnTo>
                  <a:pt x="2809" y="2013"/>
                </a:lnTo>
                <a:lnTo>
                  <a:pt x="2831" y="2046"/>
                </a:lnTo>
                <a:lnTo>
                  <a:pt x="2849" y="2082"/>
                </a:lnTo>
                <a:lnTo>
                  <a:pt x="2862" y="2120"/>
                </a:lnTo>
                <a:lnTo>
                  <a:pt x="2870" y="2160"/>
                </a:lnTo>
                <a:lnTo>
                  <a:pt x="2873" y="2202"/>
                </a:lnTo>
                <a:lnTo>
                  <a:pt x="2870" y="2244"/>
                </a:lnTo>
                <a:lnTo>
                  <a:pt x="2862" y="2285"/>
                </a:lnTo>
                <a:lnTo>
                  <a:pt x="2849" y="2322"/>
                </a:lnTo>
                <a:lnTo>
                  <a:pt x="2831" y="2358"/>
                </a:lnTo>
                <a:lnTo>
                  <a:pt x="2809" y="2391"/>
                </a:lnTo>
                <a:lnTo>
                  <a:pt x="2783" y="2420"/>
                </a:lnTo>
                <a:lnTo>
                  <a:pt x="2754" y="2447"/>
                </a:lnTo>
                <a:lnTo>
                  <a:pt x="2722" y="2469"/>
                </a:lnTo>
                <a:lnTo>
                  <a:pt x="2687" y="2486"/>
                </a:lnTo>
                <a:lnTo>
                  <a:pt x="2649" y="2500"/>
                </a:lnTo>
                <a:lnTo>
                  <a:pt x="2608" y="2508"/>
                </a:lnTo>
                <a:lnTo>
                  <a:pt x="2567" y="2511"/>
                </a:lnTo>
                <a:lnTo>
                  <a:pt x="2526" y="2508"/>
                </a:lnTo>
                <a:lnTo>
                  <a:pt x="2486" y="2500"/>
                </a:lnTo>
                <a:lnTo>
                  <a:pt x="2448" y="2486"/>
                </a:lnTo>
                <a:lnTo>
                  <a:pt x="2413" y="2469"/>
                </a:lnTo>
                <a:lnTo>
                  <a:pt x="2381" y="2447"/>
                </a:lnTo>
                <a:lnTo>
                  <a:pt x="2352" y="2420"/>
                </a:lnTo>
                <a:lnTo>
                  <a:pt x="2325" y="2391"/>
                </a:lnTo>
                <a:lnTo>
                  <a:pt x="2303" y="2358"/>
                </a:lnTo>
                <a:lnTo>
                  <a:pt x="2285" y="2322"/>
                </a:lnTo>
                <a:lnTo>
                  <a:pt x="2272" y="2285"/>
                </a:lnTo>
                <a:lnTo>
                  <a:pt x="2264" y="2244"/>
                </a:lnTo>
                <a:lnTo>
                  <a:pt x="2261" y="2202"/>
                </a:lnTo>
                <a:lnTo>
                  <a:pt x="2264" y="2160"/>
                </a:lnTo>
                <a:lnTo>
                  <a:pt x="2272" y="2120"/>
                </a:lnTo>
                <a:lnTo>
                  <a:pt x="2285" y="2082"/>
                </a:lnTo>
                <a:lnTo>
                  <a:pt x="2303" y="2046"/>
                </a:lnTo>
                <a:lnTo>
                  <a:pt x="2325" y="2013"/>
                </a:lnTo>
                <a:lnTo>
                  <a:pt x="2352" y="1983"/>
                </a:lnTo>
                <a:lnTo>
                  <a:pt x="2381" y="1957"/>
                </a:lnTo>
                <a:lnTo>
                  <a:pt x="2413" y="1936"/>
                </a:lnTo>
                <a:lnTo>
                  <a:pt x="2448" y="1917"/>
                </a:lnTo>
                <a:lnTo>
                  <a:pt x="2486" y="1904"/>
                </a:lnTo>
                <a:lnTo>
                  <a:pt x="2526" y="1896"/>
                </a:lnTo>
                <a:lnTo>
                  <a:pt x="2567" y="1893"/>
                </a:lnTo>
                <a:close/>
                <a:moveTo>
                  <a:pt x="694" y="1893"/>
                </a:moveTo>
                <a:lnTo>
                  <a:pt x="736" y="1896"/>
                </a:lnTo>
                <a:lnTo>
                  <a:pt x="775" y="1904"/>
                </a:lnTo>
                <a:lnTo>
                  <a:pt x="813" y="1917"/>
                </a:lnTo>
                <a:lnTo>
                  <a:pt x="848" y="1936"/>
                </a:lnTo>
                <a:lnTo>
                  <a:pt x="880" y="1957"/>
                </a:lnTo>
                <a:lnTo>
                  <a:pt x="910" y="1983"/>
                </a:lnTo>
                <a:lnTo>
                  <a:pt x="935" y="2013"/>
                </a:lnTo>
                <a:lnTo>
                  <a:pt x="957" y="2046"/>
                </a:lnTo>
                <a:lnTo>
                  <a:pt x="976" y="2082"/>
                </a:lnTo>
                <a:lnTo>
                  <a:pt x="989" y="2120"/>
                </a:lnTo>
                <a:lnTo>
                  <a:pt x="997" y="2160"/>
                </a:lnTo>
                <a:lnTo>
                  <a:pt x="1000" y="2202"/>
                </a:lnTo>
                <a:lnTo>
                  <a:pt x="997" y="2244"/>
                </a:lnTo>
                <a:lnTo>
                  <a:pt x="989" y="2285"/>
                </a:lnTo>
                <a:lnTo>
                  <a:pt x="976" y="2322"/>
                </a:lnTo>
                <a:lnTo>
                  <a:pt x="957" y="2358"/>
                </a:lnTo>
                <a:lnTo>
                  <a:pt x="935" y="2391"/>
                </a:lnTo>
                <a:lnTo>
                  <a:pt x="910" y="2420"/>
                </a:lnTo>
                <a:lnTo>
                  <a:pt x="880" y="2447"/>
                </a:lnTo>
                <a:lnTo>
                  <a:pt x="848" y="2469"/>
                </a:lnTo>
                <a:lnTo>
                  <a:pt x="813" y="2486"/>
                </a:lnTo>
                <a:lnTo>
                  <a:pt x="775" y="2500"/>
                </a:lnTo>
                <a:lnTo>
                  <a:pt x="736" y="2508"/>
                </a:lnTo>
                <a:lnTo>
                  <a:pt x="694" y="2511"/>
                </a:lnTo>
                <a:lnTo>
                  <a:pt x="652" y="2508"/>
                </a:lnTo>
                <a:lnTo>
                  <a:pt x="612" y="2500"/>
                </a:lnTo>
                <a:lnTo>
                  <a:pt x="575" y="2486"/>
                </a:lnTo>
                <a:lnTo>
                  <a:pt x="540" y="2469"/>
                </a:lnTo>
                <a:lnTo>
                  <a:pt x="507" y="2447"/>
                </a:lnTo>
                <a:lnTo>
                  <a:pt x="478" y="2420"/>
                </a:lnTo>
                <a:lnTo>
                  <a:pt x="452" y="2391"/>
                </a:lnTo>
                <a:lnTo>
                  <a:pt x="430" y="2358"/>
                </a:lnTo>
                <a:lnTo>
                  <a:pt x="412" y="2322"/>
                </a:lnTo>
                <a:lnTo>
                  <a:pt x="399" y="2285"/>
                </a:lnTo>
                <a:lnTo>
                  <a:pt x="391" y="2244"/>
                </a:lnTo>
                <a:lnTo>
                  <a:pt x="388" y="2202"/>
                </a:lnTo>
                <a:lnTo>
                  <a:pt x="391" y="2160"/>
                </a:lnTo>
                <a:lnTo>
                  <a:pt x="399" y="2120"/>
                </a:lnTo>
                <a:lnTo>
                  <a:pt x="412" y="2082"/>
                </a:lnTo>
                <a:lnTo>
                  <a:pt x="430" y="2046"/>
                </a:lnTo>
                <a:lnTo>
                  <a:pt x="452" y="2013"/>
                </a:lnTo>
                <a:lnTo>
                  <a:pt x="478" y="1983"/>
                </a:lnTo>
                <a:lnTo>
                  <a:pt x="507" y="1957"/>
                </a:lnTo>
                <a:lnTo>
                  <a:pt x="540" y="1936"/>
                </a:lnTo>
                <a:lnTo>
                  <a:pt x="575" y="1917"/>
                </a:lnTo>
                <a:lnTo>
                  <a:pt x="612" y="1904"/>
                </a:lnTo>
                <a:lnTo>
                  <a:pt x="652" y="1896"/>
                </a:lnTo>
                <a:lnTo>
                  <a:pt x="694" y="1893"/>
                </a:lnTo>
                <a:close/>
                <a:moveTo>
                  <a:pt x="2955" y="947"/>
                </a:moveTo>
                <a:lnTo>
                  <a:pt x="2997" y="949"/>
                </a:lnTo>
                <a:lnTo>
                  <a:pt x="3037" y="957"/>
                </a:lnTo>
                <a:lnTo>
                  <a:pt x="3074" y="971"/>
                </a:lnTo>
                <a:lnTo>
                  <a:pt x="3109" y="989"/>
                </a:lnTo>
                <a:lnTo>
                  <a:pt x="3142" y="1011"/>
                </a:lnTo>
                <a:lnTo>
                  <a:pt x="3171" y="1037"/>
                </a:lnTo>
                <a:lnTo>
                  <a:pt x="3198" y="1067"/>
                </a:lnTo>
                <a:lnTo>
                  <a:pt x="3220" y="1099"/>
                </a:lnTo>
                <a:lnTo>
                  <a:pt x="3237" y="1136"/>
                </a:lnTo>
                <a:lnTo>
                  <a:pt x="3250" y="1173"/>
                </a:lnTo>
                <a:lnTo>
                  <a:pt x="3258" y="1214"/>
                </a:lnTo>
                <a:lnTo>
                  <a:pt x="3261" y="1255"/>
                </a:lnTo>
                <a:lnTo>
                  <a:pt x="3258" y="1298"/>
                </a:lnTo>
                <a:lnTo>
                  <a:pt x="3250" y="1337"/>
                </a:lnTo>
                <a:lnTo>
                  <a:pt x="3237" y="1376"/>
                </a:lnTo>
                <a:lnTo>
                  <a:pt x="3220" y="1411"/>
                </a:lnTo>
                <a:lnTo>
                  <a:pt x="3198" y="1444"/>
                </a:lnTo>
                <a:lnTo>
                  <a:pt x="3171" y="1474"/>
                </a:lnTo>
                <a:lnTo>
                  <a:pt x="3142" y="1500"/>
                </a:lnTo>
                <a:lnTo>
                  <a:pt x="3109" y="1522"/>
                </a:lnTo>
                <a:lnTo>
                  <a:pt x="3074" y="1540"/>
                </a:lnTo>
                <a:lnTo>
                  <a:pt x="3037" y="1553"/>
                </a:lnTo>
                <a:lnTo>
                  <a:pt x="2997" y="1561"/>
                </a:lnTo>
                <a:lnTo>
                  <a:pt x="2955" y="1565"/>
                </a:lnTo>
                <a:lnTo>
                  <a:pt x="2914" y="1561"/>
                </a:lnTo>
                <a:lnTo>
                  <a:pt x="2874" y="1553"/>
                </a:lnTo>
                <a:lnTo>
                  <a:pt x="2836" y="1540"/>
                </a:lnTo>
                <a:lnTo>
                  <a:pt x="2801" y="1522"/>
                </a:lnTo>
                <a:lnTo>
                  <a:pt x="2769" y="1500"/>
                </a:lnTo>
                <a:lnTo>
                  <a:pt x="2739" y="1474"/>
                </a:lnTo>
                <a:lnTo>
                  <a:pt x="2714" y="1444"/>
                </a:lnTo>
                <a:lnTo>
                  <a:pt x="2692" y="1411"/>
                </a:lnTo>
                <a:lnTo>
                  <a:pt x="2674" y="1376"/>
                </a:lnTo>
                <a:lnTo>
                  <a:pt x="2661" y="1337"/>
                </a:lnTo>
                <a:lnTo>
                  <a:pt x="2653" y="1298"/>
                </a:lnTo>
                <a:lnTo>
                  <a:pt x="2650" y="1255"/>
                </a:lnTo>
                <a:lnTo>
                  <a:pt x="2653" y="1214"/>
                </a:lnTo>
                <a:lnTo>
                  <a:pt x="2661" y="1173"/>
                </a:lnTo>
                <a:lnTo>
                  <a:pt x="2674" y="1136"/>
                </a:lnTo>
                <a:lnTo>
                  <a:pt x="2692" y="1099"/>
                </a:lnTo>
                <a:lnTo>
                  <a:pt x="2714" y="1067"/>
                </a:lnTo>
                <a:lnTo>
                  <a:pt x="2739" y="1037"/>
                </a:lnTo>
                <a:lnTo>
                  <a:pt x="2769" y="1011"/>
                </a:lnTo>
                <a:lnTo>
                  <a:pt x="2801" y="989"/>
                </a:lnTo>
                <a:lnTo>
                  <a:pt x="2836" y="971"/>
                </a:lnTo>
                <a:lnTo>
                  <a:pt x="2874" y="957"/>
                </a:lnTo>
                <a:lnTo>
                  <a:pt x="2914" y="949"/>
                </a:lnTo>
                <a:lnTo>
                  <a:pt x="2955" y="947"/>
                </a:lnTo>
                <a:close/>
                <a:moveTo>
                  <a:pt x="306" y="947"/>
                </a:moveTo>
                <a:lnTo>
                  <a:pt x="347" y="949"/>
                </a:lnTo>
                <a:lnTo>
                  <a:pt x="387" y="957"/>
                </a:lnTo>
                <a:lnTo>
                  <a:pt x="425" y="971"/>
                </a:lnTo>
                <a:lnTo>
                  <a:pt x="460" y="989"/>
                </a:lnTo>
                <a:lnTo>
                  <a:pt x="493" y="1011"/>
                </a:lnTo>
                <a:lnTo>
                  <a:pt x="522" y="1037"/>
                </a:lnTo>
                <a:lnTo>
                  <a:pt x="548" y="1067"/>
                </a:lnTo>
                <a:lnTo>
                  <a:pt x="570" y="1099"/>
                </a:lnTo>
                <a:lnTo>
                  <a:pt x="587" y="1136"/>
                </a:lnTo>
                <a:lnTo>
                  <a:pt x="600" y="1173"/>
                </a:lnTo>
                <a:lnTo>
                  <a:pt x="609" y="1214"/>
                </a:lnTo>
                <a:lnTo>
                  <a:pt x="611" y="1255"/>
                </a:lnTo>
                <a:lnTo>
                  <a:pt x="609" y="1298"/>
                </a:lnTo>
                <a:lnTo>
                  <a:pt x="600" y="1337"/>
                </a:lnTo>
                <a:lnTo>
                  <a:pt x="587" y="1376"/>
                </a:lnTo>
                <a:lnTo>
                  <a:pt x="570" y="1411"/>
                </a:lnTo>
                <a:lnTo>
                  <a:pt x="548" y="1444"/>
                </a:lnTo>
                <a:lnTo>
                  <a:pt x="522" y="1474"/>
                </a:lnTo>
                <a:lnTo>
                  <a:pt x="493" y="1500"/>
                </a:lnTo>
                <a:lnTo>
                  <a:pt x="460" y="1522"/>
                </a:lnTo>
                <a:lnTo>
                  <a:pt x="425" y="1540"/>
                </a:lnTo>
                <a:lnTo>
                  <a:pt x="387" y="1553"/>
                </a:lnTo>
                <a:lnTo>
                  <a:pt x="347" y="1561"/>
                </a:lnTo>
                <a:lnTo>
                  <a:pt x="306" y="1565"/>
                </a:lnTo>
                <a:lnTo>
                  <a:pt x="264" y="1561"/>
                </a:lnTo>
                <a:lnTo>
                  <a:pt x="225" y="1553"/>
                </a:lnTo>
                <a:lnTo>
                  <a:pt x="187" y="1540"/>
                </a:lnTo>
                <a:lnTo>
                  <a:pt x="152" y="1522"/>
                </a:lnTo>
                <a:lnTo>
                  <a:pt x="118" y="1500"/>
                </a:lnTo>
                <a:lnTo>
                  <a:pt x="89" y="1474"/>
                </a:lnTo>
                <a:lnTo>
                  <a:pt x="63" y="1444"/>
                </a:lnTo>
                <a:lnTo>
                  <a:pt x="42" y="1411"/>
                </a:lnTo>
                <a:lnTo>
                  <a:pt x="24" y="1376"/>
                </a:lnTo>
                <a:lnTo>
                  <a:pt x="11" y="1337"/>
                </a:lnTo>
                <a:lnTo>
                  <a:pt x="3" y="1298"/>
                </a:lnTo>
                <a:lnTo>
                  <a:pt x="0" y="1255"/>
                </a:lnTo>
                <a:lnTo>
                  <a:pt x="3" y="1214"/>
                </a:lnTo>
                <a:lnTo>
                  <a:pt x="11" y="1173"/>
                </a:lnTo>
                <a:lnTo>
                  <a:pt x="24" y="1136"/>
                </a:lnTo>
                <a:lnTo>
                  <a:pt x="42" y="1099"/>
                </a:lnTo>
                <a:lnTo>
                  <a:pt x="63" y="1067"/>
                </a:lnTo>
                <a:lnTo>
                  <a:pt x="89" y="1037"/>
                </a:lnTo>
                <a:lnTo>
                  <a:pt x="118" y="1011"/>
                </a:lnTo>
                <a:lnTo>
                  <a:pt x="152" y="989"/>
                </a:lnTo>
                <a:lnTo>
                  <a:pt x="187" y="971"/>
                </a:lnTo>
                <a:lnTo>
                  <a:pt x="225" y="957"/>
                </a:lnTo>
                <a:lnTo>
                  <a:pt x="264" y="949"/>
                </a:lnTo>
                <a:lnTo>
                  <a:pt x="306" y="947"/>
                </a:lnTo>
                <a:close/>
                <a:moveTo>
                  <a:pt x="2567" y="0"/>
                </a:moveTo>
                <a:lnTo>
                  <a:pt x="2608" y="3"/>
                </a:lnTo>
                <a:lnTo>
                  <a:pt x="2649" y="11"/>
                </a:lnTo>
                <a:lnTo>
                  <a:pt x="2687" y="24"/>
                </a:lnTo>
                <a:lnTo>
                  <a:pt x="2722" y="42"/>
                </a:lnTo>
                <a:lnTo>
                  <a:pt x="2754" y="65"/>
                </a:lnTo>
                <a:lnTo>
                  <a:pt x="2783" y="90"/>
                </a:lnTo>
                <a:lnTo>
                  <a:pt x="2809" y="120"/>
                </a:lnTo>
                <a:lnTo>
                  <a:pt x="2831" y="153"/>
                </a:lnTo>
                <a:lnTo>
                  <a:pt x="2849" y="188"/>
                </a:lnTo>
                <a:lnTo>
                  <a:pt x="2862" y="227"/>
                </a:lnTo>
                <a:lnTo>
                  <a:pt x="2870" y="268"/>
                </a:lnTo>
                <a:lnTo>
                  <a:pt x="2873" y="309"/>
                </a:lnTo>
                <a:lnTo>
                  <a:pt x="2870" y="351"/>
                </a:lnTo>
                <a:lnTo>
                  <a:pt x="2862" y="391"/>
                </a:lnTo>
                <a:lnTo>
                  <a:pt x="2849" y="430"/>
                </a:lnTo>
                <a:lnTo>
                  <a:pt x="2831" y="465"/>
                </a:lnTo>
                <a:lnTo>
                  <a:pt x="2809" y="498"/>
                </a:lnTo>
                <a:lnTo>
                  <a:pt x="2783" y="527"/>
                </a:lnTo>
                <a:lnTo>
                  <a:pt x="2754" y="553"/>
                </a:lnTo>
                <a:lnTo>
                  <a:pt x="2722" y="576"/>
                </a:lnTo>
                <a:lnTo>
                  <a:pt x="2687" y="594"/>
                </a:lnTo>
                <a:lnTo>
                  <a:pt x="2649" y="607"/>
                </a:lnTo>
                <a:lnTo>
                  <a:pt x="2608" y="615"/>
                </a:lnTo>
                <a:lnTo>
                  <a:pt x="2567" y="618"/>
                </a:lnTo>
                <a:lnTo>
                  <a:pt x="2526" y="615"/>
                </a:lnTo>
                <a:lnTo>
                  <a:pt x="2486" y="607"/>
                </a:lnTo>
                <a:lnTo>
                  <a:pt x="2448" y="594"/>
                </a:lnTo>
                <a:lnTo>
                  <a:pt x="2413" y="576"/>
                </a:lnTo>
                <a:lnTo>
                  <a:pt x="2381" y="553"/>
                </a:lnTo>
                <a:lnTo>
                  <a:pt x="2352" y="527"/>
                </a:lnTo>
                <a:lnTo>
                  <a:pt x="2325" y="498"/>
                </a:lnTo>
                <a:lnTo>
                  <a:pt x="2303" y="465"/>
                </a:lnTo>
                <a:lnTo>
                  <a:pt x="2285" y="430"/>
                </a:lnTo>
                <a:lnTo>
                  <a:pt x="2272" y="391"/>
                </a:lnTo>
                <a:lnTo>
                  <a:pt x="2264" y="351"/>
                </a:lnTo>
                <a:lnTo>
                  <a:pt x="2261" y="309"/>
                </a:lnTo>
                <a:lnTo>
                  <a:pt x="2264" y="268"/>
                </a:lnTo>
                <a:lnTo>
                  <a:pt x="2272" y="227"/>
                </a:lnTo>
                <a:lnTo>
                  <a:pt x="2285" y="188"/>
                </a:lnTo>
                <a:lnTo>
                  <a:pt x="2303" y="153"/>
                </a:lnTo>
                <a:lnTo>
                  <a:pt x="2325" y="120"/>
                </a:lnTo>
                <a:lnTo>
                  <a:pt x="2352" y="90"/>
                </a:lnTo>
                <a:lnTo>
                  <a:pt x="2381" y="65"/>
                </a:lnTo>
                <a:lnTo>
                  <a:pt x="2413" y="42"/>
                </a:lnTo>
                <a:lnTo>
                  <a:pt x="2448" y="24"/>
                </a:lnTo>
                <a:lnTo>
                  <a:pt x="2486" y="11"/>
                </a:lnTo>
                <a:lnTo>
                  <a:pt x="2526" y="3"/>
                </a:lnTo>
                <a:lnTo>
                  <a:pt x="2567" y="0"/>
                </a:lnTo>
                <a:close/>
                <a:moveTo>
                  <a:pt x="694" y="0"/>
                </a:moveTo>
                <a:lnTo>
                  <a:pt x="736" y="3"/>
                </a:lnTo>
                <a:lnTo>
                  <a:pt x="775" y="11"/>
                </a:lnTo>
                <a:lnTo>
                  <a:pt x="813" y="24"/>
                </a:lnTo>
                <a:lnTo>
                  <a:pt x="848" y="42"/>
                </a:lnTo>
                <a:lnTo>
                  <a:pt x="880" y="65"/>
                </a:lnTo>
                <a:lnTo>
                  <a:pt x="910" y="90"/>
                </a:lnTo>
                <a:lnTo>
                  <a:pt x="935" y="120"/>
                </a:lnTo>
                <a:lnTo>
                  <a:pt x="957" y="153"/>
                </a:lnTo>
                <a:lnTo>
                  <a:pt x="976" y="188"/>
                </a:lnTo>
                <a:lnTo>
                  <a:pt x="989" y="227"/>
                </a:lnTo>
                <a:lnTo>
                  <a:pt x="997" y="268"/>
                </a:lnTo>
                <a:lnTo>
                  <a:pt x="1000" y="309"/>
                </a:lnTo>
                <a:lnTo>
                  <a:pt x="997" y="351"/>
                </a:lnTo>
                <a:lnTo>
                  <a:pt x="989" y="391"/>
                </a:lnTo>
                <a:lnTo>
                  <a:pt x="976" y="430"/>
                </a:lnTo>
                <a:lnTo>
                  <a:pt x="957" y="465"/>
                </a:lnTo>
                <a:lnTo>
                  <a:pt x="935" y="498"/>
                </a:lnTo>
                <a:lnTo>
                  <a:pt x="910" y="527"/>
                </a:lnTo>
                <a:lnTo>
                  <a:pt x="880" y="553"/>
                </a:lnTo>
                <a:lnTo>
                  <a:pt x="848" y="576"/>
                </a:lnTo>
                <a:lnTo>
                  <a:pt x="813" y="594"/>
                </a:lnTo>
                <a:lnTo>
                  <a:pt x="775" y="607"/>
                </a:lnTo>
                <a:lnTo>
                  <a:pt x="736" y="615"/>
                </a:lnTo>
                <a:lnTo>
                  <a:pt x="694" y="618"/>
                </a:lnTo>
                <a:lnTo>
                  <a:pt x="652" y="615"/>
                </a:lnTo>
                <a:lnTo>
                  <a:pt x="612" y="607"/>
                </a:lnTo>
                <a:lnTo>
                  <a:pt x="575" y="594"/>
                </a:lnTo>
                <a:lnTo>
                  <a:pt x="540" y="576"/>
                </a:lnTo>
                <a:lnTo>
                  <a:pt x="507" y="553"/>
                </a:lnTo>
                <a:lnTo>
                  <a:pt x="478" y="527"/>
                </a:lnTo>
                <a:lnTo>
                  <a:pt x="452" y="498"/>
                </a:lnTo>
                <a:lnTo>
                  <a:pt x="430" y="465"/>
                </a:lnTo>
                <a:lnTo>
                  <a:pt x="412" y="430"/>
                </a:lnTo>
                <a:lnTo>
                  <a:pt x="399" y="391"/>
                </a:lnTo>
                <a:lnTo>
                  <a:pt x="391" y="351"/>
                </a:lnTo>
                <a:lnTo>
                  <a:pt x="388" y="309"/>
                </a:lnTo>
                <a:lnTo>
                  <a:pt x="391" y="268"/>
                </a:lnTo>
                <a:lnTo>
                  <a:pt x="399" y="227"/>
                </a:lnTo>
                <a:lnTo>
                  <a:pt x="412" y="188"/>
                </a:lnTo>
                <a:lnTo>
                  <a:pt x="430" y="153"/>
                </a:lnTo>
                <a:lnTo>
                  <a:pt x="452" y="120"/>
                </a:lnTo>
                <a:lnTo>
                  <a:pt x="478" y="90"/>
                </a:lnTo>
                <a:lnTo>
                  <a:pt x="507" y="65"/>
                </a:lnTo>
                <a:lnTo>
                  <a:pt x="540" y="42"/>
                </a:lnTo>
                <a:lnTo>
                  <a:pt x="575" y="24"/>
                </a:lnTo>
                <a:lnTo>
                  <a:pt x="612" y="11"/>
                </a:lnTo>
                <a:lnTo>
                  <a:pt x="652" y="3"/>
                </a:lnTo>
                <a:lnTo>
                  <a:pt x="69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376"/>
          <p:cNvSpPr>
            <a:spLocks noEditPoints="1"/>
          </p:cNvSpPr>
          <p:nvPr/>
        </p:nvSpPr>
        <p:spPr bwMode="auto">
          <a:xfrm>
            <a:off x="9608435" y="1426131"/>
            <a:ext cx="434224" cy="452652"/>
          </a:xfrm>
          <a:custGeom>
            <a:avLst/>
            <a:gdLst>
              <a:gd name="T0" fmla="*/ 1841 w 3398"/>
              <a:gd name="T1" fmla="*/ 2992 h 3537"/>
              <a:gd name="T2" fmla="*/ 1948 w 3398"/>
              <a:gd name="T3" fmla="*/ 3227 h 3537"/>
              <a:gd name="T4" fmla="*/ 1841 w 3398"/>
              <a:gd name="T5" fmla="*/ 3461 h 3537"/>
              <a:gd name="T6" fmla="*/ 1592 w 3398"/>
              <a:gd name="T7" fmla="*/ 3533 h 3537"/>
              <a:gd name="T8" fmla="*/ 1377 w 3398"/>
              <a:gd name="T9" fmla="*/ 3395 h 3537"/>
              <a:gd name="T10" fmla="*/ 1340 w 3398"/>
              <a:gd name="T11" fmla="*/ 3137 h 3537"/>
              <a:gd name="T12" fmla="*/ 1507 w 3398"/>
              <a:gd name="T13" fmla="*/ 2946 h 3537"/>
              <a:gd name="T14" fmla="*/ 740 w 3398"/>
              <a:gd name="T15" fmla="*/ 2553 h 3537"/>
              <a:gd name="T16" fmla="*/ 915 w 3398"/>
              <a:gd name="T17" fmla="*/ 2703 h 3537"/>
              <a:gd name="T18" fmla="*/ 915 w 3398"/>
              <a:gd name="T19" fmla="*/ 2940 h 3537"/>
              <a:gd name="T20" fmla="*/ 740 w 3398"/>
              <a:gd name="T21" fmla="*/ 3090 h 3537"/>
              <a:gd name="T22" fmla="*/ 506 w 3398"/>
              <a:gd name="T23" fmla="*/ 3058 h 3537"/>
              <a:gd name="T24" fmla="*/ 382 w 3398"/>
              <a:gd name="T25" fmla="*/ 2863 h 3537"/>
              <a:gd name="T26" fmla="*/ 447 w 3398"/>
              <a:gd name="T27" fmla="*/ 2637 h 3537"/>
              <a:gd name="T28" fmla="*/ 660 w 3398"/>
              <a:gd name="T29" fmla="*/ 2540 h 3537"/>
              <a:gd name="T30" fmla="*/ 2824 w 3398"/>
              <a:gd name="T31" fmla="*/ 2550 h 3537"/>
              <a:gd name="T32" fmla="*/ 2954 w 3398"/>
              <a:gd name="T33" fmla="*/ 2775 h 3537"/>
              <a:gd name="T34" fmla="*/ 2886 w 3398"/>
              <a:gd name="T35" fmla="*/ 3031 h 3537"/>
              <a:gd name="T36" fmla="*/ 2661 w 3398"/>
              <a:gd name="T37" fmla="*/ 3162 h 3537"/>
              <a:gd name="T38" fmla="*/ 2406 w 3398"/>
              <a:gd name="T39" fmla="*/ 3093 h 3537"/>
              <a:gd name="T40" fmla="*/ 2276 w 3398"/>
              <a:gd name="T41" fmla="*/ 2868 h 3537"/>
              <a:gd name="T42" fmla="*/ 2344 w 3398"/>
              <a:gd name="T43" fmla="*/ 2613 h 3537"/>
              <a:gd name="T44" fmla="*/ 2569 w 3398"/>
              <a:gd name="T45" fmla="*/ 2483 h 3537"/>
              <a:gd name="T46" fmla="*/ 405 w 3398"/>
              <a:gd name="T47" fmla="*/ 1639 h 3537"/>
              <a:gd name="T48" fmla="*/ 509 w 3398"/>
              <a:gd name="T49" fmla="*/ 1844 h 3537"/>
              <a:gd name="T50" fmla="*/ 405 w 3398"/>
              <a:gd name="T51" fmla="*/ 2050 h 3537"/>
              <a:gd name="T52" fmla="*/ 174 w 3398"/>
              <a:gd name="T53" fmla="*/ 2085 h 3537"/>
              <a:gd name="T54" fmla="*/ 13 w 3398"/>
              <a:gd name="T55" fmla="*/ 1925 h 3537"/>
              <a:gd name="T56" fmla="*/ 29 w 3398"/>
              <a:gd name="T57" fmla="*/ 1727 h 3537"/>
              <a:gd name="T58" fmla="*/ 212 w 3398"/>
              <a:gd name="T59" fmla="*/ 1593 h 3537"/>
              <a:gd name="T60" fmla="*/ 3211 w 3398"/>
              <a:gd name="T61" fmla="*/ 1518 h 3537"/>
              <a:gd name="T62" fmla="*/ 3385 w 3398"/>
              <a:gd name="T63" fmla="*/ 1744 h 3537"/>
              <a:gd name="T64" fmla="*/ 3347 w 3398"/>
              <a:gd name="T65" fmla="*/ 2035 h 3537"/>
              <a:gd name="T66" fmla="*/ 3121 w 3398"/>
              <a:gd name="T67" fmla="*/ 2209 h 3537"/>
              <a:gd name="T68" fmla="*/ 2829 w 3398"/>
              <a:gd name="T69" fmla="*/ 2171 h 3537"/>
              <a:gd name="T70" fmla="*/ 2656 w 3398"/>
              <a:gd name="T71" fmla="*/ 1945 h 3537"/>
              <a:gd name="T72" fmla="*/ 2693 w 3398"/>
              <a:gd name="T73" fmla="*/ 1653 h 3537"/>
              <a:gd name="T74" fmla="*/ 2919 w 3398"/>
              <a:gd name="T75" fmla="*/ 1479 h 3537"/>
              <a:gd name="T76" fmla="*/ 766 w 3398"/>
              <a:gd name="T77" fmla="*/ 662 h 3537"/>
              <a:gd name="T78" fmla="*/ 887 w 3398"/>
              <a:gd name="T79" fmla="*/ 829 h 3537"/>
              <a:gd name="T80" fmla="*/ 822 w 3398"/>
              <a:gd name="T81" fmla="*/ 1029 h 3537"/>
              <a:gd name="T82" fmla="*/ 622 w 3398"/>
              <a:gd name="T83" fmla="*/ 1093 h 3537"/>
              <a:gd name="T84" fmla="*/ 455 w 3398"/>
              <a:gd name="T85" fmla="*/ 972 h 3537"/>
              <a:gd name="T86" fmla="*/ 455 w 3398"/>
              <a:gd name="T87" fmla="*/ 761 h 3537"/>
              <a:gd name="T88" fmla="*/ 622 w 3398"/>
              <a:gd name="T89" fmla="*/ 638 h 3537"/>
              <a:gd name="T90" fmla="*/ 2811 w 3398"/>
              <a:gd name="T91" fmla="*/ 498 h 3537"/>
              <a:gd name="T92" fmla="*/ 3004 w 3398"/>
              <a:gd name="T93" fmla="*/ 715 h 3537"/>
              <a:gd name="T94" fmla="*/ 3004 w 3398"/>
              <a:gd name="T95" fmla="*/ 1017 h 3537"/>
              <a:gd name="T96" fmla="*/ 2811 w 3398"/>
              <a:gd name="T97" fmla="*/ 1235 h 3537"/>
              <a:gd name="T98" fmla="*/ 2512 w 3398"/>
              <a:gd name="T99" fmla="*/ 1270 h 3537"/>
              <a:gd name="T100" fmla="*/ 2273 w 3398"/>
              <a:gd name="T101" fmla="*/ 1105 h 3537"/>
              <a:gd name="T102" fmla="*/ 2200 w 3398"/>
              <a:gd name="T103" fmla="*/ 814 h 3537"/>
              <a:gd name="T104" fmla="*/ 2337 w 3398"/>
              <a:gd name="T105" fmla="*/ 554 h 3537"/>
              <a:gd name="T106" fmla="*/ 2614 w 3398"/>
              <a:gd name="T107" fmla="*/ 449 h 3537"/>
              <a:gd name="T108" fmla="*/ 1884 w 3398"/>
              <a:gd name="T109" fmla="*/ 72 h 3537"/>
              <a:gd name="T110" fmla="*/ 2071 w 3398"/>
              <a:gd name="T111" fmla="*/ 305 h 3537"/>
              <a:gd name="T112" fmla="*/ 2071 w 3398"/>
              <a:gd name="T113" fmla="*/ 616 h 3537"/>
              <a:gd name="T114" fmla="*/ 1884 w 3398"/>
              <a:gd name="T115" fmla="*/ 851 h 3537"/>
              <a:gd name="T116" fmla="*/ 1584 w 3398"/>
              <a:gd name="T117" fmla="*/ 919 h 3537"/>
              <a:gd name="T118" fmla="*/ 1311 w 3398"/>
              <a:gd name="T119" fmla="*/ 787 h 3537"/>
              <a:gd name="T120" fmla="*/ 1180 w 3398"/>
              <a:gd name="T121" fmla="*/ 515 h 3537"/>
              <a:gd name="T122" fmla="*/ 1248 w 3398"/>
              <a:gd name="T123" fmla="*/ 214 h 3537"/>
              <a:gd name="T124" fmla="*/ 1481 w 3398"/>
              <a:gd name="T125" fmla="*/ 27 h 3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398" h="3537">
                <a:moveTo>
                  <a:pt x="1637" y="2917"/>
                </a:moveTo>
                <a:lnTo>
                  <a:pt x="1683" y="2920"/>
                </a:lnTo>
                <a:lnTo>
                  <a:pt x="1727" y="2930"/>
                </a:lnTo>
                <a:lnTo>
                  <a:pt x="1769" y="2946"/>
                </a:lnTo>
                <a:lnTo>
                  <a:pt x="1806" y="2967"/>
                </a:lnTo>
                <a:lnTo>
                  <a:pt x="1841" y="2992"/>
                </a:lnTo>
                <a:lnTo>
                  <a:pt x="1871" y="3024"/>
                </a:lnTo>
                <a:lnTo>
                  <a:pt x="1898" y="3058"/>
                </a:lnTo>
                <a:lnTo>
                  <a:pt x="1919" y="3096"/>
                </a:lnTo>
                <a:lnTo>
                  <a:pt x="1934" y="3137"/>
                </a:lnTo>
                <a:lnTo>
                  <a:pt x="1944" y="3180"/>
                </a:lnTo>
                <a:lnTo>
                  <a:pt x="1948" y="3227"/>
                </a:lnTo>
                <a:lnTo>
                  <a:pt x="1944" y="3273"/>
                </a:lnTo>
                <a:lnTo>
                  <a:pt x="1934" y="3316"/>
                </a:lnTo>
                <a:lnTo>
                  <a:pt x="1919" y="3357"/>
                </a:lnTo>
                <a:lnTo>
                  <a:pt x="1898" y="3395"/>
                </a:lnTo>
                <a:lnTo>
                  <a:pt x="1871" y="3430"/>
                </a:lnTo>
                <a:lnTo>
                  <a:pt x="1841" y="3461"/>
                </a:lnTo>
                <a:lnTo>
                  <a:pt x="1806" y="3487"/>
                </a:lnTo>
                <a:lnTo>
                  <a:pt x="1769" y="3508"/>
                </a:lnTo>
                <a:lnTo>
                  <a:pt x="1727" y="3523"/>
                </a:lnTo>
                <a:lnTo>
                  <a:pt x="1683" y="3533"/>
                </a:lnTo>
                <a:lnTo>
                  <a:pt x="1637" y="3537"/>
                </a:lnTo>
                <a:lnTo>
                  <a:pt x="1592" y="3533"/>
                </a:lnTo>
                <a:lnTo>
                  <a:pt x="1548" y="3523"/>
                </a:lnTo>
                <a:lnTo>
                  <a:pt x="1507" y="3508"/>
                </a:lnTo>
                <a:lnTo>
                  <a:pt x="1468" y="3487"/>
                </a:lnTo>
                <a:lnTo>
                  <a:pt x="1433" y="3461"/>
                </a:lnTo>
                <a:lnTo>
                  <a:pt x="1403" y="3430"/>
                </a:lnTo>
                <a:lnTo>
                  <a:pt x="1377" y="3395"/>
                </a:lnTo>
                <a:lnTo>
                  <a:pt x="1356" y="3357"/>
                </a:lnTo>
                <a:lnTo>
                  <a:pt x="1340" y="3316"/>
                </a:lnTo>
                <a:lnTo>
                  <a:pt x="1330" y="3273"/>
                </a:lnTo>
                <a:lnTo>
                  <a:pt x="1327" y="3227"/>
                </a:lnTo>
                <a:lnTo>
                  <a:pt x="1330" y="3180"/>
                </a:lnTo>
                <a:lnTo>
                  <a:pt x="1340" y="3137"/>
                </a:lnTo>
                <a:lnTo>
                  <a:pt x="1356" y="3096"/>
                </a:lnTo>
                <a:lnTo>
                  <a:pt x="1377" y="3058"/>
                </a:lnTo>
                <a:lnTo>
                  <a:pt x="1403" y="3024"/>
                </a:lnTo>
                <a:lnTo>
                  <a:pt x="1433" y="2992"/>
                </a:lnTo>
                <a:lnTo>
                  <a:pt x="1468" y="2967"/>
                </a:lnTo>
                <a:lnTo>
                  <a:pt x="1507" y="2946"/>
                </a:lnTo>
                <a:lnTo>
                  <a:pt x="1548" y="2930"/>
                </a:lnTo>
                <a:lnTo>
                  <a:pt x="1592" y="2920"/>
                </a:lnTo>
                <a:lnTo>
                  <a:pt x="1637" y="2917"/>
                </a:lnTo>
                <a:close/>
                <a:moveTo>
                  <a:pt x="660" y="2540"/>
                </a:moveTo>
                <a:lnTo>
                  <a:pt x="701" y="2544"/>
                </a:lnTo>
                <a:lnTo>
                  <a:pt x="740" y="2553"/>
                </a:lnTo>
                <a:lnTo>
                  <a:pt x="778" y="2567"/>
                </a:lnTo>
                <a:lnTo>
                  <a:pt x="812" y="2586"/>
                </a:lnTo>
                <a:lnTo>
                  <a:pt x="844" y="2609"/>
                </a:lnTo>
                <a:lnTo>
                  <a:pt x="871" y="2637"/>
                </a:lnTo>
                <a:lnTo>
                  <a:pt x="895" y="2668"/>
                </a:lnTo>
                <a:lnTo>
                  <a:pt x="915" y="2703"/>
                </a:lnTo>
                <a:lnTo>
                  <a:pt x="928" y="2741"/>
                </a:lnTo>
                <a:lnTo>
                  <a:pt x="937" y="2780"/>
                </a:lnTo>
                <a:lnTo>
                  <a:pt x="940" y="2822"/>
                </a:lnTo>
                <a:lnTo>
                  <a:pt x="937" y="2863"/>
                </a:lnTo>
                <a:lnTo>
                  <a:pt x="928" y="2903"/>
                </a:lnTo>
                <a:lnTo>
                  <a:pt x="915" y="2940"/>
                </a:lnTo>
                <a:lnTo>
                  <a:pt x="895" y="2975"/>
                </a:lnTo>
                <a:lnTo>
                  <a:pt x="871" y="3006"/>
                </a:lnTo>
                <a:lnTo>
                  <a:pt x="844" y="3034"/>
                </a:lnTo>
                <a:lnTo>
                  <a:pt x="812" y="3058"/>
                </a:lnTo>
                <a:lnTo>
                  <a:pt x="778" y="3077"/>
                </a:lnTo>
                <a:lnTo>
                  <a:pt x="740" y="3090"/>
                </a:lnTo>
                <a:lnTo>
                  <a:pt x="701" y="3099"/>
                </a:lnTo>
                <a:lnTo>
                  <a:pt x="660" y="3103"/>
                </a:lnTo>
                <a:lnTo>
                  <a:pt x="618" y="3099"/>
                </a:lnTo>
                <a:lnTo>
                  <a:pt x="579" y="3090"/>
                </a:lnTo>
                <a:lnTo>
                  <a:pt x="541" y="3077"/>
                </a:lnTo>
                <a:lnTo>
                  <a:pt x="506" y="3058"/>
                </a:lnTo>
                <a:lnTo>
                  <a:pt x="475" y="3034"/>
                </a:lnTo>
                <a:lnTo>
                  <a:pt x="447" y="3006"/>
                </a:lnTo>
                <a:lnTo>
                  <a:pt x="424" y="2975"/>
                </a:lnTo>
                <a:lnTo>
                  <a:pt x="404" y="2940"/>
                </a:lnTo>
                <a:lnTo>
                  <a:pt x="391" y="2903"/>
                </a:lnTo>
                <a:lnTo>
                  <a:pt x="382" y="2863"/>
                </a:lnTo>
                <a:lnTo>
                  <a:pt x="378" y="2822"/>
                </a:lnTo>
                <a:lnTo>
                  <a:pt x="382" y="2780"/>
                </a:lnTo>
                <a:lnTo>
                  <a:pt x="391" y="2741"/>
                </a:lnTo>
                <a:lnTo>
                  <a:pt x="404" y="2703"/>
                </a:lnTo>
                <a:lnTo>
                  <a:pt x="424" y="2668"/>
                </a:lnTo>
                <a:lnTo>
                  <a:pt x="447" y="2637"/>
                </a:lnTo>
                <a:lnTo>
                  <a:pt x="475" y="2609"/>
                </a:lnTo>
                <a:lnTo>
                  <a:pt x="506" y="2586"/>
                </a:lnTo>
                <a:lnTo>
                  <a:pt x="541" y="2567"/>
                </a:lnTo>
                <a:lnTo>
                  <a:pt x="579" y="2553"/>
                </a:lnTo>
                <a:lnTo>
                  <a:pt x="618" y="2544"/>
                </a:lnTo>
                <a:lnTo>
                  <a:pt x="660" y="2540"/>
                </a:lnTo>
                <a:close/>
                <a:moveTo>
                  <a:pt x="2614" y="2479"/>
                </a:moveTo>
                <a:lnTo>
                  <a:pt x="2661" y="2483"/>
                </a:lnTo>
                <a:lnTo>
                  <a:pt x="2706" y="2491"/>
                </a:lnTo>
                <a:lnTo>
                  <a:pt x="2748" y="2506"/>
                </a:lnTo>
                <a:lnTo>
                  <a:pt x="2788" y="2526"/>
                </a:lnTo>
                <a:lnTo>
                  <a:pt x="2824" y="2550"/>
                </a:lnTo>
                <a:lnTo>
                  <a:pt x="2857" y="2579"/>
                </a:lnTo>
                <a:lnTo>
                  <a:pt x="2886" y="2613"/>
                </a:lnTo>
                <a:lnTo>
                  <a:pt x="2910" y="2648"/>
                </a:lnTo>
                <a:lnTo>
                  <a:pt x="2931" y="2688"/>
                </a:lnTo>
                <a:lnTo>
                  <a:pt x="2945" y="2731"/>
                </a:lnTo>
                <a:lnTo>
                  <a:pt x="2954" y="2775"/>
                </a:lnTo>
                <a:lnTo>
                  <a:pt x="2957" y="2822"/>
                </a:lnTo>
                <a:lnTo>
                  <a:pt x="2954" y="2868"/>
                </a:lnTo>
                <a:lnTo>
                  <a:pt x="2945" y="2913"/>
                </a:lnTo>
                <a:lnTo>
                  <a:pt x="2931" y="2956"/>
                </a:lnTo>
                <a:lnTo>
                  <a:pt x="2910" y="2995"/>
                </a:lnTo>
                <a:lnTo>
                  <a:pt x="2886" y="3031"/>
                </a:lnTo>
                <a:lnTo>
                  <a:pt x="2857" y="3064"/>
                </a:lnTo>
                <a:lnTo>
                  <a:pt x="2824" y="3093"/>
                </a:lnTo>
                <a:lnTo>
                  <a:pt x="2788" y="3117"/>
                </a:lnTo>
                <a:lnTo>
                  <a:pt x="2748" y="3137"/>
                </a:lnTo>
                <a:lnTo>
                  <a:pt x="2706" y="3153"/>
                </a:lnTo>
                <a:lnTo>
                  <a:pt x="2661" y="3162"/>
                </a:lnTo>
                <a:lnTo>
                  <a:pt x="2614" y="3165"/>
                </a:lnTo>
                <a:lnTo>
                  <a:pt x="2569" y="3162"/>
                </a:lnTo>
                <a:lnTo>
                  <a:pt x="2524" y="3153"/>
                </a:lnTo>
                <a:lnTo>
                  <a:pt x="2482" y="3137"/>
                </a:lnTo>
                <a:lnTo>
                  <a:pt x="2442" y="3117"/>
                </a:lnTo>
                <a:lnTo>
                  <a:pt x="2406" y="3093"/>
                </a:lnTo>
                <a:lnTo>
                  <a:pt x="2373" y="3064"/>
                </a:lnTo>
                <a:lnTo>
                  <a:pt x="2344" y="3031"/>
                </a:lnTo>
                <a:lnTo>
                  <a:pt x="2319" y="2995"/>
                </a:lnTo>
                <a:lnTo>
                  <a:pt x="2299" y="2956"/>
                </a:lnTo>
                <a:lnTo>
                  <a:pt x="2285" y="2913"/>
                </a:lnTo>
                <a:lnTo>
                  <a:pt x="2276" y="2868"/>
                </a:lnTo>
                <a:lnTo>
                  <a:pt x="2273" y="2822"/>
                </a:lnTo>
                <a:lnTo>
                  <a:pt x="2276" y="2775"/>
                </a:lnTo>
                <a:lnTo>
                  <a:pt x="2285" y="2731"/>
                </a:lnTo>
                <a:lnTo>
                  <a:pt x="2299" y="2688"/>
                </a:lnTo>
                <a:lnTo>
                  <a:pt x="2319" y="2648"/>
                </a:lnTo>
                <a:lnTo>
                  <a:pt x="2344" y="2613"/>
                </a:lnTo>
                <a:lnTo>
                  <a:pt x="2373" y="2579"/>
                </a:lnTo>
                <a:lnTo>
                  <a:pt x="2406" y="2550"/>
                </a:lnTo>
                <a:lnTo>
                  <a:pt x="2442" y="2526"/>
                </a:lnTo>
                <a:lnTo>
                  <a:pt x="2482" y="2506"/>
                </a:lnTo>
                <a:lnTo>
                  <a:pt x="2524" y="2491"/>
                </a:lnTo>
                <a:lnTo>
                  <a:pt x="2569" y="2483"/>
                </a:lnTo>
                <a:lnTo>
                  <a:pt x="2614" y="2479"/>
                </a:lnTo>
                <a:close/>
                <a:moveTo>
                  <a:pt x="255" y="1590"/>
                </a:moveTo>
                <a:lnTo>
                  <a:pt x="296" y="1593"/>
                </a:lnTo>
                <a:lnTo>
                  <a:pt x="335" y="1602"/>
                </a:lnTo>
                <a:lnTo>
                  <a:pt x="372" y="1618"/>
                </a:lnTo>
                <a:lnTo>
                  <a:pt x="405" y="1639"/>
                </a:lnTo>
                <a:lnTo>
                  <a:pt x="434" y="1664"/>
                </a:lnTo>
                <a:lnTo>
                  <a:pt x="460" y="1693"/>
                </a:lnTo>
                <a:lnTo>
                  <a:pt x="481" y="1727"/>
                </a:lnTo>
                <a:lnTo>
                  <a:pt x="496" y="1764"/>
                </a:lnTo>
                <a:lnTo>
                  <a:pt x="505" y="1802"/>
                </a:lnTo>
                <a:lnTo>
                  <a:pt x="509" y="1844"/>
                </a:lnTo>
                <a:lnTo>
                  <a:pt x="505" y="1885"/>
                </a:lnTo>
                <a:lnTo>
                  <a:pt x="496" y="1925"/>
                </a:lnTo>
                <a:lnTo>
                  <a:pt x="481" y="1961"/>
                </a:lnTo>
                <a:lnTo>
                  <a:pt x="460" y="1994"/>
                </a:lnTo>
                <a:lnTo>
                  <a:pt x="434" y="2024"/>
                </a:lnTo>
                <a:lnTo>
                  <a:pt x="405" y="2050"/>
                </a:lnTo>
                <a:lnTo>
                  <a:pt x="372" y="2070"/>
                </a:lnTo>
                <a:lnTo>
                  <a:pt x="335" y="2085"/>
                </a:lnTo>
                <a:lnTo>
                  <a:pt x="296" y="2095"/>
                </a:lnTo>
                <a:lnTo>
                  <a:pt x="255" y="2099"/>
                </a:lnTo>
                <a:lnTo>
                  <a:pt x="212" y="2095"/>
                </a:lnTo>
                <a:lnTo>
                  <a:pt x="174" y="2085"/>
                </a:lnTo>
                <a:lnTo>
                  <a:pt x="138" y="2070"/>
                </a:lnTo>
                <a:lnTo>
                  <a:pt x="105" y="2050"/>
                </a:lnTo>
                <a:lnTo>
                  <a:pt x="74" y="2024"/>
                </a:lnTo>
                <a:lnTo>
                  <a:pt x="49" y="1994"/>
                </a:lnTo>
                <a:lnTo>
                  <a:pt x="29" y="1961"/>
                </a:lnTo>
                <a:lnTo>
                  <a:pt x="13" y="1925"/>
                </a:lnTo>
                <a:lnTo>
                  <a:pt x="3" y="1885"/>
                </a:lnTo>
                <a:lnTo>
                  <a:pt x="0" y="1844"/>
                </a:lnTo>
                <a:lnTo>
                  <a:pt x="0" y="1844"/>
                </a:lnTo>
                <a:lnTo>
                  <a:pt x="3" y="1802"/>
                </a:lnTo>
                <a:lnTo>
                  <a:pt x="13" y="1764"/>
                </a:lnTo>
                <a:lnTo>
                  <a:pt x="29" y="1727"/>
                </a:lnTo>
                <a:lnTo>
                  <a:pt x="49" y="1693"/>
                </a:lnTo>
                <a:lnTo>
                  <a:pt x="74" y="1664"/>
                </a:lnTo>
                <a:lnTo>
                  <a:pt x="105" y="1639"/>
                </a:lnTo>
                <a:lnTo>
                  <a:pt x="138" y="1618"/>
                </a:lnTo>
                <a:lnTo>
                  <a:pt x="174" y="1602"/>
                </a:lnTo>
                <a:lnTo>
                  <a:pt x="212" y="1593"/>
                </a:lnTo>
                <a:lnTo>
                  <a:pt x="255" y="1590"/>
                </a:lnTo>
                <a:close/>
                <a:moveTo>
                  <a:pt x="3020" y="1465"/>
                </a:moveTo>
                <a:lnTo>
                  <a:pt x="3072" y="1469"/>
                </a:lnTo>
                <a:lnTo>
                  <a:pt x="3121" y="1479"/>
                </a:lnTo>
                <a:lnTo>
                  <a:pt x="3168" y="1495"/>
                </a:lnTo>
                <a:lnTo>
                  <a:pt x="3211" y="1518"/>
                </a:lnTo>
                <a:lnTo>
                  <a:pt x="3251" y="1544"/>
                </a:lnTo>
                <a:lnTo>
                  <a:pt x="3288" y="1577"/>
                </a:lnTo>
                <a:lnTo>
                  <a:pt x="3319" y="1613"/>
                </a:lnTo>
                <a:lnTo>
                  <a:pt x="3347" y="1653"/>
                </a:lnTo>
                <a:lnTo>
                  <a:pt x="3368" y="1697"/>
                </a:lnTo>
                <a:lnTo>
                  <a:pt x="3385" y="1744"/>
                </a:lnTo>
                <a:lnTo>
                  <a:pt x="3395" y="1792"/>
                </a:lnTo>
                <a:lnTo>
                  <a:pt x="3398" y="1844"/>
                </a:lnTo>
                <a:lnTo>
                  <a:pt x="3395" y="1895"/>
                </a:lnTo>
                <a:lnTo>
                  <a:pt x="3385" y="1945"/>
                </a:lnTo>
                <a:lnTo>
                  <a:pt x="3368" y="1992"/>
                </a:lnTo>
                <a:lnTo>
                  <a:pt x="3347" y="2035"/>
                </a:lnTo>
                <a:lnTo>
                  <a:pt x="3319" y="2075"/>
                </a:lnTo>
                <a:lnTo>
                  <a:pt x="3288" y="2112"/>
                </a:lnTo>
                <a:lnTo>
                  <a:pt x="3251" y="2143"/>
                </a:lnTo>
                <a:lnTo>
                  <a:pt x="3211" y="2171"/>
                </a:lnTo>
                <a:lnTo>
                  <a:pt x="3168" y="2192"/>
                </a:lnTo>
                <a:lnTo>
                  <a:pt x="3121" y="2209"/>
                </a:lnTo>
                <a:lnTo>
                  <a:pt x="3072" y="2219"/>
                </a:lnTo>
                <a:lnTo>
                  <a:pt x="3020" y="2222"/>
                </a:lnTo>
                <a:lnTo>
                  <a:pt x="2968" y="2219"/>
                </a:lnTo>
                <a:lnTo>
                  <a:pt x="2919" y="2209"/>
                </a:lnTo>
                <a:lnTo>
                  <a:pt x="2873" y="2192"/>
                </a:lnTo>
                <a:lnTo>
                  <a:pt x="2829" y="2171"/>
                </a:lnTo>
                <a:lnTo>
                  <a:pt x="2789" y="2143"/>
                </a:lnTo>
                <a:lnTo>
                  <a:pt x="2752" y="2112"/>
                </a:lnTo>
                <a:lnTo>
                  <a:pt x="2720" y="2075"/>
                </a:lnTo>
                <a:lnTo>
                  <a:pt x="2693" y="2035"/>
                </a:lnTo>
                <a:lnTo>
                  <a:pt x="2671" y="1992"/>
                </a:lnTo>
                <a:lnTo>
                  <a:pt x="2656" y="1945"/>
                </a:lnTo>
                <a:lnTo>
                  <a:pt x="2646" y="1895"/>
                </a:lnTo>
                <a:lnTo>
                  <a:pt x="2642" y="1844"/>
                </a:lnTo>
                <a:lnTo>
                  <a:pt x="2646" y="1792"/>
                </a:lnTo>
                <a:lnTo>
                  <a:pt x="2656" y="1744"/>
                </a:lnTo>
                <a:lnTo>
                  <a:pt x="2671" y="1697"/>
                </a:lnTo>
                <a:lnTo>
                  <a:pt x="2693" y="1653"/>
                </a:lnTo>
                <a:lnTo>
                  <a:pt x="2720" y="1613"/>
                </a:lnTo>
                <a:lnTo>
                  <a:pt x="2752" y="1577"/>
                </a:lnTo>
                <a:lnTo>
                  <a:pt x="2789" y="1544"/>
                </a:lnTo>
                <a:lnTo>
                  <a:pt x="2829" y="1518"/>
                </a:lnTo>
                <a:lnTo>
                  <a:pt x="2873" y="1495"/>
                </a:lnTo>
                <a:lnTo>
                  <a:pt x="2919" y="1479"/>
                </a:lnTo>
                <a:lnTo>
                  <a:pt x="2968" y="1469"/>
                </a:lnTo>
                <a:lnTo>
                  <a:pt x="3020" y="1465"/>
                </a:lnTo>
                <a:close/>
                <a:moveTo>
                  <a:pt x="660" y="636"/>
                </a:moveTo>
                <a:lnTo>
                  <a:pt x="697" y="638"/>
                </a:lnTo>
                <a:lnTo>
                  <a:pt x="732" y="647"/>
                </a:lnTo>
                <a:lnTo>
                  <a:pt x="766" y="662"/>
                </a:lnTo>
                <a:lnTo>
                  <a:pt x="796" y="681"/>
                </a:lnTo>
                <a:lnTo>
                  <a:pt x="822" y="703"/>
                </a:lnTo>
                <a:lnTo>
                  <a:pt x="846" y="731"/>
                </a:lnTo>
                <a:lnTo>
                  <a:pt x="864" y="761"/>
                </a:lnTo>
                <a:lnTo>
                  <a:pt x="878" y="793"/>
                </a:lnTo>
                <a:lnTo>
                  <a:pt x="887" y="829"/>
                </a:lnTo>
                <a:lnTo>
                  <a:pt x="889" y="866"/>
                </a:lnTo>
                <a:lnTo>
                  <a:pt x="887" y="903"/>
                </a:lnTo>
                <a:lnTo>
                  <a:pt x="878" y="939"/>
                </a:lnTo>
                <a:lnTo>
                  <a:pt x="864" y="972"/>
                </a:lnTo>
                <a:lnTo>
                  <a:pt x="846" y="1002"/>
                </a:lnTo>
                <a:lnTo>
                  <a:pt x="822" y="1029"/>
                </a:lnTo>
                <a:lnTo>
                  <a:pt x="796" y="1052"/>
                </a:lnTo>
                <a:lnTo>
                  <a:pt x="766" y="1071"/>
                </a:lnTo>
                <a:lnTo>
                  <a:pt x="732" y="1085"/>
                </a:lnTo>
                <a:lnTo>
                  <a:pt x="697" y="1093"/>
                </a:lnTo>
                <a:lnTo>
                  <a:pt x="660" y="1097"/>
                </a:lnTo>
                <a:lnTo>
                  <a:pt x="622" y="1093"/>
                </a:lnTo>
                <a:lnTo>
                  <a:pt x="586" y="1085"/>
                </a:lnTo>
                <a:lnTo>
                  <a:pt x="553" y="1071"/>
                </a:lnTo>
                <a:lnTo>
                  <a:pt x="523" y="1052"/>
                </a:lnTo>
                <a:lnTo>
                  <a:pt x="496" y="1029"/>
                </a:lnTo>
                <a:lnTo>
                  <a:pt x="473" y="1002"/>
                </a:lnTo>
                <a:lnTo>
                  <a:pt x="455" y="972"/>
                </a:lnTo>
                <a:lnTo>
                  <a:pt x="441" y="939"/>
                </a:lnTo>
                <a:lnTo>
                  <a:pt x="432" y="903"/>
                </a:lnTo>
                <a:lnTo>
                  <a:pt x="430" y="866"/>
                </a:lnTo>
                <a:lnTo>
                  <a:pt x="432" y="829"/>
                </a:lnTo>
                <a:lnTo>
                  <a:pt x="441" y="793"/>
                </a:lnTo>
                <a:lnTo>
                  <a:pt x="455" y="761"/>
                </a:lnTo>
                <a:lnTo>
                  <a:pt x="473" y="731"/>
                </a:lnTo>
                <a:lnTo>
                  <a:pt x="496" y="703"/>
                </a:lnTo>
                <a:lnTo>
                  <a:pt x="523" y="681"/>
                </a:lnTo>
                <a:lnTo>
                  <a:pt x="553" y="662"/>
                </a:lnTo>
                <a:lnTo>
                  <a:pt x="586" y="647"/>
                </a:lnTo>
                <a:lnTo>
                  <a:pt x="622" y="638"/>
                </a:lnTo>
                <a:lnTo>
                  <a:pt x="660" y="636"/>
                </a:lnTo>
                <a:close/>
                <a:moveTo>
                  <a:pt x="2614" y="449"/>
                </a:moveTo>
                <a:lnTo>
                  <a:pt x="2668" y="452"/>
                </a:lnTo>
                <a:lnTo>
                  <a:pt x="2718" y="461"/>
                </a:lnTo>
                <a:lnTo>
                  <a:pt x="2766" y="477"/>
                </a:lnTo>
                <a:lnTo>
                  <a:pt x="2811" y="498"/>
                </a:lnTo>
                <a:lnTo>
                  <a:pt x="2854" y="524"/>
                </a:lnTo>
                <a:lnTo>
                  <a:pt x="2893" y="554"/>
                </a:lnTo>
                <a:lnTo>
                  <a:pt x="2927" y="589"/>
                </a:lnTo>
                <a:lnTo>
                  <a:pt x="2957" y="628"/>
                </a:lnTo>
                <a:lnTo>
                  <a:pt x="2984" y="669"/>
                </a:lnTo>
                <a:lnTo>
                  <a:pt x="3004" y="715"/>
                </a:lnTo>
                <a:lnTo>
                  <a:pt x="3020" y="763"/>
                </a:lnTo>
                <a:lnTo>
                  <a:pt x="3030" y="814"/>
                </a:lnTo>
                <a:lnTo>
                  <a:pt x="3032" y="866"/>
                </a:lnTo>
                <a:lnTo>
                  <a:pt x="3030" y="919"/>
                </a:lnTo>
                <a:lnTo>
                  <a:pt x="3020" y="969"/>
                </a:lnTo>
                <a:lnTo>
                  <a:pt x="3004" y="1017"/>
                </a:lnTo>
                <a:lnTo>
                  <a:pt x="2984" y="1062"/>
                </a:lnTo>
                <a:lnTo>
                  <a:pt x="2957" y="1105"/>
                </a:lnTo>
                <a:lnTo>
                  <a:pt x="2927" y="1144"/>
                </a:lnTo>
                <a:lnTo>
                  <a:pt x="2893" y="1178"/>
                </a:lnTo>
                <a:lnTo>
                  <a:pt x="2854" y="1209"/>
                </a:lnTo>
                <a:lnTo>
                  <a:pt x="2811" y="1235"/>
                </a:lnTo>
                <a:lnTo>
                  <a:pt x="2766" y="1256"/>
                </a:lnTo>
                <a:lnTo>
                  <a:pt x="2718" y="1270"/>
                </a:lnTo>
                <a:lnTo>
                  <a:pt x="2668" y="1280"/>
                </a:lnTo>
                <a:lnTo>
                  <a:pt x="2614" y="1284"/>
                </a:lnTo>
                <a:lnTo>
                  <a:pt x="2562" y="1280"/>
                </a:lnTo>
                <a:lnTo>
                  <a:pt x="2512" y="1270"/>
                </a:lnTo>
                <a:lnTo>
                  <a:pt x="2464" y="1256"/>
                </a:lnTo>
                <a:lnTo>
                  <a:pt x="2419" y="1235"/>
                </a:lnTo>
                <a:lnTo>
                  <a:pt x="2376" y="1209"/>
                </a:lnTo>
                <a:lnTo>
                  <a:pt x="2337" y="1178"/>
                </a:lnTo>
                <a:lnTo>
                  <a:pt x="2303" y="1144"/>
                </a:lnTo>
                <a:lnTo>
                  <a:pt x="2273" y="1105"/>
                </a:lnTo>
                <a:lnTo>
                  <a:pt x="2246" y="1062"/>
                </a:lnTo>
                <a:lnTo>
                  <a:pt x="2226" y="1017"/>
                </a:lnTo>
                <a:lnTo>
                  <a:pt x="2210" y="969"/>
                </a:lnTo>
                <a:lnTo>
                  <a:pt x="2200" y="919"/>
                </a:lnTo>
                <a:lnTo>
                  <a:pt x="2197" y="866"/>
                </a:lnTo>
                <a:lnTo>
                  <a:pt x="2200" y="814"/>
                </a:lnTo>
                <a:lnTo>
                  <a:pt x="2210" y="763"/>
                </a:lnTo>
                <a:lnTo>
                  <a:pt x="2226" y="715"/>
                </a:lnTo>
                <a:lnTo>
                  <a:pt x="2246" y="669"/>
                </a:lnTo>
                <a:lnTo>
                  <a:pt x="2273" y="628"/>
                </a:lnTo>
                <a:lnTo>
                  <a:pt x="2303" y="589"/>
                </a:lnTo>
                <a:lnTo>
                  <a:pt x="2337" y="554"/>
                </a:lnTo>
                <a:lnTo>
                  <a:pt x="2376" y="524"/>
                </a:lnTo>
                <a:lnTo>
                  <a:pt x="2419" y="498"/>
                </a:lnTo>
                <a:lnTo>
                  <a:pt x="2464" y="477"/>
                </a:lnTo>
                <a:lnTo>
                  <a:pt x="2512" y="461"/>
                </a:lnTo>
                <a:lnTo>
                  <a:pt x="2562" y="452"/>
                </a:lnTo>
                <a:lnTo>
                  <a:pt x="2614" y="449"/>
                </a:lnTo>
                <a:close/>
                <a:moveTo>
                  <a:pt x="1637" y="0"/>
                </a:moveTo>
                <a:lnTo>
                  <a:pt x="1691" y="4"/>
                </a:lnTo>
                <a:lnTo>
                  <a:pt x="1743" y="13"/>
                </a:lnTo>
                <a:lnTo>
                  <a:pt x="1793" y="27"/>
                </a:lnTo>
                <a:lnTo>
                  <a:pt x="1840" y="47"/>
                </a:lnTo>
                <a:lnTo>
                  <a:pt x="1884" y="72"/>
                </a:lnTo>
                <a:lnTo>
                  <a:pt x="1925" y="102"/>
                </a:lnTo>
                <a:lnTo>
                  <a:pt x="1963" y="135"/>
                </a:lnTo>
                <a:lnTo>
                  <a:pt x="1997" y="173"/>
                </a:lnTo>
                <a:lnTo>
                  <a:pt x="2027" y="214"/>
                </a:lnTo>
                <a:lnTo>
                  <a:pt x="2051" y="259"/>
                </a:lnTo>
                <a:lnTo>
                  <a:pt x="2071" y="305"/>
                </a:lnTo>
                <a:lnTo>
                  <a:pt x="2086" y="356"/>
                </a:lnTo>
                <a:lnTo>
                  <a:pt x="2095" y="408"/>
                </a:lnTo>
                <a:lnTo>
                  <a:pt x="2098" y="461"/>
                </a:lnTo>
                <a:lnTo>
                  <a:pt x="2095" y="515"/>
                </a:lnTo>
                <a:lnTo>
                  <a:pt x="2086" y="567"/>
                </a:lnTo>
                <a:lnTo>
                  <a:pt x="2071" y="616"/>
                </a:lnTo>
                <a:lnTo>
                  <a:pt x="2051" y="664"/>
                </a:lnTo>
                <a:lnTo>
                  <a:pt x="2027" y="708"/>
                </a:lnTo>
                <a:lnTo>
                  <a:pt x="1997" y="750"/>
                </a:lnTo>
                <a:lnTo>
                  <a:pt x="1963" y="787"/>
                </a:lnTo>
                <a:lnTo>
                  <a:pt x="1925" y="821"/>
                </a:lnTo>
                <a:lnTo>
                  <a:pt x="1884" y="851"/>
                </a:lnTo>
                <a:lnTo>
                  <a:pt x="1840" y="875"/>
                </a:lnTo>
                <a:lnTo>
                  <a:pt x="1793" y="895"/>
                </a:lnTo>
                <a:lnTo>
                  <a:pt x="1743" y="910"/>
                </a:lnTo>
                <a:lnTo>
                  <a:pt x="1691" y="919"/>
                </a:lnTo>
                <a:lnTo>
                  <a:pt x="1637" y="922"/>
                </a:lnTo>
                <a:lnTo>
                  <a:pt x="1584" y="919"/>
                </a:lnTo>
                <a:lnTo>
                  <a:pt x="1531" y="910"/>
                </a:lnTo>
                <a:lnTo>
                  <a:pt x="1481" y="895"/>
                </a:lnTo>
                <a:lnTo>
                  <a:pt x="1435" y="875"/>
                </a:lnTo>
                <a:lnTo>
                  <a:pt x="1390" y="851"/>
                </a:lnTo>
                <a:lnTo>
                  <a:pt x="1349" y="821"/>
                </a:lnTo>
                <a:lnTo>
                  <a:pt x="1311" y="787"/>
                </a:lnTo>
                <a:lnTo>
                  <a:pt x="1278" y="750"/>
                </a:lnTo>
                <a:lnTo>
                  <a:pt x="1248" y="708"/>
                </a:lnTo>
                <a:lnTo>
                  <a:pt x="1223" y="664"/>
                </a:lnTo>
                <a:lnTo>
                  <a:pt x="1203" y="616"/>
                </a:lnTo>
                <a:lnTo>
                  <a:pt x="1189" y="567"/>
                </a:lnTo>
                <a:lnTo>
                  <a:pt x="1180" y="515"/>
                </a:lnTo>
                <a:lnTo>
                  <a:pt x="1176" y="461"/>
                </a:lnTo>
                <a:lnTo>
                  <a:pt x="1180" y="408"/>
                </a:lnTo>
                <a:lnTo>
                  <a:pt x="1189" y="356"/>
                </a:lnTo>
                <a:lnTo>
                  <a:pt x="1203" y="305"/>
                </a:lnTo>
                <a:lnTo>
                  <a:pt x="1223" y="259"/>
                </a:lnTo>
                <a:lnTo>
                  <a:pt x="1248" y="214"/>
                </a:lnTo>
                <a:lnTo>
                  <a:pt x="1278" y="173"/>
                </a:lnTo>
                <a:lnTo>
                  <a:pt x="1311" y="135"/>
                </a:lnTo>
                <a:lnTo>
                  <a:pt x="1349" y="102"/>
                </a:lnTo>
                <a:lnTo>
                  <a:pt x="1390" y="72"/>
                </a:lnTo>
                <a:lnTo>
                  <a:pt x="1435" y="47"/>
                </a:lnTo>
                <a:lnTo>
                  <a:pt x="1481" y="27"/>
                </a:lnTo>
                <a:lnTo>
                  <a:pt x="1531" y="13"/>
                </a:lnTo>
                <a:lnTo>
                  <a:pt x="1584" y="4"/>
                </a:lnTo>
                <a:lnTo>
                  <a:pt x="16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381"/>
          <p:cNvSpPr>
            <a:spLocks noEditPoints="1"/>
          </p:cNvSpPr>
          <p:nvPr/>
        </p:nvSpPr>
        <p:spPr bwMode="auto">
          <a:xfrm>
            <a:off x="11107395" y="1415187"/>
            <a:ext cx="469931" cy="474536"/>
          </a:xfrm>
          <a:custGeom>
            <a:avLst/>
            <a:gdLst>
              <a:gd name="T0" fmla="*/ 425 w 3262"/>
              <a:gd name="T1" fmla="*/ 1361 h 3292"/>
              <a:gd name="T2" fmla="*/ 548 w 3262"/>
              <a:gd name="T3" fmla="*/ 1457 h 3292"/>
              <a:gd name="T4" fmla="*/ 609 w 3262"/>
              <a:gd name="T5" fmla="*/ 1603 h 3292"/>
              <a:gd name="T6" fmla="*/ 638 w 3262"/>
              <a:gd name="T7" fmla="*/ 1936 h 3292"/>
              <a:gd name="T8" fmla="*/ 752 w 3262"/>
              <a:gd name="T9" fmla="*/ 2291 h 3292"/>
              <a:gd name="T10" fmla="*/ 942 w 3262"/>
              <a:gd name="T11" fmla="*/ 2597 h 3292"/>
              <a:gd name="T12" fmla="*/ 1196 w 3262"/>
              <a:gd name="T13" fmla="*/ 2840 h 3292"/>
              <a:gd name="T14" fmla="*/ 1502 w 3262"/>
              <a:gd name="T15" fmla="*/ 3007 h 3292"/>
              <a:gd name="T16" fmla="*/ 1846 w 3262"/>
              <a:gd name="T17" fmla="*/ 3082 h 3292"/>
              <a:gd name="T18" fmla="*/ 2200 w 3262"/>
              <a:gd name="T19" fmla="*/ 3058 h 3292"/>
              <a:gd name="T20" fmla="*/ 2522 w 3262"/>
              <a:gd name="T21" fmla="*/ 2939 h 3292"/>
              <a:gd name="T22" fmla="*/ 2800 w 3262"/>
              <a:gd name="T23" fmla="*/ 2738 h 3292"/>
              <a:gd name="T24" fmla="*/ 3023 w 3262"/>
              <a:gd name="T25" fmla="*/ 2470 h 3292"/>
              <a:gd name="T26" fmla="*/ 3180 w 3262"/>
              <a:gd name="T27" fmla="*/ 2146 h 3292"/>
              <a:gd name="T28" fmla="*/ 3256 w 3262"/>
              <a:gd name="T29" fmla="*/ 1781 h 3292"/>
              <a:gd name="T30" fmla="*/ 3227 w 3262"/>
              <a:gd name="T31" fmla="*/ 1985 h 3292"/>
              <a:gd name="T32" fmla="*/ 3103 w 3262"/>
              <a:gd name="T33" fmla="*/ 2355 h 3292"/>
              <a:gd name="T34" fmla="*/ 2900 w 3262"/>
              <a:gd name="T35" fmla="*/ 2681 h 3292"/>
              <a:gd name="T36" fmla="*/ 2628 w 3262"/>
              <a:gd name="T37" fmla="*/ 2948 h 3292"/>
              <a:gd name="T38" fmla="*/ 2302 w 3262"/>
              <a:gd name="T39" fmla="*/ 3146 h 3292"/>
              <a:gd name="T40" fmla="*/ 1931 w 3262"/>
              <a:gd name="T41" fmla="*/ 3264 h 3292"/>
              <a:gd name="T42" fmla="*/ 1528 w 3262"/>
              <a:gd name="T43" fmla="*/ 3289 h 3292"/>
              <a:gd name="T44" fmla="*/ 1135 w 3262"/>
              <a:gd name="T45" fmla="*/ 3213 h 3292"/>
              <a:gd name="T46" fmla="*/ 781 w 3262"/>
              <a:gd name="T47" fmla="*/ 3050 h 3292"/>
              <a:gd name="T48" fmla="*/ 478 w 3262"/>
              <a:gd name="T49" fmla="*/ 2810 h 3292"/>
              <a:gd name="T50" fmla="*/ 239 w 3262"/>
              <a:gd name="T51" fmla="*/ 2504 h 3292"/>
              <a:gd name="T52" fmla="*/ 77 w 3262"/>
              <a:gd name="T53" fmla="*/ 2147 h 3292"/>
              <a:gd name="T54" fmla="*/ 3 w 3262"/>
              <a:gd name="T55" fmla="*/ 1750 h 3292"/>
              <a:gd name="T56" fmla="*/ 25 w 3262"/>
              <a:gd name="T57" fmla="*/ 1526 h 3292"/>
              <a:gd name="T58" fmla="*/ 119 w 3262"/>
              <a:gd name="T59" fmla="*/ 1401 h 3292"/>
              <a:gd name="T60" fmla="*/ 264 w 3262"/>
              <a:gd name="T61" fmla="*/ 1340 h 3292"/>
              <a:gd name="T62" fmla="*/ 1734 w 3262"/>
              <a:gd name="T63" fmla="*/ 3 h 3292"/>
              <a:gd name="T64" fmla="*/ 2128 w 3262"/>
              <a:gd name="T65" fmla="*/ 77 h 3292"/>
              <a:gd name="T66" fmla="*/ 2482 w 3262"/>
              <a:gd name="T67" fmla="*/ 241 h 3292"/>
              <a:gd name="T68" fmla="*/ 2784 w 3262"/>
              <a:gd name="T69" fmla="*/ 482 h 3292"/>
              <a:gd name="T70" fmla="*/ 3022 w 3262"/>
              <a:gd name="T71" fmla="*/ 787 h 3292"/>
              <a:gd name="T72" fmla="*/ 3185 w 3262"/>
              <a:gd name="T73" fmla="*/ 1144 h 3292"/>
              <a:gd name="T74" fmla="*/ 3259 w 3262"/>
              <a:gd name="T75" fmla="*/ 1541 h 3292"/>
              <a:gd name="T76" fmla="*/ 3238 w 3262"/>
              <a:gd name="T77" fmla="*/ 1766 h 3292"/>
              <a:gd name="T78" fmla="*/ 3143 w 3262"/>
              <a:gd name="T79" fmla="*/ 1890 h 3292"/>
              <a:gd name="T80" fmla="*/ 2998 w 3262"/>
              <a:gd name="T81" fmla="*/ 1951 h 3292"/>
              <a:gd name="T82" fmla="*/ 2837 w 3262"/>
              <a:gd name="T83" fmla="*/ 1930 h 3292"/>
              <a:gd name="T84" fmla="*/ 2714 w 3262"/>
              <a:gd name="T85" fmla="*/ 1834 h 3292"/>
              <a:gd name="T86" fmla="*/ 2653 w 3262"/>
              <a:gd name="T87" fmla="*/ 1687 h 3292"/>
              <a:gd name="T88" fmla="*/ 2623 w 3262"/>
              <a:gd name="T89" fmla="*/ 1356 h 3292"/>
              <a:gd name="T90" fmla="*/ 2510 w 3262"/>
              <a:gd name="T91" fmla="*/ 1000 h 3292"/>
              <a:gd name="T92" fmla="*/ 2321 w 3262"/>
              <a:gd name="T93" fmla="*/ 695 h 3292"/>
              <a:gd name="T94" fmla="*/ 2066 w 3262"/>
              <a:gd name="T95" fmla="*/ 451 h 3292"/>
              <a:gd name="T96" fmla="*/ 1761 w 3262"/>
              <a:gd name="T97" fmla="*/ 285 h 3292"/>
              <a:gd name="T98" fmla="*/ 1416 w 3262"/>
              <a:gd name="T99" fmla="*/ 208 h 3292"/>
              <a:gd name="T100" fmla="*/ 1062 w 3262"/>
              <a:gd name="T101" fmla="*/ 233 h 3292"/>
              <a:gd name="T102" fmla="*/ 741 w 3262"/>
              <a:gd name="T103" fmla="*/ 353 h 3292"/>
              <a:gd name="T104" fmla="*/ 461 w 3262"/>
              <a:gd name="T105" fmla="*/ 553 h 3292"/>
              <a:gd name="T106" fmla="*/ 238 w 3262"/>
              <a:gd name="T107" fmla="*/ 822 h 3292"/>
              <a:gd name="T108" fmla="*/ 83 w 3262"/>
              <a:gd name="T109" fmla="*/ 1145 h 3292"/>
              <a:gd name="T110" fmla="*/ 6 w 3262"/>
              <a:gd name="T111" fmla="*/ 1511 h 3292"/>
              <a:gd name="T112" fmla="*/ 35 w 3262"/>
              <a:gd name="T113" fmla="*/ 1306 h 3292"/>
              <a:gd name="T114" fmla="*/ 160 w 3262"/>
              <a:gd name="T115" fmla="*/ 935 h 3292"/>
              <a:gd name="T116" fmla="*/ 363 w 3262"/>
              <a:gd name="T117" fmla="*/ 611 h 3292"/>
              <a:gd name="T118" fmla="*/ 633 w 3262"/>
              <a:gd name="T119" fmla="*/ 344 h 3292"/>
              <a:gd name="T120" fmla="*/ 961 w 3262"/>
              <a:gd name="T121" fmla="*/ 144 h 3292"/>
              <a:gd name="T122" fmla="*/ 1331 w 3262"/>
              <a:gd name="T123" fmla="*/ 2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62" h="3292">
                <a:moveTo>
                  <a:pt x="306" y="1337"/>
                </a:moveTo>
                <a:lnTo>
                  <a:pt x="348" y="1340"/>
                </a:lnTo>
                <a:lnTo>
                  <a:pt x="388" y="1348"/>
                </a:lnTo>
                <a:lnTo>
                  <a:pt x="425" y="1361"/>
                </a:lnTo>
                <a:lnTo>
                  <a:pt x="460" y="1379"/>
                </a:lnTo>
                <a:lnTo>
                  <a:pt x="493" y="1401"/>
                </a:lnTo>
                <a:lnTo>
                  <a:pt x="522" y="1427"/>
                </a:lnTo>
                <a:lnTo>
                  <a:pt x="548" y="1457"/>
                </a:lnTo>
                <a:lnTo>
                  <a:pt x="570" y="1490"/>
                </a:lnTo>
                <a:lnTo>
                  <a:pt x="588" y="1526"/>
                </a:lnTo>
                <a:lnTo>
                  <a:pt x="601" y="1563"/>
                </a:lnTo>
                <a:lnTo>
                  <a:pt x="609" y="1603"/>
                </a:lnTo>
                <a:lnTo>
                  <a:pt x="612" y="1646"/>
                </a:lnTo>
                <a:lnTo>
                  <a:pt x="615" y="1744"/>
                </a:lnTo>
                <a:lnTo>
                  <a:pt x="624" y="1841"/>
                </a:lnTo>
                <a:lnTo>
                  <a:pt x="638" y="1936"/>
                </a:lnTo>
                <a:lnTo>
                  <a:pt x="659" y="2029"/>
                </a:lnTo>
                <a:lnTo>
                  <a:pt x="684" y="2119"/>
                </a:lnTo>
                <a:lnTo>
                  <a:pt x="716" y="2207"/>
                </a:lnTo>
                <a:lnTo>
                  <a:pt x="752" y="2291"/>
                </a:lnTo>
                <a:lnTo>
                  <a:pt x="793" y="2373"/>
                </a:lnTo>
                <a:lnTo>
                  <a:pt x="838" y="2451"/>
                </a:lnTo>
                <a:lnTo>
                  <a:pt x="888" y="2526"/>
                </a:lnTo>
                <a:lnTo>
                  <a:pt x="942" y="2597"/>
                </a:lnTo>
                <a:lnTo>
                  <a:pt x="1000" y="2664"/>
                </a:lnTo>
                <a:lnTo>
                  <a:pt x="1062" y="2727"/>
                </a:lnTo>
                <a:lnTo>
                  <a:pt x="1128" y="2786"/>
                </a:lnTo>
                <a:lnTo>
                  <a:pt x="1196" y="2840"/>
                </a:lnTo>
                <a:lnTo>
                  <a:pt x="1268" y="2889"/>
                </a:lnTo>
                <a:lnTo>
                  <a:pt x="1343" y="2934"/>
                </a:lnTo>
                <a:lnTo>
                  <a:pt x="1421" y="2973"/>
                </a:lnTo>
                <a:lnTo>
                  <a:pt x="1502" y="3007"/>
                </a:lnTo>
                <a:lnTo>
                  <a:pt x="1585" y="3035"/>
                </a:lnTo>
                <a:lnTo>
                  <a:pt x="1670" y="3057"/>
                </a:lnTo>
                <a:lnTo>
                  <a:pt x="1757" y="3073"/>
                </a:lnTo>
                <a:lnTo>
                  <a:pt x="1846" y="3082"/>
                </a:lnTo>
                <a:lnTo>
                  <a:pt x="1937" y="3085"/>
                </a:lnTo>
                <a:lnTo>
                  <a:pt x="2026" y="3082"/>
                </a:lnTo>
                <a:lnTo>
                  <a:pt x="2114" y="3073"/>
                </a:lnTo>
                <a:lnTo>
                  <a:pt x="2200" y="3058"/>
                </a:lnTo>
                <a:lnTo>
                  <a:pt x="2284" y="3036"/>
                </a:lnTo>
                <a:lnTo>
                  <a:pt x="2366" y="3009"/>
                </a:lnTo>
                <a:lnTo>
                  <a:pt x="2444" y="2976"/>
                </a:lnTo>
                <a:lnTo>
                  <a:pt x="2522" y="2939"/>
                </a:lnTo>
                <a:lnTo>
                  <a:pt x="2596" y="2895"/>
                </a:lnTo>
                <a:lnTo>
                  <a:pt x="2667" y="2848"/>
                </a:lnTo>
                <a:lnTo>
                  <a:pt x="2736" y="2795"/>
                </a:lnTo>
                <a:lnTo>
                  <a:pt x="2800" y="2738"/>
                </a:lnTo>
                <a:lnTo>
                  <a:pt x="2862" y="2676"/>
                </a:lnTo>
                <a:lnTo>
                  <a:pt x="2920" y="2611"/>
                </a:lnTo>
                <a:lnTo>
                  <a:pt x="2973" y="2542"/>
                </a:lnTo>
                <a:lnTo>
                  <a:pt x="3023" y="2470"/>
                </a:lnTo>
                <a:lnTo>
                  <a:pt x="3069" y="2393"/>
                </a:lnTo>
                <a:lnTo>
                  <a:pt x="3110" y="2314"/>
                </a:lnTo>
                <a:lnTo>
                  <a:pt x="3147" y="2231"/>
                </a:lnTo>
                <a:lnTo>
                  <a:pt x="3180" y="2146"/>
                </a:lnTo>
                <a:lnTo>
                  <a:pt x="3207" y="2058"/>
                </a:lnTo>
                <a:lnTo>
                  <a:pt x="3228" y="1968"/>
                </a:lnTo>
                <a:lnTo>
                  <a:pt x="3245" y="1875"/>
                </a:lnTo>
                <a:lnTo>
                  <a:pt x="3256" y="1781"/>
                </a:lnTo>
                <a:lnTo>
                  <a:pt x="3261" y="1684"/>
                </a:lnTo>
                <a:lnTo>
                  <a:pt x="3256" y="1786"/>
                </a:lnTo>
                <a:lnTo>
                  <a:pt x="3244" y="1886"/>
                </a:lnTo>
                <a:lnTo>
                  <a:pt x="3227" y="1985"/>
                </a:lnTo>
                <a:lnTo>
                  <a:pt x="3205" y="2082"/>
                </a:lnTo>
                <a:lnTo>
                  <a:pt x="3176" y="2176"/>
                </a:lnTo>
                <a:lnTo>
                  <a:pt x="3142" y="2266"/>
                </a:lnTo>
                <a:lnTo>
                  <a:pt x="3103" y="2355"/>
                </a:lnTo>
                <a:lnTo>
                  <a:pt x="3059" y="2441"/>
                </a:lnTo>
                <a:lnTo>
                  <a:pt x="3010" y="2525"/>
                </a:lnTo>
                <a:lnTo>
                  <a:pt x="2957" y="2604"/>
                </a:lnTo>
                <a:lnTo>
                  <a:pt x="2900" y="2681"/>
                </a:lnTo>
                <a:lnTo>
                  <a:pt x="2837" y="2753"/>
                </a:lnTo>
                <a:lnTo>
                  <a:pt x="2772" y="2822"/>
                </a:lnTo>
                <a:lnTo>
                  <a:pt x="2702" y="2887"/>
                </a:lnTo>
                <a:lnTo>
                  <a:pt x="2628" y="2948"/>
                </a:lnTo>
                <a:lnTo>
                  <a:pt x="2552" y="3005"/>
                </a:lnTo>
                <a:lnTo>
                  <a:pt x="2471" y="3057"/>
                </a:lnTo>
                <a:lnTo>
                  <a:pt x="2388" y="3104"/>
                </a:lnTo>
                <a:lnTo>
                  <a:pt x="2302" y="3146"/>
                </a:lnTo>
                <a:lnTo>
                  <a:pt x="2213" y="3184"/>
                </a:lnTo>
                <a:lnTo>
                  <a:pt x="2121" y="3216"/>
                </a:lnTo>
                <a:lnTo>
                  <a:pt x="2027" y="3242"/>
                </a:lnTo>
                <a:lnTo>
                  <a:pt x="1931" y="3264"/>
                </a:lnTo>
                <a:lnTo>
                  <a:pt x="1832" y="3280"/>
                </a:lnTo>
                <a:lnTo>
                  <a:pt x="1733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603"/>
                </a:lnTo>
                <a:lnTo>
                  <a:pt x="11" y="1563"/>
                </a:lnTo>
                <a:lnTo>
                  <a:pt x="25" y="1526"/>
                </a:lnTo>
                <a:lnTo>
                  <a:pt x="42" y="1490"/>
                </a:lnTo>
                <a:lnTo>
                  <a:pt x="63" y="1457"/>
                </a:lnTo>
                <a:lnTo>
                  <a:pt x="90" y="1427"/>
                </a:lnTo>
                <a:lnTo>
                  <a:pt x="119" y="1401"/>
                </a:lnTo>
                <a:lnTo>
                  <a:pt x="151" y="1379"/>
                </a:lnTo>
                <a:lnTo>
                  <a:pt x="187" y="1361"/>
                </a:lnTo>
                <a:lnTo>
                  <a:pt x="225" y="1348"/>
                </a:lnTo>
                <a:lnTo>
                  <a:pt x="264" y="1340"/>
                </a:lnTo>
                <a:lnTo>
                  <a:pt x="306" y="1337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687"/>
                </a:lnTo>
                <a:lnTo>
                  <a:pt x="3251" y="1727"/>
                </a:lnTo>
                <a:lnTo>
                  <a:pt x="3238" y="1766"/>
                </a:lnTo>
                <a:lnTo>
                  <a:pt x="3220" y="1802"/>
                </a:lnTo>
                <a:lnTo>
                  <a:pt x="3198" y="1834"/>
                </a:lnTo>
                <a:lnTo>
                  <a:pt x="3172" y="1864"/>
                </a:lnTo>
                <a:lnTo>
                  <a:pt x="3143" y="1890"/>
                </a:lnTo>
                <a:lnTo>
                  <a:pt x="3110" y="1912"/>
                </a:lnTo>
                <a:lnTo>
                  <a:pt x="3075" y="1930"/>
                </a:lnTo>
                <a:lnTo>
                  <a:pt x="3038" y="1943"/>
                </a:lnTo>
                <a:lnTo>
                  <a:pt x="2998" y="1951"/>
                </a:lnTo>
                <a:lnTo>
                  <a:pt x="2956" y="1955"/>
                </a:lnTo>
                <a:lnTo>
                  <a:pt x="2915" y="1951"/>
                </a:lnTo>
                <a:lnTo>
                  <a:pt x="2875" y="1943"/>
                </a:lnTo>
                <a:lnTo>
                  <a:pt x="2837" y="1930"/>
                </a:lnTo>
                <a:lnTo>
                  <a:pt x="2801" y="1912"/>
                </a:lnTo>
                <a:lnTo>
                  <a:pt x="2770" y="1890"/>
                </a:lnTo>
                <a:lnTo>
                  <a:pt x="2740" y="1864"/>
                </a:lnTo>
                <a:lnTo>
                  <a:pt x="2714" y="1834"/>
                </a:lnTo>
                <a:lnTo>
                  <a:pt x="2692" y="1802"/>
                </a:lnTo>
                <a:lnTo>
                  <a:pt x="2675" y="1766"/>
                </a:lnTo>
                <a:lnTo>
                  <a:pt x="2661" y="1727"/>
                </a:lnTo>
                <a:lnTo>
                  <a:pt x="2653" y="1687"/>
                </a:lnTo>
                <a:lnTo>
                  <a:pt x="2650" y="1646"/>
                </a:lnTo>
                <a:lnTo>
                  <a:pt x="2647" y="1547"/>
                </a:lnTo>
                <a:lnTo>
                  <a:pt x="2639" y="1451"/>
                </a:lnTo>
                <a:lnTo>
                  <a:pt x="2623" y="1356"/>
                </a:lnTo>
                <a:lnTo>
                  <a:pt x="2603" y="1263"/>
                </a:lnTo>
                <a:lnTo>
                  <a:pt x="2577" y="1173"/>
                </a:lnTo>
                <a:lnTo>
                  <a:pt x="2547" y="1085"/>
                </a:lnTo>
                <a:lnTo>
                  <a:pt x="2510" y="1000"/>
                </a:lnTo>
                <a:lnTo>
                  <a:pt x="2470" y="919"/>
                </a:lnTo>
                <a:lnTo>
                  <a:pt x="2424" y="840"/>
                </a:lnTo>
                <a:lnTo>
                  <a:pt x="2375" y="766"/>
                </a:lnTo>
                <a:lnTo>
                  <a:pt x="2321" y="695"/>
                </a:lnTo>
                <a:lnTo>
                  <a:pt x="2262" y="628"/>
                </a:lnTo>
                <a:lnTo>
                  <a:pt x="2201" y="565"/>
                </a:lnTo>
                <a:lnTo>
                  <a:pt x="2135" y="506"/>
                </a:lnTo>
                <a:lnTo>
                  <a:pt x="2066" y="451"/>
                </a:lnTo>
                <a:lnTo>
                  <a:pt x="1994" y="401"/>
                </a:lnTo>
                <a:lnTo>
                  <a:pt x="1919" y="358"/>
                </a:lnTo>
                <a:lnTo>
                  <a:pt x="1841" y="319"/>
                </a:lnTo>
                <a:lnTo>
                  <a:pt x="1761" y="285"/>
                </a:lnTo>
                <a:lnTo>
                  <a:pt x="1678" y="257"/>
                </a:lnTo>
                <a:lnTo>
                  <a:pt x="1592" y="234"/>
                </a:lnTo>
                <a:lnTo>
                  <a:pt x="1505" y="219"/>
                </a:lnTo>
                <a:lnTo>
                  <a:pt x="1416" y="208"/>
                </a:lnTo>
                <a:lnTo>
                  <a:pt x="1325" y="205"/>
                </a:lnTo>
                <a:lnTo>
                  <a:pt x="1236" y="208"/>
                </a:lnTo>
                <a:lnTo>
                  <a:pt x="1148" y="218"/>
                </a:lnTo>
                <a:lnTo>
                  <a:pt x="1062" y="233"/>
                </a:lnTo>
                <a:lnTo>
                  <a:pt x="978" y="255"/>
                </a:lnTo>
                <a:lnTo>
                  <a:pt x="896" y="283"/>
                </a:lnTo>
                <a:lnTo>
                  <a:pt x="817" y="315"/>
                </a:lnTo>
                <a:lnTo>
                  <a:pt x="741" y="353"/>
                </a:lnTo>
                <a:lnTo>
                  <a:pt x="666" y="396"/>
                </a:lnTo>
                <a:lnTo>
                  <a:pt x="594" y="444"/>
                </a:lnTo>
                <a:lnTo>
                  <a:pt x="527" y="496"/>
                </a:lnTo>
                <a:lnTo>
                  <a:pt x="461" y="553"/>
                </a:lnTo>
                <a:lnTo>
                  <a:pt x="400" y="614"/>
                </a:lnTo>
                <a:lnTo>
                  <a:pt x="342" y="680"/>
                </a:lnTo>
                <a:lnTo>
                  <a:pt x="289" y="749"/>
                </a:lnTo>
                <a:lnTo>
                  <a:pt x="238" y="822"/>
                </a:lnTo>
                <a:lnTo>
                  <a:pt x="192" y="898"/>
                </a:lnTo>
                <a:lnTo>
                  <a:pt x="151" y="978"/>
                </a:lnTo>
                <a:lnTo>
                  <a:pt x="115" y="1060"/>
                </a:lnTo>
                <a:lnTo>
                  <a:pt x="83" y="1145"/>
                </a:lnTo>
                <a:lnTo>
                  <a:pt x="55" y="1233"/>
                </a:lnTo>
                <a:lnTo>
                  <a:pt x="34" y="1324"/>
                </a:lnTo>
                <a:lnTo>
                  <a:pt x="17" y="1417"/>
                </a:lnTo>
                <a:lnTo>
                  <a:pt x="6" y="1511"/>
                </a:lnTo>
                <a:lnTo>
                  <a:pt x="1" y="1607"/>
                </a:lnTo>
                <a:lnTo>
                  <a:pt x="6" y="1505"/>
                </a:lnTo>
                <a:lnTo>
                  <a:pt x="17" y="1404"/>
                </a:lnTo>
                <a:lnTo>
                  <a:pt x="35" y="1306"/>
                </a:lnTo>
                <a:lnTo>
                  <a:pt x="58" y="1210"/>
                </a:lnTo>
                <a:lnTo>
                  <a:pt x="86" y="1116"/>
                </a:lnTo>
                <a:lnTo>
                  <a:pt x="121" y="1024"/>
                </a:lnTo>
                <a:lnTo>
                  <a:pt x="160" y="935"/>
                </a:lnTo>
                <a:lnTo>
                  <a:pt x="204" y="850"/>
                </a:lnTo>
                <a:lnTo>
                  <a:pt x="252" y="767"/>
                </a:lnTo>
                <a:lnTo>
                  <a:pt x="305" y="687"/>
                </a:lnTo>
                <a:lnTo>
                  <a:pt x="363" y="611"/>
                </a:lnTo>
                <a:lnTo>
                  <a:pt x="425" y="538"/>
                </a:lnTo>
                <a:lnTo>
                  <a:pt x="490" y="468"/>
                </a:lnTo>
                <a:lnTo>
                  <a:pt x="561" y="403"/>
                </a:lnTo>
                <a:lnTo>
                  <a:pt x="633" y="344"/>
                </a:lnTo>
                <a:lnTo>
                  <a:pt x="711" y="287"/>
                </a:lnTo>
                <a:lnTo>
                  <a:pt x="791" y="234"/>
                </a:lnTo>
                <a:lnTo>
                  <a:pt x="874" y="188"/>
                </a:lnTo>
                <a:lnTo>
                  <a:pt x="961" y="144"/>
                </a:lnTo>
                <a:lnTo>
                  <a:pt x="1050" y="107"/>
                </a:lnTo>
                <a:lnTo>
                  <a:pt x="1141" y="75"/>
                </a:lnTo>
                <a:lnTo>
                  <a:pt x="1235" y="48"/>
                </a:lnTo>
                <a:lnTo>
                  <a:pt x="1331" y="28"/>
                </a:lnTo>
                <a:lnTo>
                  <a:pt x="1429" y="12"/>
                </a:lnTo>
                <a:lnTo>
                  <a:pt x="1530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386"/>
          <p:cNvSpPr/>
          <p:nvPr/>
        </p:nvSpPr>
        <p:spPr bwMode="auto">
          <a:xfrm>
            <a:off x="615909" y="2315267"/>
            <a:ext cx="469931" cy="449196"/>
          </a:xfrm>
          <a:custGeom>
            <a:avLst/>
            <a:gdLst>
              <a:gd name="T0" fmla="*/ 968 w 3261"/>
              <a:gd name="T1" fmla="*/ 316 h 3120"/>
              <a:gd name="T2" fmla="*/ 771 w 3261"/>
              <a:gd name="T3" fmla="*/ 456 h 3120"/>
              <a:gd name="T4" fmla="*/ 603 w 3261"/>
              <a:gd name="T5" fmla="*/ 629 h 3120"/>
              <a:gd name="T6" fmla="*/ 467 w 3261"/>
              <a:gd name="T7" fmla="*/ 834 h 3120"/>
              <a:gd name="T8" fmla="*/ 369 w 3261"/>
              <a:gd name="T9" fmla="*/ 1063 h 3120"/>
              <a:gd name="T10" fmla="*/ 316 w 3261"/>
              <a:gd name="T11" fmla="*/ 1306 h 3120"/>
              <a:gd name="T12" fmla="*/ 309 w 3261"/>
              <a:gd name="T13" fmla="*/ 1565 h 3120"/>
              <a:gd name="T14" fmla="*/ 353 w 3261"/>
              <a:gd name="T15" fmla="*/ 1829 h 3120"/>
              <a:gd name="T16" fmla="*/ 446 w 3261"/>
              <a:gd name="T17" fmla="*/ 2072 h 3120"/>
              <a:gd name="T18" fmla="*/ 582 w 3261"/>
              <a:gd name="T19" fmla="*/ 2290 h 3120"/>
              <a:gd name="T20" fmla="*/ 756 w 3261"/>
              <a:gd name="T21" fmla="*/ 2478 h 3120"/>
              <a:gd name="T22" fmla="*/ 962 w 3261"/>
              <a:gd name="T23" fmla="*/ 2629 h 3120"/>
              <a:gd name="T24" fmla="*/ 1196 w 3261"/>
              <a:gd name="T25" fmla="*/ 2737 h 3120"/>
              <a:gd name="T26" fmla="*/ 1451 w 3261"/>
              <a:gd name="T27" fmla="*/ 2799 h 3120"/>
              <a:gd name="T28" fmla="*/ 1721 w 3261"/>
              <a:gd name="T29" fmla="*/ 2808 h 3120"/>
              <a:gd name="T30" fmla="*/ 1982 w 3261"/>
              <a:gd name="T31" fmla="*/ 2763 h 3120"/>
              <a:gd name="T32" fmla="*/ 2224 w 3261"/>
              <a:gd name="T33" fmla="*/ 2670 h 3120"/>
              <a:gd name="T34" fmla="*/ 2440 w 3261"/>
              <a:gd name="T35" fmla="*/ 2532 h 3120"/>
              <a:gd name="T36" fmla="*/ 2625 w 3261"/>
              <a:gd name="T37" fmla="*/ 2357 h 3120"/>
              <a:gd name="T38" fmla="*/ 2774 w 3261"/>
              <a:gd name="T39" fmla="*/ 2148 h 3120"/>
              <a:gd name="T40" fmla="*/ 2882 w 3261"/>
              <a:gd name="T41" fmla="*/ 1912 h 3120"/>
              <a:gd name="T42" fmla="*/ 2944 w 3261"/>
              <a:gd name="T43" fmla="*/ 1655 h 3120"/>
              <a:gd name="T44" fmla="*/ 2953 w 3261"/>
              <a:gd name="T45" fmla="*/ 1389 h 3120"/>
              <a:gd name="T46" fmla="*/ 2915 w 3261"/>
              <a:gd name="T47" fmla="*/ 1143 h 3120"/>
              <a:gd name="T48" fmla="*/ 2831 w 3261"/>
              <a:gd name="T49" fmla="*/ 908 h 3120"/>
              <a:gd name="T50" fmla="*/ 2707 w 3261"/>
              <a:gd name="T51" fmla="*/ 694 h 3120"/>
              <a:gd name="T52" fmla="*/ 2549 w 3261"/>
              <a:gd name="T53" fmla="*/ 510 h 3120"/>
              <a:gd name="T54" fmla="*/ 2363 w 3261"/>
              <a:gd name="T55" fmla="*/ 358 h 3120"/>
              <a:gd name="T56" fmla="*/ 2361 w 3261"/>
              <a:gd name="T57" fmla="*/ 0 h 3120"/>
              <a:gd name="T58" fmla="*/ 2588 w 3261"/>
              <a:gd name="T59" fmla="*/ 140 h 3120"/>
              <a:gd name="T60" fmla="*/ 2790 w 3261"/>
              <a:gd name="T61" fmla="*/ 316 h 3120"/>
              <a:gd name="T62" fmla="*/ 2961 w 3261"/>
              <a:gd name="T63" fmla="*/ 521 h 3120"/>
              <a:gd name="T64" fmla="*/ 3100 w 3261"/>
              <a:gd name="T65" fmla="*/ 759 h 3120"/>
              <a:gd name="T66" fmla="*/ 3198 w 3261"/>
              <a:gd name="T67" fmla="*/ 1017 h 3120"/>
              <a:gd name="T68" fmla="*/ 3251 w 3261"/>
              <a:gd name="T69" fmla="*/ 1288 h 3120"/>
              <a:gd name="T70" fmla="*/ 3259 w 3261"/>
              <a:gd name="T71" fmla="*/ 1567 h 3120"/>
              <a:gd name="T72" fmla="*/ 3221 w 3261"/>
              <a:gd name="T73" fmla="*/ 1842 h 3120"/>
              <a:gd name="T74" fmla="*/ 3138 w 3261"/>
              <a:gd name="T75" fmla="*/ 2104 h 3120"/>
              <a:gd name="T76" fmla="*/ 3013 w 3261"/>
              <a:gd name="T77" fmla="*/ 2348 h 3120"/>
              <a:gd name="T78" fmla="*/ 2847 w 3261"/>
              <a:gd name="T79" fmla="*/ 2570 h 3120"/>
              <a:gd name="T80" fmla="*/ 2646 w 3261"/>
              <a:gd name="T81" fmla="*/ 2762 h 3120"/>
              <a:gd name="T82" fmla="*/ 2418 w 3261"/>
              <a:gd name="T83" fmla="*/ 2916 h 3120"/>
              <a:gd name="T84" fmla="*/ 2170 w 3261"/>
              <a:gd name="T85" fmla="*/ 3028 h 3120"/>
              <a:gd name="T86" fmla="*/ 1906 w 3261"/>
              <a:gd name="T87" fmla="*/ 3097 h 3120"/>
              <a:gd name="T88" fmla="*/ 1631 w 3261"/>
              <a:gd name="T89" fmla="*/ 3120 h 3120"/>
              <a:gd name="T90" fmla="*/ 1355 w 3261"/>
              <a:gd name="T91" fmla="*/ 3097 h 3120"/>
              <a:gd name="T92" fmla="*/ 1091 w 3261"/>
              <a:gd name="T93" fmla="*/ 3028 h 3120"/>
              <a:gd name="T94" fmla="*/ 843 w 3261"/>
              <a:gd name="T95" fmla="*/ 2916 h 3120"/>
              <a:gd name="T96" fmla="*/ 615 w 3261"/>
              <a:gd name="T97" fmla="*/ 2762 h 3120"/>
              <a:gd name="T98" fmla="*/ 413 w 3261"/>
              <a:gd name="T99" fmla="*/ 2570 h 3120"/>
              <a:gd name="T100" fmla="*/ 248 w 3261"/>
              <a:gd name="T101" fmla="*/ 2348 h 3120"/>
              <a:gd name="T102" fmla="*/ 123 w 3261"/>
              <a:gd name="T103" fmla="*/ 2105 h 3120"/>
              <a:gd name="T104" fmla="*/ 41 w 3261"/>
              <a:gd name="T105" fmla="*/ 1842 h 3120"/>
              <a:gd name="T106" fmla="*/ 3 w 3261"/>
              <a:gd name="T107" fmla="*/ 1567 h 3120"/>
              <a:gd name="T108" fmla="*/ 10 w 3261"/>
              <a:gd name="T109" fmla="*/ 1288 h 3120"/>
              <a:gd name="T110" fmla="*/ 64 w 3261"/>
              <a:gd name="T111" fmla="*/ 1017 h 3120"/>
              <a:gd name="T112" fmla="*/ 162 w 3261"/>
              <a:gd name="T113" fmla="*/ 759 h 3120"/>
              <a:gd name="T114" fmla="*/ 300 w 3261"/>
              <a:gd name="T115" fmla="*/ 521 h 3120"/>
              <a:gd name="T116" fmla="*/ 472 w 3261"/>
              <a:gd name="T117" fmla="*/ 316 h 3120"/>
              <a:gd name="T118" fmla="*/ 673 w 3261"/>
              <a:gd name="T119" fmla="*/ 140 h 3120"/>
              <a:gd name="T120" fmla="*/ 901 w 3261"/>
              <a:gd name="T121" fmla="*/ 0 h 3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1" h="3120">
                <a:moveTo>
                  <a:pt x="901" y="0"/>
                </a:moveTo>
                <a:lnTo>
                  <a:pt x="1038" y="277"/>
                </a:lnTo>
                <a:lnTo>
                  <a:pt x="968" y="316"/>
                </a:lnTo>
                <a:lnTo>
                  <a:pt x="899" y="358"/>
                </a:lnTo>
                <a:lnTo>
                  <a:pt x="833" y="405"/>
                </a:lnTo>
                <a:lnTo>
                  <a:pt x="771" y="456"/>
                </a:lnTo>
                <a:lnTo>
                  <a:pt x="712" y="510"/>
                </a:lnTo>
                <a:lnTo>
                  <a:pt x="655" y="568"/>
                </a:lnTo>
                <a:lnTo>
                  <a:pt x="603" y="629"/>
                </a:lnTo>
                <a:lnTo>
                  <a:pt x="554" y="694"/>
                </a:lnTo>
                <a:lnTo>
                  <a:pt x="509" y="762"/>
                </a:lnTo>
                <a:lnTo>
                  <a:pt x="467" y="834"/>
                </a:lnTo>
                <a:lnTo>
                  <a:pt x="430" y="908"/>
                </a:lnTo>
                <a:lnTo>
                  <a:pt x="397" y="985"/>
                </a:lnTo>
                <a:lnTo>
                  <a:pt x="369" y="1063"/>
                </a:lnTo>
                <a:lnTo>
                  <a:pt x="346" y="1143"/>
                </a:lnTo>
                <a:lnTo>
                  <a:pt x="329" y="1224"/>
                </a:lnTo>
                <a:lnTo>
                  <a:pt x="316" y="1306"/>
                </a:lnTo>
                <a:lnTo>
                  <a:pt x="308" y="1389"/>
                </a:lnTo>
                <a:lnTo>
                  <a:pt x="306" y="1473"/>
                </a:lnTo>
                <a:lnTo>
                  <a:pt x="309" y="1565"/>
                </a:lnTo>
                <a:lnTo>
                  <a:pt x="318" y="1655"/>
                </a:lnTo>
                <a:lnTo>
                  <a:pt x="333" y="1743"/>
                </a:lnTo>
                <a:lnTo>
                  <a:pt x="353" y="1829"/>
                </a:lnTo>
                <a:lnTo>
                  <a:pt x="379" y="1912"/>
                </a:lnTo>
                <a:lnTo>
                  <a:pt x="410" y="1994"/>
                </a:lnTo>
                <a:lnTo>
                  <a:pt x="446" y="2072"/>
                </a:lnTo>
                <a:lnTo>
                  <a:pt x="487" y="2148"/>
                </a:lnTo>
                <a:lnTo>
                  <a:pt x="532" y="2221"/>
                </a:lnTo>
                <a:lnTo>
                  <a:pt x="582" y="2290"/>
                </a:lnTo>
                <a:lnTo>
                  <a:pt x="636" y="2357"/>
                </a:lnTo>
                <a:lnTo>
                  <a:pt x="695" y="2419"/>
                </a:lnTo>
                <a:lnTo>
                  <a:pt x="756" y="2478"/>
                </a:lnTo>
                <a:lnTo>
                  <a:pt x="822" y="2532"/>
                </a:lnTo>
                <a:lnTo>
                  <a:pt x="890" y="2583"/>
                </a:lnTo>
                <a:lnTo>
                  <a:pt x="962" y="2629"/>
                </a:lnTo>
                <a:lnTo>
                  <a:pt x="1038" y="2670"/>
                </a:lnTo>
                <a:lnTo>
                  <a:pt x="1115" y="2706"/>
                </a:lnTo>
                <a:lnTo>
                  <a:pt x="1196" y="2737"/>
                </a:lnTo>
                <a:lnTo>
                  <a:pt x="1279" y="2763"/>
                </a:lnTo>
                <a:lnTo>
                  <a:pt x="1364" y="2785"/>
                </a:lnTo>
                <a:lnTo>
                  <a:pt x="1451" y="2799"/>
                </a:lnTo>
                <a:lnTo>
                  <a:pt x="1541" y="2808"/>
                </a:lnTo>
                <a:lnTo>
                  <a:pt x="1631" y="2811"/>
                </a:lnTo>
                <a:lnTo>
                  <a:pt x="1721" y="2808"/>
                </a:lnTo>
                <a:lnTo>
                  <a:pt x="1811" y="2799"/>
                </a:lnTo>
                <a:lnTo>
                  <a:pt x="1897" y="2785"/>
                </a:lnTo>
                <a:lnTo>
                  <a:pt x="1982" y="2763"/>
                </a:lnTo>
                <a:lnTo>
                  <a:pt x="2065" y="2737"/>
                </a:lnTo>
                <a:lnTo>
                  <a:pt x="2146" y="2706"/>
                </a:lnTo>
                <a:lnTo>
                  <a:pt x="2224" y="2670"/>
                </a:lnTo>
                <a:lnTo>
                  <a:pt x="2298" y="2629"/>
                </a:lnTo>
                <a:lnTo>
                  <a:pt x="2371" y="2583"/>
                </a:lnTo>
                <a:lnTo>
                  <a:pt x="2440" y="2532"/>
                </a:lnTo>
                <a:lnTo>
                  <a:pt x="2505" y="2478"/>
                </a:lnTo>
                <a:lnTo>
                  <a:pt x="2567" y="2419"/>
                </a:lnTo>
                <a:lnTo>
                  <a:pt x="2625" y="2357"/>
                </a:lnTo>
                <a:lnTo>
                  <a:pt x="2679" y="2290"/>
                </a:lnTo>
                <a:lnTo>
                  <a:pt x="2729" y="2221"/>
                </a:lnTo>
                <a:lnTo>
                  <a:pt x="2774" y="2148"/>
                </a:lnTo>
                <a:lnTo>
                  <a:pt x="2815" y="2072"/>
                </a:lnTo>
                <a:lnTo>
                  <a:pt x="2851" y="1994"/>
                </a:lnTo>
                <a:lnTo>
                  <a:pt x="2882" y="1912"/>
                </a:lnTo>
                <a:lnTo>
                  <a:pt x="2909" y="1829"/>
                </a:lnTo>
                <a:lnTo>
                  <a:pt x="2929" y="1743"/>
                </a:lnTo>
                <a:lnTo>
                  <a:pt x="2944" y="1655"/>
                </a:lnTo>
                <a:lnTo>
                  <a:pt x="2953" y="1565"/>
                </a:lnTo>
                <a:lnTo>
                  <a:pt x="2956" y="1473"/>
                </a:lnTo>
                <a:lnTo>
                  <a:pt x="2953" y="1389"/>
                </a:lnTo>
                <a:lnTo>
                  <a:pt x="2945" y="1306"/>
                </a:lnTo>
                <a:lnTo>
                  <a:pt x="2933" y="1224"/>
                </a:lnTo>
                <a:lnTo>
                  <a:pt x="2915" y="1143"/>
                </a:lnTo>
                <a:lnTo>
                  <a:pt x="2891" y="1063"/>
                </a:lnTo>
                <a:lnTo>
                  <a:pt x="2864" y="985"/>
                </a:lnTo>
                <a:lnTo>
                  <a:pt x="2831" y="908"/>
                </a:lnTo>
                <a:lnTo>
                  <a:pt x="2794" y="834"/>
                </a:lnTo>
                <a:lnTo>
                  <a:pt x="2752" y="762"/>
                </a:lnTo>
                <a:lnTo>
                  <a:pt x="2707" y="694"/>
                </a:lnTo>
                <a:lnTo>
                  <a:pt x="2658" y="629"/>
                </a:lnTo>
                <a:lnTo>
                  <a:pt x="2605" y="568"/>
                </a:lnTo>
                <a:lnTo>
                  <a:pt x="2549" y="510"/>
                </a:lnTo>
                <a:lnTo>
                  <a:pt x="2490" y="456"/>
                </a:lnTo>
                <a:lnTo>
                  <a:pt x="2428" y="405"/>
                </a:lnTo>
                <a:lnTo>
                  <a:pt x="2363" y="358"/>
                </a:lnTo>
                <a:lnTo>
                  <a:pt x="2294" y="316"/>
                </a:lnTo>
                <a:lnTo>
                  <a:pt x="2223" y="277"/>
                </a:lnTo>
                <a:lnTo>
                  <a:pt x="2361" y="0"/>
                </a:lnTo>
                <a:lnTo>
                  <a:pt x="2439" y="43"/>
                </a:lnTo>
                <a:lnTo>
                  <a:pt x="2515" y="90"/>
                </a:lnTo>
                <a:lnTo>
                  <a:pt x="2588" y="140"/>
                </a:lnTo>
                <a:lnTo>
                  <a:pt x="2659" y="195"/>
                </a:lnTo>
                <a:lnTo>
                  <a:pt x="2726" y="254"/>
                </a:lnTo>
                <a:lnTo>
                  <a:pt x="2790" y="316"/>
                </a:lnTo>
                <a:lnTo>
                  <a:pt x="2850" y="381"/>
                </a:lnTo>
                <a:lnTo>
                  <a:pt x="2908" y="449"/>
                </a:lnTo>
                <a:lnTo>
                  <a:pt x="2961" y="521"/>
                </a:lnTo>
                <a:lnTo>
                  <a:pt x="3011" y="596"/>
                </a:lnTo>
                <a:lnTo>
                  <a:pt x="3058" y="676"/>
                </a:lnTo>
                <a:lnTo>
                  <a:pt x="3100" y="759"/>
                </a:lnTo>
                <a:lnTo>
                  <a:pt x="3137" y="843"/>
                </a:lnTo>
                <a:lnTo>
                  <a:pt x="3169" y="929"/>
                </a:lnTo>
                <a:lnTo>
                  <a:pt x="3198" y="1017"/>
                </a:lnTo>
                <a:lnTo>
                  <a:pt x="3221" y="1106"/>
                </a:lnTo>
                <a:lnTo>
                  <a:pt x="3238" y="1196"/>
                </a:lnTo>
                <a:lnTo>
                  <a:pt x="3251" y="1288"/>
                </a:lnTo>
                <a:lnTo>
                  <a:pt x="3259" y="1380"/>
                </a:lnTo>
                <a:lnTo>
                  <a:pt x="3261" y="1473"/>
                </a:lnTo>
                <a:lnTo>
                  <a:pt x="3259" y="1567"/>
                </a:lnTo>
                <a:lnTo>
                  <a:pt x="3251" y="1661"/>
                </a:lnTo>
                <a:lnTo>
                  <a:pt x="3238" y="1752"/>
                </a:lnTo>
                <a:lnTo>
                  <a:pt x="3221" y="1842"/>
                </a:lnTo>
                <a:lnTo>
                  <a:pt x="3198" y="1931"/>
                </a:lnTo>
                <a:lnTo>
                  <a:pt x="3170" y="2018"/>
                </a:lnTo>
                <a:lnTo>
                  <a:pt x="3138" y="2104"/>
                </a:lnTo>
                <a:lnTo>
                  <a:pt x="3101" y="2188"/>
                </a:lnTo>
                <a:lnTo>
                  <a:pt x="3059" y="2269"/>
                </a:lnTo>
                <a:lnTo>
                  <a:pt x="3013" y="2348"/>
                </a:lnTo>
                <a:lnTo>
                  <a:pt x="2962" y="2425"/>
                </a:lnTo>
                <a:lnTo>
                  <a:pt x="2907" y="2499"/>
                </a:lnTo>
                <a:lnTo>
                  <a:pt x="2847" y="2570"/>
                </a:lnTo>
                <a:lnTo>
                  <a:pt x="2783" y="2638"/>
                </a:lnTo>
                <a:lnTo>
                  <a:pt x="2716" y="2703"/>
                </a:lnTo>
                <a:lnTo>
                  <a:pt x="2646" y="2762"/>
                </a:lnTo>
                <a:lnTo>
                  <a:pt x="2572" y="2818"/>
                </a:lnTo>
                <a:lnTo>
                  <a:pt x="2496" y="2870"/>
                </a:lnTo>
                <a:lnTo>
                  <a:pt x="2418" y="2916"/>
                </a:lnTo>
                <a:lnTo>
                  <a:pt x="2337" y="2958"/>
                </a:lnTo>
                <a:lnTo>
                  <a:pt x="2255" y="2995"/>
                </a:lnTo>
                <a:lnTo>
                  <a:pt x="2170" y="3028"/>
                </a:lnTo>
                <a:lnTo>
                  <a:pt x="2084" y="3056"/>
                </a:lnTo>
                <a:lnTo>
                  <a:pt x="1996" y="3079"/>
                </a:lnTo>
                <a:lnTo>
                  <a:pt x="1906" y="3097"/>
                </a:lnTo>
                <a:lnTo>
                  <a:pt x="1816" y="3110"/>
                </a:lnTo>
                <a:lnTo>
                  <a:pt x="1723" y="3118"/>
                </a:lnTo>
                <a:lnTo>
                  <a:pt x="1631" y="3120"/>
                </a:lnTo>
                <a:lnTo>
                  <a:pt x="1538" y="3118"/>
                </a:lnTo>
                <a:lnTo>
                  <a:pt x="1446" y="3110"/>
                </a:lnTo>
                <a:lnTo>
                  <a:pt x="1355" y="3097"/>
                </a:lnTo>
                <a:lnTo>
                  <a:pt x="1266" y="3079"/>
                </a:lnTo>
                <a:lnTo>
                  <a:pt x="1177" y="3056"/>
                </a:lnTo>
                <a:lnTo>
                  <a:pt x="1091" y="3028"/>
                </a:lnTo>
                <a:lnTo>
                  <a:pt x="1007" y="2995"/>
                </a:lnTo>
                <a:lnTo>
                  <a:pt x="923" y="2958"/>
                </a:lnTo>
                <a:lnTo>
                  <a:pt x="843" y="2916"/>
                </a:lnTo>
                <a:lnTo>
                  <a:pt x="765" y="2870"/>
                </a:lnTo>
                <a:lnTo>
                  <a:pt x="688" y="2818"/>
                </a:lnTo>
                <a:lnTo>
                  <a:pt x="615" y="2762"/>
                </a:lnTo>
                <a:lnTo>
                  <a:pt x="545" y="2703"/>
                </a:lnTo>
                <a:lnTo>
                  <a:pt x="478" y="2638"/>
                </a:lnTo>
                <a:lnTo>
                  <a:pt x="413" y="2570"/>
                </a:lnTo>
                <a:lnTo>
                  <a:pt x="354" y="2499"/>
                </a:lnTo>
                <a:lnTo>
                  <a:pt x="299" y="2425"/>
                </a:lnTo>
                <a:lnTo>
                  <a:pt x="248" y="2348"/>
                </a:lnTo>
                <a:lnTo>
                  <a:pt x="202" y="2269"/>
                </a:lnTo>
                <a:lnTo>
                  <a:pt x="161" y="2188"/>
                </a:lnTo>
                <a:lnTo>
                  <a:pt x="123" y="2105"/>
                </a:lnTo>
                <a:lnTo>
                  <a:pt x="91" y="2018"/>
                </a:lnTo>
                <a:lnTo>
                  <a:pt x="63" y="1931"/>
                </a:lnTo>
                <a:lnTo>
                  <a:pt x="41" y="1842"/>
                </a:lnTo>
                <a:lnTo>
                  <a:pt x="23" y="1752"/>
                </a:lnTo>
                <a:lnTo>
                  <a:pt x="10" y="1661"/>
                </a:lnTo>
                <a:lnTo>
                  <a:pt x="3" y="1567"/>
                </a:lnTo>
                <a:lnTo>
                  <a:pt x="0" y="1473"/>
                </a:lnTo>
                <a:lnTo>
                  <a:pt x="3" y="1380"/>
                </a:lnTo>
                <a:lnTo>
                  <a:pt x="10" y="1288"/>
                </a:lnTo>
                <a:lnTo>
                  <a:pt x="23" y="1196"/>
                </a:lnTo>
                <a:lnTo>
                  <a:pt x="41" y="1106"/>
                </a:lnTo>
                <a:lnTo>
                  <a:pt x="64" y="1017"/>
                </a:lnTo>
                <a:lnTo>
                  <a:pt x="91" y="929"/>
                </a:lnTo>
                <a:lnTo>
                  <a:pt x="124" y="843"/>
                </a:lnTo>
                <a:lnTo>
                  <a:pt x="162" y="759"/>
                </a:lnTo>
                <a:lnTo>
                  <a:pt x="204" y="676"/>
                </a:lnTo>
                <a:lnTo>
                  <a:pt x="250" y="596"/>
                </a:lnTo>
                <a:lnTo>
                  <a:pt x="300" y="521"/>
                </a:lnTo>
                <a:lnTo>
                  <a:pt x="353" y="449"/>
                </a:lnTo>
                <a:lnTo>
                  <a:pt x="410" y="381"/>
                </a:lnTo>
                <a:lnTo>
                  <a:pt x="472" y="316"/>
                </a:lnTo>
                <a:lnTo>
                  <a:pt x="536" y="254"/>
                </a:lnTo>
                <a:lnTo>
                  <a:pt x="603" y="195"/>
                </a:lnTo>
                <a:lnTo>
                  <a:pt x="673" y="140"/>
                </a:lnTo>
                <a:lnTo>
                  <a:pt x="747" y="90"/>
                </a:lnTo>
                <a:lnTo>
                  <a:pt x="822" y="43"/>
                </a:lnTo>
                <a:lnTo>
                  <a:pt x="90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391"/>
          <p:cNvSpPr>
            <a:spLocks noEditPoints="1"/>
          </p:cNvSpPr>
          <p:nvPr/>
        </p:nvSpPr>
        <p:spPr bwMode="auto">
          <a:xfrm>
            <a:off x="1380777" y="2302596"/>
            <a:ext cx="469931" cy="474536"/>
          </a:xfrm>
          <a:custGeom>
            <a:avLst/>
            <a:gdLst>
              <a:gd name="T0" fmla="*/ 1666 w 3262"/>
              <a:gd name="T1" fmla="*/ 408 h 3292"/>
              <a:gd name="T2" fmla="*/ 1501 w 3262"/>
              <a:gd name="T3" fmla="*/ 404 h 3292"/>
              <a:gd name="T4" fmla="*/ 1323 w 3262"/>
              <a:gd name="T5" fmla="*/ 417 h 3292"/>
              <a:gd name="T6" fmla="*/ 1096 w 3262"/>
              <a:gd name="T7" fmla="*/ 472 h 3292"/>
              <a:gd name="T8" fmla="*/ 642 w 3262"/>
              <a:gd name="T9" fmla="*/ 743 h 3292"/>
              <a:gd name="T10" fmla="*/ 359 w 3262"/>
              <a:gd name="T11" fmla="*/ 1110 h 3292"/>
              <a:gd name="T12" fmla="*/ 274 w 3262"/>
              <a:gd name="T13" fmla="*/ 1303 h 3292"/>
              <a:gd name="T14" fmla="*/ 295 w 3262"/>
              <a:gd name="T15" fmla="*/ 1461 h 3292"/>
              <a:gd name="T16" fmla="*/ 405 w 3262"/>
              <a:gd name="T17" fmla="*/ 1678 h 3292"/>
              <a:gd name="T18" fmla="*/ 406 w 3262"/>
              <a:gd name="T19" fmla="*/ 1895 h 3292"/>
              <a:gd name="T20" fmla="*/ 439 w 3262"/>
              <a:gd name="T21" fmla="*/ 2083 h 3292"/>
              <a:gd name="T22" fmla="*/ 582 w 3262"/>
              <a:gd name="T23" fmla="*/ 2432 h 3292"/>
              <a:gd name="T24" fmla="*/ 981 w 3262"/>
              <a:gd name="T25" fmla="*/ 2854 h 3292"/>
              <a:gd name="T26" fmla="*/ 1255 w 3262"/>
              <a:gd name="T27" fmla="*/ 2998 h 3292"/>
              <a:gd name="T28" fmla="*/ 1345 w 3262"/>
              <a:gd name="T29" fmla="*/ 3030 h 3292"/>
              <a:gd name="T30" fmla="*/ 1532 w 3262"/>
              <a:gd name="T31" fmla="*/ 2905 h 3292"/>
              <a:gd name="T32" fmla="*/ 1734 w 3262"/>
              <a:gd name="T33" fmla="*/ 2886 h 3292"/>
              <a:gd name="T34" fmla="*/ 1899 w 3262"/>
              <a:gd name="T35" fmla="*/ 2879 h 3292"/>
              <a:gd name="T36" fmla="*/ 2120 w 3262"/>
              <a:gd name="T37" fmla="*/ 2832 h 3292"/>
              <a:gd name="T38" fmla="*/ 2514 w 3262"/>
              <a:gd name="T39" fmla="*/ 2631 h 3292"/>
              <a:gd name="T40" fmla="*/ 2858 w 3262"/>
              <a:gd name="T41" fmla="*/ 2252 h 3292"/>
              <a:gd name="T42" fmla="*/ 2975 w 3262"/>
              <a:gd name="T43" fmla="*/ 2006 h 3292"/>
              <a:gd name="T44" fmla="*/ 3021 w 3262"/>
              <a:gd name="T45" fmla="*/ 1849 h 3292"/>
              <a:gd name="T46" fmla="*/ 2855 w 3262"/>
              <a:gd name="T47" fmla="*/ 1651 h 3292"/>
              <a:gd name="T48" fmla="*/ 2861 w 3262"/>
              <a:gd name="T49" fmla="*/ 1492 h 3292"/>
              <a:gd name="T50" fmla="*/ 2845 w 3262"/>
              <a:gd name="T51" fmla="*/ 1320 h 3292"/>
              <a:gd name="T52" fmla="*/ 2779 w 3262"/>
              <a:gd name="T53" fmla="*/ 1067 h 3292"/>
              <a:gd name="T54" fmla="*/ 2479 w 3262"/>
              <a:gd name="T55" fmla="*/ 603 h 3292"/>
              <a:gd name="T56" fmla="*/ 2122 w 3262"/>
              <a:gd name="T57" fmla="*/ 345 h 3292"/>
              <a:gd name="T58" fmla="*/ 1916 w 3262"/>
              <a:gd name="T59" fmla="*/ 262 h 3292"/>
              <a:gd name="T60" fmla="*/ 1623 w 3262"/>
              <a:gd name="T61" fmla="*/ 0 h 3292"/>
              <a:gd name="T62" fmla="*/ 1818 w 3262"/>
              <a:gd name="T63" fmla="*/ 131 h 3292"/>
              <a:gd name="T64" fmla="*/ 1946 w 3262"/>
              <a:gd name="T65" fmla="*/ 211 h 3292"/>
              <a:gd name="T66" fmla="*/ 2134 w 3262"/>
              <a:gd name="T67" fmla="*/ 249 h 3292"/>
              <a:gd name="T68" fmla="*/ 2531 w 3262"/>
              <a:gd name="T69" fmla="*/ 422 h 3292"/>
              <a:gd name="T70" fmla="*/ 3008 w 3262"/>
              <a:gd name="T71" fmla="*/ 891 h 3292"/>
              <a:gd name="T72" fmla="*/ 3167 w 3262"/>
              <a:gd name="T73" fmla="*/ 1210 h 3292"/>
              <a:gd name="T74" fmla="*/ 3217 w 3262"/>
              <a:gd name="T75" fmla="*/ 1374 h 3292"/>
              <a:gd name="T76" fmla="*/ 3258 w 3262"/>
              <a:gd name="T77" fmla="*/ 1603 h 3292"/>
              <a:gd name="T78" fmla="*/ 3223 w 3262"/>
              <a:gd name="T79" fmla="*/ 1767 h 3292"/>
              <a:gd name="T80" fmla="*/ 3056 w 3262"/>
              <a:gd name="T81" fmla="*/ 1891 h 3292"/>
              <a:gd name="T82" fmla="*/ 3028 w 3262"/>
              <a:gd name="T83" fmla="*/ 2087 h 3292"/>
              <a:gd name="T84" fmla="*/ 2910 w 3262"/>
              <a:gd name="T85" fmla="*/ 2428 h 3292"/>
              <a:gd name="T86" fmla="*/ 2493 w 3262"/>
              <a:gd name="T87" fmla="*/ 2948 h 3292"/>
              <a:gd name="T88" fmla="*/ 2148 w 3262"/>
              <a:gd name="T89" fmla="*/ 3160 h 3292"/>
              <a:gd name="T90" fmla="*/ 1935 w 3262"/>
              <a:gd name="T91" fmla="*/ 3236 h 3292"/>
              <a:gd name="T92" fmla="*/ 1688 w 3262"/>
              <a:gd name="T93" fmla="*/ 3285 h 3292"/>
              <a:gd name="T94" fmla="*/ 1473 w 3262"/>
              <a:gd name="T95" fmla="*/ 3220 h 3292"/>
              <a:gd name="T96" fmla="*/ 1316 w 3262"/>
              <a:gd name="T97" fmla="*/ 3079 h 3292"/>
              <a:gd name="T98" fmla="*/ 1106 w 3262"/>
              <a:gd name="T99" fmla="*/ 3036 h 3292"/>
              <a:gd name="T100" fmla="*/ 669 w 3262"/>
              <a:gd name="T101" fmla="*/ 2828 h 3292"/>
              <a:gd name="T102" fmla="*/ 225 w 3262"/>
              <a:gd name="T103" fmla="*/ 2353 h 3292"/>
              <a:gd name="T104" fmla="*/ 87 w 3262"/>
              <a:gd name="T105" fmla="*/ 2059 h 3292"/>
              <a:gd name="T106" fmla="*/ 29 w 3262"/>
              <a:gd name="T107" fmla="*/ 1845 h 3292"/>
              <a:gd name="T108" fmla="*/ 0 w 3262"/>
              <a:gd name="T109" fmla="*/ 1651 h 3292"/>
              <a:gd name="T110" fmla="*/ 97 w 3262"/>
              <a:gd name="T111" fmla="*/ 1470 h 3292"/>
              <a:gd name="T112" fmla="*/ 213 w 3262"/>
              <a:gd name="T113" fmla="*/ 1287 h 3292"/>
              <a:gd name="T114" fmla="*/ 251 w 3262"/>
              <a:gd name="T115" fmla="*/ 1115 h 3292"/>
              <a:gd name="T116" fmla="*/ 456 w 3262"/>
              <a:gd name="T117" fmla="*/ 675 h 3292"/>
              <a:gd name="T118" fmla="*/ 927 w 3262"/>
              <a:gd name="T119" fmla="*/ 227 h 3292"/>
              <a:gd name="T120" fmla="*/ 1219 w 3262"/>
              <a:gd name="T121" fmla="*/ 87 h 3292"/>
              <a:gd name="T122" fmla="*/ 1429 w 3262"/>
              <a:gd name="T123" fmla="*/ 29 h 3292"/>
              <a:gd name="T124" fmla="*/ 1623 w 3262"/>
              <a:gd name="T12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2" h="3292">
                <a:moveTo>
                  <a:pt x="1829" y="238"/>
                </a:moveTo>
                <a:lnTo>
                  <a:pt x="1821" y="269"/>
                </a:lnTo>
                <a:lnTo>
                  <a:pt x="1810" y="298"/>
                </a:lnTo>
                <a:lnTo>
                  <a:pt x="1794" y="325"/>
                </a:lnTo>
                <a:lnTo>
                  <a:pt x="1774" y="349"/>
                </a:lnTo>
                <a:lnTo>
                  <a:pt x="1751" y="369"/>
                </a:lnTo>
                <a:lnTo>
                  <a:pt x="1725" y="387"/>
                </a:lnTo>
                <a:lnTo>
                  <a:pt x="1696" y="399"/>
                </a:lnTo>
                <a:lnTo>
                  <a:pt x="1666" y="408"/>
                </a:lnTo>
                <a:lnTo>
                  <a:pt x="1633" y="411"/>
                </a:lnTo>
                <a:lnTo>
                  <a:pt x="1628" y="411"/>
                </a:lnTo>
                <a:lnTo>
                  <a:pt x="1611" y="411"/>
                </a:lnTo>
                <a:lnTo>
                  <a:pt x="1596" y="409"/>
                </a:lnTo>
                <a:lnTo>
                  <a:pt x="1578" y="408"/>
                </a:lnTo>
                <a:lnTo>
                  <a:pt x="1558" y="407"/>
                </a:lnTo>
                <a:lnTo>
                  <a:pt x="1541" y="405"/>
                </a:lnTo>
                <a:lnTo>
                  <a:pt x="1521" y="404"/>
                </a:lnTo>
                <a:lnTo>
                  <a:pt x="1501" y="404"/>
                </a:lnTo>
                <a:lnTo>
                  <a:pt x="1475" y="404"/>
                </a:lnTo>
                <a:lnTo>
                  <a:pt x="1448" y="405"/>
                </a:lnTo>
                <a:lnTo>
                  <a:pt x="1419" y="407"/>
                </a:lnTo>
                <a:lnTo>
                  <a:pt x="1388" y="409"/>
                </a:lnTo>
                <a:lnTo>
                  <a:pt x="1381" y="410"/>
                </a:lnTo>
                <a:lnTo>
                  <a:pt x="1373" y="411"/>
                </a:lnTo>
                <a:lnTo>
                  <a:pt x="1365" y="412"/>
                </a:lnTo>
                <a:lnTo>
                  <a:pt x="1357" y="413"/>
                </a:lnTo>
                <a:lnTo>
                  <a:pt x="1323" y="417"/>
                </a:lnTo>
                <a:lnTo>
                  <a:pt x="1314" y="418"/>
                </a:lnTo>
                <a:lnTo>
                  <a:pt x="1306" y="419"/>
                </a:lnTo>
                <a:lnTo>
                  <a:pt x="1288" y="423"/>
                </a:lnTo>
                <a:lnTo>
                  <a:pt x="1251" y="429"/>
                </a:lnTo>
                <a:lnTo>
                  <a:pt x="1213" y="438"/>
                </a:lnTo>
                <a:lnTo>
                  <a:pt x="1195" y="442"/>
                </a:lnTo>
                <a:lnTo>
                  <a:pt x="1176" y="448"/>
                </a:lnTo>
                <a:lnTo>
                  <a:pt x="1136" y="458"/>
                </a:lnTo>
                <a:lnTo>
                  <a:pt x="1096" y="472"/>
                </a:lnTo>
                <a:lnTo>
                  <a:pt x="1075" y="479"/>
                </a:lnTo>
                <a:lnTo>
                  <a:pt x="1055" y="487"/>
                </a:lnTo>
                <a:lnTo>
                  <a:pt x="1014" y="503"/>
                </a:lnTo>
                <a:lnTo>
                  <a:pt x="932" y="542"/>
                </a:lnTo>
                <a:lnTo>
                  <a:pt x="849" y="587"/>
                </a:lnTo>
                <a:lnTo>
                  <a:pt x="796" y="622"/>
                </a:lnTo>
                <a:lnTo>
                  <a:pt x="743" y="660"/>
                </a:lnTo>
                <a:lnTo>
                  <a:pt x="691" y="700"/>
                </a:lnTo>
                <a:lnTo>
                  <a:pt x="642" y="743"/>
                </a:lnTo>
                <a:lnTo>
                  <a:pt x="594" y="789"/>
                </a:lnTo>
                <a:lnTo>
                  <a:pt x="548" y="836"/>
                </a:lnTo>
                <a:lnTo>
                  <a:pt x="506" y="887"/>
                </a:lnTo>
                <a:lnTo>
                  <a:pt x="468" y="937"/>
                </a:lnTo>
                <a:lnTo>
                  <a:pt x="430" y="990"/>
                </a:lnTo>
                <a:lnTo>
                  <a:pt x="405" y="1029"/>
                </a:lnTo>
                <a:lnTo>
                  <a:pt x="393" y="1050"/>
                </a:lnTo>
                <a:lnTo>
                  <a:pt x="381" y="1070"/>
                </a:lnTo>
                <a:lnTo>
                  <a:pt x="359" y="1110"/>
                </a:lnTo>
                <a:lnTo>
                  <a:pt x="339" y="1149"/>
                </a:lnTo>
                <a:lnTo>
                  <a:pt x="329" y="1169"/>
                </a:lnTo>
                <a:lnTo>
                  <a:pt x="320" y="1188"/>
                </a:lnTo>
                <a:lnTo>
                  <a:pt x="303" y="1228"/>
                </a:lnTo>
                <a:lnTo>
                  <a:pt x="289" y="1266"/>
                </a:lnTo>
                <a:lnTo>
                  <a:pt x="281" y="1284"/>
                </a:lnTo>
                <a:lnTo>
                  <a:pt x="279" y="1290"/>
                </a:lnTo>
                <a:lnTo>
                  <a:pt x="277" y="1294"/>
                </a:lnTo>
                <a:lnTo>
                  <a:pt x="274" y="1303"/>
                </a:lnTo>
                <a:lnTo>
                  <a:pt x="263" y="1340"/>
                </a:lnTo>
                <a:lnTo>
                  <a:pt x="257" y="1358"/>
                </a:lnTo>
                <a:lnTo>
                  <a:pt x="252" y="1374"/>
                </a:lnTo>
                <a:lnTo>
                  <a:pt x="242" y="1408"/>
                </a:lnTo>
                <a:lnTo>
                  <a:pt x="234" y="1440"/>
                </a:lnTo>
                <a:lnTo>
                  <a:pt x="234" y="1441"/>
                </a:lnTo>
                <a:lnTo>
                  <a:pt x="234" y="1442"/>
                </a:lnTo>
                <a:lnTo>
                  <a:pt x="266" y="1450"/>
                </a:lnTo>
                <a:lnTo>
                  <a:pt x="295" y="1461"/>
                </a:lnTo>
                <a:lnTo>
                  <a:pt x="321" y="1477"/>
                </a:lnTo>
                <a:lnTo>
                  <a:pt x="346" y="1497"/>
                </a:lnTo>
                <a:lnTo>
                  <a:pt x="366" y="1521"/>
                </a:lnTo>
                <a:lnTo>
                  <a:pt x="383" y="1547"/>
                </a:lnTo>
                <a:lnTo>
                  <a:pt x="396" y="1576"/>
                </a:lnTo>
                <a:lnTo>
                  <a:pt x="404" y="1608"/>
                </a:lnTo>
                <a:lnTo>
                  <a:pt x="407" y="1640"/>
                </a:lnTo>
                <a:lnTo>
                  <a:pt x="407" y="1646"/>
                </a:lnTo>
                <a:lnTo>
                  <a:pt x="405" y="1678"/>
                </a:lnTo>
                <a:lnTo>
                  <a:pt x="404" y="1696"/>
                </a:lnTo>
                <a:lnTo>
                  <a:pt x="403" y="1715"/>
                </a:lnTo>
                <a:lnTo>
                  <a:pt x="402" y="1733"/>
                </a:lnTo>
                <a:lnTo>
                  <a:pt x="401" y="1774"/>
                </a:lnTo>
                <a:lnTo>
                  <a:pt x="401" y="1800"/>
                </a:lnTo>
                <a:lnTo>
                  <a:pt x="402" y="1827"/>
                </a:lnTo>
                <a:lnTo>
                  <a:pt x="404" y="1855"/>
                </a:lnTo>
                <a:lnTo>
                  <a:pt x="406" y="1886"/>
                </a:lnTo>
                <a:lnTo>
                  <a:pt x="406" y="1895"/>
                </a:lnTo>
                <a:lnTo>
                  <a:pt x="407" y="1903"/>
                </a:lnTo>
                <a:lnTo>
                  <a:pt x="409" y="1919"/>
                </a:lnTo>
                <a:lnTo>
                  <a:pt x="413" y="1954"/>
                </a:lnTo>
                <a:lnTo>
                  <a:pt x="414" y="1962"/>
                </a:lnTo>
                <a:lnTo>
                  <a:pt x="416" y="1971"/>
                </a:lnTo>
                <a:lnTo>
                  <a:pt x="419" y="1989"/>
                </a:lnTo>
                <a:lnTo>
                  <a:pt x="426" y="2026"/>
                </a:lnTo>
                <a:lnTo>
                  <a:pt x="435" y="2063"/>
                </a:lnTo>
                <a:lnTo>
                  <a:pt x="439" y="2083"/>
                </a:lnTo>
                <a:lnTo>
                  <a:pt x="444" y="2102"/>
                </a:lnTo>
                <a:lnTo>
                  <a:pt x="455" y="2143"/>
                </a:lnTo>
                <a:lnTo>
                  <a:pt x="469" y="2183"/>
                </a:lnTo>
                <a:lnTo>
                  <a:pt x="475" y="2203"/>
                </a:lnTo>
                <a:lnTo>
                  <a:pt x="483" y="2223"/>
                </a:lnTo>
                <a:lnTo>
                  <a:pt x="499" y="2265"/>
                </a:lnTo>
                <a:lnTo>
                  <a:pt x="524" y="2320"/>
                </a:lnTo>
                <a:lnTo>
                  <a:pt x="551" y="2376"/>
                </a:lnTo>
                <a:lnTo>
                  <a:pt x="582" y="2432"/>
                </a:lnTo>
                <a:lnTo>
                  <a:pt x="617" y="2485"/>
                </a:lnTo>
                <a:lnTo>
                  <a:pt x="654" y="2539"/>
                </a:lnTo>
                <a:lnTo>
                  <a:pt x="695" y="2591"/>
                </a:lnTo>
                <a:lnTo>
                  <a:pt x="738" y="2641"/>
                </a:lnTo>
                <a:lnTo>
                  <a:pt x="783" y="2689"/>
                </a:lnTo>
                <a:lnTo>
                  <a:pt x="830" y="2734"/>
                </a:lnTo>
                <a:lnTo>
                  <a:pt x="879" y="2777"/>
                </a:lnTo>
                <a:lnTo>
                  <a:pt x="930" y="2817"/>
                </a:lnTo>
                <a:lnTo>
                  <a:pt x="981" y="2854"/>
                </a:lnTo>
                <a:lnTo>
                  <a:pt x="1021" y="2880"/>
                </a:lnTo>
                <a:lnTo>
                  <a:pt x="1041" y="2892"/>
                </a:lnTo>
                <a:lnTo>
                  <a:pt x="1060" y="2904"/>
                </a:lnTo>
                <a:lnTo>
                  <a:pt x="1100" y="2926"/>
                </a:lnTo>
                <a:lnTo>
                  <a:pt x="1140" y="2947"/>
                </a:lnTo>
                <a:lnTo>
                  <a:pt x="1159" y="2956"/>
                </a:lnTo>
                <a:lnTo>
                  <a:pt x="1179" y="2966"/>
                </a:lnTo>
                <a:lnTo>
                  <a:pt x="1218" y="2982"/>
                </a:lnTo>
                <a:lnTo>
                  <a:pt x="1255" y="2998"/>
                </a:lnTo>
                <a:lnTo>
                  <a:pt x="1274" y="3005"/>
                </a:lnTo>
                <a:lnTo>
                  <a:pt x="1283" y="3009"/>
                </a:lnTo>
                <a:lnTo>
                  <a:pt x="1287" y="3010"/>
                </a:lnTo>
                <a:lnTo>
                  <a:pt x="1292" y="3011"/>
                </a:lnTo>
                <a:lnTo>
                  <a:pt x="1302" y="3015"/>
                </a:lnTo>
                <a:lnTo>
                  <a:pt x="1313" y="3018"/>
                </a:lnTo>
                <a:lnTo>
                  <a:pt x="1322" y="3021"/>
                </a:lnTo>
                <a:lnTo>
                  <a:pt x="1328" y="3023"/>
                </a:lnTo>
                <a:lnTo>
                  <a:pt x="1345" y="3030"/>
                </a:lnTo>
                <a:lnTo>
                  <a:pt x="1363" y="3035"/>
                </a:lnTo>
                <a:lnTo>
                  <a:pt x="1396" y="3044"/>
                </a:lnTo>
                <a:lnTo>
                  <a:pt x="1427" y="3051"/>
                </a:lnTo>
                <a:lnTo>
                  <a:pt x="1434" y="3020"/>
                </a:lnTo>
                <a:lnTo>
                  <a:pt x="1447" y="2991"/>
                </a:lnTo>
                <a:lnTo>
                  <a:pt x="1463" y="2966"/>
                </a:lnTo>
                <a:lnTo>
                  <a:pt x="1483" y="2942"/>
                </a:lnTo>
                <a:lnTo>
                  <a:pt x="1506" y="2921"/>
                </a:lnTo>
                <a:lnTo>
                  <a:pt x="1532" y="2905"/>
                </a:lnTo>
                <a:lnTo>
                  <a:pt x="1560" y="2892"/>
                </a:lnTo>
                <a:lnTo>
                  <a:pt x="1591" y="2884"/>
                </a:lnTo>
                <a:lnTo>
                  <a:pt x="1623" y="2880"/>
                </a:lnTo>
                <a:lnTo>
                  <a:pt x="1628" y="2880"/>
                </a:lnTo>
                <a:lnTo>
                  <a:pt x="1660" y="2883"/>
                </a:lnTo>
                <a:lnTo>
                  <a:pt x="1678" y="2884"/>
                </a:lnTo>
                <a:lnTo>
                  <a:pt x="1697" y="2885"/>
                </a:lnTo>
                <a:lnTo>
                  <a:pt x="1715" y="2886"/>
                </a:lnTo>
                <a:lnTo>
                  <a:pt x="1734" y="2886"/>
                </a:lnTo>
                <a:lnTo>
                  <a:pt x="1756" y="2887"/>
                </a:lnTo>
                <a:lnTo>
                  <a:pt x="1780" y="2886"/>
                </a:lnTo>
                <a:lnTo>
                  <a:pt x="1808" y="2886"/>
                </a:lnTo>
                <a:lnTo>
                  <a:pt x="1837" y="2884"/>
                </a:lnTo>
                <a:lnTo>
                  <a:pt x="1867" y="2882"/>
                </a:lnTo>
                <a:lnTo>
                  <a:pt x="1875" y="2882"/>
                </a:lnTo>
                <a:lnTo>
                  <a:pt x="1884" y="2881"/>
                </a:lnTo>
                <a:lnTo>
                  <a:pt x="1891" y="2880"/>
                </a:lnTo>
                <a:lnTo>
                  <a:pt x="1899" y="2879"/>
                </a:lnTo>
                <a:lnTo>
                  <a:pt x="1933" y="2875"/>
                </a:lnTo>
                <a:lnTo>
                  <a:pt x="1942" y="2874"/>
                </a:lnTo>
                <a:lnTo>
                  <a:pt x="1950" y="2872"/>
                </a:lnTo>
                <a:lnTo>
                  <a:pt x="1969" y="2869"/>
                </a:lnTo>
                <a:lnTo>
                  <a:pt x="2005" y="2862"/>
                </a:lnTo>
                <a:lnTo>
                  <a:pt x="2042" y="2853"/>
                </a:lnTo>
                <a:lnTo>
                  <a:pt x="2062" y="2849"/>
                </a:lnTo>
                <a:lnTo>
                  <a:pt x="2081" y="2844"/>
                </a:lnTo>
                <a:lnTo>
                  <a:pt x="2120" y="2832"/>
                </a:lnTo>
                <a:lnTo>
                  <a:pt x="2160" y="2819"/>
                </a:lnTo>
                <a:lnTo>
                  <a:pt x="2180" y="2813"/>
                </a:lnTo>
                <a:lnTo>
                  <a:pt x="2201" y="2805"/>
                </a:lnTo>
                <a:lnTo>
                  <a:pt x="2242" y="2788"/>
                </a:lnTo>
                <a:lnTo>
                  <a:pt x="2297" y="2763"/>
                </a:lnTo>
                <a:lnTo>
                  <a:pt x="2352" y="2735"/>
                </a:lnTo>
                <a:lnTo>
                  <a:pt x="2406" y="2704"/>
                </a:lnTo>
                <a:lnTo>
                  <a:pt x="2461" y="2669"/>
                </a:lnTo>
                <a:lnTo>
                  <a:pt x="2514" y="2631"/>
                </a:lnTo>
                <a:lnTo>
                  <a:pt x="2565" y="2592"/>
                </a:lnTo>
                <a:lnTo>
                  <a:pt x="2614" y="2548"/>
                </a:lnTo>
                <a:lnTo>
                  <a:pt x="2661" y="2502"/>
                </a:lnTo>
                <a:lnTo>
                  <a:pt x="2707" y="2454"/>
                </a:lnTo>
                <a:lnTo>
                  <a:pt x="2749" y="2405"/>
                </a:lnTo>
                <a:lnTo>
                  <a:pt x="2789" y="2353"/>
                </a:lnTo>
                <a:lnTo>
                  <a:pt x="2826" y="2302"/>
                </a:lnTo>
                <a:lnTo>
                  <a:pt x="2852" y="2261"/>
                </a:lnTo>
                <a:lnTo>
                  <a:pt x="2858" y="2252"/>
                </a:lnTo>
                <a:lnTo>
                  <a:pt x="2864" y="2242"/>
                </a:lnTo>
                <a:lnTo>
                  <a:pt x="2875" y="2222"/>
                </a:lnTo>
                <a:lnTo>
                  <a:pt x="2898" y="2182"/>
                </a:lnTo>
                <a:lnTo>
                  <a:pt x="2917" y="2142"/>
                </a:lnTo>
                <a:lnTo>
                  <a:pt x="2927" y="2122"/>
                </a:lnTo>
                <a:lnTo>
                  <a:pt x="2935" y="2102"/>
                </a:lnTo>
                <a:lnTo>
                  <a:pt x="2953" y="2063"/>
                </a:lnTo>
                <a:lnTo>
                  <a:pt x="2968" y="2025"/>
                </a:lnTo>
                <a:lnTo>
                  <a:pt x="2975" y="2006"/>
                </a:lnTo>
                <a:lnTo>
                  <a:pt x="2976" y="2002"/>
                </a:lnTo>
                <a:lnTo>
                  <a:pt x="2978" y="1997"/>
                </a:lnTo>
                <a:lnTo>
                  <a:pt x="2981" y="1988"/>
                </a:lnTo>
                <a:lnTo>
                  <a:pt x="2994" y="1951"/>
                </a:lnTo>
                <a:lnTo>
                  <a:pt x="2999" y="1934"/>
                </a:lnTo>
                <a:lnTo>
                  <a:pt x="3004" y="1916"/>
                </a:lnTo>
                <a:lnTo>
                  <a:pt x="3013" y="1883"/>
                </a:lnTo>
                <a:lnTo>
                  <a:pt x="3021" y="1851"/>
                </a:lnTo>
                <a:lnTo>
                  <a:pt x="3021" y="1849"/>
                </a:lnTo>
                <a:lnTo>
                  <a:pt x="3022" y="1848"/>
                </a:lnTo>
                <a:lnTo>
                  <a:pt x="2988" y="1839"/>
                </a:lnTo>
                <a:lnTo>
                  <a:pt x="2957" y="1824"/>
                </a:lnTo>
                <a:lnTo>
                  <a:pt x="2928" y="1804"/>
                </a:lnTo>
                <a:lnTo>
                  <a:pt x="2904" y="1780"/>
                </a:lnTo>
                <a:lnTo>
                  <a:pt x="2883" y="1752"/>
                </a:lnTo>
                <a:lnTo>
                  <a:pt x="2868" y="1721"/>
                </a:lnTo>
                <a:lnTo>
                  <a:pt x="2859" y="1687"/>
                </a:lnTo>
                <a:lnTo>
                  <a:pt x="2855" y="1651"/>
                </a:lnTo>
                <a:lnTo>
                  <a:pt x="2855" y="1650"/>
                </a:lnTo>
                <a:lnTo>
                  <a:pt x="2854" y="1646"/>
                </a:lnTo>
                <a:lnTo>
                  <a:pt x="2855" y="1629"/>
                </a:lnTo>
                <a:lnTo>
                  <a:pt x="2857" y="1614"/>
                </a:lnTo>
                <a:lnTo>
                  <a:pt x="2858" y="1594"/>
                </a:lnTo>
                <a:lnTo>
                  <a:pt x="2859" y="1576"/>
                </a:lnTo>
                <a:lnTo>
                  <a:pt x="2860" y="1558"/>
                </a:lnTo>
                <a:lnTo>
                  <a:pt x="2861" y="1517"/>
                </a:lnTo>
                <a:lnTo>
                  <a:pt x="2861" y="1492"/>
                </a:lnTo>
                <a:lnTo>
                  <a:pt x="2860" y="1464"/>
                </a:lnTo>
                <a:lnTo>
                  <a:pt x="2858" y="1435"/>
                </a:lnTo>
                <a:lnTo>
                  <a:pt x="2856" y="1404"/>
                </a:lnTo>
                <a:lnTo>
                  <a:pt x="2856" y="1396"/>
                </a:lnTo>
                <a:lnTo>
                  <a:pt x="2855" y="1389"/>
                </a:lnTo>
                <a:lnTo>
                  <a:pt x="2853" y="1371"/>
                </a:lnTo>
                <a:lnTo>
                  <a:pt x="2848" y="1338"/>
                </a:lnTo>
                <a:lnTo>
                  <a:pt x="2847" y="1329"/>
                </a:lnTo>
                <a:lnTo>
                  <a:pt x="2845" y="1320"/>
                </a:lnTo>
                <a:lnTo>
                  <a:pt x="2842" y="1302"/>
                </a:lnTo>
                <a:lnTo>
                  <a:pt x="2836" y="1266"/>
                </a:lnTo>
                <a:lnTo>
                  <a:pt x="2828" y="1228"/>
                </a:lnTo>
                <a:lnTo>
                  <a:pt x="2823" y="1208"/>
                </a:lnTo>
                <a:lnTo>
                  <a:pt x="2818" y="1188"/>
                </a:lnTo>
                <a:lnTo>
                  <a:pt x="2807" y="1149"/>
                </a:lnTo>
                <a:lnTo>
                  <a:pt x="2794" y="1109"/>
                </a:lnTo>
                <a:lnTo>
                  <a:pt x="2787" y="1088"/>
                </a:lnTo>
                <a:lnTo>
                  <a:pt x="2779" y="1067"/>
                </a:lnTo>
                <a:lnTo>
                  <a:pt x="2763" y="1026"/>
                </a:lnTo>
                <a:lnTo>
                  <a:pt x="2738" y="970"/>
                </a:lnTo>
                <a:lnTo>
                  <a:pt x="2710" y="915"/>
                </a:lnTo>
                <a:lnTo>
                  <a:pt x="2680" y="860"/>
                </a:lnTo>
                <a:lnTo>
                  <a:pt x="2645" y="805"/>
                </a:lnTo>
                <a:lnTo>
                  <a:pt x="2608" y="751"/>
                </a:lnTo>
                <a:lnTo>
                  <a:pt x="2568" y="700"/>
                </a:lnTo>
                <a:lnTo>
                  <a:pt x="2525" y="650"/>
                </a:lnTo>
                <a:lnTo>
                  <a:pt x="2479" y="603"/>
                </a:lnTo>
                <a:lnTo>
                  <a:pt x="2432" y="556"/>
                </a:lnTo>
                <a:lnTo>
                  <a:pt x="2383" y="514"/>
                </a:lnTo>
                <a:lnTo>
                  <a:pt x="2332" y="474"/>
                </a:lnTo>
                <a:lnTo>
                  <a:pt x="2281" y="436"/>
                </a:lnTo>
                <a:lnTo>
                  <a:pt x="2241" y="411"/>
                </a:lnTo>
                <a:lnTo>
                  <a:pt x="2221" y="398"/>
                </a:lnTo>
                <a:lnTo>
                  <a:pt x="2202" y="387"/>
                </a:lnTo>
                <a:lnTo>
                  <a:pt x="2162" y="364"/>
                </a:lnTo>
                <a:lnTo>
                  <a:pt x="2122" y="345"/>
                </a:lnTo>
                <a:lnTo>
                  <a:pt x="2103" y="334"/>
                </a:lnTo>
                <a:lnTo>
                  <a:pt x="2083" y="326"/>
                </a:lnTo>
                <a:lnTo>
                  <a:pt x="2045" y="308"/>
                </a:lnTo>
                <a:lnTo>
                  <a:pt x="2006" y="294"/>
                </a:lnTo>
                <a:lnTo>
                  <a:pt x="1988" y="287"/>
                </a:lnTo>
                <a:lnTo>
                  <a:pt x="1979" y="283"/>
                </a:lnTo>
                <a:lnTo>
                  <a:pt x="1970" y="280"/>
                </a:lnTo>
                <a:lnTo>
                  <a:pt x="1934" y="268"/>
                </a:lnTo>
                <a:lnTo>
                  <a:pt x="1916" y="262"/>
                </a:lnTo>
                <a:lnTo>
                  <a:pt x="1899" y="257"/>
                </a:lnTo>
                <a:lnTo>
                  <a:pt x="1866" y="247"/>
                </a:lnTo>
                <a:lnTo>
                  <a:pt x="1850" y="243"/>
                </a:lnTo>
                <a:lnTo>
                  <a:pt x="1835" y="239"/>
                </a:lnTo>
                <a:lnTo>
                  <a:pt x="1831" y="239"/>
                </a:lnTo>
                <a:lnTo>
                  <a:pt x="1829" y="238"/>
                </a:lnTo>
                <a:close/>
                <a:moveTo>
                  <a:pt x="1623" y="0"/>
                </a:moveTo>
                <a:lnTo>
                  <a:pt x="1623" y="0"/>
                </a:lnTo>
                <a:lnTo>
                  <a:pt x="1623" y="0"/>
                </a:lnTo>
                <a:lnTo>
                  <a:pt x="1628" y="0"/>
                </a:lnTo>
                <a:lnTo>
                  <a:pt x="1628" y="0"/>
                </a:lnTo>
                <a:lnTo>
                  <a:pt x="1665" y="3"/>
                </a:lnTo>
                <a:lnTo>
                  <a:pt x="1698" y="12"/>
                </a:lnTo>
                <a:lnTo>
                  <a:pt x="1730" y="26"/>
                </a:lnTo>
                <a:lnTo>
                  <a:pt x="1758" y="47"/>
                </a:lnTo>
                <a:lnTo>
                  <a:pt x="1782" y="71"/>
                </a:lnTo>
                <a:lnTo>
                  <a:pt x="1803" y="99"/>
                </a:lnTo>
                <a:lnTo>
                  <a:pt x="1818" y="131"/>
                </a:lnTo>
                <a:lnTo>
                  <a:pt x="1827" y="165"/>
                </a:lnTo>
                <a:lnTo>
                  <a:pt x="1831" y="201"/>
                </a:lnTo>
                <a:lnTo>
                  <a:pt x="1836" y="201"/>
                </a:lnTo>
                <a:lnTo>
                  <a:pt x="1840" y="202"/>
                </a:lnTo>
                <a:lnTo>
                  <a:pt x="1856" y="202"/>
                </a:lnTo>
                <a:lnTo>
                  <a:pt x="1873" y="204"/>
                </a:lnTo>
                <a:lnTo>
                  <a:pt x="1909" y="207"/>
                </a:lnTo>
                <a:lnTo>
                  <a:pt x="1928" y="209"/>
                </a:lnTo>
                <a:lnTo>
                  <a:pt x="1946" y="211"/>
                </a:lnTo>
                <a:lnTo>
                  <a:pt x="1986" y="218"/>
                </a:lnTo>
                <a:lnTo>
                  <a:pt x="1990" y="218"/>
                </a:lnTo>
                <a:lnTo>
                  <a:pt x="1995" y="219"/>
                </a:lnTo>
                <a:lnTo>
                  <a:pt x="2000" y="220"/>
                </a:lnTo>
                <a:lnTo>
                  <a:pt x="2005" y="221"/>
                </a:lnTo>
                <a:lnTo>
                  <a:pt x="2026" y="224"/>
                </a:lnTo>
                <a:lnTo>
                  <a:pt x="2069" y="232"/>
                </a:lnTo>
                <a:lnTo>
                  <a:pt x="2112" y="243"/>
                </a:lnTo>
                <a:lnTo>
                  <a:pt x="2134" y="249"/>
                </a:lnTo>
                <a:lnTo>
                  <a:pt x="2156" y="255"/>
                </a:lnTo>
                <a:lnTo>
                  <a:pt x="2202" y="269"/>
                </a:lnTo>
                <a:lnTo>
                  <a:pt x="2248" y="285"/>
                </a:lnTo>
                <a:lnTo>
                  <a:pt x="2271" y="293"/>
                </a:lnTo>
                <a:lnTo>
                  <a:pt x="2295" y="302"/>
                </a:lnTo>
                <a:lnTo>
                  <a:pt x="2342" y="322"/>
                </a:lnTo>
                <a:lnTo>
                  <a:pt x="2405" y="352"/>
                </a:lnTo>
                <a:lnTo>
                  <a:pt x="2469" y="385"/>
                </a:lnTo>
                <a:lnTo>
                  <a:pt x="2531" y="422"/>
                </a:lnTo>
                <a:lnTo>
                  <a:pt x="2593" y="463"/>
                </a:lnTo>
                <a:lnTo>
                  <a:pt x="2653" y="507"/>
                </a:lnTo>
                <a:lnTo>
                  <a:pt x="2712" y="554"/>
                </a:lnTo>
                <a:lnTo>
                  <a:pt x="2769" y="605"/>
                </a:lnTo>
                <a:lnTo>
                  <a:pt x="2822" y="659"/>
                </a:lnTo>
                <a:lnTo>
                  <a:pt x="2874" y="714"/>
                </a:lnTo>
                <a:lnTo>
                  <a:pt x="2921" y="771"/>
                </a:lnTo>
                <a:lnTo>
                  <a:pt x="2966" y="831"/>
                </a:lnTo>
                <a:lnTo>
                  <a:pt x="3008" y="891"/>
                </a:lnTo>
                <a:lnTo>
                  <a:pt x="3037" y="937"/>
                </a:lnTo>
                <a:lnTo>
                  <a:pt x="3050" y="960"/>
                </a:lnTo>
                <a:lnTo>
                  <a:pt x="3063" y="984"/>
                </a:lnTo>
                <a:lnTo>
                  <a:pt x="3088" y="1029"/>
                </a:lnTo>
                <a:lnTo>
                  <a:pt x="3110" y="1076"/>
                </a:lnTo>
                <a:lnTo>
                  <a:pt x="3122" y="1098"/>
                </a:lnTo>
                <a:lnTo>
                  <a:pt x="3131" y="1121"/>
                </a:lnTo>
                <a:lnTo>
                  <a:pt x="3150" y="1167"/>
                </a:lnTo>
                <a:lnTo>
                  <a:pt x="3167" y="1210"/>
                </a:lnTo>
                <a:lnTo>
                  <a:pt x="3175" y="1232"/>
                </a:lnTo>
                <a:lnTo>
                  <a:pt x="3177" y="1238"/>
                </a:lnTo>
                <a:lnTo>
                  <a:pt x="3179" y="1243"/>
                </a:lnTo>
                <a:lnTo>
                  <a:pt x="3180" y="1248"/>
                </a:lnTo>
                <a:lnTo>
                  <a:pt x="3182" y="1253"/>
                </a:lnTo>
                <a:lnTo>
                  <a:pt x="3195" y="1296"/>
                </a:lnTo>
                <a:lnTo>
                  <a:pt x="3201" y="1315"/>
                </a:lnTo>
                <a:lnTo>
                  <a:pt x="3208" y="1335"/>
                </a:lnTo>
                <a:lnTo>
                  <a:pt x="3217" y="1374"/>
                </a:lnTo>
                <a:lnTo>
                  <a:pt x="3222" y="1393"/>
                </a:lnTo>
                <a:lnTo>
                  <a:pt x="3226" y="1410"/>
                </a:lnTo>
                <a:lnTo>
                  <a:pt x="3233" y="1445"/>
                </a:lnTo>
                <a:lnTo>
                  <a:pt x="3240" y="1477"/>
                </a:lnTo>
                <a:lnTo>
                  <a:pt x="3244" y="1509"/>
                </a:lnTo>
                <a:lnTo>
                  <a:pt x="3250" y="1538"/>
                </a:lnTo>
                <a:lnTo>
                  <a:pt x="3253" y="1565"/>
                </a:lnTo>
                <a:lnTo>
                  <a:pt x="3255" y="1585"/>
                </a:lnTo>
                <a:lnTo>
                  <a:pt x="3258" y="1603"/>
                </a:lnTo>
                <a:lnTo>
                  <a:pt x="3260" y="1621"/>
                </a:lnTo>
                <a:lnTo>
                  <a:pt x="3262" y="1640"/>
                </a:lnTo>
                <a:lnTo>
                  <a:pt x="3262" y="1641"/>
                </a:lnTo>
                <a:lnTo>
                  <a:pt x="3262" y="1643"/>
                </a:lnTo>
                <a:lnTo>
                  <a:pt x="3262" y="1646"/>
                </a:lnTo>
                <a:lnTo>
                  <a:pt x="3259" y="1679"/>
                </a:lnTo>
                <a:lnTo>
                  <a:pt x="3252" y="1710"/>
                </a:lnTo>
                <a:lnTo>
                  <a:pt x="3239" y="1740"/>
                </a:lnTo>
                <a:lnTo>
                  <a:pt x="3223" y="1767"/>
                </a:lnTo>
                <a:lnTo>
                  <a:pt x="3202" y="1790"/>
                </a:lnTo>
                <a:lnTo>
                  <a:pt x="3179" y="1811"/>
                </a:lnTo>
                <a:lnTo>
                  <a:pt x="3152" y="1828"/>
                </a:lnTo>
                <a:lnTo>
                  <a:pt x="3123" y="1841"/>
                </a:lnTo>
                <a:lnTo>
                  <a:pt x="3092" y="1848"/>
                </a:lnTo>
                <a:lnTo>
                  <a:pt x="3059" y="1851"/>
                </a:lnTo>
                <a:lnTo>
                  <a:pt x="3058" y="1853"/>
                </a:lnTo>
                <a:lnTo>
                  <a:pt x="3058" y="1856"/>
                </a:lnTo>
                <a:lnTo>
                  <a:pt x="3056" y="1891"/>
                </a:lnTo>
                <a:lnTo>
                  <a:pt x="3053" y="1926"/>
                </a:lnTo>
                <a:lnTo>
                  <a:pt x="3051" y="1944"/>
                </a:lnTo>
                <a:lnTo>
                  <a:pt x="3049" y="1964"/>
                </a:lnTo>
                <a:lnTo>
                  <a:pt x="3043" y="2003"/>
                </a:lnTo>
                <a:lnTo>
                  <a:pt x="3042" y="2013"/>
                </a:lnTo>
                <a:lnTo>
                  <a:pt x="3041" y="2019"/>
                </a:lnTo>
                <a:lnTo>
                  <a:pt x="3040" y="2024"/>
                </a:lnTo>
                <a:lnTo>
                  <a:pt x="3036" y="2044"/>
                </a:lnTo>
                <a:lnTo>
                  <a:pt x="3028" y="2087"/>
                </a:lnTo>
                <a:lnTo>
                  <a:pt x="3017" y="2130"/>
                </a:lnTo>
                <a:lnTo>
                  <a:pt x="3012" y="2153"/>
                </a:lnTo>
                <a:lnTo>
                  <a:pt x="3006" y="2176"/>
                </a:lnTo>
                <a:lnTo>
                  <a:pt x="2992" y="2222"/>
                </a:lnTo>
                <a:lnTo>
                  <a:pt x="2976" y="2269"/>
                </a:lnTo>
                <a:lnTo>
                  <a:pt x="2968" y="2292"/>
                </a:lnTo>
                <a:lnTo>
                  <a:pt x="2959" y="2316"/>
                </a:lnTo>
                <a:lnTo>
                  <a:pt x="2940" y="2364"/>
                </a:lnTo>
                <a:lnTo>
                  <a:pt x="2910" y="2428"/>
                </a:lnTo>
                <a:lnTo>
                  <a:pt x="2876" y="2491"/>
                </a:lnTo>
                <a:lnTo>
                  <a:pt x="2840" y="2555"/>
                </a:lnTo>
                <a:lnTo>
                  <a:pt x="2799" y="2617"/>
                </a:lnTo>
                <a:lnTo>
                  <a:pt x="2756" y="2677"/>
                </a:lnTo>
                <a:lnTo>
                  <a:pt x="2709" y="2736"/>
                </a:lnTo>
                <a:lnTo>
                  <a:pt x="2659" y="2793"/>
                </a:lnTo>
                <a:lnTo>
                  <a:pt x="2606" y="2848"/>
                </a:lnTo>
                <a:lnTo>
                  <a:pt x="2551" y="2900"/>
                </a:lnTo>
                <a:lnTo>
                  <a:pt x="2493" y="2948"/>
                </a:lnTo>
                <a:lnTo>
                  <a:pt x="2435" y="2994"/>
                </a:lnTo>
                <a:lnTo>
                  <a:pt x="2375" y="3036"/>
                </a:lnTo>
                <a:lnTo>
                  <a:pt x="2330" y="3064"/>
                </a:lnTo>
                <a:lnTo>
                  <a:pt x="2307" y="3078"/>
                </a:lnTo>
                <a:lnTo>
                  <a:pt x="2284" y="3092"/>
                </a:lnTo>
                <a:lnTo>
                  <a:pt x="2238" y="3116"/>
                </a:lnTo>
                <a:lnTo>
                  <a:pt x="2193" y="3139"/>
                </a:lnTo>
                <a:lnTo>
                  <a:pt x="2170" y="3149"/>
                </a:lnTo>
                <a:lnTo>
                  <a:pt x="2148" y="3160"/>
                </a:lnTo>
                <a:lnTo>
                  <a:pt x="2103" y="3179"/>
                </a:lnTo>
                <a:lnTo>
                  <a:pt x="2060" y="3196"/>
                </a:lnTo>
                <a:lnTo>
                  <a:pt x="2038" y="3203"/>
                </a:lnTo>
                <a:lnTo>
                  <a:pt x="2032" y="3206"/>
                </a:lnTo>
                <a:lnTo>
                  <a:pt x="2027" y="3207"/>
                </a:lnTo>
                <a:lnTo>
                  <a:pt x="2017" y="3211"/>
                </a:lnTo>
                <a:lnTo>
                  <a:pt x="1975" y="3225"/>
                </a:lnTo>
                <a:lnTo>
                  <a:pt x="1955" y="3231"/>
                </a:lnTo>
                <a:lnTo>
                  <a:pt x="1935" y="3236"/>
                </a:lnTo>
                <a:lnTo>
                  <a:pt x="1897" y="3247"/>
                </a:lnTo>
                <a:lnTo>
                  <a:pt x="1879" y="3252"/>
                </a:lnTo>
                <a:lnTo>
                  <a:pt x="1861" y="3256"/>
                </a:lnTo>
                <a:lnTo>
                  <a:pt x="1826" y="3263"/>
                </a:lnTo>
                <a:lnTo>
                  <a:pt x="1795" y="3269"/>
                </a:lnTo>
                <a:lnTo>
                  <a:pt x="1763" y="3274"/>
                </a:lnTo>
                <a:lnTo>
                  <a:pt x="1734" y="3279"/>
                </a:lnTo>
                <a:lnTo>
                  <a:pt x="1708" y="3283"/>
                </a:lnTo>
                <a:lnTo>
                  <a:pt x="1688" y="3285"/>
                </a:lnTo>
                <a:lnTo>
                  <a:pt x="1670" y="3288"/>
                </a:lnTo>
                <a:lnTo>
                  <a:pt x="1652" y="3290"/>
                </a:lnTo>
                <a:lnTo>
                  <a:pt x="1634" y="3292"/>
                </a:lnTo>
                <a:lnTo>
                  <a:pt x="1628" y="3292"/>
                </a:lnTo>
                <a:lnTo>
                  <a:pt x="1592" y="3288"/>
                </a:lnTo>
                <a:lnTo>
                  <a:pt x="1557" y="3279"/>
                </a:lnTo>
                <a:lnTo>
                  <a:pt x="1527" y="3264"/>
                </a:lnTo>
                <a:lnTo>
                  <a:pt x="1498" y="3244"/>
                </a:lnTo>
                <a:lnTo>
                  <a:pt x="1473" y="3220"/>
                </a:lnTo>
                <a:lnTo>
                  <a:pt x="1453" y="3192"/>
                </a:lnTo>
                <a:lnTo>
                  <a:pt x="1438" y="3161"/>
                </a:lnTo>
                <a:lnTo>
                  <a:pt x="1428" y="3126"/>
                </a:lnTo>
                <a:lnTo>
                  <a:pt x="1424" y="3090"/>
                </a:lnTo>
                <a:lnTo>
                  <a:pt x="1422" y="3090"/>
                </a:lnTo>
                <a:lnTo>
                  <a:pt x="1388" y="3087"/>
                </a:lnTo>
                <a:lnTo>
                  <a:pt x="1353" y="3084"/>
                </a:lnTo>
                <a:lnTo>
                  <a:pt x="1334" y="3082"/>
                </a:lnTo>
                <a:lnTo>
                  <a:pt x="1316" y="3079"/>
                </a:lnTo>
                <a:lnTo>
                  <a:pt x="1277" y="3074"/>
                </a:lnTo>
                <a:lnTo>
                  <a:pt x="1267" y="3073"/>
                </a:lnTo>
                <a:lnTo>
                  <a:pt x="1262" y="3072"/>
                </a:lnTo>
                <a:lnTo>
                  <a:pt x="1256" y="3071"/>
                </a:lnTo>
                <a:lnTo>
                  <a:pt x="1236" y="3067"/>
                </a:lnTo>
                <a:lnTo>
                  <a:pt x="1194" y="3059"/>
                </a:lnTo>
                <a:lnTo>
                  <a:pt x="1150" y="3048"/>
                </a:lnTo>
                <a:lnTo>
                  <a:pt x="1128" y="3042"/>
                </a:lnTo>
                <a:lnTo>
                  <a:pt x="1106" y="3036"/>
                </a:lnTo>
                <a:lnTo>
                  <a:pt x="1060" y="3022"/>
                </a:lnTo>
                <a:lnTo>
                  <a:pt x="1014" y="3006"/>
                </a:lnTo>
                <a:lnTo>
                  <a:pt x="990" y="2998"/>
                </a:lnTo>
                <a:lnTo>
                  <a:pt x="967" y="2988"/>
                </a:lnTo>
                <a:lnTo>
                  <a:pt x="920" y="2969"/>
                </a:lnTo>
                <a:lnTo>
                  <a:pt x="856" y="2939"/>
                </a:lnTo>
                <a:lnTo>
                  <a:pt x="793" y="2906"/>
                </a:lnTo>
                <a:lnTo>
                  <a:pt x="731" y="2870"/>
                </a:lnTo>
                <a:lnTo>
                  <a:pt x="669" y="2828"/>
                </a:lnTo>
                <a:lnTo>
                  <a:pt x="609" y="2784"/>
                </a:lnTo>
                <a:lnTo>
                  <a:pt x="549" y="2736"/>
                </a:lnTo>
                <a:lnTo>
                  <a:pt x="493" y="2686"/>
                </a:lnTo>
                <a:lnTo>
                  <a:pt x="440" y="2633"/>
                </a:lnTo>
                <a:lnTo>
                  <a:pt x="389" y="2577"/>
                </a:lnTo>
                <a:lnTo>
                  <a:pt x="341" y="2519"/>
                </a:lnTo>
                <a:lnTo>
                  <a:pt x="296" y="2460"/>
                </a:lnTo>
                <a:lnTo>
                  <a:pt x="254" y="2400"/>
                </a:lnTo>
                <a:lnTo>
                  <a:pt x="225" y="2353"/>
                </a:lnTo>
                <a:lnTo>
                  <a:pt x="212" y="2331"/>
                </a:lnTo>
                <a:lnTo>
                  <a:pt x="198" y="2307"/>
                </a:lnTo>
                <a:lnTo>
                  <a:pt x="174" y="2261"/>
                </a:lnTo>
                <a:lnTo>
                  <a:pt x="151" y="2215"/>
                </a:lnTo>
                <a:lnTo>
                  <a:pt x="140" y="2192"/>
                </a:lnTo>
                <a:lnTo>
                  <a:pt x="131" y="2169"/>
                </a:lnTo>
                <a:lnTo>
                  <a:pt x="112" y="2125"/>
                </a:lnTo>
                <a:lnTo>
                  <a:pt x="95" y="2081"/>
                </a:lnTo>
                <a:lnTo>
                  <a:pt x="87" y="2059"/>
                </a:lnTo>
                <a:lnTo>
                  <a:pt x="83" y="2049"/>
                </a:lnTo>
                <a:lnTo>
                  <a:pt x="80" y="2037"/>
                </a:lnTo>
                <a:lnTo>
                  <a:pt x="66" y="1996"/>
                </a:lnTo>
                <a:lnTo>
                  <a:pt x="60" y="1975"/>
                </a:lnTo>
                <a:lnTo>
                  <a:pt x="55" y="1956"/>
                </a:lnTo>
                <a:lnTo>
                  <a:pt x="45" y="1917"/>
                </a:lnTo>
                <a:lnTo>
                  <a:pt x="40" y="1899"/>
                </a:lnTo>
                <a:lnTo>
                  <a:pt x="36" y="1880"/>
                </a:lnTo>
                <a:lnTo>
                  <a:pt x="29" y="1845"/>
                </a:lnTo>
                <a:lnTo>
                  <a:pt x="22" y="1813"/>
                </a:lnTo>
                <a:lnTo>
                  <a:pt x="17" y="1781"/>
                </a:lnTo>
                <a:lnTo>
                  <a:pt x="12" y="1752"/>
                </a:lnTo>
                <a:lnTo>
                  <a:pt x="9" y="1726"/>
                </a:lnTo>
                <a:lnTo>
                  <a:pt x="6" y="1707"/>
                </a:lnTo>
                <a:lnTo>
                  <a:pt x="4" y="1688"/>
                </a:lnTo>
                <a:lnTo>
                  <a:pt x="1" y="1670"/>
                </a:lnTo>
                <a:lnTo>
                  <a:pt x="0" y="1651"/>
                </a:lnTo>
                <a:lnTo>
                  <a:pt x="0" y="1651"/>
                </a:lnTo>
                <a:lnTo>
                  <a:pt x="0" y="1651"/>
                </a:lnTo>
                <a:lnTo>
                  <a:pt x="0" y="1648"/>
                </a:lnTo>
                <a:lnTo>
                  <a:pt x="0" y="1646"/>
                </a:lnTo>
                <a:lnTo>
                  <a:pt x="3" y="1610"/>
                </a:lnTo>
                <a:lnTo>
                  <a:pt x="12" y="1576"/>
                </a:lnTo>
                <a:lnTo>
                  <a:pt x="27" y="1544"/>
                </a:lnTo>
                <a:lnTo>
                  <a:pt x="46" y="1516"/>
                </a:lnTo>
                <a:lnTo>
                  <a:pt x="70" y="1491"/>
                </a:lnTo>
                <a:lnTo>
                  <a:pt x="97" y="1470"/>
                </a:lnTo>
                <a:lnTo>
                  <a:pt x="128" y="1455"/>
                </a:lnTo>
                <a:lnTo>
                  <a:pt x="162" y="1444"/>
                </a:lnTo>
                <a:lnTo>
                  <a:pt x="197" y="1440"/>
                </a:lnTo>
                <a:lnTo>
                  <a:pt x="197" y="1435"/>
                </a:lnTo>
                <a:lnTo>
                  <a:pt x="199" y="1401"/>
                </a:lnTo>
                <a:lnTo>
                  <a:pt x="203" y="1365"/>
                </a:lnTo>
                <a:lnTo>
                  <a:pt x="205" y="1346"/>
                </a:lnTo>
                <a:lnTo>
                  <a:pt x="208" y="1328"/>
                </a:lnTo>
                <a:lnTo>
                  <a:pt x="213" y="1287"/>
                </a:lnTo>
                <a:lnTo>
                  <a:pt x="214" y="1282"/>
                </a:lnTo>
                <a:lnTo>
                  <a:pt x="214" y="1277"/>
                </a:lnTo>
                <a:lnTo>
                  <a:pt x="215" y="1273"/>
                </a:lnTo>
                <a:lnTo>
                  <a:pt x="216" y="1268"/>
                </a:lnTo>
                <a:lnTo>
                  <a:pt x="220" y="1247"/>
                </a:lnTo>
                <a:lnTo>
                  <a:pt x="228" y="1204"/>
                </a:lnTo>
                <a:lnTo>
                  <a:pt x="238" y="1160"/>
                </a:lnTo>
                <a:lnTo>
                  <a:pt x="243" y="1138"/>
                </a:lnTo>
                <a:lnTo>
                  <a:pt x="251" y="1115"/>
                </a:lnTo>
                <a:lnTo>
                  <a:pt x="264" y="1070"/>
                </a:lnTo>
                <a:lnTo>
                  <a:pt x="280" y="1023"/>
                </a:lnTo>
                <a:lnTo>
                  <a:pt x="289" y="999"/>
                </a:lnTo>
                <a:lnTo>
                  <a:pt x="298" y="976"/>
                </a:lnTo>
                <a:lnTo>
                  <a:pt x="317" y="928"/>
                </a:lnTo>
                <a:lnTo>
                  <a:pt x="347" y="864"/>
                </a:lnTo>
                <a:lnTo>
                  <a:pt x="380" y="800"/>
                </a:lnTo>
                <a:lnTo>
                  <a:pt x="416" y="737"/>
                </a:lnTo>
                <a:lnTo>
                  <a:pt x="456" y="675"/>
                </a:lnTo>
                <a:lnTo>
                  <a:pt x="500" y="614"/>
                </a:lnTo>
                <a:lnTo>
                  <a:pt x="546" y="554"/>
                </a:lnTo>
                <a:lnTo>
                  <a:pt x="598" y="497"/>
                </a:lnTo>
                <a:lnTo>
                  <a:pt x="650" y="444"/>
                </a:lnTo>
                <a:lnTo>
                  <a:pt x="705" y="391"/>
                </a:lnTo>
                <a:lnTo>
                  <a:pt x="762" y="344"/>
                </a:lnTo>
                <a:lnTo>
                  <a:pt x="821" y="298"/>
                </a:lnTo>
                <a:lnTo>
                  <a:pt x="881" y="256"/>
                </a:lnTo>
                <a:lnTo>
                  <a:pt x="927" y="227"/>
                </a:lnTo>
                <a:lnTo>
                  <a:pt x="949" y="213"/>
                </a:lnTo>
                <a:lnTo>
                  <a:pt x="972" y="200"/>
                </a:lnTo>
                <a:lnTo>
                  <a:pt x="1018" y="175"/>
                </a:lnTo>
                <a:lnTo>
                  <a:pt x="1064" y="152"/>
                </a:lnTo>
                <a:lnTo>
                  <a:pt x="1087" y="141"/>
                </a:lnTo>
                <a:lnTo>
                  <a:pt x="1109" y="131"/>
                </a:lnTo>
                <a:lnTo>
                  <a:pt x="1153" y="112"/>
                </a:lnTo>
                <a:lnTo>
                  <a:pt x="1197" y="96"/>
                </a:lnTo>
                <a:lnTo>
                  <a:pt x="1219" y="87"/>
                </a:lnTo>
                <a:lnTo>
                  <a:pt x="1229" y="83"/>
                </a:lnTo>
                <a:lnTo>
                  <a:pt x="1234" y="81"/>
                </a:lnTo>
                <a:lnTo>
                  <a:pt x="1240" y="80"/>
                </a:lnTo>
                <a:lnTo>
                  <a:pt x="1281" y="67"/>
                </a:lnTo>
                <a:lnTo>
                  <a:pt x="1301" y="61"/>
                </a:lnTo>
                <a:lnTo>
                  <a:pt x="1321" y="54"/>
                </a:lnTo>
                <a:lnTo>
                  <a:pt x="1359" y="45"/>
                </a:lnTo>
                <a:lnTo>
                  <a:pt x="1396" y="36"/>
                </a:lnTo>
                <a:lnTo>
                  <a:pt x="1429" y="29"/>
                </a:lnTo>
                <a:lnTo>
                  <a:pt x="1462" y="21"/>
                </a:lnTo>
                <a:lnTo>
                  <a:pt x="1493" y="16"/>
                </a:lnTo>
                <a:lnTo>
                  <a:pt x="1522" y="12"/>
                </a:lnTo>
                <a:lnTo>
                  <a:pt x="1548" y="9"/>
                </a:lnTo>
                <a:lnTo>
                  <a:pt x="1567" y="6"/>
                </a:lnTo>
                <a:lnTo>
                  <a:pt x="1586" y="4"/>
                </a:lnTo>
                <a:lnTo>
                  <a:pt x="1604" y="1"/>
                </a:lnTo>
                <a:lnTo>
                  <a:pt x="1622" y="0"/>
                </a:lnTo>
                <a:lnTo>
                  <a:pt x="1623" y="0"/>
                </a:lnTo>
                <a:lnTo>
                  <a:pt x="162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396"/>
          <p:cNvSpPr/>
          <p:nvPr/>
        </p:nvSpPr>
        <p:spPr bwMode="auto">
          <a:xfrm>
            <a:off x="2145645" y="2302596"/>
            <a:ext cx="469931" cy="474536"/>
          </a:xfrm>
          <a:custGeom>
            <a:avLst/>
            <a:gdLst>
              <a:gd name="T0" fmla="*/ 1734 w 3262"/>
              <a:gd name="T1" fmla="*/ 3 h 3292"/>
              <a:gd name="T2" fmla="*/ 2033 w 3262"/>
              <a:gd name="T3" fmla="*/ 50 h 3292"/>
              <a:gd name="T4" fmla="*/ 2310 w 3262"/>
              <a:gd name="T5" fmla="*/ 148 h 3292"/>
              <a:gd name="T6" fmla="*/ 2563 w 3262"/>
              <a:gd name="T7" fmla="*/ 294 h 3292"/>
              <a:gd name="T8" fmla="*/ 2784 w 3262"/>
              <a:gd name="T9" fmla="*/ 482 h 3292"/>
              <a:gd name="T10" fmla="*/ 3262 w 3262"/>
              <a:gd name="T11" fmla="*/ 1234 h 3292"/>
              <a:gd name="T12" fmla="*/ 2436 w 3262"/>
              <a:gd name="T13" fmla="*/ 716 h 3292"/>
              <a:gd name="T14" fmla="*/ 2242 w 3262"/>
              <a:gd name="T15" fmla="*/ 575 h 3292"/>
              <a:gd name="T16" fmla="*/ 2025 w 3262"/>
              <a:gd name="T17" fmla="*/ 476 h 3292"/>
              <a:gd name="T18" fmla="*/ 1793 w 3262"/>
              <a:gd name="T19" fmla="*/ 421 h 3292"/>
              <a:gd name="T20" fmla="*/ 1550 w 3262"/>
              <a:gd name="T21" fmla="*/ 414 h 3292"/>
              <a:gd name="T22" fmla="*/ 1313 w 3262"/>
              <a:gd name="T23" fmla="*/ 453 h 3292"/>
              <a:gd name="T24" fmla="*/ 1091 w 3262"/>
              <a:gd name="T25" fmla="*/ 538 h 3292"/>
              <a:gd name="T26" fmla="*/ 888 w 3262"/>
              <a:gd name="T27" fmla="*/ 665 h 3292"/>
              <a:gd name="T28" fmla="*/ 710 w 3262"/>
              <a:gd name="T29" fmla="*/ 832 h 3292"/>
              <a:gd name="T30" fmla="*/ 571 w 3262"/>
              <a:gd name="T31" fmla="*/ 1029 h 3292"/>
              <a:gd name="T32" fmla="*/ 473 w 3262"/>
              <a:gd name="T33" fmla="*/ 1247 h 3292"/>
              <a:gd name="T34" fmla="*/ 418 w 3262"/>
              <a:gd name="T35" fmla="*/ 1483 h 3292"/>
              <a:gd name="T36" fmla="*/ 410 w 3262"/>
              <a:gd name="T37" fmla="*/ 1727 h 3292"/>
              <a:gd name="T38" fmla="*/ 449 w 3262"/>
              <a:gd name="T39" fmla="*/ 1967 h 3292"/>
              <a:gd name="T40" fmla="*/ 533 w 3262"/>
              <a:gd name="T41" fmla="*/ 2191 h 3292"/>
              <a:gd name="T42" fmla="*/ 659 w 3262"/>
              <a:gd name="T43" fmla="*/ 2396 h 3292"/>
              <a:gd name="T44" fmla="*/ 826 w 3262"/>
              <a:gd name="T45" fmla="*/ 2574 h 3292"/>
              <a:gd name="T46" fmla="*/ 1020 w 3262"/>
              <a:gd name="T47" fmla="*/ 2716 h 3292"/>
              <a:gd name="T48" fmla="*/ 1237 w 3262"/>
              <a:gd name="T49" fmla="*/ 2815 h 3292"/>
              <a:gd name="T50" fmla="*/ 1469 w 3262"/>
              <a:gd name="T51" fmla="*/ 2870 h 3292"/>
              <a:gd name="T52" fmla="*/ 1712 w 3262"/>
              <a:gd name="T53" fmla="*/ 2878 h 3292"/>
              <a:gd name="T54" fmla="*/ 1949 w 3262"/>
              <a:gd name="T55" fmla="*/ 2839 h 3292"/>
              <a:gd name="T56" fmla="*/ 2171 w 3262"/>
              <a:gd name="T57" fmla="*/ 2754 h 3292"/>
              <a:gd name="T58" fmla="*/ 2375 w 3262"/>
              <a:gd name="T59" fmla="*/ 2626 h 3292"/>
              <a:gd name="T60" fmla="*/ 2524 w 3262"/>
              <a:gd name="T61" fmla="*/ 2489 h 3292"/>
              <a:gd name="T62" fmla="*/ 2792 w 3262"/>
              <a:gd name="T63" fmla="*/ 2801 h 3292"/>
              <a:gd name="T64" fmla="*/ 2570 w 3262"/>
              <a:gd name="T65" fmla="*/ 2991 h 3292"/>
              <a:gd name="T66" fmla="*/ 2316 w 3262"/>
              <a:gd name="T67" fmla="*/ 3140 h 3292"/>
              <a:gd name="T68" fmla="*/ 2036 w 3262"/>
              <a:gd name="T69" fmla="*/ 3240 h 3292"/>
              <a:gd name="T70" fmla="*/ 1735 w 3262"/>
              <a:gd name="T71" fmla="*/ 3288 h 3292"/>
              <a:gd name="T72" fmla="*/ 1426 w 3262"/>
              <a:gd name="T73" fmla="*/ 3279 h 3292"/>
              <a:gd name="T74" fmla="*/ 1135 w 3262"/>
              <a:gd name="T75" fmla="*/ 3213 h 3292"/>
              <a:gd name="T76" fmla="*/ 865 w 3262"/>
              <a:gd name="T77" fmla="*/ 3099 h 3292"/>
              <a:gd name="T78" fmla="*/ 622 w 3262"/>
              <a:gd name="T79" fmla="*/ 2939 h 3292"/>
              <a:gd name="T80" fmla="*/ 411 w 3262"/>
              <a:gd name="T81" fmla="*/ 2738 h 3292"/>
              <a:gd name="T82" fmla="*/ 239 w 3262"/>
              <a:gd name="T83" fmla="*/ 2504 h 3292"/>
              <a:gd name="T84" fmla="*/ 109 w 3262"/>
              <a:gd name="T85" fmla="*/ 2241 h 3292"/>
              <a:gd name="T86" fmla="*/ 29 w 3262"/>
              <a:gd name="T87" fmla="*/ 1953 h 3292"/>
              <a:gd name="T88" fmla="*/ 0 w 3262"/>
              <a:gd name="T89" fmla="*/ 1646 h 3292"/>
              <a:gd name="T90" fmla="*/ 29 w 3262"/>
              <a:gd name="T91" fmla="*/ 1339 h 3292"/>
              <a:gd name="T92" fmla="*/ 109 w 3262"/>
              <a:gd name="T93" fmla="*/ 1051 h 3292"/>
              <a:gd name="T94" fmla="*/ 239 w 3262"/>
              <a:gd name="T95" fmla="*/ 787 h 3292"/>
              <a:gd name="T96" fmla="*/ 411 w 3262"/>
              <a:gd name="T97" fmla="*/ 552 h 3292"/>
              <a:gd name="T98" fmla="*/ 622 w 3262"/>
              <a:gd name="T99" fmla="*/ 353 h 3292"/>
              <a:gd name="T100" fmla="*/ 865 w 3262"/>
              <a:gd name="T101" fmla="*/ 193 h 3292"/>
              <a:gd name="T102" fmla="*/ 1135 w 3262"/>
              <a:gd name="T103" fmla="*/ 77 h 3292"/>
              <a:gd name="T104" fmla="*/ 1426 w 3262"/>
              <a:gd name="T105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2"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50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3262" y="0"/>
                </a:lnTo>
                <a:lnTo>
                  <a:pt x="3262" y="0"/>
                </a:lnTo>
                <a:lnTo>
                  <a:pt x="3262" y="1234"/>
                </a:lnTo>
                <a:lnTo>
                  <a:pt x="2039" y="1234"/>
                </a:lnTo>
                <a:lnTo>
                  <a:pt x="2495" y="772"/>
                </a:lnTo>
                <a:lnTo>
                  <a:pt x="2436" y="716"/>
                </a:lnTo>
                <a:lnTo>
                  <a:pt x="2375" y="665"/>
                </a:lnTo>
                <a:lnTo>
                  <a:pt x="2309" y="617"/>
                </a:lnTo>
                <a:lnTo>
                  <a:pt x="2242" y="575"/>
                </a:lnTo>
                <a:lnTo>
                  <a:pt x="2171" y="538"/>
                </a:lnTo>
                <a:lnTo>
                  <a:pt x="2100" y="505"/>
                </a:lnTo>
                <a:lnTo>
                  <a:pt x="2025" y="476"/>
                </a:lnTo>
                <a:lnTo>
                  <a:pt x="1949" y="453"/>
                </a:lnTo>
                <a:lnTo>
                  <a:pt x="1871" y="434"/>
                </a:lnTo>
                <a:lnTo>
                  <a:pt x="1793" y="421"/>
                </a:lnTo>
                <a:lnTo>
                  <a:pt x="1712" y="414"/>
                </a:lnTo>
                <a:lnTo>
                  <a:pt x="1631" y="411"/>
                </a:lnTo>
                <a:lnTo>
                  <a:pt x="1550" y="414"/>
                </a:lnTo>
                <a:lnTo>
                  <a:pt x="1469" y="421"/>
                </a:lnTo>
                <a:lnTo>
                  <a:pt x="1390" y="434"/>
                </a:lnTo>
                <a:lnTo>
                  <a:pt x="1313" y="453"/>
                </a:lnTo>
                <a:lnTo>
                  <a:pt x="1237" y="476"/>
                </a:lnTo>
                <a:lnTo>
                  <a:pt x="1162" y="505"/>
                </a:lnTo>
                <a:lnTo>
                  <a:pt x="1091" y="538"/>
                </a:lnTo>
                <a:lnTo>
                  <a:pt x="1020" y="575"/>
                </a:lnTo>
                <a:lnTo>
                  <a:pt x="953" y="617"/>
                </a:lnTo>
                <a:lnTo>
                  <a:pt x="888" y="665"/>
                </a:lnTo>
                <a:lnTo>
                  <a:pt x="826" y="716"/>
                </a:lnTo>
                <a:lnTo>
                  <a:pt x="766" y="772"/>
                </a:lnTo>
                <a:lnTo>
                  <a:pt x="710" y="832"/>
                </a:lnTo>
                <a:lnTo>
                  <a:pt x="659" y="895"/>
                </a:lnTo>
                <a:lnTo>
                  <a:pt x="613" y="961"/>
                </a:lnTo>
                <a:lnTo>
                  <a:pt x="571" y="1029"/>
                </a:lnTo>
                <a:lnTo>
                  <a:pt x="533" y="1099"/>
                </a:lnTo>
                <a:lnTo>
                  <a:pt x="500" y="1173"/>
                </a:lnTo>
                <a:lnTo>
                  <a:pt x="473" y="1247"/>
                </a:lnTo>
                <a:lnTo>
                  <a:pt x="449" y="1325"/>
                </a:lnTo>
                <a:lnTo>
                  <a:pt x="431" y="1403"/>
                </a:lnTo>
                <a:lnTo>
                  <a:pt x="418" y="1483"/>
                </a:lnTo>
                <a:lnTo>
                  <a:pt x="410" y="1563"/>
                </a:lnTo>
                <a:lnTo>
                  <a:pt x="407" y="1646"/>
                </a:lnTo>
                <a:lnTo>
                  <a:pt x="410" y="1727"/>
                </a:lnTo>
                <a:lnTo>
                  <a:pt x="418" y="1808"/>
                </a:lnTo>
                <a:lnTo>
                  <a:pt x="431" y="1888"/>
                </a:lnTo>
                <a:lnTo>
                  <a:pt x="449" y="1967"/>
                </a:lnTo>
                <a:lnTo>
                  <a:pt x="473" y="2043"/>
                </a:lnTo>
                <a:lnTo>
                  <a:pt x="500" y="2118"/>
                </a:lnTo>
                <a:lnTo>
                  <a:pt x="533" y="2191"/>
                </a:lnTo>
                <a:lnTo>
                  <a:pt x="571" y="2262"/>
                </a:lnTo>
                <a:lnTo>
                  <a:pt x="613" y="2331"/>
                </a:lnTo>
                <a:lnTo>
                  <a:pt x="659" y="2396"/>
                </a:lnTo>
                <a:lnTo>
                  <a:pt x="710" y="2459"/>
                </a:lnTo>
                <a:lnTo>
                  <a:pt x="766" y="2518"/>
                </a:lnTo>
                <a:lnTo>
                  <a:pt x="826" y="2574"/>
                </a:lnTo>
                <a:lnTo>
                  <a:pt x="888" y="2626"/>
                </a:lnTo>
                <a:lnTo>
                  <a:pt x="953" y="2673"/>
                </a:lnTo>
                <a:lnTo>
                  <a:pt x="1020" y="2716"/>
                </a:lnTo>
                <a:lnTo>
                  <a:pt x="1091" y="2754"/>
                </a:lnTo>
                <a:lnTo>
                  <a:pt x="1162" y="2787"/>
                </a:lnTo>
                <a:lnTo>
                  <a:pt x="1237" y="2815"/>
                </a:lnTo>
                <a:lnTo>
                  <a:pt x="1313" y="2839"/>
                </a:lnTo>
                <a:lnTo>
                  <a:pt x="1390" y="2856"/>
                </a:lnTo>
                <a:lnTo>
                  <a:pt x="1469" y="2870"/>
                </a:lnTo>
                <a:lnTo>
                  <a:pt x="1550" y="2878"/>
                </a:lnTo>
                <a:lnTo>
                  <a:pt x="1631" y="2880"/>
                </a:lnTo>
                <a:lnTo>
                  <a:pt x="1712" y="2878"/>
                </a:lnTo>
                <a:lnTo>
                  <a:pt x="1793" y="2870"/>
                </a:lnTo>
                <a:lnTo>
                  <a:pt x="1871" y="2856"/>
                </a:lnTo>
                <a:lnTo>
                  <a:pt x="1949" y="2839"/>
                </a:lnTo>
                <a:lnTo>
                  <a:pt x="2025" y="2815"/>
                </a:lnTo>
                <a:lnTo>
                  <a:pt x="2100" y="2787"/>
                </a:lnTo>
                <a:lnTo>
                  <a:pt x="2171" y="2754"/>
                </a:lnTo>
                <a:lnTo>
                  <a:pt x="2242" y="2716"/>
                </a:lnTo>
                <a:lnTo>
                  <a:pt x="2309" y="2673"/>
                </a:lnTo>
                <a:lnTo>
                  <a:pt x="2375" y="2626"/>
                </a:lnTo>
                <a:lnTo>
                  <a:pt x="2436" y="2574"/>
                </a:lnTo>
                <a:lnTo>
                  <a:pt x="2495" y="2518"/>
                </a:lnTo>
                <a:lnTo>
                  <a:pt x="2524" y="2489"/>
                </a:lnTo>
                <a:lnTo>
                  <a:pt x="2552" y="2459"/>
                </a:lnTo>
                <a:lnTo>
                  <a:pt x="2858" y="2729"/>
                </a:lnTo>
                <a:lnTo>
                  <a:pt x="2792" y="2801"/>
                </a:lnTo>
                <a:lnTo>
                  <a:pt x="2722" y="2870"/>
                </a:lnTo>
                <a:lnTo>
                  <a:pt x="2648" y="2933"/>
                </a:lnTo>
                <a:lnTo>
                  <a:pt x="2570" y="2991"/>
                </a:lnTo>
                <a:lnTo>
                  <a:pt x="2488" y="3046"/>
                </a:lnTo>
                <a:lnTo>
                  <a:pt x="2403" y="3096"/>
                </a:lnTo>
                <a:lnTo>
                  <a:pt x="2316" y="3140"/>
                </a:lnTo>
                <a:lnTo>
                  <a:pt x="2225" y="3179"/>
                </a:lnTo>
                <a:lnTo>
                  <a:pt x="2132" y="3212"/>
                </a:lnTo>
                <a:lnTo>
                  <a:pt x="2036" y="3240"/>
                </a:lnTo>
                <a:lnTo>
                  <a:pt x="1938" y="3263"/>
                </a:lnTo>
                <a:lnTo>
                  <a:pt x="1838" y="3279"/>
                </a:lnTo>
                <a:lnTo>
                  <a:pt x="1735" y="3288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401"/>
          <p:cNvSpPr>
            <a:spLocks noEditPoints="1"/>
          </p:cNvSpPr>
          <p:nvPr/>
        </p:nvSpPr>
        <p:spPr bwMode="auto">
          <a:xfrm>
            <a:off x="2910513" y="2302596"/>
            <a:ext cx="469931" cy="474536"/>
          </a:xfrm>
          <a:custGeom>
            <a:avLst/>
            <a:gdLst>
              <a:gd name="T0" fmla="*/ 2103 w 3262"/>
              <a:gd name="T1" fmla="*/ 2890 h 3292"/>
              <a:gd name="T2" fmla="*/ 2050 w 3262"/>
              <a:gd name="T3" fmla="*/ 2938 h 3292"/>
              <a:gd name="T4" fmla="*/ 2042 w 3262"/>
              <a:gd name="T5" fmla="*/ 3007 h 3292"/>
              <a:gd name="T6" fmla="*/ 2082 w 3262"/>
              <a:gd name="T7" fmla="*/ 3064 h 3292"/>
              <a:gd name="T8" fmla="*/ 2154 w 3262"/>
              <a:gd name="T9" fmla="*/ 3085 h 3292"/>
              <a:gd name="T10" fmla="*/ 2994 w 3262"/>
              <a:gd name="T11" fmla="*/ 3075 h 3292"/>
              <a:gd name="T12" fmla="*/ 3046 w 3262"/>
              <a:gd name="T13" fmla="*/ 3029 h 3292"/>
              <a:gd name="T14" fmla="*/ 3055 w 3262"/>
              <a:gd name="T15" fmla="*/ 2959 h 3292"/>
              <a:gd name="T16" fmla="*/ 3015 w 3262"/>
              <a:gd name="T17" fmla="*/ 2903 h 3292"/>
              <a:gd name="T18" fmla="*/ 2944 w 3262"/>
              <a:gd name="T19" fmla="*/ 2880 h 3292"/>
              <a:gd name="T20" fmla="*/ 293 w 3262"/>
              <a:gd name="T21" fmla="*/ 2883 h 3292"/>
              <a:gd name="T22" fmla="*/ 229 w 3262"/>
              <a:gd name="T23" fmla="*/ 2919 h 3292"/>
              <a:gd name="T24" fmla="*/ 204 w 3262"/>
              <a:gd name="T25" fmla="*/ 2983 h 3292"/>
              <a:gd name="T26" fmla="*/ 229 w 3262"/>
              <a:gd name="T27" fmla="*/ 3047 h 3292"/>
              <a:gd name="T28" fmla="*/ 293 w 3262"/>
              <a:gd name="T29" fmla="*/ 3083 h 3292"/>
              <a:gd name="T30" fmla="*/ 1135 w 3262"/>
              <a:gd name="T31" fmla="*/ 3083 h 3292"/>
              <a:gd name="T32" fmla="*/ 1198 w 3262"/>
              <a:gd name="T33" fmla="*/ 3047 h 3292"/>
              <a:gd name="T34" fmla="*/ 1224 w 3262"/>
              <a:gd name="T35" fmla="*/ 2983 h 3292"/>
              <a:gd name="T36" fmla="*/ 1198 w 3262"/>
              <a:gd name="T37" fmla="*/ 2919 h 3292"/>
              <a:gd name="T38" fmla="*/ 1135 w 3262"/>
              <a:gd name="T39" fmla="*/ 2883 h 3292"/>
              <a:gd name="T40" fmla="*/ 1529 w 3262"/>
              <a:gd name="T41" fmla="*/ 1439 h 3292"/>
              <a:gd name="T42" fmla="*/ 1465 w 3262"/>
              <a:gd name="T43" fmla="*/ 1462 h 3292"/>
              <a:gd name="T44" fmla="*/ 1429 w 3262"/>
              <a:gd name="T45" fmla="*/ 1519 h 3292"/>
              <a:gd name="T46" fmla="*/ 1438 w 3262"/>
              <a:gd name="T47" fmla="*/ 1588 h 3292"/>
              <a:gd name="T48" fmla="*/ 1485 w 3262"/>
              <a:gd name="T49" fmla="*/ 1635 h 3292"/>
              <a:gd name="T50" fmla="*/ 1733 w 3262"/>
              <a:gd name="T51" fmla="*/ 1646 h 3292"/>
              <a:gd name="T52" fmla="*/ 1797 w 3262"/>
              <a:gd name="T53" fmla="*/ 1623 h 3292"/>
              <a:gd name="T54" fmla="*/ 1832 w 3262"/>
              <a:gd name="T55" fmla="*/ 1566 h 3292"/>
              <a:gd name="T56" fmla="*/ 1824 w 3262"/>
              <a:gd name="T57" fmla="*/ 1497 h 3292"/>
              <a:gd name="T58" fmla="*/ 1777 w 3262"/>
              <a:gd name="T59" fmla="*/ 1451 h 3292"/>
              <a:gd name="T60" fmla="*/ 1529 w 3262"/>
              <a:gd name="T61" fmla="*/ 1439 h 3292"/>
              <a:gd name="T62" fmla="*/ 1427 w 3262"/>
              <a:gd name="T63" fmla="*/ 205 h 3292"/>
              <a:gd name="T64" fmla="*/ 2039 w 3262"/>
              <a:gd name="T65" fmla="*/ 1028 h 3292"/>
              <a:gd name="T66" fmla="*/ 1835 w 3262"/>
              <a:gd name="T67" fmla="*/ 0 h 3292"/>
              <a:gd name="T68" fmla="*/ 2855 w 3262"/>
              <a:gd name="T69" fmla="*/ 205 h 3292"/>
              <a:gd name="T70" fmla="*/ 3069 w 3262"/>
              <a:gd name="T71" fmla="*/ 1031 h 3292"/>
              <a:gd name="T72" fmla="*/ 3168 w 3262"/>
              <a:gd name="T73" fmla="*/ 1073 h 3292"/>
              <a:gd name="T74" fmla="*/ 3236 w 3262"/>
              <a:gd name="T75" fmla="*/ 1153 h 3292"/>
              <a:gd name="T76" fmla="*/ 3262 w 3262"/>
              <a:gd name="T77" fmla="*/ 1260 h 3292"/>
              <a:gd name="T78" fmla="*/ 3251 w 3262"/>
              <a:gd name="T79" fmla="*/ 3133 h 3292"/>
              <a:gd name="T80" fmla="*/ 3194 w 3262"/>
              <a:gd name="T81" fmla="*/ 3224 h 3292"/>
              <a:gd name="T82" fmla="*/ 3105 w 3262"/>
              <a:gd name="T83" fmla="*/ 3280 h 3292"/>
              <a:gd name="T84" fmla="*/ 2064 w 3262"/>
              <a:gd name="T85" fmla="*/ 3292 h 3292"/>
              <a:gd name="T86" fmla="*/ 1959 w 3262"/>
              <a:gd name="T87" fmla="*/ 3266 h 3292"/>
              <a:gd name="T88" fmla="*/ 1880 w 3262"/>
              <a:gd name="T89" fmla="*/ 3197 h 3292"/>
              <a:gd name="T90" fmla="*/ 1838 w 3262"/>
              <a:gd name="T91" fmla="*/ 3098 h 3292"/>
              <a:gd name="T92" fmla="*/ 1427 w 3262"/>
              <a:gd name="T93" fmla="*/ 1851 h 3292"/>
              <a:gd name="T94" fmla="*/ 1415 w 3262"/>
              <a:gd name="T95" fmla="*/ 3133 h 3292"/>
              <a:gd name="T96" fmla="*/ 1360 w 3262"/>
              <a:gd name="T97" fmla="*/ 3224 h 3292"/>
              <a:gd name="T98" fmla="*/ 1270 w 3262"/>
              <a:gd name="T99" fmla="*/ 3280 h 3292"/>
              <a:gd name="T100" fmla="*/ 229 w 3262"/>
              <a:gd name="T101" fmla="*/ 3292 h 3292"/>
              <a:gd name="T102" fmla="*/ 125 w 3262"/>
              <a:gd name="T103" fmla="*/ 3266 h 3292"/>
              <a:gd name="T104" fmla="*/ 45 w 3262"/>
              <a:gd name="T105" fmla="*/ 3197 h 3292"/>
              <a:gd name="T106" fmla="*/ 3 w 3262"/>
              <a:gd name="T107" fmla="*/ 3098 h 3292"/>
              <a:gd name="T108" fmla="*/ 3 w 3262"/>
              <a:gd name="T109" fmla="*/ 1222 h 3292"/>
              <a:gd name="T110" fmla="*/ 45 w 3262"/>
              <a:gd name="T111" fmla="*/ 1123 h 3292"/>
              <a:gd name="T112" fmla="*/ 125 w 3262"/>
              <a:gd name="T113" fmla="*/ 1054 h 3292"/>
              <a:gd name="T114" fmla="*/ 229 w 3262"/>
              <a:gd name="T115" fmla="*/ 1028 h 3292"/>
              <a:gd name="T116" fmla="*/ 204 w 3262"/>
              <a:gd name="T117" fmla="*/ 205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154" y="2880"/>
                </a:moveTo>
                <a:lnTo>
                  <a:pt x="2127" y="2883"/>
                </a:lnTo>
                <a:lnTo>
                  <a:pt x="2103" y="2890"/>
                </a:lnTo>
                <a:lnTo>
                  <a:pt x="2082" y="2903"/>
                </a:lnTo>
                <a:lnTo>
                  <a:pt x="2064" y="2919"/>
                </a:lnTo>
                <a:lnTo>
                  <a:pt x="2050" y="2938"/>
                </a:lnTo>
                <a:lnTo>
                  <a:pt x="2042" y="2959"/>
                </a:lnTo>
                <a:lnTo>
                  <a:pt x="2039" y="2983"/>
                </a:lnTo>
                <a:lnTo>
                  <a:pt x="2042" y="3007"/>
                </a:lnTo>
                <a:lnTo>
                  <a:pt x="2050" y="3029"/>
                </a:lnTo>
                <a:lnTo>
                  <a:pt x="2064" y="3047"/>
                </a:lnTo>
                <a:lnTo>
                  <a:pt x="2082" y="3064"/>
                </a:lnTo>
                <a:lnTo>
                  <a:pt x="2103" y="3075"/>
                </a:lnTo>
                <a:lnTo>
                  <a:pt x="2127" y="3083"/>
                </a:lnTo>
                <a:lnTo>
                  <a:pt x="2154" y="3085"/>
                </a:lnTo>
                <a:lnTo>
                  <a:pt x="2944" y="3085"/>
                </a:lnTo>
                <a:lnTo>
                  <a:pt x="2969" y="3083"/>
                </a:lnTo>
                <a:lnTo>
                  <a:pt x="2994" y="3075"/>
                </a:lnTo>
                <a:lnTo>
                  <a:pt x="3015" y="3064"/>
                </a:lnTo>
                <a:lnTo>
                  <a:pt x="3033" y="3047"/>
                </a:lnTo>
                <a:lnTo>
                  <a:pt x="3046" y="3029"/>
                </a:lnTo>
                <a:lnTo>
                  <a:pt x="3055" y="3007"/>
                </a:lnTo>
                <a:lnTo>
                  <a:pt x="3058" y="2983"/>
                </a:lnTo>
                <a:lnTo>
                  <a:pt x="3055" y="2959"/>
                </a:lnTo>
                <a:lnTo>
                  <a:pt x="3046" y="2938"/>
                </a:lnTo>
                <a:lnTo>
                  <a:pt x="3033" y="2919"/>
                </a:lnTo>
                <a:lnTo>
                  <a:pt x="3015" y="2903"/>
                </a:lnTo>
                <a:lnTo>
                  <a:pt x="2994" y="2890"/>
                </a:lnTo>
                <a:lnTo>
                  <a:pt x="2969" y="2883"/>
                </a:lnTo>
                <a:lnTo>
                  <a:pt x="2944" y="2880"/>
                </a:lnTo>
                <a:lnTo>
                  <a:pt x="2154" y="2880"/>
                </a:lnTo>
                <a:close/>
                <a:moveTo>
                  <a:pt x="318" y="2880"/>
                </a:moveTo>
                <a:lnTo>
                  <a:pt x="293" y="2883"/>
                </a:lnTo>
                <a:lnTo>
                  <a:pt x="268" y="2890"/>
                </a:lnTo>
                <a:lnTo>
                  <a:pt x="247" y="2903"/>
                </a:lnTo>
                <a:lnTo>
                  <a:pt x="229" y="2919"/>
                </a:lnTo>
                <a:lnTo>
                  <a:pt x="216" y="2938"/>
                </a:lnTo>
                <a:lnTo>
                  <a:pt x="207" y="2959"/>
                </a:lnTo>
                <a:lnTo>
                  <a:pt x="204" y="2983"/>
                </a:lnTo>
                <a:lnTo>
                  <a:pt x="207" y="3007"/>
                </a:lnTo>
                <a:lnTo>
                  <a:pt x="216" y="3029"/>
                </a:lnTo>
                <a:lnTo>
                  <a:pt x="229" y="3047"/>
                </a:lnTo>
                <a:lnTo>
                  <a:pt x="247" y="3064"/>
                </a:lnTo>
                <a:lnTo>
                  <a:pt x="268" y="3075"/>
                </a:lnTo>
                <a:lnTo>
                  <a:pt x="293" y="3083"/>
                </a:lnTo>
                <a:lnTo>
                  <a:pt x="318" y="3085"/>
                </a:lnTo>
                <a:lnTo>
                  <a:pt x="1108" y="3085"/>
                </a:lnTo>
                <a:lnTo>
                  <a:pt x="1135" y="3083"/>
                </a:lnTo>
                <a:lnTo>
                  <a:pt x="1159" y="3075"/>
                </a:lnTo>
                <a:lnTo>
                  <a:pt x="1180" y="3064"/>
                </a:lnTo>
                <a:lnTo>
                  <a:pt x="1198" y="3047"/>
                </a:lnTo>
                <a:lnTo>
                  <a:pt x="1211" y="3029"/>
                </a:lnTo>
                <a:lnTo>
                  <a:pt x="1221" y="3007"/>
                </a:lnTo>
                <a:lnTo>
                  <a:pt x="1224" y="2983"/>
                </a:lnTo>
                <a:lnTo>
                  <a:pt x="1221" y="2959"/>
                </a:lnTo>
                <a:lnTo>
                  <a:pt x="1211" y="2938"/>
                </a:lnTo>
                <a:lnTo>
                  <a:pt x="1198" y="2919"/>
                </a:lnTo>
                <a:lnTo>
                  <a:pt x="1180" y="2903"/>
                </a:lnTo>
                <a:lnTo>
                  <a:pt x="1159" y="2890"/>
                </a:lnTo>
                <a:lnTo>
                  <a:pt x="1135" y="2883"/>
                </a:lnTo>
                <a:lnTo>
                  <a:pt x="1108" y="2880"/>
                </a:lnTo>
                <a:lnTo>
                  <a:pt x="318" y="2880"/>
                </a:lnTo>
                <a:close/>
                <a:moveTo>
                  <a:pt x="1529" y="1439"/>
                </a:moveTo>
                <a:lnTo>
                  <a:pt x="1506" y="1442"/>
                </a:lnTo>
                <a:lnTo>
                  <a:pt x="1485" y="1451"/>
                </a:lnTo>
                <a:lnTo>
                  <a:pt x="1465" y="1462"/>
                </a:lnTo>
                <a:lnTo>
                  <a:pt x="1450" y="1479"/>
                </a:lnTo>
                <a:lnTo>
                  <a:pt x="1438" y="1497"/>
                </a:lnTo>
                <a:lnTo>
                  <a:pt x="1429" y="1519"/>
                </a:lnTo>
                <a:lnTo>
                  <a:pt x="1427" y="1543"/>
                </a:lnTo>
                <a:lnTo>
                  <a:pt x="1429" y="1566"/>
                </a:lnTo>
                <a:lnTo>
                  <a:pt x="1438" y="1588"/>
                </a:lnTo>
                <a:lnTo>
                  <a:pt x="1450" y="1607"/>
                </a:lnTo>
                <a:lnTo>
                  <a:pt x="1465" y="1623"/>
                </a:lnTo>
                <a:lnTo>
                  <a:pt x="1485" y="1635"/>
                </a:lnTo>
                <a:lnTo>
                  <a:pt x="1506" y="1643"/>
                </a:lnTo>
                <a:lnTo>
                  <a:pt x="1529" y="1646"/>
                </a:lnTo>
                <a:lnTo>
                  <a:pt x="1733" y="1646"/>
                </a:lnTo>
                <a:lnTo>
                  <a:pt x="1756" y="1643"/>
                </a:lnTo>
                <a:lnTo>
                  <a:pt x="1777" y="1635"/>
                </a:lnTo>
                <a:lnTo>
                  <a:pt x="1797" y="1623"/>
                </a:lnTo>
                <a:lnTo>
                  <a:pt x="1812" y="1607"/>
                </a:lnTo>
                <a:lnTo>
                  <a:pt x="1824" y="1588"/>
                </a:lnTo>
                <a:lnTo>
                  <a:pt x="1832" y="1566"/>
                </a:lnTo>
                <a:lnTo>
                  <a:pt x="1835" y="1543"/>
                </a:lnTo>
                <a:lnTo>
                  <a:pt x="1832" y="1519"/>
                </a:lnTo>
                <a:lnTo>
                  <a:pt x="1824" y="1497"/>
                </a:lnTo>
                <a:lnTo>
                  <a:pt x="1812" y="1479"/>
                </a:lnTo>
                <a:lnTo>
                  <a:pt x="1797" y="1462"/>
                </a:lnTo>
                <a:lnTo>
                  <a:pt x="1777" y="1451"/>
                </a:lnTo>
                <a:lnTo>
                  <a:pt x="1756" y="1442"/>
                </a:lnTo>
                <a:lnTo>
                  <a:pt x="1733" y="1439"/>
                </a:lnTo>
                <a:lnTo>
                  <a:pt x="1529" y="1439"/>
                </a:lnTo>
                <a:close/>
                <a:moveTo>
                  <a:pt x="204" y="0"/>
                </a:moveTo>
                <a:lnTo>
                  <a:pt x="1427" y="0"/>
                </a:lnTo>
                <a:lnTo>
                  <a:pt x="1427" y="205"/>
                </a:lnTo>
                <a:lnTo>
                  <a:pt x="1224" y="205"/>
                </a:lnTo>
                <a:lnTo>
                  <a:pt x="1224" y="1028"/>
                </a:lnTo>
                <a:lnTo>
                  <a:pt x="2039" y="1028"/>
                </a:lnTo>
                <a:lnTo>
                  <a:pt x="2039" y="205"/>
                </a:lnTo>
                <a:lnTo>
                  <a:pt x="1835" y="205"/>
                </a:lnTo>
                <a:lnTo>
                  <a:pt x="1835" y="0"/>
                </a:lnTo>
                <a:lnTo>
                  <a:pt x="3058" y="0"/>
                </a:lnTo>
                <a:lnTo>
                  <a:pt x="3058" y="205"/>
                </a:lnTo>
                <a:lnTo>
                  <a:pt x="2855" y="205"/>
                </a:lnTo>
                <a:lnTo>
                  <a:pt x="2855" y="1028"/>
                </a:lnTo>
                <a:lnTo>
                  <a:pt x="3033" y="1028"/>
                </a:lnTo>
                <a:lnTo>
                  <a:pt x="3069" y="1031"/>
                </a:lnTo>
                <a:lnTo>
                  <a:pt x="3105" y="1041"/>
                </a:lnTo>
                <a:lnTo>
                  <a:pt x="3138" y="1054"/>
                </a:lnTo>
                <a:lnTo>
                  <a:pt x="3168" y="1073"/>
                </a:lnTo>
                <a:lnTo>
                  <a:pt x="3194" y="1096"/>
                </a:lnTo>
                <a:lnTo>
                  <a:pt x="3218" y="1123"/>
                </a:lnTo>
                <a:lnTo>
                  <a:pt x="3236" y="1153"/>
                </a:lnTo>
                <a:lnTo>
                  <a:pt x="3251" y="1187"/>
                </a:lnTo>
                <a:lnTo>
                  <a:pt x="3259" y="1222"/>
                </a:lnTo>
                <a:lnTo>
                  <a:pt x="3262" y="1260"/>
                </a:lnTo>
                <a:lnTo>
                  <a:pt x="3262" y="3061"/>
                </a:lnTo>
                <a:lnTo>
                  <a:pt x="3259" y="3098"/>
                </a:lnTo>
                <a:lnTo>
                  <a:pt x="3251" y="3133"/>
                </a:lnTo>
                <a:lnTo>
                  <a:pt x="3236" y="3166"/>
                </a:lnTo>
                <a:lnTo>
                  <a:pt x="3218" y="3197"/>
                </a:lnTo>
                <a:lnTo>
                  <a:pt x="3194" y="3224"/>
                </a:lnTo>
                <a:lnTo>
                  <a:pt x="3168" y="3247"/>
                </a:lnTo>
                <a:lnTo>
                  <a:pt x="3138" y="3266"/>
                </a:lnTo>
                <a:lnTo>
                  <a:pt x="3105" y="3280"/>
                </a:lnTo>
                <a:lnTo>
                  <a:pt x="3069" y="3289"/>
                </a:lnTo>
                <a:lnTo>
                  <a:pt x="3033" y="3292"/>
                </a:lnTo>
                <a:lnTo>
                  <a:pt x="2064" y="3292"/>
                </a:lnTo>
                <a:lnTo>
                  <a:pt x="2027" y="3289"/>
                </a:lnTo>
                <a:lnTo>
                  <a:pt x="1992" y="3280"/>
                </a:lnTo>
                <a:lnTo>
                  <a:pt x="1959" y="3266"/>
                </a:lnTo>
                <a:lnTo>
                  <a:pt x="1929" y="3247"/>
                </a:lnTo>
                <a:lnTo>
                  <a:pt x="1902" y="3224"/>
                </a:lnTo>
                <a:lnTo>
                  <a:pt x="1880" y="3197"/>
                </a:lnTo>
                <a:lnTo>
                  <a:pt x="1861" y="3166"/>
                </a:lnTo>
                <a:lnTo>
                  <a:pt x="1847" y="3133"/>
                </a:lnTo>
                <a:lnTo>
                  <a:pt x="1838" y="3098"/>
                </a:lnTo>
                <a:lnTo>
                  <a:pt x="1835" y="3061"/>
                </a:lnTo>
                <a:lnTo>
                  <a:pt x="1835" y="1851"/>
                </a:lnTo>
                <a:lnTo>
                  <a:pt x="1427" y="1851"/>
                </a:lnTo>
                <a:lnTo>
                  <a:pt x="1427" y="3061"/>
                </a:lnTo>
                <a:lnTo>
                  <a:pt x="1424" y="3098"/>
                </a:lnTo>
                <a:lnTo>
                  <a:pt x="1415" y="3133"/>
                </a:lnTo>
                <a:lnTo>
                  <a:pt x="1402" y="3166"/>
                </a:lnTo>
                <a:lnTo>
                  <a:pt x="1382" y="3197"/>
                </a:lnTo>
                <a:lnTo>
                  <a:pt x="1360" y="3224"/>
                </a:lnTo>
                <a:lnTo>
                  <a:pt x="1333" y="3247"/>
                </a:lnTo>
                <a:lnTo>
                  <a:pt x="1303" y="3266"/>
                </a:lnTo>
                <a:lnTo>
                  <a:pt x="1270" y="3280"/>
                </a:lnTo>
                <a:lnTo>
                  <a:pt x="1235" y="3289"/>
                </a:lnTo>
                <a:lnTo>
                  <a:pt x="1198" y="3292"/>
                </a:lnTo>
                <a:lnTo>
                  <a:pt x="229" y="3292"/>
                </a:lnTo>
                <a:lnTo>
                  <a:pt x="192" y="3289"/>
                </a:lnTo>
                <a:lnTo>
                  <a:pt x="158" y="3280"/>
                </a:lnTo>
                <a:lnTo>
                  <a:pt x="125" y="3266"/>
                </a:lnTo>
                <a:lnTo>
                  <a:pt x="94" y="3247"/>
                </a:lnTo>
                <a:lnTo>
                  <a:pt x="68" y="3224"/>
                </a:lnTo>
                <a:lnTo>
                  <a:pt x="45" y="3197"/>
                </a:lnTo>
                <a:lnTo>
                  <a:pt x="26" y="3166"/>
                </a:lnTo>
                <a:lnTo>
                  <a:pt x="12" y="3133"/>
                </a:lnTo>
                <a:lnTo>
                  <a:pt x="3" y="3098"/>
                </a:lnTo>
                <a:lnTo>
                  <a:pt x="0" y="3061"/>
                </a:lnTo>
                <a:lnTo>
                  <a:pt x="0" y="1260"/>
                </a:lnTo>
                <a:lnTo>
                  <a:pt x="3" y="1222"/>
                </a:lnTo>
                <a:lnTo>
                  <a:pt x="12" y="1187"/>
                </a:lnTo>
                <a:lnTo>
                  <a:pt x="26" y="1153"/>
                </a:lnTo>
                <a:lnTo>
                  <a:pt x="45" y="1123"/>
                </a:lnTo>
                <a:lnTo>
                  <a:pt x="68" y="1096"/>
                </a:lnTo>
                <a:lnTo>
                  <a:pt x="94" y="1073"/>
                </a:lnTo>
                <a:lnTo>
                  <a:pt x="125" y="1054"/>
                </a:lnTo>
                <a:lnTo>
                  <a:pt x="158" y="1041"/>
                </a:lnTo>
                <a:lnTo>
                  <a:pt x="192" y="1031"/>
                </a:lnTo>
                <a:lnTo>
                  <a:pt x="229" y="1028"/>
                </a:lnTo>
                <a:lnTo>
                  <a:pt x="407" y="1028"/>
                </a:lnTo>
                <a:lnTo>
                  <a:pt x="407" y="205"/>
                </a:lnTo>
                <a:lnTo>
                  <a:pt x="204" y="205"/>
                </a:lnTo>
                <a:lnTo>
                  <a:pt x="20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406"/>
          <p:cNvSpPr>
            <a:spLocks noEditPoints="1"/>
          </p:cNvSpPr>
          <p:nvPr/>
        </p:nvSpPr>
        <p:spPr bwMode="auto">
          <a:xfrm>
            <a:off x="3675381" y="2302596"/>
            <a:ext cx="469931" cy="474536"/>
          </a:xfrm>
          <a:custGeom>
            <a:avLst/>
            <a:gdLst>
              <a:gd name="T0" fmla="*/ 1017 w 3262"/>
              <a:gd name="T1" fmla="*/ 438 h 3291"/>
              <a:gd name="T2" fmla="*/ 775 w 3262"/>
              <a:gd name="T3" fmla="*/ 547 h 3291"/>
              <a:gd name="T4" fmla="*/ 581 w 3262"/>
              <a:gd name="T5" fmla="*/ 727 h 3291"/>
              <a:gd name="T6" fmla="*/ 454 w 3262"/>
              <a:gd name="T7" fmla="*/ 961 h 3291"/>
              <a:gd name="T8" fmla="*/ 408 w 3262"/>
              <a:gd name="T9" fmla="*/ 1234 h 3291"/>
              <a:gd name="T10" fmla="*/ 454 w 3262"/>
              <a:gd name="T11" fmla="*/ 1507 h 3291"/>
              <a:gd name="T12" fmla="*/ 581 w 3262"/>
              <a:gd name="T13" fmla="*/ 1741 h 3291"/>
              <a:gd name="T14" fmla="*/ 775 w 3262"/>
              <a:gd name="T15" fmla="*/ 1922 h 3291"/>
              <a:gd name="T16" fmla="*/ 1017 w 3262"/>
              <a:gd name="T17" fmla="*/ 2031 h 3291"/>
              <a:gd name="T18" fmla="*/ 1293 w 3262"/>
              <a:gd name="T19" fmla="*/ 2054 h 3291"/>
              <a:gd name="T20" fmla="*/ 1556 w 3262"/>
              <a:gd name="T21" fmla="*/ 1986 h 3291"/>
              <a:gd name="T22" fmla="*/ 1776 w 3262"/>
              <a:gd name="T23" fmla="*/ 1839 h 3291"/>
              <a:gd name="T24" fmla="*/ 1938 w 3262"/>
              <a:gd name="T25" fmla="*/ 1630 h 3291"/>
              <a:gd name="T26" fmla="*/ 2027 w 3262"/>
              <a:gd name="T27" fmla="*/ 1374 h 3291"/>
              <a:gd name="T28" fmla="*/ 2027 w 3262"/>
              <a:gd name="T29" fmla="*/ 1093 h 3291"/>
              <a:gd name="T30" fmla="*/ 1938 w 3262"/>
              <a:gd name="T31" fmla="*/ 838 h 3291"/>
              <a:gd name="T32" fmla="*/ 1776 w 3262"/>
              <a:gd name="T33" fmla="*/ 629 h 3291"/>
              <a:gd name="T34" fmla="*/ 1556 w 3262"/>
              <a:gd name="T35" fmla="*/ 482 h 3291"/>
              <a:gd name="T36" fmla="*/ 1293 w 3262"/>
              <a:gd name="T37" fmla="*/ 414 h 3291"/>
              <a:gd name="T38" fmla="*/ 1311 w 3262"/>
              <a:gd name="T39" fmla="*/ 3 h 3291"/>
              <a:gd name="T40" fmla="*/ 1641 w 3262"/>
              <a:gd name="T41" fmla="*/ 73 h 3291"/>
              <a:gd name="T42" fmla="*/ 1933 w 3262"/>
              <a:gd name="T43" fmla="*/ 228 h 3291"/>
              <a:gd name="T44" fmla="*/ 2170 w 3262"/>
              <a:gd name="T45" fmla="*/ 453 h 3291"/>
              <a:gd name="T46" fmla="*/ 2342 w 3262"/>
              <a:gd name="T47" fmla="*/ 734 h 3291"/>
              <a:gd name="T48" fmla="*/ 2434 w 3262"/>
              <a:gd name="T49" fmla="*/ 1059 h 3291"/>
              <a:gd name="T50" fmla="*/ 2433 w 3262"/>
              <a:gd name="T51" fmla="*/ 1413 h 3291"/>
              <a:gd name="T52" fmla="*/ 2336 w 3262"/>
              <a:gd name="T53" fmla="*/ 1748 h 3291"/>
              <a:gd name="T54" fmla="*/ 2154 w 3262"/>
              <a:gd name="T55" fmla="*/ 2035 h 3291"/>
              <a:gd name="T56" fmla="*/ 2284 w 3262"/>
              <a:gd name="T57" fmla="*/ 2066 h 3291"/>
              <a:gd name="T58" fmla="*/ 3161 w 3262"/>
              <a:gd name="T59" fmla="*/ 2801 h 3291"/>
              <a:gd name="T60" fmla="*/ 3248 w 3262"/>
              <a:gd name="T61" fmla="*/ 2934 h 3291"/>
              <a:gd name="T62" fmla="*/ 3256 w 3262"/>
              <a:gd name="T63" fmla="*/ 3081 h 3291"/>
              <a:gd name="T64" fmla="*/ 3184 w 3262"/>
              <a:gd name="T65" fmla="*/ 3213 h 3291"/>
              <a:gd name="T66" fmla="*/ 3053 w 3262"/>
              <a:gd name="T67" fmla="*/ 3286 h 3291"/>
              <a:gd name="T68" fmla="*/ 2907 w 3262"/>
              <a:gd name="T69" fmla="*/ 3276 h 3291"/>
              <a:gd name="T70" fmla="*/ 2776 w 3262"/>
              <a:gd name="T71" fmla="*/ 3190 h 3291"/>
              <a:gd name="T72" fmla="*/ 2047 w 3262"/>
              <a:gd name="T73" fmla="*/ 2305 h 3291"/>
              <a:gd name="T74" fmla="*/ 2017 w 3262"/>
              <a:gd name="T75" fmla="*/ 2174 h 3291"/>
              <a:gd name="T76" fmla="*/ 1732 w 3262"/>
              <a:gd name="T77" fmla="*/ 2356 h 3291"/>
              <a:gd name="T78" fmla="*/ 1402 w 3262"/>
              <a:gd name="T79" fmla="*/ 2455 h 3291"/>
              <a:gd name="T80" fmla="*/ 1050 w 3262"/>
              <a:gd name="T81" fmla="*/ 2456 h 3291"/>
              <a:gd name="T82" fmla="*/ 728 w 3262"/>
              <a:gd name="T83" fmla="*/ 2364 h 3291"/>
              <a:gd name="T84" fmla="*/ 449 w 3262"/>
              <a:gd name="T85" fmla="*/ 2190 h 3291"/>
              <a:gd name="T86" fmla="*/ 226 w 3262"/>
              <a:gd name="T87" fmla="*/ 1949 h 3291"/>
              <a:gd name="T88" fmla="*/ 74 w 3262"/>
              <a:gd name="T89" fmla="*/ 1656 h 3291"/>
              <a:gd name="T90" fmla="*/ 3 w 3262"/>
              <a:gd name="T91" fmla="*/ 1323 h 3291"/>
              <a:gd name="T92" fmla="*/ 28 w 3262"/>
              <a:gd name="T93" fmla="*/ 975 h 3291"/>
              <a:gd name="T94" fmla="*/ 140 w 3262"/>
              <a:gd name="T95" fmla="*/ 660 h 3291"/>
              <a:gd name="T96" fmla="*/ 330 w 3262"/>
              <a:gd name="T97" fmla="*/ 391 h 3291"/>
              <a:gd name="T98" fmla="*/ 582 w 3262"/>
              <a:gd name="T99" fmla="*/ 182 h 3291"/>
              <a:gd name="T100" fmla="*/ 885 w 3262"/>
              <a:gd name="T101" fmla="*/ 47 h 3291"/>
              <a:gd name="T102" fmla="*/ 1224 w 3262"/>
              <a:gd name="T103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262" h="3291"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411"/>
          <p:cNvSpPr>
            <a:spLocks noEditPoints="1"/>
          </p:cNvSpPr>
          <p:nvPr/>
        </p:nvSpPr>
        <p:spPr bwMode="auto">
          <a:xfrm>
            <a:off x="4440249" y="2302596"/>
            <a:ext cx="469931" cy="474536"/>
          </a:xfrm>
          <a:custGeom>
            <a:avLst/>
            <a:gdLst>
              <a:gd name="T0" fmla="*/ 1835 w 3262"/>
              <a:gd name="T1" fmla="*/ 1028 h 3291"/>
              <a:gd name="T2" fmla="*/ 1019 w 3262"/>
              <a:gd name="T3" fmla="*/ 1851 h 3291"/>
              <a:gd name="T4" fmla="*/ 1019 w 3262"/>
              <a:gd name="T5" fmla="*/ 1028 h 3291"/>
              <a:gd name="T6" fmla="*/ 1085 w 3262"/>
              <a:gd name="T7" fmla="*/ 423 h 3291"/>
              <a:gd name="T8" fmla="*/ 831 w 3262"/>
              <a:gd name="T9" fmla="*/ 512 h 3291"/>
              <a:gd name="T10" fmla="*/ 624 w 3262"/>
              <a:gd name="T11" fmla="*/ 676 h 3291"/>
              <a:gd name="T12" fmla="*/ 479 w 3262"/>
              <a:gd name="T13" fmla="*/ 898 h 3291"/>
              <a:gd name="T14" fmla="*/ 411 w 3262"/>
              <a:gd name="T15" fmla="*/ 1162 h 3291"/>
              <a:gd name="T16" fmla="*/ 434 w 3262"/>
              <a:gd name="T17" fmla="*/ 1441 h 3291"/>
              <a:gd name="T18" fmla="*/ 542 w 3262"/>
              <a:gd name="T19" fmla="*/ 1687 h 3291"/>
              <a:gd name="T20" fmla="*/ 720 w 3262"/>
              <a:gd name="T21" fmla="*/ 1882 h 3291"/>
              <a:gd name="T22" fmla="*/ 953 w 3262"/>
              <a:gd name="T23" fmla="*/ 2010 h 3291"/>
              <a:gd name="T24" fmla="*/ 1224 w 3262"/>
              <a:gd name="T25" fmla="*/ 2057 h 3291"/>
              <a:gd name="T26" fmla="*/ 1494 w 3262"/>
              <a:gd name="T27" fmla="*/ 2010 h 3291"/>
              <a:gd name="T28" fmla="*/ 1726 w 3262"/>
              <a:gd name="T29" fmla="*/ 1882 h 3291"/>
              <a:gd name="T30" fmla="*/ 1904 w 3262"/>
              <a:gd name="T31" fmla="*/ 1687 h 3291"/>
              <a:gd name="T32" fmla="*/ 2013 w 3262"/>
              <a:gd name="T33" fmla="*/ 1441 h 3291"/>
              <a:gd name="T34" fmla="*/ 2036 w 3262"/>
              <a:gd name="T35" fmla="*/ 1162 h 3291"/>
              <a:gd name="T36" fmla="*/ 1968 w 3262"/>
              <a:gd name="T37" fmla="*/ 898 h 3291"/>
              <a:gd name="T38" fmla="*/ 1822 w 3262"/>
              <a:gd name="T39" fmla="*/ 676 h 3291"/>
              <a:gd name="T40" fmla="*/ 1616 w 3262"/>
              <a:gd name="T41" fmla="*/ 512 h 3291"/>
              <a:gd name="T42" fmla="*/ 1362 w 3262"/>
              <a:gd name="T43" fmla="*/ 423 h 3291"/>
              <a:gd name="T44" fmla="*/ 1224 w 3262"/>
              <a:gd name="T45" fmla="*/ 0 h 3291"/>
              <a:gd name="T46" fmla="*/ 1562 w 3262"/>
              <a:gd name="T47" fmla="*/ 47 h 3291"/>
              <a:gd name="T48" fmla="*/ 1864 w 3262"/>
              <a:gd name="T49" fmla="*/ 182 h 3291"/>
              <a:gd name="T50" fmla="*/ 2117 w 3262"/>
              <a:gd name="T51" fmla="*/ 391 h 3291"/>
              <a:gd name="T52" fmla="*/ 2306 w 3262"/>
              <a:gd name="T53" fmla="*/ 660 h 3291"/>
              <a:gd name="T54" fmla="*/ 2420 w 3262"/>
              <a:gd name="T55" fmla="*/ 975 h 3291"/>
              <a:gd name="T56" fmla="*/ 2443 w 3262"/>
              <a:gd name="T57" fmla="*/ 1325 h 3291"/>
              <a:gd name="T58" fmla="*/ 2369 w 3262"/>
              <a:gd name="T59" fmla="*/ 1669 h 3291"/>
              <a:gd name="T60" fmla="*/ 2207 w 3262"/>
              <a:gd name="T61" fmla="*/ 1969 h 3291"/>
              <a:gd name="T62" fmla="*/ 2250 w 3262"/>
              <a:gd name="T63" fmla="*/ 2052 h 3291"/>
              <a:gd name="T64" fmla="*/ 2388 w 3262"/>
              <a:gd name="T65" fmla="*/ 2137 h 3291"/>
              <a:gd name="T66" fmla="*/ 3233 w 3262"/>
              <a:gd name="T67" fmla="*/ 2897 h 3291"/>
              <a:gd name="T68" fmla="*/ 3261 w 3262"/>
              <a:gd name="T69" fmla="*/ 3044 h 3291"/>
              <a:gd name="T70" fmla="*/ 3210 w 3262"/>
              <a:gd name="T71" fmla="*/ 3184 h 3291"/>
              <a:gd name="T72" fmla="*/ 3089 w 3262"/>
              <a:gd name="T73" fmla="*/ 3275 h 3291"/>
              <a:gd name="T74" fmla="*/ 2944 w 3262"/>
              <a:gd name="T75" fmla="*/ 3287 h 3291"/>
              <a:gd name="T76" fmla="*/ 2806 w 3262"/>
              <a:gd name="T77" fmla="*/ 3219 h 3291"/>
              <a:gd name="T78" fmla="*/ 2067 w 3262"/>
              <a:gd name="T79" fmla="*/ 2340 h 3291"/>
              <a:gd name="T80" fmla="*/ 2018 w 3262"/>
              <a:gd name="T81" fmla="*/ 2205 h 3291"/>
              <a:gd name="T82" fmla="*/ 1809 w 3262"/>
              <a:gd name="T83" fmla="*/ 2318 h 3291"/>
              <a:gd name="T84" fmla="*/ 1488 w 3262"/>
              <a:gd name="T85" fmla="*/ 2440 h 3291"/>
              <a:gd name="T86" fmla="*/ 1136 w 3262"/>
              <a:gd name="T87" fmla="*/ 2466 h 3291"/>
              <a:gd name="T88" fmla="*/ 805 w 3262"/>
              <a:gd name="T89" fmla="*/ 2395 h 3291"/>
              <a:gd name="T90" fmla="*/ 515 w 3262"/>
              <a:gd name="T91" fmla="*/ 2240 h 3291"/>
              <a:gd name="T92" fmla="*/ 276 w 3262"/>
              <a:gd name="T93" fmla="*/ 2016 h 3291"/>
              <a:gd name="T94" fmla="*/ 104 w 3262"/>
              <a:gd name="T95" fmla="*/ 1734 h 3291"/>
              <a:gd name="T96" fmla="*/ 12 w 3262"/>
              <a:gd name="T97" fmla="*/ 1408 h 3291"/>
              <a:gd name="T98" fmla="*/ 12 w 3262"/>
              <a:gd name="T99" fmla="*/ 1059 h 3291"/>
              <a:gd name="T100" fmla="*/ 104 w 3262"/>
              <a:gd name="T101" fmla="*/ 734 h 3291"/>
              <a:gd name="T102" fmla="*/ 276 w 3262"/>
              <a:gd name="T103" fmla="*/ 453 h 3291"/>
              <a:gd name="T104" fmla="*/ 515 w 3262"/>
              <a:gd name="T105" fmla="*/ 228 h 3291"/>
              <a:gd name="T106" fmla="*/ 805 w 3262"/>
              <a:gd name="T107" fmla="*/ 73 h 3291"/>
              <a:gd name="T108" fmla="*/ 1136 w 3262"/>
              <a:gd name="T109" fmla="*/ 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2" h="3291">
                <a:moveTo>
                  <a:pt x="1019" y="616"/>
                </a:moveTo>
                <a:lnTo>
                  <a:pt x="1427" y="616"/>
                </a:lnTo>
                <a:lnTo>
                  <a:pt x="1427" y="1028"/>
                </a:lnTo>
                <a:lnTo>
                  <a:pt x="1835" y="1028"/>
                </a:lnTo>
                <a:lnTo>
                  <a:pt x="1835" y="1439"/>
                </a:lnTo>
                <a:lnTo>
                  <a:pt x="1427" y="1439"/>
                </a:lnTo>
                <a:lnTo>
                  <a:pt x="1427" y="1851"/>
                </a:lnTo>
                <a:lnTo>
                  <a:pt x="1019" y="1851"/>
                </a:lnTo>
                <a:lnTo>
                  <a:pt x="1019" y="1439"/>
                </a:lnTo>
                <a:lnTo>
                  <a:pt x="612" y="1439"/>
                </a:lnTo>
                <a:lnTo>
                  <a:pt x="612" y="1028"/>
                </a:lnTo>
                <a:lnTo>
                  <a:pt x="1019" y="1028"/>
                </a:lnTo>
                <a:lnTo>
                  <a:pt x="1019" y="616"/>
                </a:lnTo>
                <a:close/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416"/>
          <p:cNvSpPr>
            <a:spLocks noEditPoints="1"/>
          </p:cNvSpPr>
          <p:nvPr/>
        </p:nvSpPr>
        <p:spPr bwMode="auto">
          <a:xfrm>
            <a:off x="5205116" y="2302596"/>
            <a:ext cx="469931" cy="474536"/>
          </a:xfrm>
          <a:custGeom>
            <a:avLst/>
            <a:gdLst>
              <a:gd name="T0" fmla="*/ 612 w 3262"/>
              <a:gd name="T1" fmla="*/ 1439 h 3291"/>
              <a:gd name="T2" fmla="*/ 1085 w 3262"/>
              <a:gd name="T3" fmla="*/ 423 h 3291"/>
              <a:gd name="T4" fmla="*/ 831 w 3262"/>
              <a:gd name="T5" fmla="*/ 512 h 3291"/>
              <a:gd name="T6" fmla="*/ 624 w 3262"/>
              <a:gd name="T7" fmla="*/ 676 h 3291"/>
              <a:gd name="T8" fmla="*/ 479 w 3262"/>
              <a:gd name="T9" fmla="*/ 898 h 3291"/>
              <a:gd name="T10" fmla="*/ 411 w 3262"/>
              <a:gd name="T11" fmla="*/ 1162 h 3291"/>
              <a:gd name="T12" fmla="*/ 434 w 3262"/>
              <a:gd name="T13" fmla="*/ 1441 h 3291"/>
              <a:gd name="T14" fmla="*/ 542 w 3262"/>
              <a:gd name="T15" fmla="*/ 1687 h 3291"/>
              <a:gd name="T16" fmla="*/ 720 w 3262"/>
              <a:gd name="T17" fmla="*/ 1882 h 3291"/>
              <a:gd name="T18" fmla="*/ 953 w 3262"/>
              <a:gd name="T19" fmla="*/ 2010 h 3291"/>
              <a:gd name="T20" fmla="*/ 1224 w 3262"/>
              <a:gd name="T21" fmla="*/ 2057 h 3291"/>
              <a:gd name="T22" fmla="*/ 1494 w 3262"/>
              <a:gd name="T23" fmla="*/ 2010 h 3291"/>
              <a:gd name="T24" fmla="*/ 1726 w 3262"/>
              <a:gd name="T25" fmla="*/ 1882 h 3291"/>
              <a:gd name="T26" fmla="*/ 1904 w 3262"/>
              <a:gd name="T27" fmla="*/ 1687 h 3291"/>
              <a:gd name="T28" fmla="*/ 2013 w 3262"/>
              <a:gd name="T29" fmla="*/ 1441 h 3291"/>
              <a:gd name="T30" fmla="*/ 2036 w 3262"/>
              <a:gd name="T31" fmla="*/ 1162 h 3291"/>
              <a:gd name="T32" fmla="*/ 1968 w 3262"/>
              <a:gd name="T33" fmla="*/ 898 h 3291"/>
              <a:gd name="T34" fmla="*/ 1822 w 3262"/>
              <a:gd name="T35" fmla="*/ 676 h 3291"/>
              <a:gd name="T36" fmla="*/ 1616 w 3262"/>
              <a:gd name="T37" fmla="*/ 512 h 3291"/>
              <a:gd name="T38" fmla="*/ 1362 w 3262"/>
              <a:gd name="T39" fmla="*/ 423 h 3291"/>
              <a:gd name="T40" fmla="*/ 1224 w 3262"/>
              <a:gd name="T41" fmla="*/ 0 h 3291"/>
              <a:gd name="T42" fmla="*/ 1562 w 3262"/>
              <a:gd name="T43" fmla="*/ 47 h 3291"/>
              <a:gd name="T44" fmla="*/ 1864 w 3262"/>
              <a:gd name="T45" fmla="*/ 182 h 3291"/>
              <a:gd name="T46" fmla="*/ 2117 w 3262"/>
              <a:gd name="T47" fmla="*/ 391 h 3291"/>
              <a:gd name="T48" fmla="*/ 2306 w 3262"/>
              <a:gd name="T49" fmla="*/ 660 h 3291"/>
              <a:gd name="T50" fmla="*/ 2420 w 3262"/>
              <a:gd name="T51" fmla="*/ 975 h 3291"/>
              <a:gd name="T52" fmla="*/ 2443 w 3262"/>
              <a:gd name="T53" fmla="*/ 1325 h 3291"/>
              <a:gd name="T54" fmla="*/ 2369 w 3262"/>
              <a:gd name="T55" fmla="*/ 1669 h 3291"/>
              <a:gd name="T56" fmla="*/ 2207 w 3262"/>
              <a:gd name="T57" fmla="*/ 1969 h 3291"/>
              <a:gd name="T58" fmla="*/ 2250 w 3262"/>
              <a:gd name="T59" fmla="*/ 2052 h 3291"/>
              <a:gd name="T60" fmla="*/ 2388 w 3262"/>
              <a:gd name="T61" fmla="*/ 2137 h 3291"/>
              <a:gd name="T62" fmla="*/ 3233 w 3262"/>
              <a:gd name="T63" fmla="*/ 2897 h 3291"/>
              <a:gd name="T64" fmla="*/ 3261 w 3262"/>
              <a:gd name="T65" fmla="*/ 3044 h 3291"/>
              <a:gd name="T66" fmla="*/ 3210 w 3262"/>
              <a:gd name="T67" fmla="*/ 3184 h 3291"/>
              <a:gd name="T68" fmla="*/ 3089 w 3262"/>
              <a:gd name="T69" fmla="*/ 3275 h 3291"/>
              <a:gd name="T70" fmla="*/ 2944 w 3262"/>
              <a:gd name="T71" fmla="*/ 3287 h 3291"/>
              <a:gd name="T72" fmla="*/ 2806 w 3262"/>
              <a:gd name="T73" fmla="*/ 3219 h 3291"/>
              <a:gd name="T74" fmla="*/ 2067 w 3262"/>
              <a:gd name="T75" fmla="*/ 2340 h 3291"/>
              <a:gd name="T76" fmla="*/ 2018 w 3262"/>
              <a:gd name="T77" fmla="*/ 2205 h 3291"/>
              <a:gd name="T78" fmla="*/ 1809 w 3262"/>
              <a:gd name="T79" fmla="*/ 2318 h 3291"/>
              <a:gd name="T80" fmla="*/ 1488 w 3262"/>
              <a:gd name="T81" fmla="*/ 2440 h 3291"/>
              <a:gd name="T82" fmla="*/ 1136 w 3262"/>
              <a:gd name="T83" fmla="*/ 2466 h 3291"/>
              <a:gd name="T84" fmla="*/ 805 w 3262"/>
              <a:gd name="T85" fmla="*/ 2395 h 3291"/>
              <a:gd name="T86" fmla="*/ 515 w 3262"/>
              <a:gd name="T87" fmla="*/ 2240 h 3291"/>
              <a:gd name="T88" fmla="*/ 276 w 3262"/>
              <a:gd name="T89" fmla="*/ 2016 h 3291"/>
              <a:gd name="T90" fmla="*/ 104 w 3262"/>
              <a:gd name="T91" fmla="*/ 1734 h 3291"/>
              <a:gd name="T92" fmla="*/ 12 w 3262"/>
              <a:gd name="T93" fmla="*/ 1408 h 3291"/>
              <a:gd name="T94" fmla="*/ 12 w 3262"/>
              <a:gd name="T95" fmla="*/ 1059 h 3291"/>
              <a:gd name="T96" fmla="*/ 104 w 3262"/>
              <a:gd name="T97" fmla="*/ 734 h 3291"/>
              <a:gd name="T98" fmla="*/ 276 w 3262"/>
              <a:gd name="T99" fmla="*/ 453 h 3291"/>
              <a:gd name="T100" fmla="*/ 515 w 3262"/>
              <a:gd name="T101" fmla="*/ 228 h 3291"/>
              <a:gd name="T102" fmla="*/ 805 w 3262"/>
              <a:gd name="T103" fmla="*/ 73 h 3291"/>
              <a:gd name="T104" fmla="*/ 1136 w 3262"/>
              <a:gd name="T105" fmla="*/ 3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62" h="3291">
                <a:moveTo>
                  <a:pt x="612" y="1028"/>
                </a:moveTo>
                <a:lnTo>
                  <a:pt x="1835" y="1028"/>
                </a:lnTo>
                <a:lnTo>
                  <a:pt x="1835" y="1439"/>
                </a:lnTo>
                <a:lnTo>
                  <a:pt x="612" y="1439"/>
                </a:lnTo>
                <a:lnTo>
                  <a:pt x="612" y="1028"/>
                </a:lnTo>
                <a:close/>
                <a:moveTo>
                  <a:pt x="1224" y="411"/>
                </a:moveTo>
                <a:lnTo>
                  <a:pt x="1153" y="414"/>
                </a:lnTo>
                <a:lnTo>
                  <a:pt x="1085" y="423"/>
                </a:lnTo>
                <a:lnTo>
                  <a:pt x="1017" y="438"/>
                </a:lnTo>
                <a:lnTo>
                  <a:pt x="953" y="457"/>
                </a:lnTo>
                <a:lnTo>
                  <a:pt x="890" y="482"/>
                </a:lnTo>
                <a:lnTo>
                  <a:pt x="831" y="512"/>
                </a:lnTo>
                <a:lnTo>
                  <a:pt x="775" y="547"/>
                </a:lnTo>
                <a:lnTo>
                  <a:pt x="720" y="586"/>
                </a:lnTo>
                <a:lnTo>
                  <a:pt x="670" y="629"/>
                </a:lnTo>
                <a:lnTo>
                  <a:pt x="624" y="676"/>
                </a:lnTo>
                <a:lnTo>
                  <a:pt x="581" y="727"/>
                </a:lnTo>
                <a:lnTo>
                  <a:pt x="542" y="780"/>
                </a:lnTo>
                <a:lnTo>
                  <a:pt x="508" y="838"/>
                </a:lnTo>
                <a:lnTo>
                  <a:pt x="479" y="898"/>
                </a:lnTo>
                <a:lnTo>
                  <a:pt x="454" y="961"/>
                </a:lnTo>
                <a:lnTo>
                  <a:pt x="434" y="1026"/>
                </a:lnTo>
                <a:lnTo>
                  <a:pt x="419" y="1093"/>
                </a:lnTo>
                <a:lnTo>
                  <a:pt x="411" y="1162"/>
                </a:lnTo>
                <a:lnTo>
                  <a:pt x="408" y="1234"/>
                </a:lnTo>
                <a:lnTo>
                  <a:pt x="411" y="1305"/>
                </a:lnTo>
                <a:lnTo>
                  <a:pt x="419" y="1374"/>
                </a:lnTo>
                <a:lnTo>
                  <a:pt x="434" y="1441"/>
                </a:lnTo>
                <a:lnTo>
                  <a:pt x="454" y="1507"/>
                </a:lnTo>
                <a:lnTo>
                  <a:pt x="479" y="1569"/>
                </a:lnTo>
                <a:lnTo>
                  <a:pt x="508" y="1630"/>
                </a:lnTo>
                <a:lnTo>
                  <a:pt x="542" y="1687"/>
                </a:lnTo>
                <a:lnTo>
                  <a:pt x="581" y="1741"/>
                </a:lnTo>
                <a:lnTo>
                  <a:pt x="624" y="1792"/>
                </a:lnTo>
                <a:lnTo>
                  <a:pt x="670" y="1839"/>
                </a:lnTo>
                <a:lnTo>
                  <a:pt x="720" y="1882"/>
                </a:lnTo>
                <a:lnTo>
                  <a:pt x="775" y="1922"/>
                </a:lnTo>
                <a:lnTo>
                  <a:pt x="831" y="1956"/>
                </a:lnTo>
                <a:lnTo>
                  <a:pt x="890" y="1986"/>
                </a:lnTo>
                <a:lnTo>
                  <a:pt x="953" y="2010"/>
                </a:lnTo>
                <a:lnTo>
                  <a:pt x="1017" y="2031"/>
                </a:lnTo>
                <a:lnTo>
                  <a:pt x="1085" y="2045"/>
                </a:lnTo>
                <a:lnTo>
                  <a:pt x="1153" y="2054"/>
                </a:lnTo>
                <a:lnTo>
                  <a:pt x="1224" y="2057"/>
                </a:lnTo>
                <a:lnTo>
                  <a:pt x="1293" y="2054"/>
                </a:lnTo>
                <a:lnTo>
                  <a:pt x="1362" y="2045"/>
                </a:lnTo>
                <a:lnTo>
                  <a:pt x="1429" y="2031"/>
                </a:lnTo>
                <a:lnTo>
                  <a:pt x="1494" y="2010"/>
                </a:lnTo>
                <a:lnTo>
                  <a:pt x="1556" y="1986"/>
                </a:lnTo>
                <a:lnTo>
                  <a:pt x="1616" y="1956"/>
                </a:lnTo>
                <a:lnTo>
                  <a:pt x="1672" y="1922"/>
                </a:lnTo>
                <a:lnTo>
                  <a:pt x="1726" y="1882"/>
                </a:lnTo>
                <a:lnTo>
                  <a:pt x="1776" y="1839"/>
                </a:lnTo>
                <a:lnTo>
                  <a:pt x="1822" y="1792"/>
                </a:lnTo>
                <a:lnTo>
                  <a:pt x="1865" y="1741"/>
                </a:lnTo>
                <a:lnTo>
                  <a:pt x="1904" y="1687"/>
                </a:lnTo>
                <a:lnTo>
                  <a:pt x="1938" y="1630"/>
                </a:lnTo>
                <a:lnTo>
                  <a:pt x="1968" y="1569"/>
                </a:lnTo>
                <a:lnTo>
                  <a:pt x="1993" y="1507"/>
                </a:lnTo>
                <a:lnTo>
                  <a:pt x="2013" y="1441"/>
                </a:lnTo>
                <a:lnTo>
                  <a:pt x="2027" y="1374"/>
                </a:lnTo>
                <a:lnTo>
                  <a:pt x="2036" y="1305"/>
                </a:lnTo>
                <a:lnTo>
                  <a:pt x="2039" y="1234"/>
                </a:lnTo>
                <a:lnTo>
                  <a:pt x="2036" y="1162"/>
                </a:lnTo>
                <a:lnTo>
                  <a:pt x="2027" y="1093"/>
                </a:lnTo>
                <a:lnTo>
                  <a:pt x="2013" y="1026"/>
                </a:lnTo>
                <a:lnTo>
                  <a:pt x="1993" y="961"/>
                </a:lnTo>
                <a:lnTo>
                  <a:pt x="1968" y="898"/>
                </a:lnTo>
                <a:lnTo>
                  <a:pt x="1938" y="838"/>
                </a:lnTo>
                <a:lnTo>
                  <a:pt x="1904" y="780"/>
                </a:lnTo>
                <a:lnTo>
                  <a:pt x="1865" y="727"/>
                </a:lnTo>
                <a:lnTo>
                  <a:pt x="1822" y="676"/>
                </a:lnTo>
                <a:lnTo>
                  <a:pt x="1776" y="629"/>
                </a:lnTo>
                <a:lnTo>
                  <a:pt x="1726" y="586"/>
                </a:lnTo>
                <a:lnTo>
                  <a:pt x="1672" y="547"/>
                </a:lnTo>
                <a:lnTo>
                  <a:pt x="1616" y="512"/>
                </a:lnTo>
                <a:lnTo>
                  <a:pt x="1556" y="482"/>
                </a:lnTo>
                <a:lnTo>
                  <a:pt x="1494" y="457"/>
                </a:lnTo>
                <a:lnTo>
                  <a:pt x="1429" y="438"/>
                </a:lnTo>
                <a:lnTo>
                  <a:pt x="1362" y="423"/>
                </a:lnTo>
                <a:lnTo>
                  <a:pt x="1293" y="414"/>
                </a:lnTo>
                <a:lnTo>
                  <a:pt x="1224" y="411"/>
                </a:lnTo>
                <a:close/>
                <a:moveTo>
                  <a:pt x="1224" y="0"/>
                </a:moveTo>
                <a:lnTo>
                  <a:pt x="1224" y="0"/>
                </a:lnTo>
                <a:lnTo>
                  <a:pt x="1311" y="3"/>
                </a:lnTo>
                <a:lnTo>
                  <a:pt x="1397" y="12"/>
                </a:lnTo>
                <a:lnTo>
                  <a:pt x="1481" y="26"/>
                </a:lnTo>
                <a:lnTo>
                  <a:pt x="1562" y="47"/>
                </a:lnTo>
                <a:lnTo>
                  <a:pt x="1641" y="73"/>
                </a:lnTo>
                <a:lnTo>
                  <a:pt x="1718" y="105"/>
                </a:lnTo>
                <a:lnTo>
                  <a:pt x="1793" y="141"/>
                </a:lnTo>
                <a:lnTo>
                  <a:pt x="1864" y="182"/>
                </a:lnTo>
                <a:lnTo>
                  <a:pt x="1933" y="228"/>
                </a:lnTo>
                <a:lnTo>
                  <a:pt x="1997" y="278"/>
                </a:lnTo>
                <a:lnTo>
                  <a:pt x="2059" y="332"/>
                </a:lnTo>
                <a:lnTo>
                  <a:pt x="2117" y="391"/>
                </a:lnTo>
                <a:lnTo>
                  <a:pt x="2170" y="453"/>
                </a:lnTo>
                <a:lnTo>
                  <a:pt x="2220" y="518"/>
                </a:lnTo>
                <a:lnTo>
                  <a:pt x="2265" y="587"/>
                </a:lnTo>
                <a:lnTo>
                  <a:pt x="2306" y="660"/>
                </a:lnTo>
                <a:lnTo>
                  <a:pt x="2342" y="734"/>
                </a:lnTo>
                <a:lnTo>
                  <a:pt x="2373" y="812"/>
                </a:lnTo>
                <a:lnTo>
                  <a:pt x="2399" y="892"/>
                </a:lnTo>
                <a:lnTo>
                  <a:pt x="2420" y="975"/>
                </a:lnTo>
                <a:lnTo>
                  <a:pt x="2434" y="1059"/>
                </a:lnTo>
                <a:lnTo>
                  <a:pt x="2443" y="1146"/>
                </a:lnTo>
                <a:lnTo>
                  <a:pt x="2446" y="1234"/>
                </a:lnTo>
                <a:lnTo>
                  <a:pt x="2443" y="1325"/>
                </a:lnTo>
                <a:lnTo>
                  <a:pt x="2433" y="1413"/>
                </a:lnTo>
                <a:lnTo>
                  <a:pt x="2418" y="1501"/>
                </a:lnTo>
                <a:lnTo>
                  <a:pt x="2396" y="1586"/>
                </a:lnTo>
                <a:lnTo>
                  <a:pt x="2369" y="1669"/>
                </a:lnTo>
                <a:lnTo>
                  <a:pt x="2336" y="1748"/>
                </a:lnTo>
                <a:lnTo>
                  <a:pt x="2298" y="1824"/>
                </a:lnTo>
                <a:lnTo>
                  <a:pt x="2254" y="1899"/>
                </a:lnTo>
                <a:lnTo>
                  <a:pt x="2207" y="1969"/>
                </a:lnTo>
                <a:lnTo>
                  <a:pt x="2154" y="2035"/>
                </a:lnTo>
                <a:lnTo>
                  <a:pt x="2184" y="2036"/>
                </a:lnTo>
                <a:lnTo>
                  <a:pt x="2216" y="2041"/>
                </a:lnTo>
                <a:lnTo>
                  <a:pt x="2250" y="2052"/>
                </a:lnTo>
                <a:lnTo>
                  <a:pt x="2284" y="2066"/>
                </a:lnTo>
                <a:lnTo>
                  <a:pt x="2318" y="2085"/>
                </a:lnTo>
                <a:lnTo>
                  <a:pt x="2353" y="2108"/>
                </a:lnTo>
                <a:lnTo>
                  <a:pt x="2388" y="2137"/>
                </a:lnTo>
                <a:lnTo>
                  <a:pt x="3161" y="2801"/>
                </a:lnTo>
                <a:lnTo>
                  <a:pt x="3189" y="2831"/>
                </a:lnTo>
                <a:lnTo>
                  <a:pt x="3214" y="2863"/>
                </a:lnTo>
                <a:lnTo>
                  <a:pt x="3233" y="2897"/>
                </a:lnTo>
                <a:lnTo>
                  <a:pt x="3248" y="2934"/>
                </a:lnTo>
                <a:lnTo>
                  <a:pt x="3257" y="2970"/>
                </a:lnTo>
                <a:lnTo>
                  <a:pt x="3262" y="3007"/>
                </a:lnTo>
                <a:lnTo>
                  <a:pt x="3261" y="3044"/>
                </a:lnTo>
                <a:lnTo>
                  <a:pt x="3256" y="3081"/>
                </a:lnTo>
                <a:lnTo>
                  <a:pt x="3245" y="3117"/>
                </a:lnTo>
                <a:lnTo>
                  <a:pt x="3230" y="3152"/>
                </a:lnTo>
                <a:lnTo>
                  <a:pt x="3210" y="3184"/>
                </a:lnTo>
                <a:lnTo>
                  <a:pt x="3184" y="3213"/>
                </a:lnTo>
                <a:lnTo>
                  <a:pt x="3154" y="3239"/>
                </a:lnTo>
                <a:lnTo>
                  <a:pt x="3123" y="3260"/>
                </a:lnTo>
                <a:lnTo>
                  <a:pt x="3089" y="3275"/>
                </a:lnTo>
                <a:lnTo>
                  <a:pt x="3053" y="3286"/>
                </a:lnTo>
                <a:lnTo>
                  <a:pt x="3017" y="3291"/>
                </a:lnTo>
                <a:lnTo>
                  <a:pt x="2980" y="3291"/>
                </a:lnTo>
                <a:lnTo>
                  <a:pt x="2944" y="3287"/>
                </a:lnTo>
                <a:lnTo>
                  <a:pt x="2907" y="3276"/>
                </a:lnTo>
                <a:lnTo>
                  <a:pt x="2871" y="3262"/>
                </a:lnTo>
                <a:lnTo>
                  <a:pt x="2837" y="3243"/>
                </a:lnTo>
                <a:lnTo>
                  <a:pt x="2806" y="3219"/>
                </a:lnTo>
                <a:lnTo>
                  <a:pt x="2776" y="3190"/>
                </a:lnTo>
                <a:lnTo>
                  <a:pt x="2119" y="2410"/>
                </a:lnTo>
                <a:lnTo>
                  <a:pt x="2090" y="2375"/>
                </a:lnTo>
                <a:lnTo>
                  <a:pt x="2067" y="2340"/>
                </a:lnTo>
                <a:lnTo>
                  <a:pt x="2047" y="2305"/>
                </a:lnTo>
                <a:lnTo>
                  <a:pt x="2033" y="2271"/>
                </a:lnTo>
                <a:lnTo>
                  <a:pt x="2023" y="2237"/>
                </a:lnTo>
                <a:lnTo>
                  <a:pt x="2018" y="2205"/>
                </a:lnTo>
                <a:lnTo>
                  <a:pt x="2017" y="2174"/>
                </a:lnTo>
                <a:lnTo>
                  <a:pt x="1951" y="2226"/>
                </a:lnTo>
                <a:lnTo>
                  <a:pt x="1882" y="2275"/>
                </a:lnTo>
                <a:lnTo>
                  <a:pt x="1809" y="2318"/>
                </a:lnTo>
                <a:lnTo>
                  <a:pt x="1732" y="2356"/>
                </a:lnTo>
                <a:lnTo>
                  <a:pt x="1653" y="2390"/>
                </a:lnTo>
                <a:lnTo>
                  <a:pt x="1572" y="2417"/>
                </a:lnTo>
                <a:lnTo>
                  <a:pt x="1488" y="2440"/>
                </a:lnTo>
                <a:lnTo>
                  <a:pt x="1402" y="2455"/>
                </a:lnTo>
                <a:lnTo>
                  <a:pt x="1314" y="2465"/>
                </a:lnTo>
                <a:lnTo>
                  <a:pt x="1224" y="2469"/>
                </a:lnTo>
                <a:lnTo>
                  <a:pt x="1136" y="2466"/>
                </a:lnTo>
                <a:lnTo>
                  <a:pt x="1050" y="2456"/>
                </a:lnTo>
                <a:lnTo>
                  <a:pt x="967" y="2441"/>
                </a:lnTo>
                <a:lnTo>
                  <a:pt x="885" y="2420"/>
                </a:lnTo>
                <a:lnTo>
                  <a:pt x="805" y="2395"/>
                </a:lnTo>
                <a:lnTo>
                  <a:pt x="728" y="2364"/>
                </a:lnTo>
                <a:lnTo>
                  <a:pt x="654" y="2326"/>
                </a:lnTo>
                <a:lnTo>
                  <a:pt x="582" y="2286"/>
                </a:lnTo>
                <a:lnTo>
                  <a:pt x="515" y="2240"/>
                </a:lnTo>
                <a:lnTo>
                  <a:pt x="449" y="2190"/>
                </a:lnTo>
                <a:lnTo>
                  <a:pt x="388" y="2135"/>
                </a:lnTo>
                <a:lnTo>
                  <a:pt x="330" y="2077"/>
                </a:lnTo>
                <a:lnTo>
                  <a:pt x="276" y="2016"/>
                </a:lnTo>
                <a:lnTo>
                  <a:pt x="226" y="1949"/>
                </a:lnTo>
                <a:lnTo>
                  <a:pt x="181" y="1881"/>
                </a:lnTo>
                <a:lnTo>
                  <a:pt x="140" y="1809"/>
                </a:lnTo>
                <a:lnTo>
                  <a:pt x="104" y="1734"/>
                </a:lnTo>
                <a:lnTo>
                  <a:pt x="74" y="1656"/>
                </a:lnTo>
                <a:lnTo>
                  <a:pt x="48" y="1576"/>
                </a:lnTo>
                <a:lnTo>
                  <a:pt x="28" y="1493"/>
                </a:lnTo>
                <a:lnTo>
                  <a:pt x="12" y="1408"/>
                </a:lnTo>
                <a:lnTo>
                  <a:pt x="3" y="1323"/>
                </a:lnTo>
                <a:lnTo>
                  <a:pt x="0" y="1234"/>
                </a:lnTo>
                <a:lnTo>
                  <a:pt x="3" y="1146"/>
                </a:lnTo>
                <a:lnTo>
                  <a:pt x="12" y="1059"/>
                </a:lnTo>
                <a:lnTo>
                  <a:pt x="28" y="975"/>
                </a:lnTo>
                <a:lnTo>
                  <a:pt x="48" y="892"/>
                </a:lnTo>
                <a:lnTo>
                  <a:pt x="74" y="812"/>
                </a:lnTo>
                <a:lnTo>
                  <a:pt x="104" y="734"/>
                </a:lnTo>
                <a:lnTo>
                  <a:pt x="140" y="660"/>
                </a:lnTo>
                <a:lnTo>
                  <a:pt x="181" y="587"/>
                </a:lnTo>
                <a:lnTo>
                  <a:pt x="226" y="518"/>
                </a:lnTo>
                <a:lnTo>
                  <a:pt x="276" y="453"/>
                </a:lnTo>
                <a:lnTo>
                  <a:pt x="330" y="391"/>
                </a:lnTo>
                <a:lnTo>
                  <a:pt x="388" y="332"/>
                </a:lnTo>
                <a:lnTo>
                  <a:pt x="449" y="278"/>
                </a:lnTo>
                <a:lnTo>
                  <a:pt x="515" y="228"/>
                </a:lnTo>
                <a:lnTo>
                  <a:pt x="582" y="182"/>
                </a:lnTo>
                <a:lnTo>
                  <a:pt x="654" y="141"/>
                </a:lnTo>
                <a:lnTo>
                  <a:pt x="728" y="105"/>
                </a:lnTo>
                <a:lnTo>
                  <a:pt x="805" y="73"/>
                </a:lnTo>
                <a:lnTo>
                  <a:pt x="885" y="47"/>
                </a:lnTo>
                <a:lnTo>
                  <a:pt x="967" y="26"/>
                </a:lnTo>
                <a:lnTo>
                  <a:pt x="1050" y="12"/>
                </a:lnTo>
                <a:lnTo>
                  <a:pt x="1136" y="3"/>
                </a:lnTo>
                <a:lnTo>
                  <a:pt x="122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9" name="Group 419"/>
          <p:cNvGrpSpPr>
            <a:grpSpLocks noChangeAspect="1"/>
          </p:cNvGrpSpPr>
          <p:nvPr/>
        </p:nvGrpSpPr>
        <p:grpSpPr bwMode="auto">
          <a:xfrm>
            <a:off x="5969984" y="2302596"/>
            <a:ext cx="469931" cy="474536"/>
            <a:chOff x="3853" y="5819"/>
            <a:chExt cx="408" cy="412"/>
          </a:xfrm>
          <a:solidFill>
            <a:srgbClr val="FFFFFF"/>
          </a:solidFill>
        </p:grpSpPr>
        <p:sp>
          <p:nvSpPr>
            <p:cNvPr id="60" name="Freeform 421"/>
            <p:cNvSpPr/>
            <p:nvPr/>
          </p:nvSpPr>
          <p:spPr bwMode="auto">
            <a:xfrm>
              <a:off x="4082" y="5819"/>
              <a:ext cx="179" cy="180"/>
            </a:xfrm>
            <a:custGeom>
              <a:avLst/>
              <a:gdLst>
                <a:gd name="T0" fmla="*/ 102 w 1427"/>
                <a:gd name="T1" fmla="*/ 0 h 1439"/>
                <a:gd name="T2" fmla="*/ 1427 w 1427"/>
                <a:gd name="T3" fmla="*/ 0 h 1439"/>
                <a:gd name="T4" fmla="*/ 1427 w 1427"/>
                <a:gd name="T5" fmla="*/ 1337 h 1439"/>
                <a:gd name="T6" fmla="*/ 917 w 1427"/>
                <a:gd name="T7" fmla="*/ 823 h 1439"/>
                <a:gd name="T8" fmla="*/ 305 w 1427"/>
                <a:gd name="T9" fmla="*/ 1439 h 1439"/>
                <a:gd name="T10" fmla="*/ 0 w 1427"/>
                <a:gd name="T11" fmla="*/ 1132 h 1439"/>
                <a:gd name="T12" fmla="*/ 611 w 1427"/>
                <a:gd name="T13" fmla="*/ 514 h 1439"/>
                <a:gd name="T14" fmla="*/ 102 w 1427"/>
                <a:gd name="T1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39">
                  <a:moveTo>
                    <a:pt x="102" y="0"/>
                  </a:moveTo>
                  <a:lnTo>
                    <a:pt x="1427" y="0"/>
                  </a:lnTo>
                  <a:lnTo>
                    <a:pt x="1427" y="1337"/>
                  </a:lnTo>
                  <a:lnTo>
                    <a:pt x="917" y="823"/>
                  </a:lnTo>
                  <a:lnTo>
                    <a:pt x="305" y="1439"/>
                  </a:lnTo>
                  <a:lnTo>
                    <a:pt x="0" y="1132"/>
                  </a:lnTo>
                  <a:lnTo>
                    <a:pt x="611" y="514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22"/>
            <p:cNvSpPr/>
            <p:nvPr/>
          </p:nvSpPr>
          <p:spPr bwMode="auto">
            <a:xfrm>
              <a:off x="4082" y="6051"/>
              <a:ext cx="179" cy="180"/>
            </a:xfrm>
            <a:custGeom>
              <a:avLst/>
              <a:gdLst>
                <a:gd name="T0" fmla="*/ 305 w 1427"/>
                <a:gd name="T1" fmla="*/ 0 h 1441"/>
                <a:gd name="T2" fmla="*/ 917 w 1427"/>
                <a:gd name="T3" fmla="*/ 618 h 1441"/>
                <a:gd name="T4" fmla="*/ 1427 w 1427"/>
                <a:gd name="T5" fmla="*/ 104 h 1441"/>
                <a:gd name="T6" fmla="*/ 1427 w 1427"/>
                <a:gd name="T7" fmla="*/ 1441 h 1441"/>
                <a:gd name="T8" fmla="*/ 102 w 1427"/>
                <a:gd name="T9" fmla="*/ 1441 h 1441"/>
                <a:gd name="T10" fmla="*/ 611 w 1427"/>
                <a:gd name="T11" fmla="*/ 927 h 1441"/>
                <a:gd name="T12" fmla="*/ 0 w 1427"/>
                <a:gd name="T13" fmla="*/ 309 h 1441"/>
                <a:gd name="T14" fmla="*/ 305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305" y="0"/>
                  </a:moveTo>
                  <a:lnTo>
                    <a:pt x="917" y="618"/>
                  </a:lnTo>
                  <a:lnTo>
                    <a:pt x="1427" y="104"/>
                  </a:lnTo>
                  <a:lnTo>
                    <a:pt x="1427" y="1441"/>
                  </a:lnTo>
                  <a:lnTo>
                    <a:pt x="102" y="1441"/>
                  </a:lnTo>
                  <a:lnTo>
                    <a:pt x="611" y="927"/>
                  </a:lnTo>
                  <a:lnTo>
                    <a:pt x="0" y="309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23"/>
            <p:cNvSpPr/>
            <p:nvPr/>
          </p:nvSpPr>
          <p:spPr bwMode="auto">
            <a:xfrm>
              <a:off x="3853" y="6051"/>
              <a:ext cx="178" cy="180"/>
            </a:xfrm>
            <a:custGeom>
              <a:avLst/>
              <a:gdLst>
                <a:gd name="T0" fmla="*/ 1121 w 1427"/>
                <a:gd name="T1" fmla="*/ 0 h 1441"/>
                <a:gd name="T2" fmla="*/ 1427 w 1427"/>
                <a:gd name="T3" fmla="*/ 309 h 1441"/>
                <a:gd name="T4" fmla="*/ 815 w 1427"/>
                <a:gd name="T5" fmla="*/ 927 h 1441"/>
                <a:gd name="T6" fmla="*/ 1325 w 1427"/>
                <a:gd name="T7" fmla="*/ 1441 h 1441"/>
                <a:gd name="T8" fmla="*/ 0 w 1427"/>
                <a:gd name="T9" fmla="*/ 1441 h 1441"/>
                <a:gd name="T10" fmla="*/ 0 w 1427"/>
                <a:gd name="T11" fmla="*/ 104 h 1441"/>
                <a:gd name="T12" fmla="*/ 510 w 1427"/>
                <a:gd name="T13" fmla="*/ 618 h 1441"/>
                <a:gd name="T14" fmla="*/ 1121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1121" y="0"/>
                  </a:moveTo>
                  <a:lnTo>
                    <a:pt x="1427" y="309"/>
                  </a:lnTo>
                  <a:lnTo>
                    <a:pt x="815" y="927"/>
                  </a:lnTo>
                  <a:lnTo>
                    <a:pt x="1325" y="1441"/>
                  </a:lnTo>
                  <a:lnTo>
                    <a:pt x="0" y="1441"/>
                  </a:lnTo>
                  <a:lnTo>
                    <a:pt x="0" y="104"/>
                  </a:lnTo>
                  <a:lnTo>
                    <a:pt x="510" y="618"/>
                  </a:lnTo>
                  <a:lnTo>
                    <a:pt x="1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424"/>
            <p:cNvSpPr/>
            <p:nvPr/>
          </p:nvSpPr>
          <p:spPr bwMode="auto">
            <a:xfrm>
              <a:off x="3853" y="5819"/>
              <a:ext cx="178" cy="180"/>
            </a:xfrm>
            <a:custGeom>
              <a:avLst/>
              <a:gdLst>
                <a:gd name="T0" fmla="*/ 0 w 1427"/>
                <a:gd name="T1" fmla="*/ 0 h 1439"/>
                <a:gd name="T2" fmla="*/ 1325 w 1427"/>
                <a:gd name="T3" fmla="*/ 0 h 1439"/>
                <a:gd name="T4" fmla="*/ 815 w 1427"/>
                <a:gd name="T5" fmla="*/ 514 h 1439"/>
                <a:gd name="T6" fmla="*/ 1427 w 1427"/>
                <a:gd name="T7" fmla="*/ 1132 h 1439"/>
                <a:gd name="T8" fmla="*/ 1121 w 1427"/>
                <a:gd name="T9" fmla="*/ 1439 h 1439"/>
                <a:gd name="T10" fmla="*/ 510 w 1427"/>
                <a:gd name="T11" fmla="*/ 823 h 1439"/>
                <a:gd name="T12" fmla="*/ 0 w 1427"/>
                <a:gd name="T13" fmla="*/ 1337 h 1439"/>
                <a:gd name="T14" fmla="*/ 0 w 1427"/>
                <a:gd name="T1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39">
                  <a:moveTo>
                    <a:pt x="0" y="0"/>
                  </a:moveTo>
                  <a:lnTo>
                    <a:pt x="1325" y="0"/>
                  </a:lnTo>
                  <a:lnTo>
                    <a:pt x="815" y="514"/>
                  </a:lnTo>
                  <a:lnTo>
                    <a:pt x="1427" y="1132"/>
                  </a:lnTo>
                  <a:lnTo>
                    <a:pt x="1121" y="1439"/>
                  </a:lnTo>
                  <a:lnTo>
                    <a:pt x="510" y="823"/>
                  </a:lnTo>
                  <a:lnTo>
                    <a:pt x="0" y="133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Group 427"/>
          <p:cNvGrpSpPr>
            <a:grpSpLocks noChangeAspect="1"/>
          </p:cNvGrpSpPr>
          <p:nvPr/>
        </p:nvGrpSpPr>
        <p:grpSpPr bwMode="auto">
          <a:xfrm>
            <a:off x="6734852" y="2302596"/>
            <a:ext cx="469931" cy="474536"/>
            <a:chOff x="4322" y="5819"/>
            <a:chExt cx="408" cy="412"/>
          </a:xfrm>
          <a:solidFill>
            <a:srgbClr val="FFFFFF"/>
          </a:solidFill>
        </p:grpSpPr>
        <p:sp>
          <p:nvSpPr>
            <p:cNvPr id="65" name="Freeform 429"/>
            <p:cNvSpPr/>
            <p:nvPr/>
          </p:nvSpPr>
          <p:spPr bwMode="auto">
            <a:xfrm>
              <a:off x="4551" y="5819"/>
              <a:ext cx="179" cy="180"/>
            </a:xfrm>
            <a:custGeom>
              <a:avLst/>
              <a:gdLst>
                <a:gd name="T0" fmla="*/ 1121 w 1427"/>
                <a:gd name="T1" fmla="*/ 0 h 1439"/>
                <a:gd name="T2" fmla="*/ 1121 w 1427"/>
                <a:gd name="T3" fmla="*/ 0 h 1439"/>
                <a:gd name="T4" fmla="*/ 1427 w 1427"/>
                <a:gd name="T5" fmla="*/ 308 h 1439"/>
                <a:gd name="T6" fmla="*/ 815 w 1427"/>
                <a:gd name="T7" fmla="*/ 925 h 1439"/>
                <a:gd name="T8" fmla="*/ 1326 w 1427"/>
                <a:gd name="T9" fmla="*/ 1439 h 1439"/>
                <a:gd name="T10" fmla="*/ 0 w 1427"/>
                <a:gd name="T11" fmla="*/ 1439 h 1439"/>
                <a:gd name="T12" fmla="*/ 0 w 1427"/>
                <a:gd name="T13" fmla="*/ 103 h 1439"/>
                <a:gd name="T14" fmla="*/ 510 w 1427"/>
                <a:gd name="T15" fmla="*/ 617 h 1439"/>
                <a:gd name="T16" fmla="*/ 1121 w 1427"/>
                <a:gd name="T1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7" h="1439">
                  <a:moveTo>
                    <a:pt x="1121" y="0"/>
                  </a:moveTo>
                  <a:lnTo>
                    <a:pt x="1121" y="0"/>
                  </a:lnTo>
                  <a:lnTo>
                    <a:pt x="1427" y="308"/>
                  </a:lnTo>
                  <a:lnTo>
                    <a:pt x="815" y="925"/>
                  </a:lnTo>
                  <a:lnTo>
                    <a:pt x="1326" y="1439"/>
                  </a:lnTo>
                  <a:lnTo>
                    <a:pt x="0" y="1439"/>
                  </a:lnTo>
                  <a:lnTo>
                    <a:pt x="0" y="103"/>
                  </a:lnTo>
                  <a:lnTo>
                    <a:pt x="510" y="617"/>
                  </a:lnTo>
                  <a:lnTo>
                    <a:pt x="1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430"/>
            <p:cNvSpPr/>
            <p:nvPr/>
          </p:nvSpPr>
          <p:spPr bwMode="auto">
            <a:xfrm>
              <a:off x="4551" y="6051"/>
              <a:ext cx="179" cy="180"/>
            </a:xfrm>
            <a:custGeom>
              <a:avLst/>
              <a:gdLst>
                <a:gd name="T0" fmla="*/ 0 w 1427"/>
                <a:gd name="T1" fmla="*/ 0 h 1441"/>
                <a:gd name="T2" fmla="*/ 1326 w 1427"/>
                <a:gd name="T3" fmla="*/ 0 h 1441"/>
                <a:gd name="T4" fmla="*/ 815 w 1427"/>
                <a:gd name="T5" fmla="*/ 515 h 1441"/>
                <a:gd name="T6" fmla="*/ 1427 w 1427"/>
                <a:gd name="T7" fmla="*/ 1132 h 1441"/>
                <a:gd name="T8" fmla="*/ 1121 w 1427"/>
                <a:gd name="T9" fmla="*/ 1441 h 1441"/>
                <a:gd name="T10" fmla="*/ 510 w 1427"/>
                <a:gd name="T11" fmla="*/ 823 h 1441"/>
                <a:gd name="T12" fmla="*/ 0 w 1427"/>
                <a:gd name="T13" fmla="*/ 1338 h 1441"/>
                <a:gd name="T14" fmla="*/ 0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0" y="0"/>
                  </a:moveTo>
                  <a:lnTo>
                    <a:pt x="1326" y="0"/>
                  </a:lnTo>
                  <a:lnTo>
                    <a:pt x="815" y="515"/>
                  </a:lnTo>
                  <a:lnTo>
                    <a:pt x="1427" y="1132"/>
                  </a:lnTo>
                  <a:lnTo>
                    <a:pt x="1121" y="1441"/>
                  </a:lnTo>
                  <a:lnTo>
                    <a:pt x="510" y="823"/>
                  </a:lnTo>
                  <a:lnTo>
                    <a:pt x="0" y="1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431"/>
            <p:cNvSpPr/>
            <p:nvPr/>
          </p:nvSpPr>
          <p:spPr bwMode="auto">
            <a:xfrm>
              <a:off x="4322" y="6051"/>
              <a:ext cx="178" cy="180"/>
            </a:xfrm>
            <a:custGeom>
              <a:avLst/>
              <a:gdLst>
                <a:gd name="T0" fmla="*/ 102 w 1427"/>
                <a:gd name="T1" fmla="*/ 0 h 1441"/>
                <a:gd name="T2" fmla="*/ 1427 w 1427"/>
                <a:gd name="T3" fmla="*/ 0 h 1441"/>
                <a:gd name="T4" fmla="*/ 1427 w 1427"/>
                <a:gd name="T5" fmla="*/ 1338 h 1441"/>
                <a:gd name="T6" fmla="*/ 918 w 1427"/>
                <a:gd name="T7" fmla="*/ 823 h 1441"/>
                <a:gd name="T8" fmla="*/ 306 w 1427"/>
                <a:gd name="T9" fmla="*/ 1441 h 1441"/>
                <a:gd name="T10" fmla="*/ 0 w 1427"/>
                <a:gd name="T11" fmla="*/ 1132 h 1441"/>
                <a:gd name="T12" fmla="*/ 612 w 1427"/>
                <a:gd name="T13" fmla="*/ 515 h 1441"/>
                <a:gd name="T14" fmla="*/ 102 w 1427"/>
                <a:gd name="T1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7" h="1441">
                  <a:moveTo>
                    <a:pt x="102" y="0"/>
                  </a:moveTo>
                  <a:lnTo>
                    <a:pt x="1427" y="0"/>
                  </a:lnTo>
                  <a:lnTo>
                    <a:pt x="1427" y="1338"/>
                  </a:lnTo>
                  <a:lnTo>
                    <a:pt x="918" y="823"/>
                  </a:lnTo>
                  <a:lnTo>
                    <a:pt x="306" y="1441"/>
                  </a:lnTo>
                  <a:lnTo>
                    <a:pt x="0" y="1132"/>
                  </a:lnTo>
                  <a:lnTo>
                    <a:pt x="612" y="515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432"/>
            <p:cNvSpPr/>
            <p:nvPr/>
          </p:nvSpPr>
          <p:spPr bwMode="auto">
            <a:xfrm>
              <a:off x="4322" y="5819"/>
              <a:ext cx="178" cy="180"/>
            </a:xfrm>
            <a:custGeom>
              <a:avLst/>
              <a:gdLst>
                <a:gd name="T0" fmla="*/ 306 w 1427"/>
                <a:gd name="T1" fmla="*/ 0 h 1439"/>
                <a:gd name="T2" fmla="*/ 306 w 1427"/>
                <a:gd name="T3" fmla="*/ 0 h 1439"/>
                <a:gd name="T4" fmla="*/ 918 w 1427"/>
                <a:gd name="T5" fmla="*/ 617 h 1439"/>
                <a:gd name="T6" fmla="*/ 1427 w 1427"/>
                <a:gd name="T7" fmla="*/ 103 h 1439"/>
                <a:gd name="T8" fmla="*/ 1427 w 1427"/>
                <a:gd name="T9" fmla="*/ 1439 h 1439"/>
                <a:gd name="T10" fmla="*/ 102 w 1427"/>
                <a:gd name="T11" fmla="*/ 1439 h 1439"/>
                <a:gd name="T12" fmla="*/ 612 w 1427"/>
                <a:gd name="T13" fmla="*/ 925 h 1439"/>
                <a:gd name="T14" fmla="*/ 0 w 1427"/>
                <a:gd name="T15" fmla="*/ 308 h 1439"/>
                <a:gd name="T16" fmla="*/ 306 w 1427"/>
                <a:gd name="T17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7" h="1439">
                  <a:moveTo>
                    <a:pt x="306" y="0"/>
                  </a:moveTo>
                  <a:lnTo>
                    <a:pt x="306" y="0"/>
                  </a:lnTo>
                  <a:lnTo>
                    <a:pt x="918" y="617"/>
                  </a:lnTo>
                  <a:lnTo>
                    <a:pt x="1427" y="103"/>
                  </a:lnTo>
                  <a:lnTo>
                    <a:pt x="1427" y="1439"/>
                  </a:lnTo>
                  <a:lnTo>
                    <a:pt x="102" y="1439"/>
                  </a:lnTo>
                  <a:lnTo>
                    <a:pt x="612" y="925"/>
                  </a:lnTo>
                  <a:lnTo>
                    <a:pt x="0" y="308"/>
                  </a:lnTo>
                  <a:lnTo>
                    <a:pt x="3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437"/>
          <p:cNvSpPr>
            <a:spLocks noEditPoints="1"/>
          </p:cNvSpPr>
          <p:nvPr/>
        </p:nvSpPr>
        <p:spPr bwMode="auto">
          <a:xfrm>
            <a:off x="7499719" y="2302596"/>
            <a:ext cx="469931" cy="474536"/>
          </a:xfrm>
          <a:custGeom>
            <a:avLst/>
            <a:gdLst>
              <a:gd name="T0" fmla="*/ 1121 w 3262"/>
              <a:gd name="T1" fmla="*/ 1851 h 3292"/>
              <a:gd name="T2" fmla="*/ 1427 w 3262"/>
              <a:gd name="T3" fmla="*/ 2160 h 3292"/>
              <a:gd name="T4" fmla="*/ 815 w 3262"/>
              <a:gd name="T5" fmla="*/ 2778 h 3292"/>
              <a:gd name="T6" fmla="*/ 1325 w 3262"/>
              <a:gd name="T7" fmla="*/ 3292 h 3292"/>
              <a:gd name="T8" fmla="*/ 0 w 3262"/>
              <a:gd name="T9" fmla="*/ 3292 h 3292"/>
              <a:gd name="T10" fmla="*/ 0 w 3262"/>
              <a:gd name="T11" fmla="*/ 1955 h 3292"/>
              <a:gd name="T12" fmla="*/ 510 w 3262"/>
              <a:gd name="T13" fmla="*/ 2469 h 3292"/>
              <a:gd name="T14" fmla="*/ 1121 w 3262"/>
              <a:gd name="T15" fmla="*/ 1851 h 3292"/>
              <a:gd name="T16" fmla="*/ 1937 w 3262"/>
              <a:gd name="T17" fmla="*/ 0 h 3292"/>
              <a:gd name="T18" fmla="*/ 3262 w 3262"/>
              <a:gd name="T19" fmla="*/ 0 h 3292"/>
              <a:gd name="T20" fmla="*/ 3262 w 3262"/>
              <a:gd name="T21" fmla="*/ 1337 h 3292"/>
              <a:gd name="T22" fmla="*/ 2752 w 3262"/>
              <a:gd name="T23" fmla="*/ 823 h 3292"/>
              <a:gd name="T24" fmla="*/ 2140 w 3262"/>
              <a:gd name="T25" fmla="*/ 1439 h 3292"/>
              <a:gd name="T26" fmla="*/ 1835 w 3262"/>
              <a:gd name="T27" fmla="*/ 1132 h 3292"/>
              <a:gd name="T28" fmla="*/ 2446 w 3262"/>
              <a:gd name="T29" fmla="*/ 514 h 3292"/>
              <a:gd name="T30" fmla="*/ 1937 w 3262"/>
              <a:gd name="T3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262" h="3292">
                <a:moveTo>
                  <a:pt x="1121" y="1851"/>
                </a:moveTo>
                <a:lnTo>
                  <a:pt x="1427" y="2160"/>
                </a:lnTo>
                <a:lnTo>
                  <a:pt x="815" y="2778"/>
                </a:lnTo>
                <a:lnTo>
                  <a:pt x="1325" y="3292"/>
                </a:lnTo>
                <a:lnTo>
                  <a:pt x="0" y="3292"/>
                </a:lnTo>
                <a:lnTo>
                  <a:pt x="0" y="1955"/>
                </a:lnTo>
                <a:lnTo>
                  <a:pt x="510" y="2469"/>
                </a:lnTo>
                <a:lnTo>
                  <a:pt x="1121" y="1851"/>
                </a:lnTo>
                <a:close/>
                <a:moveTo>
                  <a:pt x="1937" y="0"/>
                </a:moveTo>
                <a:lnTo>
                  <a:pt x="3262" y="0"/>
                </a:lnTo>
                <a:lnTo>
                  <a:pt x="3262" y="1337"/>
                </a:lnTo>
                <a:lnTo>
                  <a:pt x="2752" y="823"/>
                </a:lnTo>
                <a:lnTo>
                  <a:pt x="2140" y="1439"/>
                </a:lnTo>
                <a:lnTo>
                  <a:pt x="1835" y="1132"/>
                </a:lnTo>
                <a:lnTo>
                  <a:pt x="2446" y="514"/>
                </a:lnTo>
                <a:lnTo>
                  <a:pt x="19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442"/>
          <p:cNvSpPr>
            <a:spLocks noEditPoints="1"/>
          </p:cNvSpPr>
          <p:nvPr/>
        </p:nvSpPr>
        <p:spPr bwMode="auto">
          <a:xfrm>
            <a:off x="8264587" y="2302596"/>
            <a:ext cx="469931" cy="474536"/>
          </a:xfrm>
          <a:custGeom>
            <a:avLst/>
            <a:gdLst>
              <a:gd name="T0" fmla="*/ 102 w 3262"/>
              <a:gd name="T1" fmla="*/ 1851 h 3292"/>
              <a:gd name="T2" fmla="*/ 1427 w 3262"/>
              <a:gd name="T3" fmla="*/ 1851 h 3292"/>
              <a:gd name="T4" fmla="*/ 1427 w 3262"/>
              <a:gd name="T5" fmla="*/ 3189 h 3292"/>
              <a:gd name="T6" fmla="*/ 918 w 3262"/>
              <a:gd name="T7" fmla="*/ 2674 h 3292"/>
              <a:gd name="T8" fmla="*/ 306 w 3262"/>
              <a:gd name="T9" fmla="*/ 3292 h 3292"/>
              <a:gd name="T10" fmla="*/ 0 w 3262"/>
              <a:gd name="T11" fmla="*/ 2983 h 3292"/>
              <a:gd name="T12" fmla="*/ 612 w 3262"/>
              <a:gd name="T13" fmla="*/ 2366 h 3292"/>
              <a:gd name="T14" fmla="*/ 102 w 3262"/>
              <a:gd name="T15" fmla="*/ 1851 h 3292"/>
              <a:gd name="T16" fmla="*/ 2956 w 3262"/>
              <a:gd name="T17" fmla="*/ 0 h 3292"/>
              <a:gd name="T18" fmla="*/ 2956 w 3262"/>
              <a:gd name="T19" fmla="*/ 0 h 3292"/>
              <a:gd name="T20" fmla="*/ 3262 w 3262"/>
              <a:gd name="T21" fmla="*/ 308 h 3292"/>
              <a:gd name="T22" fmla="*/ 2650 w 3262"/>
              <a:gd name="T23" fmla="*/ 925 h 3292"/>
              <a:gd name="T24" fmla="*/ 3161 w 3262"/>
              <a:gd name="T25" fmla="*/ 1439 h 3292"/>
              <a:gd name="T26" fmla="*/ 1835 w 3262"/>
              <a:gd name="T27" fmla="*/ 1439 h 3292"/>
              <a:gd name="T28" fmla="*/ 1835 w 3262"/>
              <a:gd name="T29" fmla="*/ 103 h 3292"/>
              <a:gd name="T30" fmla="*/ 2345 w 3262"/>
              <a:gd name="T31" fmla="*/ 617 h 3292"/>
              <a:gd name="T32" fmla="*/ 2956 w 3262"/>
              <a:gd name="T3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2" h="3292">
                <a:moveTo>
                  <a:pt x="102" y="1851"/>
                </a:moveTo>
                <a:lnTo>
                  <a:pt x="1427" y="1851"/>
                </a:lnTo>
                <a:lnTo>
                  <a:pt x="1427" y="3189"/>
                </a:lnTo>
                <a:lnTo>
                  <a:pt x="918" y="2674"/>
                </a:lnTo>
                <a:lnTo>
                  <a:pt x="306" y="3292"/>
                </a:lnTo>
                <a:lnTo>
                  <a:pt x="0" y="2983"/>
                </a:lnTo>
                <a:lnTo>
                  <a:pt x="612" y="2366"/>
                </a:lnTo>
                <a:lnTo>
                  <a:pt x="102" y="1851"/>
                </a:lnTo>
                <a:close/>
                <a:moveTo>
                  <a:pt x="2956" y="0"/>
                </a:moveTo>
                <a:lnTo>
                  <a:pt x="2956" y="0"/>
                </a:lnTo>
                <a:lnTo>
                  <a:pt x="3262" y="308"/>
                </a:lnTo>
                <a:lnTo>
                  <a:pt x="2650" y="925"/>
                </a:lnTo>
                <a:lnTo>
                  <a:pt x="3161" y="1439"/>
                </a:lnTo>
                <a:lnTo>
                  <a:pt x="1835" y="1439"/>
                </a:lnTo>
                <a:lnTo>
                  <a:pt x="1835" y="103"/>
                </a:lnTo>
                <a:lnTo>
                  <a:pt x="2345" y="617"/>
                </a:lnTo>
                <a:lnTo>
                  <a:pt x="295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447"/>
          <p:cNvSpPr>
            <a:spLocks noEditPoints="1"/>
          </p:cNvSpPr>
          <p:nvPr/>
        </p:nvSpPr>
        <p:spPr bwMode="auto">
          <a:xfrm>
            <a:off x="9029455" y="2302596"/>
            <a:ext cx="469931" cy="474536"/>
          </a:xfrm>
          <a:custGeom>
            <a:avLst/>
            <a:gdLst>
              <a:gd name="T0" fmla="*/ 2467 w 3262"/>
              <a:gd name="T1" fmla="*/ 422 h 3292"/>
              <a:gd name="T2" fmla="*/ 2361 w 3262"/>
              <a:gd name="T3" fmla="*/ 476 h 3292"/>
              <a:gd name="T4" fmla="*/ 2284 w 3262"/>
              <a:gd name="T5" fmla="*/ 565 h 3292"/>
              <a:gd name="T6" fmla="*/ 2245 w 3262"/>
              <a:gd name="T7" fmla="*/ 678 h 3292"/>
              <a:gd name="T8" fmla="*/ 2253 w 3262"/>
              <a:gd name="T9" fmla="*/ 802 h 3292"/>
              <a:gd name="T10" fmla="*/ 2306 w 3262"/>
              <a:gd name="T11" fmla="*/ 908 h 3292"/>
              <a:gd name="T12" fmla="*/ 2393 w 3262"/>
              <a:gd name="T13" fmla="*/ 987 h 3292"/>
              <a:gd name="T14" fmla="*/ 2507 w 3262"/>
              <a:gd name="T15" fmla="*/ 1026 h 3292"/>
              <a:gd name="T16" fmla="*/ 2630 w 3262"/>
              <a:gd name="T17" fmla="*/ 1018 h 3292"/>
              <a:gd name="T18" fmla="*/ 2735 w 3262"/>
              <a:gd name="T19" fmla="*/ 964 h 3292"/>
              <a:gd name="T20" fmla="*/ 2812 w 3262"/>
              <a:gd name="T21" fmla="*/ 875 h 3292"/>
              <a:gd name="T22" fmla="*/ 2851 w 3262"/>
              <a:gd name="T23" fmla="*/ 762 h 3292"/>
              <a:gd name="T24" fmla="*/ 2842 w 3262"/>
              <a:gd name="T25" fmla="*/ 638 h 3292"/>
              <a:gd name="T26" fmla="*/ 2790 w 3262"/>
              <a:gd name="T27" fmla="*/ 531 h 3292"/>
              <a:gd name="T28" fmla="*/ 2702 w 3262"/>
              <a:gd name="T29" fmla="*/ 453 h 3292"/>
              <a:gd name="T30" fmla="*/ 2590 w 3262"/>
              <a:gd name="T31" fmla="*/ 414 h 3292"/>
              <a:gd name="T32" fmla="*/ 2243 w 3262"/>
              <a:gd name="T33" fmla="*/ 0 h 3292"/>
              <a:gd name="T34" fmla="*/ 2476 w 3262"/>
              <a:gd name="T35" fmla="*/ 26 h 3292"/>
              <a:gd name="T36" fmla="*/ 2691 w 3262"/>
              <a:gd name="T37" fmla="*/ 104 h 3292"/>
              <a:gd name="T38" fmla="*/ 2880 w 3262"/>
              <a:gd name="T39" fmla="*/ 226 h 3292"/>
              <a:gd name="T40" fmla="*/ 3038 w 3262"/>
              <a:gd name="T41" fmla="*/ 385 h 3292"/>
              <a:gd name="T42" fmla="*/ 3159 w 3262"/>
              <a:gd name="T43" fmla="*/ 576 h 3292"/>
              <a:gd name="T44" fmla="*/ 3235 w 3262"/>
              <a:gd name="T45" fmla="*/ 793 h 3292"/>
              <a:gd name="T46" fmla="*/ 3262 w 3262"/>
              <a:gd name="T47" fmla="*/ 1028 h 3292"/>
              <a:gd name="T48" fmla="*/ 3235 w 3262"/>
              <a:gd name="T49" fmla="*/ 1264 h 3292"/>
              <a:gd name="T50" fmla="*/ 3159 w 3262"/>
              <a:gd name="T51" fmla="*/ 1481 h 3292"/>
              <a:gd name="T52" fmla="*/ 3038 w 3262"/>
              <a:gd name="T53" fmla="*/ 1672 h 3292"/>
              <a:gd name="T54" fmla="*/ 2880 w 3262"/>
              <a:gd name="T55" fmla="*/ 1831 h 3292"/>
              <a:gd name="T56" fmla="*/ 2691 w 3262"/>
              <a:gd name="T57" fmla="*/ 1953 h 3292"/>
              <a:gd name="T58" fmla="*/ 2476 w 3262"/>
              <a:gd name="T59" fmla="*/ 2030 h 3292"/>
              <a:gd name="T60" fmla="*/ 2243 w 3262"/>
              <a:gd name="T61" fmla="*/ 2057 h 3292"/>
              <a:gd name="T62" fmla="*/ 2030 w 3262"/>
              <a:gd name="T63" fmla="*/ 2034 h 3292"/>
              <a:gd name="T64" fmla="*/ 1631 w 3262"/>
              <a:gd name="T65" fmla="*/ 2262 h 3292"/>
              <a:gd name="T66" fmla="*/ 815 w 3262"/>
              <a:gd name="T67" fmla="*/ 2674 h 3292"/>
              <a:gd name="T68" fmla="*/ 407 w 3262"/>
              <a:gd name="T69" fmla="*/ 3292 h 3292"/>
              <a:gd name="T70" fmla="*/ 139 w 3262"/>
              <a:gd name="T71" fmla="*/ 3282 h 3292"/>
              <a:gd name="T72" fmla="*/ 60 w 3262"/>
              <a:gd name="T73" fmla="*/ 3231 h 3292"/>
              <a:gd name="T74" fmla="*/ 10 w 3262"/>
              <a:gd name="T75" fmla="*/ 3150 h 3292"/>
              <a:gd name="T76" fmla="*/ 0 w 3262"/>
              <a:gd name="T77" fmla="*/ 2469 h 3292"/>
              <a:gd name="T78" fmla="*/ 1225 w 3262"/>
              <a:gd name="T79" fmla="*/ 1092 h 3292"/>
              <a:gd name="T80" fmla="*/ 1235 w 3262"/>
              <a:gd name="T81" fmla="*/ 869 h 3292"/>
              <a:gd name="T82" fmla="*/ 1296 w 3262"/>
              <a:gd name="T83" fmla="*/ 645 h 3292"/>
              <a:gd name="T84" fmla="*/ 1403 w 3262"/>
              <a:gd name="T85" fmla="*/ 446 h 3292"/>
              <a:gd name="T86" fmla="*/ 1549 w 3262"/>
              <a:gd name="T87" fmla="*/ 274 h 3292"/>
              <a:gd name="T88" fmla="*/ 1728 w 3262"/>
              <a:gd name="T89" fmla="*/ 140 h 3292"/>
              <a:gd name="T90" fmla="*/ 1935 w 3262"/>
              <a:gd name="T91" fmla="*/ 47 h 3292"/>
              <a:gd name="T92" fmla="*/ 2163 w 3262"/>
              <a:gd name="T93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62" h="3292">
                <a:moveTo>
                  <a:pt x="2548" y="412"/>
                </a:moveTo>
                <a:lnTo>
                  <a:pt x="2507" y="414"/>
                </a:lnTo>
                <a:lnTo>
                  <a:pt x="2467" y="422"/>
                </a:lnTo>
                <a:lnTo>
                  <a:pt x="2429" y="435"/>
                </a:lnTo>
                <a:lnTo>
                  <a:pt x="2393" y="453"/>
                </a:lnTo>
                <a:lnTo>
                  <a:pt x="2361" y="476"/>
                </a:lnTo>
                <a:lnTo>
                  <a:pt x="2332" y="502"/>
                </a:lnTo>
                <a:lnTo>
                  <a:pt x="2306" y="531"/>
                </a:lnTo>
                <a:lnTo>
                  <a:pt x="2284" y="565"/>
                </a:lnTo>
                <a:lnTo>
                  <a:pt x="2266" y="600"/>
                </a:lnTo>
                <a:lnTo>
                  <a:pt x="2253" y="638"/>
                </a:lnTo>
                <a:lnTo>
                  <a:pt x="2245" y="678"/>
                </a:lnTo>
                <a:lnTo>
                  <a:pt x="2243" y="720"/>
                </a:lnTo>
                <a:lnTo>
                  <a:pt x="2245" y="762"/>
                </a:lnTo>
                <a:lnTo>
                  <a:pt x="2253" y="802"/>
                </a:lnTo>
                <a:lnTo>
                  <a:pt x="2266" y="840"/>
                </a:lnTo>
                <a:lnTo>
                  <a:pt x="2284" y="875"/>
                </a:lnTo>
                <a:lnTo>
                  <a:pt x="2306" y="908"/>
                </a:lnTo>
                <a:lnTo>
                  <a:pt x="2332" y="938"/>
                </a:lnTo>
                <a:lnTo>
                  <a:pt x="2361" y="964"/>
                </a:lnTo>
                <a:lnTo>
                  <a:pt x="2393" y="987"/>
                </a:lnTo>
                <a:lnTo>
                  <a:pt x="2429" y="1004"/>
                </a:lnTo>
                <a:lnTo>
                  <a:pt x="2467" y="1018"/>
                </a:lnTo>
                <a:lnTo>
                  <a:pt x="2507" y="1026"/>
                </a:lnTo>
                <a:lnTo>
                  <a:pt x="2548" y="1029"/>
                </a:lnTo>
                <a:lnTo>
                  <a:pt x="2590" y="1026"/>
                </a:lnTo>
                <a:lnTo>
                  <a:pt x="2630" y="1018"/>
                </a:lnTo>
                <a:lnTo>
                  <a:pt x="2667" y="1004"/>
                </a:lnTo>
                <a:lnTo>
                  <a:pt x="2702" y="987"/>
                </a:lnTo>
                <a:lnTo>
                  <a:pt x="2735" y="964"/>
                </a:lnTo>
                <a:lnTo>
                  <a:pt x="2765" y="938"/>
                </a:lnTo>
                <a:lnTo>
                  <a:pt x="2790" y="908"/>
                </a:lnTo>
                <a:lnTo>
                  <a:pt x="2812" y="875"/>
                </a:lnTo>
                <a:lnTo>
                  <a:pt x="2830" y="840"/>
                </a:lnTo>
                <a:lnTo>
                  <a:pt x="2842" y="802"/>
                </a:lnTo>
                <a:lnTo>
                  <a:pt x="2851" y="762"/>
                </a:lnTo>
                <a:lnTo>
                  <a:pt x="2854" y="720"/>
                </a:lnTo>
                <a:lnTo>
                  <a:pt x="2851" y="678"/>
                </a:lnTo>
                <a:lnTo>
                  <a:pt x="2842" y="638"/>
                </a:lnTo>
                <a:lnTo>
                  <a:pt x="2830" y="600"/>
                </a:lnTo>
                <a:lnTo>
                  <a:pt x="2812" y="565"/>
                </a:lnTo>
                <a:lnTo>
                  <a:pt x="2790" y="531"/>
                </a:lnTo>
                <a:lnTo>
                  <a:pt x="2765" y="502"/>
                </a:lnTo>
                <a:lnTo>
                  <a:pt x="2735" y="476"/>
                </a:lnTo>
                <a:lnTo>
                  <a:pt x="2702" y="453"/>
                </a:lnTo>
                <a:lnTo>
                  <a:pt x="2667" y="435"/>
                </a:lnTo>
                <a:lnTo>
                  <a:pt x="2630" y="422"/>
                </a:lnTo>
                <a:lnTo>
                  <a:pt x="2590" y="414"/>
                </a:lnTo>
                <a:lnTo>
                  <a:pt x="2548" y="412"/>
                </a:lnTo>
                <a:close/>
                <a:moveTo>
                  <a:pt x="2243" y="0"/>
                </a:moveTo>
                <a:lnTo>
                  <a:pt x="2243" y="0"/>
                </a:lnTo>
                <a:lnTo>
                  <a:pt x="2323" y="3"/>
                </a:lnTo>
                <a:lnTo>
                  <a:pt x="2400" y="12"/>
                </a:lnTo>
                <a:lnTo>
                  <a:pt x="2476" y="26"/>
                </a:lnTo>
                <a:lnTo>
                  <a:pt x="2550" y="47"/>
                </a:lnTo>
                <a:lnTo>
                  <a:pt x="2621" y="73"/>
                </a:lnTo>
                <a:lnTo>
                  <a:pt x="2691" y="104"/>
                </a:lnTo>
                <a:lnTo>
                  <a:pt x="2757" y="140"/>
                </a:lnTo>
                <a:lnTo>
                  <a:pt x="2820" y="180"/>
                </a:lnTo>
                <a:lnTo>
                  <a:pt x="2880" y="226"/>
                </a:lnTo>
                <a:lnTo>
                  <a:pt x="2936" y="274"/>
                </a:lnTo>
                <a:lnTo>
                  <a:pt x="2989" y="328"/>
                </a:lnTo>
                <a:lnTo>
                  <a:pt x="3038" y="385"/>
                </a:lnTo>
                <a:lnTo>
                  <a:pt x="3083" y="446"/>
                </a:lnTo>
                <a:lnTo>
                  <a:pt x="3123" y="509"/>
                </a:lnTo>
                <a:lnTo>
                  <a:pt x="3159" y="576"/>
                </a:lnTo>
                <a:lnTo>
                  <a:pt x="3189" y="645"/>
                </a:lnTo>
                <a:lnTo>
                  <a:pt x="3215" y="717"/>
                </a:lnTo>
                <a:lnTo>
                  <a:pt x="3235" y="793"/>
                </a:lnTo>
                <a:lnTo>
                  <a:pt x="3250" y="869"/>
                </a:lnTo>
                <a:lnTo>
                  <a:pt x="3259" y="948"/>
                </a:lnTo>
                <a:lnTo>
                  <a:pt x="3262" y="1028"/>
                </a:lnTo>
                <a:lnTo>
                  <a:pt x="3259" y="1109"/>
                </a:lnTo>
                <a:lnTo>
                  <a:pt x="3250" y="1187"/>
                </a:lnTo>
                <a:lnTo>
                  <a:pt x="3235" y="1264"/>
                </a:lnTo>
                <a:lnTo>
                  <a:pt x="3215" y="1339"/>
                </a:lnTo>
                <a:lnTo>
                  <a:pt x="3189" y="1411"/>
                </a:lnTo>
                <a:lnTo>
                  <a:pt x="3159" y="1481"/>
                </a:lnTo>
                <a:lnTo>
                  <a:pt x="3123" y="1548"/>
                </a:lnTo>
                <a:lnTo>
                  <a:pt x="3083" y="1612"/>
                </a:lnTo>
                <a:lnTo>
                  <a:pt x="3038" y="1672"/>
                </a:lnTo>
                <a:lnTo>
                  <a:pt x="2989" y="1728"/>
                </a:lnTo>
                <a:lnTo>
                  <a:pt x="2936" y="1782"/>
                </a:lnTo>
                <a:lnTo>
                  <a:pt x="2880" y="1831"/>
                </a:lnTo>
                <a:lnTo>
                  <a:pt x="2820" y="1876"/>
                </a:lnTo>
                <a:lnTo>
                  <a:pt x="2757" y="1916"/>
                </a:lnTo>
                <a:lnTo>
                  <a:pt x="2691" y="1953"/>
                </a:lnTo>
                <a:lnTo>
                  <a:pt x="2621" y="1984"/>
                </a:lnTo>
                <a:lnTo>
                  <a:pt x="2550" y="2009"/>
                </a:lnTo>
                <a:lnTo>
                  <a:pt x="2476" y="2030"/>
                </a:lnTo>
                <a:lnTo>
                  <a:pt x="2400" y="2044"/>
                </a:lnTo>
                <a:lnTo>
                  <a:pt x="2323" y="2054"/>
                </a:lnTo>
                <a:lnTo>
                  <a:pt x="2243" y="2057"/>
                </a:lnTo>
                <a:lnTo>
                  <a:pt x="2170" y="2055"/>
                </a:lnTo>
                <a:lnTo>
                  <a:pt x="2100" y="2047"/>
                </a:lnTo>
                <a:lnTo>
                  <a:pt x="2030" y="2034"/>
                </a:lnTo>
                <a:lnTo>
                  <a:pt x="1961" y="2018"/>
                </a:lnTo>
                <a:lnTo>
                  <a:pt x="1896" y="1996"/>
                </a:lnTo>
                <a:lnTo>
                  <a:pt x="1631" y="2262"/>
                </a:lnTo>
                <a:lnTo>
                  <a:pt x="1224" y="2262"/>
                </a:lnTo>
                <a:lnTo>
                  <a:pt x="1224" y="2674"/>
                </a:lnTo>
                <a:lnTo>
                  <a:pt x="815" y="2674"/>
                </a:lnTo>
                <a:lnTo>
                  <a:pt x="815" y="3085"/>
                </a:lnTo>
                <a:lnTo>
                  <a:pt x="407" y="3085"/>
                </a:lnTo>
                <a:lnTo>
                  <a:pt x="407" y="3292"/>
                </a:lnTo>
                <a:lnTo>
                  <a:pt x="204" y="3292"/>
                </a:lnTo>
                <a:lnTo>
                  <a:pt x="171" y="3289"/>
                </a:lnTo>
                <a:lnTo>
                  <a:pt x="139" y="3282"/>
                </a:lnTo>
                <a:lnTo>
                  <a:pt x="110" y="3268"/>
                </a:lnTo>
                <a:lnTo>
                  <a:pt x="84" y="3252"/>
                </a:lnTo>
                <a:lnTo>
                  <a:pt x="60" y="3231"/>
                </a:lnTo>
                <a:lnTo>
                  <a:pt x="40" y="3207"/>
                </a:lnTo>
                <a:lnTo>
                  <a:pt x="22" y="3180"/>
                </a:lnTo>
                <a:lnTo>
                  <a:pt x="10" y="3150"/>
                </a:lnTo>
                <a:lnTo>
                  <a:pt x="3" y="3120"/>
                </a:lnTo>
                <a:lnTo>
                  <a:pt x="0" y="3085"/>
                </a:lnTo>
                <a:lnTo>
                  <a:pt x="0" y="2469"/>
                </a:lnTo>
                <a:lnTo>
                  <a:pt x="1240" y="1216"/>
                </a:lnTo>
                <a:lnTo>
                  <a:pt x="1231" y="1155"/>
                </a:lnTo>
                <a:lnTo>
                  <a:pt x="1225" y="1092"/>
                </a:lnTo>
                <a:lnTo>
                  <a:pt x="1224" y="1028"/>
                </a:lnTo>
                <a:lnTo>
                  <a:pt x="1227" y="948"/>
                </a:lnTo>
                <a:lnTo>
                  <a:pt x="1235" y="869"/>
                </a:lnTo>
                <a:lnTo>
                  <a:pt x="1250" y="793"/>
                </a:lnTo>
                <a:lnTo>
                  <a:pt x="1271" y="717"/>
                </a:lnTo>
                <a:lnTo>
                  <a:pt x="1296" y="645"/>
                </a:lnTo>
                <a:lnTo>
                  <a:pt x="1327" y="576"/>
                </a:lnTo>
                <a:lnTo>
                  <a:pt x="1363" y="509"/>
                </a:lnTo>
                <a:lnTo>
                  <a:pt x="1403" y="446"/>
                </a:lnTo>
                <a:lnTo>
                  <a:pt x="1447" y="385"/>
                </a:lnTo>
                <a:lnTo>
                  <a:pt x="1496" y="328"/>
                </a:lnTo>
                <a:lnTo>
                  <a:pt x="1549" y="274"/>
                </a:lnTo>
                <a:lnTo>
                  <a:pt x="1605" y="226"/>
                </a:lnTo>
                <a:lnTo>
                  <a:pt x="1665" y="180"/>
                </a:lnTo>
                <a:lnTo>
                  <a:pt x="1728" y="140"/>
                </a:lnTo>
                <a:lnTo>
                  <a:pt x="1795" y="104"/>
                </a:lnTo>
                <a:lnTo>
                  <a:pt x="1863" y="73"/>
                </a:lnTo>
                <a:lnTo>
                  <a:pt x="1935" y="47"/>
                </a:lnTo>
                <a:lnTo>
                  <a:pt x="2008" y="26"/>
                </a:lnTo>
                <a:lnTo>
                  <a:pt x="2085" y="12"/>
                </a:lnTo>
                <a:lnTo>
                  <a:pt x="2163" y="3"/>
                </a:lnTo>
                <a:lnTo>
                  <a:pt x="224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452"/>
          <p:cNvSpPr>
            <a:spLocks noEditPoints="1"/>
          </p:cNvSpPr>
          <p:nvPr/>
        </p:nvSpPr>
        <p:spPr bwMode="auto">
          <a:xfrm>
            <a:off x="9794323" y="2302596"/>
            <a:ext cx="469931" cy="474536"/>
          </a:xfrm>
          <a:custGeom>
            <a:avLst/>
            <a:gdLst>
              <a:gd name="T0" fmla="*/ 336 w 3262"/>
              <a:gd name="T1" fmla="*/ 2602 h 3292"/>
              <a:gd name="T2" fmla="*/ 1472 w 3262"/>
              <a:gd name="T3" fmla="*/ 1745 h 3292"/>
              <a:gd name="T4" fmla="*/ 1973 w 3262"/>
              <a:gd name="T5" fmla="*/ 314 h 3292"/>
              <a:gd name="T6" fmla="*/ 1931 w 3262"/>
              <a:gd name="T7" fmla="*/ 329 h 3292"/>
              <a:gd name="T8" fmla="*/ 1768 w 3262"/>
              <a:gd name="T9" fmla="*/ 489 h 3292"/>
              <a:gd name="T10" fmla="*/ 1743 w 3262"/>
              <a:gd name="T11" fmla="*/ 528 h 3292"/>
              <a:gd name="T12" fmla="*/ 1739 w 3262"/>
              <a:gd name="T13" fmla="*/ 573 h 3292"/>
              <a:gd name="T14" fmla="*/ 1754 w 3262"/>
              <a:gd name="T15" fmla="*/ 616 h 3292"/>
              <a:gd name="T16" fmla="*/ 2633 w 3262"/>
              <a:gd name="T17" fmla="*/ 1507 h 3292"/>
              <a:gd name="T18" fmla="*/ 2671 w 3262"/>
              <a:gd name="T19" fmla="*/ 1532 h 3292"/>
              <a:gd name="T20" fmla="*/ 2716 w 3262"/>
              <a:gd name="T21" fmla="*/ 1536 h 3292"/>
              <a:gd name="T22" fmla="*/ 2758 w 3262"/>
              <a:gd name="T23" fmla="*/ 1522 h 3292"/>
              <a:gd name="T24" fmla="*/ 2921 w 3262"/>
              <a:gd name="T25" fmla="*/ 1362 h 3292"/>
              <a:gd name="T26" fmla="*/ 2946 w 3262"/>
              <a:gd name="T27" fmla="*/ 1323 h 3292"/>
              <a:gd name="T28" fmla="*/ 2950 w 3262"/>
              <a:gd name="T29" fmla="*/ 1278 h 3292"/>
              <a:gd name="T30" fmla="*/ 2935 w 3262"/>
              <a:gd name="T31" fmla="*/ 1235 h 3292"/>
              <a:gd name="T32" fmla="*/ 2057 w 3262"/>
              <a:gd name="T33" fmla="*/ 344 h 3292"/>
              <a:gd name="T34" fmla="*/ 2018 w 3262"/>
              <a:gd name="T35" fmla="*/ 319 h 3292"/>
              <a:gd name="T36" fmla="*/ 1973 w 3262"/>
              <a:gd name="T37" fmla="*/ 314 h 3292"/>
              <a:gd name="T38" fmla="*/ 2110 w 3262"/>
              <a:gd name="T39" fmla="*/ 1 h 3292"/>
              <a:gd name="T40" fmla="*/ 2176 w 3262"/>
              <a:gd name="T41" fmla="*/ 16 h 3292"/>
              <a:gd name="T42" fmla="*/ 2236 w 3262"/>
              <a:gd name="T43" fmla="*/ 48 h 3292"/>
              <a:gd name="T44" fmla="*/ 2583 w 3262"/>
              <a:gd name="T45" fmla="*/ 395 h 3292"/>
              <a:gd name="T46" fmla="*/ 2642 w 3262"/>
              <a:gd name="T47" fmla="*/ 454 h 3292"/>
              <a:gd name="T48" fmla="*/ 2709 w 3262"/>
              <a:gd name="T49" fmla="*/ 522 h 3292"/>
              <a:gd name="T50" fmla="*/ 2778 w 3262"/>
              <a:gd name="T51" fmla="*/ 591 h 3292"/>
              <a:gd name="T52" fmla="*/ 2842 w 3262"/>
              <a:gd name="T53" fmla="*/ 656 h 3292"/>
              <a:gd name="T54" fmla="*/ 3192 w 3262"/>
              <a:gd name="T55" fmla="*/ 1010 h 3292"/>
              <a:gd name="T56" fmla="*/ 3231 w 3262"/>
              <a:gd name="T57" fmla="*/ 1064 h 3292"/>
              <a:gd name="T58" fmla="*/ 3255 w 3262"/>
              <a:gd name="T59" fmla="*/ 1128 h 3292"/>
              <a:gd name="T60" fmla="*/ 3262 w 3262"/>
              <a:gd name="T61" fmla="*/ 1197 h 3292"/>
              <a:gd name="T62" fmla="*/ 3252 w 3262"/>
              <a:gd name="T63" fmla="*/ 1264 h 3292"/>
              <a:gd name="T64" fmla="*/ 3223 w 3262"/>
              <a:gd name="T65" fmla="*/ 1326 h 3292"/>
              <a:gd name="T66" fmla="*/ 2615 w 3262"/>
              <a:gd name="T67" fmla="*/ 2241 h 3292"/>
              <a:gd name="T68" fmla="*/ 2564 w 3262"/>
              <a:gd name="T69" fmla="*/ 2282 h 3292"/>
              <a:gd name="T70" fmla="*/ 2504 w 3262"/>
              <a:gd name="T71" fmla="*/ 2308 h 3292"/>
              <a:gd name="T72" fmla="*/ 2438 w 3262"/>
              <a:gd name="T73" fmla="*/ 2316 h 3292"/>
              <a:gd name="T74" fmla="*/ 2373 w 3262"/>
              <a:gd name="T75" fmla="*/ 2306 h 3292"/>
              <a:gd name="T76" fmla="*/ 1893 w 3262"/>
              <a:gd name="T77" fmla="*/ 2066 h 3292"/>
              <a:gd name="T78" fmla="*/ 1835 w 3262"/>
              <a:gd name="T79" fmla="*/ 2034 h 3292"/>
              <a:gd name="T80" fmla="*/ 1427 w 3262"/>
              <a:gd name="T81" fmla="*/ 2262 h 3292"/>
              <a:gd name="T82" fmla="*/ 1019 w 3262"/>
              <a:gd name="T83" fmla="*/ 2674 h 3292"/>
              <a:gd name="T84" fmla="*/ 612 w 3262"/>
              <a:gd name="T85" fmla="*/ 3085 h 3292"/>
              <a:gd name="T86" fmla="*/ 0 w 3262"/>
              <a:gd name="T87" fmla="*/ 3292 h 3292"/>
              <a:gd name="T88" fmla="*/ 1238 w 3262"/>
              <a:gd name="T89" fmla="*/ 1425 h 3292"/>
              <a:gd name="T90" fmla="*/ 1214 w 3262"/>
              <a:gd name="T91" fmla="*/ 1381 h 3292"/>
              <a:gd name="T92" fmla="*/ 977 w 3262"/>
              <a:gd name="T93" fmla="*/ 897 h 3292"/>
              <a:gd name="T94" fmla="*/ 967 w 3262"/>
              <a:gd name="T95" fmla="*/ 831 h 3292"/>
              <a:gd name="T96" fmla="*/ 975 w 3262"/>
              <a:gd name="T97" fmla="*/ 765 h 3292"/>
              <a:gd name="T98" fmla="*/ 1001 w 3262"/>
              <a:gd name="T99" fmla="*/ 704 h 3292"/>
              <a:gd name="T100" fmla="*/ 1042 w 3262"/>
              <a:gd name="T101" fmla="*/ 652 h 3292"/>
              <a:gd name="T102" fmla="*/ 1948 w 3262"/>
              <a:gd name="T103" fmla="*/ 39 h 3292"/>
              <a:gd name="T104" fmla="*/ 2008 w 3262"/>
              <a:gd name="T105" fmla="*/ 10 h 3292"/>
              <a:gd name="T106" fmla="*/ 2076 w 3262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2" h="3292">
                <a:moveTo>
                  <a:pt x="1328" y="1600"/>
                </a:moveTo>
                <a:lnTo>
                  <a:pt x="336" y="2602"/>
                </a:lnTo>
                <a:lnTo>
                  <a:pt x="480" y="2747"/>
                </a:lnTo>
                <a:lnTo>
                  <a:pt x="1472" y="1745"/>
                </a:lnTo>
                <a:lnTo>
                  <a:pt x="1328" y="1600"/>
                </a:lnTo>
                <a:close/>
                <a:moveTo>
                  <a:pt x="1973" y="314"/>
                </a:moveTo>
                <a:lnTo>
                  <a:pt x="1951" y="319"/>
                </a:lnTo>
                <a:lnTo>
                  <a:pt x="1931" y="329"/>
                </a:lnTo>
                <a:lnTo>
                  <a:pt x="1912" y="344"/>
                </a:lnTo>
                <a:lnTo>
                  <a:pt x="1768" y="489"/>
                </a:lnTo>
                <a:lnTo>
                  <a:pt x="1754" y="508"/>
                </a:lnTo>
                <a:lnTo>
                  <a:pt x="1743" y="528"/>
                </a:lnTo>
                <a:lnTo>
                  <a:pt x="1739" y="550"/>
                </a:lnTo>
                <a:lnTo>
                  <a:pt x="1739" y="573"/>
                </a:lnTo>
                <a:lnTo>
                  <a:pt x="1743" y="594"/>
                </a:lnTo>
                <a:lnTo>
                  <a:pt x="1754" y="616"/>
                </a:lnTo>
                <a:lnTo>
                  <a:pt x="1768" y="635"/>
                </a:lnTo>
                <a:lnTo>
                  <a:pt x="2633" y="1507"/>
                </a:lnTo>
                <a:lnTo>
                  <a:pt x="2651" y="1522"/>
                </a:lnTo>
                <a:lnTo>
                  <a:pt x="2671" y="1532"/>
                </a:lnTo>
                <a:lnTo>
                  <a:pt x="2694" y="1536"/>
                </a:lnTo>
                <a:lnTo>
                  <a:pt x="2716" y="1536"/>
                </a:lnTo>
                <a:lnTo>
                  <a:pt x="2738" y="1532"/>
                </a:lnTo>
                <a:lnTo>
                  <a:pt x="2758" y="1522"/>
                </a:lnTo>
                <a:lnTo>
                  <a:pt x="2777" y="1507"/>
                </a:lnTo>
                <a:lnTo>
                  <a:pt x="2921" y="1362"/>
                </a:lnTo>
                <a:lnTo>
                  <a:pt x="2935" y="1343"/>
                </a:lnTo>
                <a:lnTo>
                  <a:pt x="2946" y="1323"/>
                </a:lnTo>
                <a:lnTo>
                  <a:pt x="2950" y="1301"/>
                </a:lnTo>
                <a:lnTo>
                  <a:pt x="2950" y="1278"/>
                </a:lnTo>
                <a:lnTo>
                  <a:pt x="2946" y="1255"/>
                </a:lnTo>
                <a:lnTo>
                  <a:pt x="2935" y="1235"/>
                </a:lnTo>
                <a:lnTo>
                  <a:pt x="2921" y="1216"/>
                </a:lnTo>
                <a:lnTo>
                  <a:pt x="2057" y="344"/>
                </a:lnTo>
                <a:lnTo>
                  <a:pt x="2038" y="329"/>
                </a:lnTo>
                <a:lnTo>
                  <a:pt x="2018" y="319"/>
                </a:lnTo>
                <a:lnTo>
                  <a:pt x="1995" y="314"/>
                </a:lnTo>
                <a:lnTo>
                  <a:pt x="1973" y="314"/>
                </a:lnTo>
                <a:close/>
                <a:moveTo>
                  <a:pt x="2076" y="0"/>
                </a:moveTo>
                <a:lnTo>
                  <a:pt x="2110" y="1"/>
                </a:lnTo>
                <a:lnTo>
                  <a:pt x="2144" y="6"/>
                </a:lnTo>
                <a:lnTo>
                  <a:pt x="2176" y="16"/>
                </a:lnTo>
                <a:lnTo>
                  <a:pt x="2207" y="30"/>
                </a:lnTo>
                <a:lnTo>
                  <a:pt x="2236" y="48"/>
                </a:lnTo>
                <a:lnTo>
                  <a:pt x="2261" y="70"/>
                </a:lnTo>
                <a:lnTo>
                  <a:pt x="2583" y="395"/>
                </a:lnTo>
                <a:lnTo>
                  <a:pt x="2611" y="423"/>
                </a:lnTo>
                <a:lnTo>
                  <a:pt x="2642" y="454"/>
                </a:lnTo>
                <a:lnTo>
                  <a:pt x="2675" y="488"/>
                </a:lnTo>
                <a:lnTo>
                  <a:pt x="2709" y="522"/>
                </a:lnTo>
                <a:lnTo>
                  <a:pt x="2744" y="557"/>
                </a:lnTo>
                <a:lnTo>
                  <a:pt x="2778" y="591"/>
                </a:lnTo>
                <a:lnTo>
                  <a:pt x="2812" y="625"/>
                </a:lnTo>
                <a:lnTo>
                  <a:pt x="2842" y="656"/>
                </a:lnTo>
                <a:lnTo>
                  <a:pt x="2870" y="684"/>
                </a:lnTo>
                <a:lnTo>
                  <a:pt x="3192" y="1010"/>
                </a:lnTo>
                <a:lnTo>
                  <a:pt x="3214" y="1035"/>
                </a:lnTo>
                <a:lnTo>
                  <a:pt x="3231" y="1064"/>
                </a:lnTo>
                <a:lnTo>
                  <a:pt x="3245" y="1095"/>
                </a:lnTo>
                <a:lnTo>
                  <a:pt x="3255" y="1128"/>
                </a:lnTo>
                <a:lnTo>
                  <a:pt x="3261" y="1162"/>
                </a:lnTo>
                <a:lnTo>
                  <a:pt x="3262" y="1197"/>
                </a:lnTo>
                <a:lnTo>
                  <a:pt x="3259" y="1231"/>
                </a:lnTo>
                <a:lnTo>
                  <a:pt x="3252" y="1264"/>
                </a:lnTo>
                <a:lnTo>
                  <a:pt x="3239" y="1296"/>
                </a:lnTo>
                <a:lnTo>
                  <a:pt x="3223" y="1326"/>
                </a:lnTo>
                <a:lnTo>
                  <a:pt x="2637" y="2214"/>
                </a:lnTo>
                <a:lnTo>
                  <a:pt x="2615" y="2241"/>
                </a:lnTo>
                <a:lnTo>
                  <a:pt x="2592" y="2263"/>
                </a:lnTo>
                <a:lnTo>
                  <a:pt x="2564" y="2282"/>
                </a:lnTo>
                <a:lnTo>
                  <a:pt x="2534" y="2296"/>
                </a:lnTo>
                <a:lnTo>
                  <a:pt x="2504" y="2308"/>
                </a:lnTo>
                <a:lnTo>
                  <a:pt x="2471" y="2314"/>
                </a:lnTo>
                <a:lnTo>
                  <a:pt x="2438" y="2316"/>
                </a:lnTo>
                <a:lnTo>
                  <a:pt x="2404" y="2313"/>
                </a:lnTo>
                <a:lnTo>
                  <a:pt x="2373" y="2306"/>
                </a:lnTo>
                <a:lnTo>
                  <a:pt x="2342" y="2293"/>
                </a:lnTo>
                <a:lnTo>
                  <a:pt x="1893" y="2066"/>
                </a:lnTo>
                <a:lnTo>
                  <a:pt x="1865" y="2052"/>
                </a:lnTo>
                <a:lnTo>
                  <a:pt x="1835" y="2034"/>
                </a:lnTo>
                <a:lnTo>
                  <a:pt x="1835" y="2262"/>
                </a:lnTo>
                <a:lnTo>
                  <a:pt x="1427" y="2262"/>
                </a:lnTo>
                <a:lnTo>
                  <a:pt x="1427" y="2674"/>
                </a:lnTo>
                <a:lnTo>
                  <a:pt x="1019" y="2674"/>
                </a:lnTo>
                <a:lnTo>
                  <a:pt x="1019" y="3085"/>
                </a:lnTo>
                <a:lnTo>
                  <a:pt x="612" y="3085"/>
                </a:lnTo>
                <a:lnTo>
                  <a:pt x="612" y="3292"/>
                </a:lnTo>
                <a:lnTo>
                  <a:pt x="0" y="3292"/>
                </a:lnTo>
                <a:lnTo>
                  <a:pt x="102" y="2571"/>
                </a:lnTo>
                <a:lnTo>
                  <a:pt x="1238" y="1425"/>
                </a:lnTo>
                <a:lnTo>
                  <a:pt x="1226" y="1403"/>
                </a:lnTo>
                <a:lnTo>
                  <a:pt x="1214" y="1381"/>
                </a:lnTo>
                <a:lnTo>
                  <a:pt x="989" y="928"/>
                </a:lnTo>
                <a:lnTo>
                  <a:pt x="977" y="897"/>
                </a:lnTo>
                <a:lnTo>
                  <a:pt x="970" y="864"/>
                </a:lnTo>
                <a:lnTo>
                  <a:pt x="967" y="831"/>
                </a:lnTo>
                <a:lnTo>
                  <a:pt x="969" y="798"/>
                </a:lnTo>
                <a:lnTo>
                  <a:pt x="975" y="765"/>
                </a:lnTo>
                <a:lnTo>
                  <a:pt x="986" y="734"/>
                </a:lnTo>
                <a:lnTo>
                  <a:pt x="1001" y="704"/>
                </a:lnTo>
                <a:lnTo>
                  <a:pt x="1019" y="676"/>
                </a:lnTo>
                <a:lnTo>
                  <a:pt x="1042" y="652"/>
                </a:lnTo>
                <a:lnTo>
                  <a:pt x="1068" y="631"/>
                </a:lnTo>
                <a:lnTo>
                  <a:pt x="1948" y="39"/>
                </a:lnTo>
                <a:lnTo>
                  <a:pt x="1978" y="22"/>
                </a:lnTo>
                <a:lnTo>
                  <a:pt x="2008" y="10"/>
                </a:lnTo>
                <a:lnTo>
                  <a:pt x="2042" y="3"/>
                </a:lnTo>
                <a:lnTo>
                  <a:pt x="207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457"/>
          <p:cNvSpPr>
            <a:spLocks noEditPoints="1"/>
          </p:cNvSpPr>
          <p:nvPr/>
        </p:nvSpPr>
        <p:spPr bwMode="auto">
          <a:xfrm>
            <a:off x="10552185" y="2318722"/>
            <a:ext cx="297163" cy="442287"/>
          </a:xfrm>
          <a:custGeom>
            <a:avLst/>
            <a:gdLst>
              <a:gd name="T0" fmla="*/ 891 w 2322"/>
              <a:gd name="T1" fmla="*/ 464 h 3456"/>
              <a:gd name="T2" fmla="*/ 822 w 2322"/>
              <a:gd name="T3" fmla="*/ 486 h 3456"/>
              <a:gd name="T4" fmla="*/ 765 w 2322"/>
              <a:gd name="T5" fmla="*/ 528 h 3456"/>
              <a:gd name="T6" fmla="*/ 723 w 2322"/>
              <a:gd name="T7" fmla="*/ 585 h 3456"/>
              <a:gd name="T8" fmla="*/ 700 w 2322"/>
              <a:gd name="T9" fmla="*/ 653 h 3456"/>
              <a:gd name="T10" fmla="*/ 697 w 2322"/>
              <a:gd name="T11" fmla="*/ 1382 h 3456"/>
              <a:gd name="T12" fmla="*/ 1625 w 2322"/>
              <a:gd name="T13" fmla="*/ 691 h 3456"/>
              <a:gd name="T14" fmla="*/ 1614 w 2322"/>
              <a:gd name="T15" fmla="*/ 619 h 3456"/>
              <a:gd name="T16" fmla="*/ 1580 w 2322"/>
              <a:gd name="T17" fmla="*/ 555 h 3456"/>
              <a:gd name="T18" fmla="*/ 1530 w 2322"/>
              <a:gd name="T19" fmla="*/ 505 h 3456"/>
              <a:gd name="T20" fmla="*/ 1466 w 2322"/>
              <a:gd name="T21" fmla="*/ 472 h 3456"/>
              <a:gd name="T22" fmla="*/ 1393 w 2322"/>
              <a:gd name="T23" fmla="*/ 461 h 3456"/>
              <a:gd name="T24" fmla="*/ 929 w 2322"/>
              <a:gd name="T25" fmla="*/ 0 h 3456"/>
              <a:gd name="T26" fmla="*/ 1460 w 2322"/>
              <a:gd name="T27" fmla="*/ 3 h 3456"/>
              <a:gd name="T28" fmla="*/ 1588 w 2322"/>
              <a:gd name="T29" fmla="*/ 27 h 3456"/>
              <a:gd name="T30" fmla="*/ 1708 w 2322"/>
              <a:gd name="T31" fmla="*/ 74 h 3456"/>
              <a:gd name="T32" fmla="*/ 1814 w 2322"/>
              <a:gd name="T33" fmla="*/ 141 h 3456"/>
              <a:gd name="T34" fmla="*/ 1907 w 2322"/>
              <a:gd name="T35" fmla="*/ 225 h 3456"/>
              <a:gd name="T36" fmla="*/ 1983 w 2322"/>
              <a:gd name="T37" fmla="*/ 325 h 3456"/>
              <a:gd name="T38" fmla="*/ 2041 w 2322"/>
              <a:gd name="T39" fmla="*/ 437 h 3456"/>
              <a:gd name="T40" fmla="*/ 2077 w 2322"/>
              <a:gd name="T41" fmla="*/ 560 h 3456"/>
              <a:gd name="T42" fmla="*/ 2090 w 2322"/>
              <a:gd name="T43" fmla="*/ 691 h 3456"/>
              <a:gd name="T44" fmla="*/ 2148 w 2322"/>
              <a:gd name="T45" fmla="*/ 1382 h 3456"/>
              <a:gd name="T46" fmla="*/ 2209 w 2322"/>
              <a:gd name="T47" fmla="*/ 1393 h 3456"/>
              <a:gd name="T48" fmla="*/ 2260 w 2322"/>
              <a:gd name="T49" fmla="*/ 1423 h 3456"/>
              <a:gd name="T50" fmla="*/ 2298 w 2322"/>
              <a:gd name="T51" fmla="*/ 1468 h 3456"/>
              <a:gd name="T52" fmla="*/ 2319 w 2322"/>
              <a:gd name="T53" fmla="*/ 1525 h 3456"/>
              <a:gd name="T54" fmla="*/ 2322 w 2322"/>
              <a:gd name="T55" fmla="*/ 3283 h 3456"/>
              <a:gd name="T56" fmla="*/ 2311 w 2322"/>
              <a:gd name="T57" fmla="*/ 3344 h 3456"/>
              <a:gd name="T58" fmla="*/ 2281 w 2322"/>
              <a:gd name="T59" fmla="*/ 3394 h 3456"/>
              <a:gd name="T60" fmla="*/ 2235 w 2322"/>
              <a:gd name="T61" fmla="*/ 3432 h 3456"/>
              <a:gd name="T62" fmla="*/ 2180 w 2322"/>
              <a:gd name="T63" fmla="*/ 3453 h 3456"/>
              <a:gd name="T64" fmla="*/ 174 w 2322"/>
              <a:gd name="T65" fmla="*/ 3456 h 3456"/>
              <a:gd name="T66" fmla="*/ 113 w 2322"/>
              <a:gd name="T67" fmla="*/ 3446 h 3456"/>
              <a:gd name="T68" fmla="*/ 62 w 2322"/>
              <a:gd name="T69" fmla="*/ 3415 h 3456"/>
              <a:gd name="T70" fmla="*/ 24 w 2322"/>
              <a:gd name="T71" fmla="*/ 3370 h 3456"/>
              <a:gd name="T72" fmla="*/ 3 w 2322"/>
              <a:gd name="T73" fmla="*/ 3315 h 3456"/>
              <a:gd name="T74" fmla="*/ 0 w 2322"/>
              <a:gd name="T75" fmla="*/ 1555 h 3456"/>
              <a:gd name="T76" fmla="*/ 11 w 2322"/>
              <a:gd name="T77" fmla="*/ 1496 h 3456"/>
              <a:gd name="T78" fmla="*/ 41 w 2322"/>
              <a:gd name="T79" fmla="*/ 1444 h 3456"/>
              <a:gd name="T80" fmla="*/ 87 w 2322"/>
              <a:gd name="T81" fmla="*/ 1406 h 3456"/>
              <a:gd name="T82" fmla="*/ 142 w 2322"/>
              <a:gd name="T83" fmla="*/ 1386 h 3456"/>
              <a:gd name="T84" fmla="*/ 232 w 2322"/>
              <a:gd name="T85" fmla="*/ 1382 h 3456"/>
              <a:gd name="T86" fmla="*/ 235 w 2322"/>
              <a:gd name="T87" fmla="*/ 625 h 3456"/>
              <a:gd name="T88" fmla="*/ 260 w 2322"/>
              <a:gd name="T89" fmla="*/ 497 h 3456"/>
              <a:gd name="T90" fmla="*/ 307 w 2322"/>
              <a:gd name="T91" fmla="*/ 379 h 3456"/>
              <a:gd name="T92" fmla="*/ 375 w 2322"/>
              <a:gd name="T93" fmla="*/ 273 h 3456"/>
              <a:gd name="T94" fmla="*/ 459 w 2322"/>
              <a:gd name="T95" fmla="*/ 181 h 3456"/>
              <a:gd name="T96" fmla="*/ 559 w 2322"/>
              <a:gd name="T97" fmla="*/ 106 h 3456"/>
              <a:gd name="T98" fmla="*/ 672 w 2322"/>
              <a:gd name="T99" fmla="*/ 48 h 3456"/>
              <a:gd name="T100" fmla="*/ 797 w 2322"/>
              <a:gd name="T101" fmla="*/ 13 h 3456"/>
              <a:gd name="T102" fmla="*/ 929 w 2322"/>
              <a:gd name="T103" fmla="*/ 0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322" h="3456">
                <a:moveTo>
                  <a:pt x="929" y="461"/>
                </a:moveTo>
                <a:lnTo>
                  <a:pt x="891" y="464"/>
                </a:lnTo>
                <a:lnTo>
                  <a:pt x="856" y="472"/>
                </a:lnTo>
                <a:lnTo>
                  <a:pt x="822" y="486"/>
                </a:lnTo>
                <a:lnTo>
                  <a:pt x="792" y="505"/>
                </a:lnTo>
                <a:lnTo>
                  <a:pt x="765" y="528"/>
                </a:lnTo>
                <a:lnTo>
                  <a:pt x="742" y="555"/>
                </a:lnTo>
                <a:lnTo>
                  <a:pt x="723" y="585"/>
                </a:lnTo>
                <a:lnTo>
                  <a:pt x="708" y="619"/>
                </a:lnTo>
                <a:lnTo>
                  <a:pt x="700" y="653"/>
                </a:lnTo>
                <a:lnTo>
                  <a:pt x="697" y="691"/>
                </a:lnTo>
                <a:lnTo>
                  <a:pt x="697" y="1382"/>
                </a:lnTo>
                <a:lnTo>
                  <a:pt x="1625" y="1382"/>
                </a:lnTo>
                <a:lnTo>
                  <a:pt x="1625" y="691"/>
                </a:lnTo>
                <a:lnTo>
                  <a:pt x="1622" y="653"/>
                </a:lnTo>
                <a:lnTo>
                  <a:pt x="1614" y="619"/>
                </a:lnTo>
                <a:lnTo>
                  <a:pt x="1599" y="585"/>
                </a:lnTo>
                <a:lnTo>
                  <a:pt x="1580" y="555"/>
                </a:lnTo>
                <a:lnTo>
                  <a:pt x="1557" y="528"/>
                </a:lnTo>
                <a:lnTo>
                  <a:pt x="1530" y="505"/>
                </a:lnTo>
                <a:lnTo>
                  <a:pt x="1500" y="486"/>
                </a:lnTo>
                <a:lnTo>
                  <a:pt x="1466" y="472"/>
                </a:lnTo>
                <a:lnTo>
                  <a:pt x="1431" y="464"/>
                </a:lnTo>
                <a:lnTo>
                  <a:pt x="1393" y="461"/>
                </a:lnTo>
                <a:lnTo>
                  <a:pt x="929" y="461"/>
                </a:lnTo>
                <a:close/>
                <a:moveTo>
                  <a:pt x="929" y="0"/>
                </a:moveTo>
                <a:lnTo>
                  <a:pt x="1393" y="0"/>
                </a:lnTo>
                <a:lnTo>
                  <a:pt x="1460" y="3"/>
                </a:lnTo>
                <a:lnTo>
                  <a:pt x="1525" y="13"/>
                </a:lnTo>
                <a:lnTo>
                  <a:pt x="1588" y="27"/>
                </a:lnTo>
                <a:lnTo>
                  <a:pt x="1650" y="48"/>
                </a:lnTo>
                <a:lnTo>
                  <a:pt x="1708" y="74"/>
                </a:lnTo>
                <a:lnTo>
                  <a:pt x="1763" y="106"/>
                </a:lnTo>
                <a:lnTo>
                  <a:pt x="1814" y="141"/>
                </a:lnTo>
                <a:lnTo>
                  <a:pt x="1863" y="181"/>
                </a:lnTo>
                <a:lnTo>
                  <a:pt x="1907" y="225"/>
                </a:lnTo>
                <a:lnTo>
                  <a:pt x="1947" y="273"/>
                </a:lnTo>
                <a:lnTo>
                  <a:pt x="1983" y="325"/>
                </a:lnTo>
                <a:lnTo>
                  <a:pt x="2015" y="379"/>
                </a:lnTo>
                <a:lnTo>
                  <a:pt x="2041" y="437"/>
                </a:lnTo>
                <a:lnTo>
                  <a:pt x="2062" y="497"/>
                </a:lnTo>
                <a:lnTo>
                  <a:pt x="2077" y="560"/>
                </a:lnTo>
                <a:lnTo>
                  <a:pt x="2087" y="625"/>
                </a:lnTo>
                <a:lnTo>
                  <a:pt x="2090" y="691"/>
                </a:lnTo>
                <a:lnTo>
                  <a:pt x="2090" y="1382"/>
                </a:lnTo>
                <a:lnTo>
                  <a:pt x="2148" y="1382"/>
                </a:lnTo>
                <a:lnTo>
                  <a:pt x="2180" y="1386"/>
                </a:lnTo>
                <a:lnTo>
                  <a:pt x="2209" y="1393"/>
                </a:lnTo>
                <a:lnTo>
                  <a:pt x="2235" y="1406"/>
                </a:lnTo>
                <a:lnTo>
                  <a:pt x="2260" y="1423"/>
                </a:lnTo>
                <a:lnTo>
                  <a:pt x="2281" y="1444"/>
                </a:lnTo>
                <a:lnTo>
                  <a:pt x="2298" y="1468"/>
                </a:lnTo>
                <a:lnTo>
                  <a:pt x="2311" y="1496"/>
                </a:lnTo>
                <a:lnTo>
                  <a:pt x="2319" y="1525"/>
                </a:lnTo>
                <a:lnTo>
                  <a:pt x="2322" y="1555"/>
                </a:lnTo>
                <a:lnTo>
                  <a:pt x="2322" y="3283"/>
                </a:lnTo>
                <a:lnTo>
                  <a:pt x="2319" y="3315"/>
                </a:lnTo>
                <a:lnTo>
                  <a:pt x="2311" y="3344"/>
                </a:lnTo>
                <a:lnTo>
                  <a:pt x="2298" y="3370"/>
                </a:lnTo>
                <a:lnTo>
                  <a:pt x="2281" y="3394"/>
                </a:lnTo>
                <a:lnTo>
                  <a:pt x="2260" y="3415"/>
                </a:lnTo>
                <a:lnTo>
                  <a:pt x="2235" y="3432"/>
                </a:lnTo>
                <a:lnTo>
                  <a:pt x="2209" y="3446"/>
                </a:lnTo>
                <a:lnTo>
                  <a:pt x="2180" y="3453"/>
                </a:lnTo>
                <a:lnTo>
                  <a:pt x="2148" y="3456"/>
                </a:lnTo>
                <a:lnTo>
                  <a:pt x="174" y="3456"/>
                </a:lnTo>
                <a:lnTo>
                  <a:pt x="142" y="3453"/>
                </a:lnTo>
                <a:lnTo>
                  <a:pt x="113" y="3446"/>
                </a:lnTo>
                <a:lnTo>
                  <a:pt x="87" y="3432"/>
                </a:lnTo>
                <a:lnTo>
                  <a:pt x="62" y="3415"/>
                </a:lnTo>
                <a:lnTo>
                  <a:pt x="41" y="3394"/>
                </a:lnTo>
                <a:lnTo>
                  <a:pt x="24" y="3370"/>
                </a:lnTo>
                <a:lnTo>
                  <a:pt x="11" y="3344"/>
                </a:lnTo>
                <a:lnTo>
                  <a:pt x="3" y="3315"/>
                </a:lnTo>
                <a:lnTo>
                  <a:pt x="0" y="3283"/>
                </a:lnTo>
                <a:lnTo>
                  <a:pt x="0" y="1555"/>
                </a:lnTo>
                <a:lnTo>
                  <a:pt x="3" y="1525"/>
                </a:lnTo>
                <a:lnTo>
                  <a:pt x="11" y="1496"/>
                </a:lnTo>
                <a:lnTo>
                  <a:pt x="24" y="1468"/>
                </a:lnTo>
                <a:lnTo>
                  <a:pt x="41" y="1444"/>
                </a:lnTo>
                <a:lnTo>
                  <a:pt x="62" y="1423"/>
                </a:lnTo>
                <a:lnTo>
                  <a:pt x="87" y="1406"/>
                </a:lnTo>
                <a:lnTo>
                  <a:pt x="113" y="1393"/>
                </a:lnTo>
                <a:lnTo>
                  <a:pt x="142" y="1386"/>
                </a:lnTo>
                <a:lnTo>
                  <a:pt x="174" y="1382"/>
                </a:lnTo>
                <a:lnTo>
                  <a:pt x="232" y="1382"/>
                </a:lnTo>
                <a:lnTo>
                  <a:pt x="232" y="691"/>
                </a:lnTo>
                <a:lnTo>
                  <a:pt x="235" y="625"/>
                </a:lnTo>
                <a:lnTo>
                  <a:pt x="245" y="560"/>
                </a:lnTo>
                <a:lnTo>
                  <a:pt x="260" y="497"/>
                </a:lnTo>
                <a:lnTo>
                  <a:pt x="281" y="437"/>
                </a:lnTo>
                <a:lnTo>
                  <a:pt x="307" y="379"/>
                </a:lnTo>
                <a:lnTo>
                  <a:pt x="339" y="325"/>
                </a:lnTo>
                <a:lnTo>
                  <a:pt x="375" y="273"/>
                </a:lnTo>
                <a:lnTo>
                  <a:pt x="415" y="225"/>
                </a:lnTo>
                <a:lnTo>
                  <a:pt x="459" y="181"/>
                </a:lnTo>
                <a:lnTo>
                  <a:pt x="508" y="141"/>
                </a:lnTo>
                <a:lnTo>
                  <a:pt x="559" y="106"/>
                </a:lnTo>
                <a:lnTo>
                  <a:pt x="614" y="74"/>
                </a:lnTo>
                <a:lnTo>
                  <a:pt x="672" y="48"/>
                </a:lnTo>
                <a:lnTo>
                  <a:pt x="734" y="27"/>
                </a:lnTo>
                <a:lnTo>
                  <a:pt x="797" y="13"/>
                </a:lnTo>
                <a:lnTo>
                  <a:pt x="862" y="3"/>
                </a:lnTo>
                <a:lnTo>
                  <a:pt x="92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" name="Freeform 462"/>
          <p:cNvSpPr/>
          <p:nvPr/>
        </p:nvSpPr>
        <p:spPr bwMode="auto">
          <a:xfrm>
            <a:off x="11136159" y="2318722"/>
            <a:ext cx="442288" cy="442287"/>
          </a:xfrm>
          <a:custGeom>
            <a:avLst/>
            <a:gdLst>
              <a:gd name="T0" fmla="*/ 2765 w 3456"/>
              <a:gd name="T1" fmla="*/ 0 h 3456"/>
              <a:gd name="T2" fmla="*/ 2896 w 3456"/>
              <a:gd name="T3" fmla="*/ 13 h 3456"/>
              <a:gd name="T4" fmla="*/ 3019 w 3456"/>
              <a:gd name="T5" fmla="*/ 48 h 3456"/>
              <a:gd name="T6" fmla="*/ 3131 w 3456"/>
              <a:gd name="T7" fmla="*/ 106 h 3456"/>
              <a:gd name="T8" fmla="*/ 3231 w 3456"/>
              <a:gd name="T9" fmla="*/ 181 h 3456"/>
              <a:gd name="T10" fmla="*/ 3315 w 3456"/>
              <a:gd name="T11" fmla="*/ 273 h 3456"/>
              <a:gd name="T12" fmla="*/ 3382 w 3456"/>
              <a:gd name="T13" fmla="*/ 379 h 3456"/>
              <a:gd name="T14" fmla="*/ 3429 w 3456"/>
              <a:gd name="T15" fmla="*/ 497 h 3456"/>
              <a:gd name="T16" fmla="*/ 3453 w 3456"/>
              <a:gd name="T17" fmla="*/ 625 h 3456"/>
              <a:gd name="T18" fmla="*/ 3456 w 3456"/>
              <a:gd name="T19" fmla="*/ 1382 h 3456"/>
              <a:gd name="T20" fmla="*/ 2995 w 3456"/>
              <a:gd name="T21" fmla="*/ 691 h 3456"/>
              <a:gd name="T22" fmla="*/ 2984 w 3456"/>
              <a:gd name="T23" fmla="*/ 619 h 3456"/>
              <a:gd name="T24" fmla="*/ 2951 w 3456"/>
              <a:gd name="T25" fmla="*/ 555 h 3456"/>
              <a:gd name="T26" fmla="*/ 2901 w 3456"/>
              <a:gd name="T27" fmla="*/ 505 h 3456"/>
              <a:gd name="T28" fmla="*/ 2837 w 3456"/>
              <a:gd name="T29" fmla="*/ 472 h 3456"/>
              <a:gd name="T30" fmla="*/ 2765 w 3456"/>
              <a:gd name="T31" fmla="*/ 461 h 3456"/>
              <a:gd name="T32" fmla="*/ 2266 w 3456"/>
              <a:gd name="T33" fmla="*/ 464 h 3456"/>
              <a:gd name="T34" fmla="*/ 2198 w 3456"/>
              <a:gd name="T35" fmla="*/ 486 h 3456"/>
              <a:gd name="T36" fmla="*/ 2142 w 3456"/>
              <a:gd name="T37" fmla="*/ 528 h 3456"/>
              <a:gd name="T38" fmla="*/ 2100 w 3456"/>
              <a:gd name="T39" fmla="*/ 585 h 3456"/>
              <a:gd name="T40" fmla="*/ 2077 w 3456"/>
              <a:gd name="T41" fmla="*/ 653 h 3456"/>
              <a:gd name="T42" fmla="*/ 2074 w 3456"/>
              <a:gd name="T43" fmla="*/ 1382 h 3456"/>
              <a:gd name="T44" fmla="*/ 2163 w 3456"/>
              <a:gd name="T45" fmla="*/ 1386 h 3456"/>
              <a:gd name="T46" fmla="*/ 2218 w 3456"/>
              <a:gd name="T47" fmla="*/ 1406 h 3456"/>
              <a:gd name="T48" fmla="*/ 2263 w 3456"/>
              <a:gd name="T49" fmla="*/ 1444 h 3456"/>
              <a:gd name="T50" fmla="*/ 2294 w 3456"/>
              <a:gd name="T51" fmla="*/ 1496 h 3456"/>
              <a:gd name="T52" fmla="*/ 2304 w 3456"/>
              <a:gd name="T53" fmla="*/ 1555 h 3456"/>
              <a:gd name="T54" fmla="*/ 2301 w 3456"/>
              <a:gd name="T55" fmla="*/ 3315 h 3456"/>
              <a:gd name="T56" fmla="*/ 2280 w 3456"/>
              <a:gd name="T57" fmla="*/ 3370 h 3456"/>
              <a:gd name="T58" fmla="*/ 2242 w 3456"/>
              <a:gd name="T59" fmla="*/ 3415 h 3456"/>
              <a:gd name="T60" fmla="*/ 2192 w 3456"/>
              <a:gd name="T61" fmla="*/ 3446 h 3456"/>
              <a:gd name="T62" fmla="*/ 2131 w 3456"/>
              <a:gd name="T63" fmla="*/ 3456 h 3456"/>
              <a:gd name="T64" fmla="*/ 141 w 3456"/>
              <a:gd name="T65" fmla="*/ 3453 h 3456"/>
              <a:gd name="T66" fmla="*/ 86 w 3456"/>
              <a:gd name="T67" fmla="*/ 3432 h 3456"/>
              <a:gd name="T68" fmla="*/ 41 w 3456"/>
              <a:gd name="T69" fmla="*/ 3394 h 3456"/>
              <a:gd name="T70" fmla="*/ 10 w 3456"/>
              <a:gd name="T71" fmla="*/ 3344 h 3456"/>
              <a:gd name="T72" fmla="*/ 0 w 3456"/>
              <a:gd name="T73" fmla="*/ 3283 h 3456"/>
              <a:gd name="T74" fmla="*/ 3 w 3456"/>
              <a:gd name="T75" fmla="*/ 1525 h 3456"/>
              <a:gd name="T76" fmla="*/ 24 w 3456"/>
              <a:gd name="T77" fmla="*/ 1468 h 3456"/>
              <a:gd name="T78" fmla="*/ 62 w 3456"/>
              <a:gd name="T79" fmla="*/ 1423 h 3456"/>
              <a:gd name="T80" fmla="*/ 112 w 3456"/>
              <a:gd name="T81" fmla="*/ 1393 h 3456"/>
              <a:gd name="T82" fmla="*/ 173 w 3456"/>
              <a:gd name="T83" fmla="*/ 1382 h 3456"/>
              <a:gd name="T84" fmla="*/ 1613 w 3456"/>
              <a:gd name="T85" fmla="*/ 691 h 3456"/>
              <a:gd name="T86" fmla="*/ 1625 w 3456"/>
              <a:gd name="T87" fmla="*/ 560 h 3456"/>
              <a:gd name="T88" fmla="*/ 1661 w 3456"/>
              <a:gd name="T89" fmla="*/ 437 h 3456"/>
              <a:gd name="T90" fmla="*/ 1719 w 3456"/>
              <a:gd name="T91" fmla="*/ 325 h 3456"/>
              <a:gd name="T92" fmla="*/ 1794 w 3456"/>
              <a:gd name="T93" fmla="*/ 225 h 3456"/>
              <a:gd name="T94" fmla="*/ 1886 w 3456"/>
              <a:gd name="T95" fmla="*/ 141 h 3456"/>
              <a:gd name="T96" fmla="*/ 1992 w 3456"/>
              <a:gd name="T97" fmla="*/ 74 h 3456"/>
              <a:gd name="T98" fmla="*/ 2110 w 3456"/>
              <a:gd name="T99" fmla="*/ 27 h 3456"/>
              <a:gd name="T100" fmla="*/ 2238 w 3456"/>
              <a:gd name="T101" fmla="*/ 3 h 3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456" h="3456">
                <a:moveTo>
                  <a:pt x="2304" y="0"/>
                </a:moveTo>
                <a:lnTo>
                  <a:pt x="2765" y="0"/>
                </a:lnTo>
                <a:lnTo>
                  <a:pt x="2831" y="3"/>
                </a:lnTo>
                <a:lnTo>
                  <a:pt x="2896" y="13"/>
                </a:lnTo>
                <a:lnTo>
                  <a:pt x="2959" y="27"/>
                </a:lnTo>
                <a:lnTo>
                  <a:pt x="3019" y="48"/>
                </a:lnTo>
                <a:lnTo>
                  <a:pt x="3077" y="74"/>
                </a:lnTo>
                <a:lnTo>
                  <a:pt x="3131" y="106"/>
                </a:lnTo>
                <a:lnTo>
                  <a:pt x="3183" y="141"/>
                </a:lnTo>
                <a:lnTo>
                  <a:pt x="3231" y="181"/>
                </a:lnTo>
                <a:lnTo>
                  <a:pt x="3275" y="225"/>
                </a:lnTo>
                <a:lnTo>
                  <a:pt x="3315" y="273"/>
                </a:lnTo>
                <a:lnTo>
                  <a:pt x="3350" y="325"/>
                </a:lnTo>
                <a:lnTo>
                  <a:pt x="3382" y="379"/>
                </a:lnTo>
                <a:lnTo>
                  <a:pt x="3408" y="437"/>
                </a:lnTo>
                <a:lnTo>
                  <a:pt x="3429" y="497"/>
                </a:lnTo>
                <a:lnTo>
                  <a:pt x="3443" y="560"/>
                </a:lnTo>
                <a:lnTo>
                  <a:pt x="3453" y="625"/>
                </a:lnTo>
                <a:lnTo>
                  <a:pt x="3456" y="691"/>
                </a:lnTo>
                <a:lnTo>
                  <a:pt x="3456" y="1382"/>
                </a:lnTo>
                <a:lnTo>
                  <a:pt x="2995" y="1382"/>
                </a:lnTo>
                <a:lnTo>
                  <a:pt x="2995" y="691"/>
                </a:lnTo>
                <a:lnTo>
                  <a:pt x="2992" y="653"/>
                </a:lnTo>
                <a:lnTo>
                  <a:pt x="2984" y="619"/>
                </a:lnTo>
                <a:lnTo>
                  <a:pt x="2970" y="585"/>
                </a:lnTo>
                <a:lnTo>
                  <a:pt x="2951" y="555"/>
                </a:lnTo>
                <a:lnTo>
                  <a:pt x="2928" y="528"/>
                </a:lnTo>
                <a:lnTo>
                  <a:pt x="2901" y="505"/>
                </a:lnTo>
                <a:lnTo>
                  <a:pt x="2871" y="486"/>
                </a:lnTo>
                <a:lnTo>
                  <a:pt x="2837" y="472"/>
                </a:lnTo>
                <a:lnTo>
                  <a:pt x="2803" y="464"/>
                </a:lnTo>
                <a:lnTo>
                  <a:pt x="2765" y="461"/>
                </a:lnTo>
                <a:lnTo>
                  <a:pt x="2304" y="461"/>
                </a:lnTo>
                <a:lnTo>
                  <a:pt x="2266" y="464"/>
                </a:lnTo>
                <a:lnTo>
                  <a:pt x="2232" y="472"/>
                </a:lnTo>
                <a:lnTo>
                  <a:pt x="2198" y="486"/>
                </a:lnTo>
                <a:lnTo>
                  <a:pt x="2168" y="505"/>
                </a:lnTo>
                <a:lnTo>
                  <a:pt x="2142" y="528"/>
                </a:lnTo>
                <a:lnTo>
                  <a:pt x="2119" y="555"/>
                </a:lnTo>
                <a:lnTo>
                  <a:pt x="2100" y="585"/>
                </a:lnTo>
                <a:lnTo>
                  <a:pt x="2085" y="619"/>
                </a:lnTo>
                <a:lnTo>
                  <a:pt x="2077" y="653"/>
                </a:lnTo>
                <a:lnTo>
                  <a:pt x="2074" y="691"/>
                </a:lnTo>
                <a:lnTo>
                  <a:pt x="2074" y="1382"/>
                </a:lnTo>
                <a:lnTo>
                  <a:pt x="2131" y="1382"/>
                </a:lnTo>
                <a:lnTo>
                  <a:pt x="2163" y="1386"/>
                </a:lnTo>
                <a:lnTo>
                  <a:pt x="2192" y="1393"/>
                </a:lnTo>
                <a:lnTo>
                  <a:pt x="2218" y="1406"/>
                </a:lnTo>
                <a:lnTo>
                  <a:pt x="2242" y="1423"/>
                </a:lnTo>
                <a:lnTo>
                  <a:pt x="2263" y="1444"/>
                </a:lnTo>
                <a:lnTo>
                  <a:pt x="2280" y="1468"/>
                </a:lnTo>
                <a:lnTo>
                  <a:pt x="2294" y="1496"/>
                </a:lnTo>
                <a:lnTo>
                  <a:pt x="2301" y="1525"/>
                </a:lnTo>
                <a:lnTo>
                  <a:pt x="2304" y="1555"/>
                </a:lnTo>
                <a:lnTo>
                  <a:pt x="2304" y="3283"/>
                </a:lnTo>
                <a:lnTo>
                  <a:pt x="2301" y="3315"/>
                </a:lnTo>
                <a:lnTo>
                  <a:pt x="2294" y="3344"/>
                </a:lnTo>
                <a:lnTo>
                  <a:pt x="2280" y="3370"/>
                </a:lnTo>
                <a:lnTo>
                  <a:pt x="2263" y="3394"/>
                </a:lnTo>
                <a:lnTo>
                  <a:pt x="2242" y="3415"/>
                </a:lnTo>
                <a:lnTo>
                  <a:pt x="2218" y="3432"/>
                </a:lnTo>
                <a:lnTo>
                  <a:pt x="2192" y="3446"/>
                </a:lnTo>
                <a:lnTo>
                  <a:pt x="2163" y="3453"/>
                </a:lnTo>
                <a:lnTo>
                  <a:pt x="2131" y="3456"/>
                </a:lnTo>
                <a:lnTo>
                  <a:pt x="173" y="3456"/>
                </a:lnTo>
                <a:lnTo>
                  <a:pt x="141" y="3453"/>
                </a:lnTo>
                <a:lnTo>
                  <a:pt x="112" y="3446"/>
                </a:lnTo>
                <a:lnTo>
                  <a:pt x="86" y="3432"/>
                </a:lnTo>
                <a:lnTo>
                  <a:pt x="62" y="3415"/>
                </a:lnTo>
                <a:lnTo>
                  <a:pt x="41" y="3394"/>
                </a:lnTo>
                <a:lnTo>
                  <a:pt x="24" y="3370"/>
                </a:lnTo>
                <a:lnTo>
                  <a:pt x="10" y="3344"/>
                </a:lnTo>
                <a:lnTo>
                  <a:pt x="3" y="3315"/>
                </a:lnTo>
                <a:lnTo>
                  <a:pt x="0" y="3283"/>
                </a:lnTo>
                <a:lnTo>
                  <a:pt x="0" y="1555"/>
                </a:lnTo>
                <a:lnTo>
                  <a:pt x="3" y="1525"/>
                </a:lnTo>
                <a:lnTo>
                  <a:pt x="10" y="1496"/>
                </a:lnTo>
                <a:lnTo>
                  <a:pt x="24" y="1468"/>
                </a:lnTo>
                <a:lnTo>
                  <a:pt x="41" y="1444"/>
                </a:lnTo>
                <a:lnTo>
                  <a:pt x="62" y="1423"/>
                </a:lnTo>
                <a:lnTo>
                  <a:pt x="86" y="1406"/>
                </a:lnTo>
                <a:lnTo>
                  <a:pt x="112" y="1393"/>
                </a:lnTo>
                <a:lnTo>
                  <a:pt x="141" y="1386"/>
                </a:lnTo>
                <a:lnTo>
                  <a:pt x="173" y="1382"/>
                </a:lnTo>
                <a:lnTo>
                  <a:pt x="1613" y="1382"/>
                </a:lnTo>
                <a:lnTo>
                  <a:pt x="1613" y="691"/>
                </a:lnTo>
                <a:lnTo>
                  <a:pt x="1616" y="625"/>
                </a:lnTo>
                <a:lnTo>
                  <a:pt x="1625" y="560"/>
                </a:lnTo>
                <a:lnTo>
                  <a:pt x="1640" y="497"/>
                </a:lnTo>
                <a:lnTo>
                  <a:pt x="1661" y="437"/>
                </a:lnTo>
                <a:lnTo>
                  <a:pt x="1687" y="379"/>
                </a:lnTo>
                <a:lnTo>
                  <a:pt x="1719" y="325"/>
                </a:lnTo>
                <a:lnTo>
                  <a:pt x="1754" y="273"/>
                </a:lnTo>
                <a:lnTo>
                  <a:pt x="1794" y="225"/>
                </a:lnTo>
                <a:lnTo>
                  <a:pt x="1838" y="181"/>
                </a:lnTo>
                <a:lnTo>
                  <a:pt x="1886" y="141"/>
                </a:lnTo>
                <a:lnTo>
                  <a:pt x="1937" y="106"/>
                </a:lnTo>
                <a:lnTo>
                  <a:pt x="1992" y="74"/>
                </a:lnTo>
                <a:lnTo>
                  <a:pt x="2050" y="48"/>
                </a:lnTo>
                <a:lnTo>
                  <a:pt x="2110" y="27"/>
                </a:lnTo>
                <a:lnTo>
                  <a:pt x="2173" y="13"/>
                </a:lnTo>
                <a:lnTo>
                  <a:pt x="2238" y="3"/>
                </a:lnTo>
                <a:lnTo>
                  <a:pt x="230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467"/>
          <p:cNvSpPr/>
          <p:nvPr/>
        </p:nvSpPr>
        <p:spPr bwMode="auto">
          <a:xfrm>
            <a:off x="621332" y="3190005"/>
            <a:ext cx="469931" cy="474536"/>
          </a:xfrm>
          <a:custGeom>
            <a:avLst/>
            <a:gdLst>
              <a:gd name="T0" fmla="*/ 918 w 3262"/>
              <a:gd name="T1" fmla="*/ 0 h 3292"/>
              <a:gd name="T2" fmla="*/ 1066 w 3262"/>
              <a:gd name="T3" fmla="*/ 12 h 3292"/>
              <a:gd name="T4" fmla="*/ 1207 w 3262"/>
              <a:gd name="T5" fmla="*/ 47 h 3292"/>
              <a:gd name="T6" fmla="*/ 1339 w 3262"/>
              <a:gd name="T7" fmla="*/ 103 h 3292"/>
              <a:gd name="T8" fmla="*/ 1459 w 3262"/>
              <a:gd name="T9" fmla="*/ 178 h 3292"/>
              <a:gd name="T10" fmla="*/ 1566 w 3262"/>
              <a:gd name="T11" fmla="*/ 270 h 3292"/>
              <a:gd name="T12" fmla="*/ 1658 w 3262"/>
              <a:gd name="T13" fmla="*/ 379 h 3292"/>
              <a:gd name="T14" fmla="*/ 1732 w 3262"/>
              <a:gd name="T15" fmla="*/ 499 h 3292"/>
              <a:gd name="T16" fmla="*/ 1788 w 3262"/>
              <a:gd name="T17" fmla="*/ 633 h 3292"/>
              <a:gd name="T18" fmla="*/ 1823 w 3262"/>
              <a:gd name="T19" fmla="*/ 775 h 3292"/>
              <a:gd name="T20" fmla="*/ 1835 w 3262"/>
              <a:gd name="T21" fmla="*/ 925 h 3292"/>
              <a:gd name="T22" fmla="*/ 1822 w 3262"/>
              <a:gd name="T23" fmla="*/ 1079 h 3292"/>
              <a:gd name="T24" fmla="*/ 1786 w 3262"/>
              <a:gd name="T25" fmla="*/ 1224 h 3292"/>
              <a:gd name="T26" fmla="*/ 1728 w 3262"/>
              <a:gd name="T27" fmla="*/ 1360 h 3292"/>
              <a:gd name="T28" fmla="*/ 3194 w 3262"/>
              <a:gd name="T29" fmla="*/ 2629 h 3292"/>
              <a:gd name="T30" fmla="*/ 3236 w 3262"/>
              <a:gd name="T31" fmla="*/ 2679 h 3292"/>
              <a:gd name="T32" fmla="*/ 3258 w 3262"/>
              <a:gd name="T33" fmla="*/ 2736 h 3292"/>
              <a:gd name="T34" fmla="*/ 3261 w 3262"/>
              <a:gd name="T35" fmla="*/ 2796 h 3292"/>
              <a:gd name="T36" fmla="*/ 3243 w 3262"/>
              <a:gd name="T37" fmla="*/ 2856 h 3292"/>
              <a:gd name="T38" fmla="*/ 3206 w 3262"/>
              <a:gd name="T39" fmla="*/ 2909 h 3292"/>
              <a:gd name="T40" fmla="*/ 2857 w 3262"/>
              <a:gd name="T41" fmla="*/ 3256 h 3292"/>
              <a:gd name="T42" fmla="*/ 2801 w 3262"/>
              <a:gd name="T43" fmla="*/ 3284 h 3292"/>
              <a:gd name="T44" fmla="*/ 2741 w 3262"/>
              <a:gd name="T45" fmla="*/ 3292 h 3292"/>
              <a:gd name="T46" fmla="*/ 2683 w 3262"/>
              <a:gd name="T47" fmla="*/ 3280 h 3292"/>
              <a:gd name="T48" fmla="*/ 2628 w 3262"/>
              <a:gd name="T49" fmla="*/ 3248 h 3292"/>
              <a:gd name="T50" fmla="*/ 1347 w 3262"/>
              <a:gd name="T51" fmla="*/ 1743 h 3292"/>
              <a:gd name="T52" fmla="*/ 1213 w 3262"/>
              <a:gd name="T53" fmla="*/ 1802 h 3292"/>
              <a:gd name="T54" fmla="*/ 1069 w 3262"/>
              <a:gd name="T55" fmla="*/ 1839 h 3292"/>
              <a:gd name="T56" fmla="*/ 918 w 3262"/>
              <a:gd name="T57" fmla="*/ 1851 h 3292"/>
              <a:gd name="T58" fmla="*/ 768 w 3262"/>
              <a:gd name="T59" fmla="*/ 1839 h 3292"/>
              <a:gd name="T60" fmla="*/ 627 w 3262"/>
              <a:gd name="T61" fmla="*/ 1804 h 3292"/>
              <a:gd name="T62" fmla="*/ 496 w 3262"/>
              <a:gd name="T63" fmla="*/ 1748 h 3292"/>
              <a:gd name="T64" fmla="*/ 375 w 3262"/>
              <a:gd name="T65" fmla="*/ 1673 h 3292"/>
              <a:gd name="T66" fmla="*/ 269 w 3262"/>
              <a:gd name="T67" fmla="*/ 1580 h 3292"/>
              <a:gd name="T68" fmla="*/ 177 w 3262"/>
              <a:gd name="T69" fmla="*/ 1472 h 3292"/>
              <a:gd name="T70" fmla="*/ 102 w 3262"/>
              <a:gd name="T71" fmla="*/ 1350 h 3292"/>
              <a:gd name="T72" fmla="*/ 47 w 3262"/>
              <a:gd name="T73" fmla="*/ 1218 h 3292"/>
              <a:gd name="T74" fmla="*/ 12 w 3262"/>
              <a:gd name="T75" fmla="*/ 1076 h 3292"/>
              <a:gd name="T76" fmla="*/ 0 w 3262"/>
              <a:gd name="T77" fmla="*/ 925 h 3292"/>
              <a:gd name="T78" fmla="*/ 10 w 3262"/>
              <a:gd name="T79" fmla="*/ 788 h 3292"/>
              <a:gd name="T80" fmla="*/ 40 w 3262"/>
              <a:gd name="T81" fmla="*/ 656 h 3292"/>
              <a:gd name="T82" fmla="*/ 594 w 3262"/>
              <a:gd name="T83" fmla="*/ 1213 h 3292"/>
              <a:gd name="T84" fmla="*/ 652 w 3262"/>
              <a:gd name="T85" fmla="*/ 1242 h 3292"/>
              <a:gd name="T86" fmla="*/ 713 w 3262"/>
              <a:gd name="T87" fmla="*/ 1251 h 3292"/>
              <a:gd name="T88" fmla="*/ 776 w 3262"/>
              <a:gd name="T89" fmla="*/ 1242 h 3292"/>
              <a:gd name="T90" fmla="*/ 833 w 3262"/>
              <a:gd name="T91" fmla="*/ 1213 h 3292"/>
              <a:gd name="T92" fmla="*/ 1181 w 3262"/>
              <a:gd name="T93" fmla="*/ 865 h 3292"/>
              <a:gd name="T94" fmla="*/ 1219 w 3262"/>
              <a:gd name="T95" fmla="*/ 811 h 3292"/>
              <a:gd name="T96" fmla="*/ 1238 w 3262"/>
              <a:gd name="T97" fmla="*/ 751 h 3292"/>
              <a:gd name="T98" fmla="*/ 1238 w 3262"/>
              <a:gd name="T99" fmla="*/ 688 h 3292"/>
              <a:gd name="T100" fmla="*/ 1219 w 3262"/>
              <a:gd name="T101" fmla="*/ 628 h 3292"/>
              <a:gd name="T102" fmla="*/ 1181 w 3262"/>
              <a:gd name="T103" fmla="*/ 574 h 3292"/>
              <a:gd name="T104" fmla="*/ 715 w 3262"/>
              <a:gd name="T105" fmla="*/ 22 h 3292"/>
              <a:gd name="T106" fmla="*/ 848 w 3262"/>
              <a:gd name="T107" fmla="*/ 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2" h="3292">
                <a:moveTo>
                  <a:pt x="918" y="0"/>
                </a:moveTo>
                <a:lnTo>
                  <a:pt x="918" y="0"/>
                </a:lnTo>
                <a:lnTo>
                  <a:pt x="992" y="3"/>
                </a:lnTo>
                <a:lnTo>
                  <a:pt x="1066" y="12"/>
                </a:lnTo>
                <a:lnTo>
                  <a:pt x="1138" y="26"/>
                </a:lnTo>
                <a:lnTo>
                  <a:pt x="1207" y="47"/>
                </a:lnTo>
                <a:lnTo>
                  <a:pt x="1275" y="72"/>
                </a:lnTo>
                <a:lnTo>
                  <a:pt x="1339" y="103"/>
                </a:lnTo>
                <a:lnTo>
                  <a:pt x="1401" y="138"/>
                </a:lnTo>
                <a:lnTo>
                  <a:pt x="1459" y="178"/>
                </a:lnTo>
                <a:lnTo>
                  <a:pt x="1514" y="223"/>
                </a:lnTo>
                <a:lnTo>
                  <a:pt x="1566" y="270"/>
                </a:lnTo>
                <a:lnTo>
                  <a:pt x="1615" y="323"/>
                </a:lnTo>
                <a:lnTo>
                  <a:pt x="1658" y="379"/>
                </a:lnTo>
                <a:lnTo>
                  <a:pt x="1697" y="438"/>
                </a:lnTo>
                <a:lnTo>
                  <a:pt x="1732" y="499"/>
                </a:lnTo>
                <a:lnTo>
                  <a:pt x="1763" y="565"/>
                </a:lnTo>
                <a:lnTo>
                  <a:pt x="1788" y="633"/>
                </a:lnTo>
                <a:lnTo>
                  <a:pt x="1808" y="703"/>
                </a:lnTo>
                <a:lnTo>
                  <a:pt x="1823" y="775"/>
                </a:lnTo>
                <a:lnTo>
                  <a:pt x="1831" y="850"/>
                </a:lnTo>
                <a:lnTo>
                  <a:pt x="1835" y="925"/>
                </a:lnTo>
                <a:lnTo>
                  <a:pt x="1831" y="1003"/>
                </a:lnTo>
                <a:lnTo>
                  <a:pt x="1822" y="1079"/>
                </a:lnTo>
                <a:lnTo>
                  <a:pt x="1807" y="1153"/>
                </a:lnTo>
                <a:lnTo>
                  <a:pt x="1786" y="1224"/>
                </a:lnTo>
                <a:lnTo>
                  <a:pt x="1760" y="1294"/>
                </a:lnTo>
                <a:lnTo>
                  <a:pt x="1728" y="1360"/>
                </a:lnTo>
                <a:lnTo>
                  <a:pt x="3195" y="2629"/>
                </a:lnTo>
                <a:lnTo>
                  <a:pt x="3194" y="2629"/>
                </a:lnTo>
                <a:lnTo>
                  <a:pt x="3218" y="2653"/>
                </a:lnTo>
                <a:lnTo>
                  <a:pt x="3236" y="2679"/>
                </a:lnTo>
                <a:lnTo>
                  <a:pt x="3250" y="2706"/>
                </a:lnTo>
                <a:lnTo>
                  <a:pt x="3258" y="2736"/>
                </a:lnTo>
                <a:lnTo>
                  <a:pt x="3262" y="2766"/>
                </a:lnTo>
                <a:lnTo>
                  <a:pt x="3261" y="2796"/>
                </a:lnTo>
                <a:lnTo>
                  <a:pt x="3254" y="2826"/>
                </a:lnTo>
                <a:lnTo>
                  <a:pt x="3243" y="2856"/>
                </a:lnTo>
                <a:lnTo>
                  <a:pt x="3227" y="2883"/>
                </a:lnTo>
                <a:lnTo>
                  <a:pt x="3206" y="2909"/>
                </a:lnTo>
                <a:lnTo>
                  <a:pt x="2882" y="3234"/>
                </a:lnTo>
                <a:lnTo>
                  <a:pt x="2857" y="3256"/>
                </a:lnTo>
                <a:lnTo>
                  <a:pt x="2830" y="3272"/>
                </a:lnTo>
                <a:lnTo>
                  <a:pt x="2801" y="3284"/>
                </a:lnTo>
                <a:lnTo>
                  <a:pt x="2772" y="3290"/>
                </a:lnTo>
                <a:lnTo>
                  <a:pt x="2741" y="3292"/>
                </a:lnTo>
                <a:lnTo>
                  <a:pt x="2711" y="3288"/>
                </a:lnTo>
                <a:lnTo>
                  <a:pt x="2683" y="3280"/>
                </a:lnTo>
                <a:lnTo>
                  <a:pt x="2654" y="3266"/>
                </a:lnTo>
                <a:lnTo>
                  <a:pt x="2628" y="3248"/>
                </a:lnTo>
                <a:lnTo>
                  <a:pt x="2605" y="3224"/>
                </a:lnTo>
                <a:lnTo>
                  <a:pt x="1347" y="1743"/>
                </a:lnTo>
                <a:lnTo>
                  <a:pt x="1282" y="1775"/>
                </a:lnTo>
                <a:lnTo>
                  <a:pt x="1213" y="1802"/>
                </a:lnTo>
                <a:lnTo>
                  <a:pt x="1143" y="1823"/>
                </a:lnTo>
                <a:lnTo>
                  <a:pt x="1069" y="1839"/>
                </a:lnTo>
                <a:lnTo>
                  <a:pt x="994" y="1848"/>
                </a:lnTo>
                <a:lnTo>
                  <a:pt x="918" y="1851"/>
                </a:lnTo>
                <a:lnTo>
                  <a:pt x="842" y="1848"/>
                </a:lnTo>
                <a:lnTo>
                  <a:pt x="768" y="1839"/>
                </a:lnTo>
                <a:lnTo>
                  <a:pt x="697" y="1824"/>
                </a:lnTo>
                <a:lnTo>
                  <a:pt x="627" y="1804"/>
                </a:lnTo>
                <a:lnTo>
                  <a:pt x="561" y="1779"/>
                </a:lnTo>
                <a:lnTo>
                  <a:pt x="496" y="1748"/>
                </a:lnTo>
                <a:lnTo>
                  <a:pt x="434" y="1713"/>
                </a:lnTo>
                <a:lnTo>
                  <a:pt x="375" y="1673"/>
                </a:lnTo>
                <a:lnTo>
                  <a:pt x="320" y="1628"/>
                </a:lnTo>
                <a:lnTo>
                  <a:pt x="269" y="1580"/>
                </a:lnTo>
                <a:lnTo>
                  <a:pt x="221" y="1528"/>
                </a:lnTo>
                <a:lnTo>
                  <a:pt x="177" y="1472"/>
                </a:lnTo>
                <a:lnTo>
                  <a:pt x="137" y="1413"/>
                </a:lnTo>
                <a:lnTo>
                  <a:pt x="102" y="1350"/>
                </a:lnTo>
                <a:lnTo>
                  <a:pt x="73" y="1285"/>
                </a:lnTo>
                <a:lnTo>
                  <a:pt x="47" y="1218"/>
                </a:lnTo>
                <a:lnTo>
                  <a:pt x="27" y="1148"/>
                </a:lnTo>
                <a:lnTo>
                  <a:pt x="12" y="1076"/>
                </a:lnTo>
                <a:lnTo>
                  <a:pt x="3" y="1001"/>
                </a:lnTo>
                <a:lnTo>
                  <a:pt x="0" y="925"/>
                </a:lnTo>
                <a:lnTo>
                  <a:pt x="3" y="856"/>
                </a:lnTo>
                <a:lnTo>
                  <a:pt x="10" y="788"/>
                </a:lnTo>
                <a:lnTo>
                  <a:pt x="22" y="722"/>
                </a:lnTo>
                <a:lnTo>
                  <a:pt x="40" y="656"/>
                </a:lnTo>
                <a:lnTo>
                  <a:pt x="570" y="1191"/>
                </a:lnTo>
                <a:lnTo>
                  <a:pt x="594" y="1213"/>
                </a:lnTo>
                <a:lnTo>
                  <a:pt x="622" y="1230"/>
                </a:lnTo>
                <a:lnTo>
                  <a:pt x="652" y="1242"/>
                </a:lnTo>
                <a:lnTo>
                  <a:pt x="682" y="1249"/>
                </a:lnTo>
                <a:lnTo>
                  <a:pt x="713" y="1251"/>
                </a:lnTo>
                <a:lnTo>
                  <a:pt x="745" y="1249"/>
                </a:lnTo>
                <a:lnTo>
                  <a:pt x="776" y="1242"/>
                </a:lnTo>
                <a:lnTo>
                  <a:pt x="805" y="1230"/>
                </a:lnTo>
                <a:lnTo>
                  <a:pt x="833" y="1213"/>
                </a:lnTo>
                <a:lnTo>
                  <a:pt x="857" y="1191"/>
                </a:lnTo>
                <a:lnTo>
                  <a:pt x="1181" y="865"/>
                </a:lnTo>
                <a:lnTo>
                  <a:pt x="1202" y="839"/>
                </a:lnTo>
                <a:lnTo>
                  <a:pt x="1219" y="811"/>
                </a:lnTo>
                <a:lnTo>
                  <a:pt x="1231" y="782"/>
                </a:lnTo>
                <a:lnTo>
                  <a:pt x="1238" y="751"/>
                </a:lnTo>
                <a:lnTo>
                  <a:pt x="1240" y="719"/>
                </a:lnTo>
                <a:lnTo>
                  <a:pt x="1238" y="688"/>
                </a:lnTo>
                <a:lnTo>
                  <a:pt x="1231" y="657"/>
                </a:lnTo>
                <a:lnTo>
                  <a:pt x="1219" y="628"/>
                </a:lnTo>
                <a:lnTo>
                  <a:pt x="1202" y="600"/>
                </a:lnTo>
                <a:lnTo>
                  <a:pt x="1181" y="574"/>
                </a:lnTo>
                <a:lnTo>
                  <a:pt x="651" y="39"/>
                </a:lnTo>
                <a:lnTo>
                  <a:pt x="715" y="22"/>
                </a:lnTo>
                <a:lnTo>
                  <a:pt x="781" y="10"/>
                </a:lnTo>
                <a:lnTo>
                  <a:pt x="848" y="2"/>
                </a:lnTo>
                <a:lnTo>
                  <a:pt x="91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" name="Freeform 472"/>
          <p:cNvSpPr>
            <a:spLocks noEditPoints="1"/>
          </p:cNvSpPr>
          <p:nvPr/>
        </p:nvSpPr>
        <p:spPr bwMode="auto">
          <a:xfrm>
            <a:off x="1387501" y="3222257"/>
            <a:ext cx="469931" cy="410036"/>
          </a:xfrm>
          <a:custGeom>
            <a:avLst/>
            <a:gdLst>
              <a:gd name="T0" fmla="*/ 1222 w 3261"/>
              <a:gd name="T1" fmla="*/ 2648 h 2852"/>
              <a:gd name="T2" fmla="*/ 765 w 3261"/>
              <a:gd name="T3" fmla="*/ 2037 h 2852"/>
              <a:gd name="T4" fmla="*/ 1333 w 3261"/>
              <a:gd name="T5" fmla="*/ 2049 h 2852"/>
              <a:gd name="T6" fmla="*/ 1400 w 3261"/>
              <a:gd name="T7" fmla="*/ 2105 h 2852"/>
              <a:gd name="T8" fmla="*/ 1426 w 3261"/>
              <a:gd name="T9" fmla="*/ 2190 h 2852"/>
              <a:gd name="T10" fmla="*/ 3261 w 3261"/>
              <a:gd name="T11" fmla="*/ 2648 h 2852"/>
              <a:gd name="T12" fmla="*/ 1423 w 3261"/>
              <a:gd name="T13" fmla="*/ 2729 h 2852"/>
              <a:gd name="T14" fmla="*/ 1382 w 3261"/>
              <a:gd name="T15" fmla="*/ 2807 h 2852"/>
              <a:gd name="T16" fmla="*/ 1305 w 3261"/>
              <a:gd name="T17" fmla="*/ 2849 h 2852"/>
              <a:gd name="T18" fmla="*/ 734 w 3261"/>
              <a:gd name="T19" fmla="*/ 2849 h 2852"/>
              <a:gd name="T20" fmla="*/ 656 w 3261"/>
              <a:gd name="T21" fmla="*/ 2807 h 2852"/>
              <a:gd name="T22" fmla="*/ 614 w 3261"/>
              <a:gd name="T23" fmla="*/ 2729 h 2852"/>
              <a:gd name="T24" fmla="*/ 0 w 3261"/>
              <a:gd name="T25" fmla="*/ 2648 h 2852"/>
              <a:gd name="T26" fmla="*/ 611 w 3261"/>
              <a:gd name="T27" fmla="*/ 2190 h 2852"/>
              <a:gd name="T28" fmla="*/ 637 w 3261"/>
              <a:gd name="T29" fmla="*/ 2105 h 2852"/>
              <a:gd name="T30" fmla="*/ 705 w 3261"/>
              <a:gd name="T31" fmla="*/ 2049 h 2852"/>
              <a:gd name="T32" fmla="*/ 2038 w 3261"/>
              <a:gd name="T33" fmla="*/ 1222 h 2852"/>
              <a:gd name="T34" fmla="*/ 2446 w 3261"/>
              <a:gd name="T35" fmla="*/ 1222 h 2852"/>
              <a:gd name="T36" fmla="*/ 2497 w 3261"/>
              <a:gd name="T37" fmla="*/ 1018 h 2852"/>
              <a:gd name="T38" fmla="*/ 2582 w 3261"/>
              <a:gd name="T39" fmla="*/ 1045 h 2852"/>
              <a:gd name="T40" fmla="*/ 2638 w 3261"/>
              <a:gd name="T41" fmla="*/ 1112 h 2852"/>
              <a:gd name="T42" fmla="*/ 2650 w 3261"/>
              <a:gd name="T43" fmla="*/ 1222 h 2852"/>
              <a:gd name="T44" fmla="*/ 2650 w 3261"/>
              <a:gd name="T45" fmla="*/ 1630 h 2852"/>
              <a:gd name="T46" fmla="*/ 2638 w 3261"/>
              <a:gd name="T47" fmla="*/ 1740 h 2852"/>
              <a:gd name="T48" fmla="*/ 2582 w 3261"/>
              <a:gd name="T49" fmla="*/ 1808 h 2852"/>
              <a:gd name="T50" fmla="*/ 2497 w 3261"/>
              <a:gd name="T51" fmla="*/ 1834 h 2852"/>
              <a:gd name="T52" fmla="*/ 1928 w 3261"/>
              <a:gd name="T53" fmla="*/ 1822 h 2852"/>
              <a:gd name="T54" fmla="*/ 1861 w 3261"/>
              <a:gd name="T55" fmla="*/ 1765 h 2852"/>
              <a:gd name="T56" fmla="*/ 1835 w 3261"/>
              <a:gd name="T57" fmla="*/ 1680 h 2852"/>
              <a:gd name="T58" fmla="*/ 0 w 3261"/>
              <a:gd name="T59" fmla="*/ 1222 h 2852"/>
              <a:gd name="T60" fmla="*/ 1838 w 3261"/>
              <a:gd name="T61" fmla="*/ 1141 h 2852"/>
              <a:gd name="T62" fmla="*/ 1879 w 3261"/>
              <a:gd name="T63" fmla="*/ 1063 h 2852"/>
              <a:gd name="T64" fmla="*/ 1956 w 3261"/>
              <a:gd name="T65" fmla="*/ 1022 h 2852"/>
              <a:gd name="T66" fmla="*/ 815 w 3261"/>
              <a:gd name="T67" fmla="*/ 611 h 2852"/>
              <a:gd name="T68" fmla="*/ 815 w 3261"/>
              <a:gd name="T69" fmla="*/ 204 h 2852"/>
              <a:gd name="T70" fmla="*/ 1305 w 3261"/>
              <a:gd name="T71" fmla="*/ 3 h 2852"/>
              <a:gd name="T72" fmla="*/ 1382 w 3261"/>
              <a:gd name="T73" fmla="*/ 45 h 2852"/>
              <a:gd name="T74" fmla="*/ 1423 w 3261"/>
              <a:gd name="T75" fmla="*/ 122 h 2852"/>
              <a:gd name="T76" fmla="*/ 3261 w 3261"/>
              <a:gd name="T77" fmla="*/ 204 h 2852"/>
              <a:gd name="T78" fmla="*/ 1426 w 3261"/>
              <a:gd name="T79" fmla="*/ 662 h 2852"/>
              <a:gd name="T80" fmla="*/ 1400 w 3261"/>
              <a:gd name="T81" fmla="*/ 747 h 2852"/>
              <a:gd name="T82" fmla="*/ 1333 w 3261"/>
              <a:gd name="T83" fmla="*/ 803 h 2852"/>
              <a:gd name="T84" fmla="*/ 765 w 3261"/>
              <a:gd name="T85" fmla="*/ 815 h 2852"/>
              <a:gd name="T86" fmla="*/ 679 w 3261"/>
              <a:gd name="T87" fmla="*/ 788 h 2852"/>
              <a:gd name="T88" fmla="*/ 623 w 3261"/>
              <a:gd name="T89" fmla="*/ 721 h 2852"/>
              <a:gd name="T90" fmla="*/ 611 w 3261"/>
              <a:gd name="T91" fmla="*/ 611 h 2852"/>
              <a:gd name="T92" fmla="*/ 611 w 3261"/>
              <a:gd name="T93" fmla="*/ 204 h 2852"/>
              <a:gd name="T94" fmla="*/ 623 w 3261"/>
              <a:gd name="T95" fmla="*/ 93 h 2852"/>
              <a:gd name="T96" fmla="*/ 679 w 3261"/>
              <a:gd name="T97" fmla="*/ 26 h 2852"/>
              <a:gd name="T98" fmla="*/ 765 w 3261"/>
              <a:gd name="T9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61" h="2852">
                <a:moveTo>
                  <a:pt x="815" y="2241"/>
                </a:moveTo>
                <a:lnTo>
                  <a:pt x="815" y="2648"/>
                </a:lnTo>
                <a:lnTo>
                  <a:pt x="1222" y="2648"/>
                </a:lnTo>
                <a:lnTo>
                  <a:pt x="1222" y="2241"/>
                </a:lnTo>
                <a:lnTo>
                  <a:pt x="815" y="2241"/>
                </a:lnTo>
                <a:close/>
                <a:moveTo>
                  <a:pt x="765" y="2037"/>
                </a:moveTo>
                <a:lnTo>
                  <a:pt x="1274" y="2037"/>
                </a:lnTo>
                <a:lnTo>
                  <a:pt x="1305" y="2040"/>
                </a:lnTo>
                <a:lnTo>
                  <a:pt x="1333" y="2049"/>
                </a:lnTo>
                <a:lnTo>
                  <a:pt x="1359" y="2063"/>
                </a:lnTo>
                <a:lnTo>
                  <a:pt x="1382" y="2082"/>
                </a:lnTo>
                <a:lnTo>
                  <a:pt x="1400" y="2105"/>
                </a:lnTo>
                <a:lnTo>
                  <a:pt x="1414" y="2131"/>
                </a:lnTo>
                <a:lnTo>
                  <a:pt x="1423" y="2159"/>
                </a:lnTo>
                <a:lnTo>
                  <a:pt x="1426" y="2190"/>
                </a:lnTo>
                <a:lnTo>
                  <a:pt x="1426" y="2241"/>
                </a:lnTo>
                <a:lnTo>
                  <a:pt x="3261" y="2241"/>
                </a:lnTo>
                <a:lnTo>
                  <a:pt x="3261" y="2648"/>
                </a:lnTo>
                <a:lnTo>
                  <a:pt x="1426" y="2648"/>
                </a:lnTo>
                <a:lnTo>
                  <a:pt x="1426" y="2699"/>
                </a:lnTo>
                <a:lnTo>
                  <a:pt x="1423" y="2729"/>
                </a:lnTo>
                <a:lnTo>
                  <a:pt x="1414" y="2759"/>
                </a:lnTo>
                <a:lnTo>
                  <a:pt x="1400" y="2785"/>
                </a:lnTo>
                <a:lnTo>
                  <a:pt x="1382" y="2807"/>
                </a:lnTo>
                <a:lnTo>
                  <a:pt x="1359" y="2826"/>
                </a:lnTo>
                <a:lnTo>
                  <a:pt x="1333" y="2840"/>
                </a:lnTo>
                <a:lnTo>
                  <a:pt x="1305" y="2849"/>
                </a:lnTo>
                <a:lnTo>
                  <a:pt x="1274" y="2852"/>
                </a:lnTo>
                <a:lnTo>
                  <a:pt x="765" y="2852"/>
                </a:lnTo>
                <a:lnTo>
                  <a:pt x="734" y="2849"/>
                </a:lnTo>
                <a:lnTo>
                  <a:pt x="705" y="2840"/>
                </a:lnTo>
                <a:lnTo>
                  <a:pt x="679" y="2826"/>
                </a:lnTo>
                <a:lnTo>
                  <a:pt x="656" y="2807"/>
                </a:lnTo>
                <a:lnTo>
                  <a:pt x="637" y="2785"/>
                </a:lnTo>
                <a:lnTo>
                  <a:pt x="623" y="2759"/>
                </a:lnTo>
                <a:lnTo>
                  <a:pt x="614" y="2729"/>
                </a:lnTo>
                <a:lnTo>
                  <a:pt x="611" y="2699"/>
                </a:lnTo>
                <a:lnTo>
                  <a:pt x="611" y="2648"/>
                </a:lnTo>
                <a:lnTo>
                  <a:pt x="0" y="2648"/>
                </a:lnTo>
                <a:lnTo>
                  <a:pt x="0" y="2241"/>
                </a:lnTo>
                <a:lnTo>
                  <a:pt x="611" y="2241"/>
                </a:lnTo>
                <a:lnTo>
                  <a:pt x="611" y="2190"/>
                </a:lnTo>
                <a:lnTo>
                  <a:pt x="614" y="2159"/>
                </a:lnTo>
                <a:lnTo>
                  <a:pt x="623" y="2131"/>
                </a:lnTo>
                <a:lnTo>
                  <a:pt x="637" y="2105"/>
                </a:lnTo>
                <a:lnTo>
                  <a:pt x="656" y="2082"/>
                </a:lnTo>
                <a:lnTo>
                  <a:pt x="679" y="2063"/>
                </a:lnTo>
                <a:lnTo>
                  <a:pt x="705" y="2049"/>
                </a:lnTo>
                <a:lnTo>
                  <a:pt x="734" y="2040"/>
                </a:lnTo>
                <a:lnTo>
                  <a:pt x="765" y="2037"/>
                </a:lnTo>
                <a:close/>
                <a:moveTo>
                  <a:pt x="2038" y="1222"/>
                </a:moveTo>
                <a:lnTo>
                  <a:pt x="2038" y="1630"/>
                </a:lnTo>
                <a:lnTo>
                  <a:pt x="2446" y="1630"/>
                </a:lnTo>
                <a:lnTo>
                  <a:pt x="2446" y="1222"/>
                </a:lnTo>
                <a:lnTo>
                  <a:pt x="2038" y="1222"/>
                </a:lnTo>
                <a:close/>
                <a:moveTo>
                  <a:pt x="1987" y="1018"/>
                </a:moveTo>
                <a:lnTo>
                  <a:pt x="2497" y="1018"/>
                </a:lnTo>
                <a:lnTo>
                  <a:pt x="2527" y="1022"/>
                </a:lnTo>
                <a:lnTo>
                  <a:pt x="2556" y="1030"/>
                </a:lnTo>
                <a:lnTo>
                  <a:pt x="2582" y="1045"/>
                </a:lnTo>
                <a:lnTo>
                  <a:pt x="2604" y="1063"/>
                </a:lnTo>
                <a:lnTo>
                  <a:pt x="2624" y="1086"/>
                </a:lnTo>
                <a:lnTo>
                  <a:pt x="2638" y="1112"/>
                </a:lnTo>
                <a:lnTo>
                  <a:pt x="2647" y="1141"/>
                </a:lnTo>
                <a:lnTo>
                  <a:pt x="2650" y="1172"/>
                </a:lnTo>
                <a:lnTo>
                  <a:pt x="2650" y="1222"/>
                </a:lnTo>
                <a:lnTo>
                  <a:pt x="3261" y="1222"/>
                </a:lnTo>
                <a:lnTo>
                  <a:pt x="3261" y="1630"/>
                </a:lnTo>
                <a:lnTo>
                  <a:pt x="2650" y="1630"/>
                </a:lnTo>
                <a:lnTo>
                  <a:pt x="2650" y="1680"/>
                </a:lnTo>
                <a:lnTo>
                  <a:pt x="2647" y="1711"/>
                </a:lnTo>
                <a:lnTo>
                  <a:pt x="2638" y="1740"/>
                </a:lnTo>
                <a:lnTo>
                  <a:pt x="2624" y="1765"/>
                </a:lnTo>
                <a:lnTo>
                  <a:pt x="2604" y="1789"/>
                </a:lnTo>
                <a:lnTo>
                  <a:pt x="2582" y="1808"/>
                </a:lnTo>
                <a:lnTo>
                  <a:pt x="2556" y="1822"/>
                </a:lnTo>
                <a:lnTo>
                  <a:pt x="2527" y="1831"/>
                </a:lnTo>
                <a:lnTo>
                  <a:pt x="2497" y="1834"/>
                </a:lnTo>
                <a:lnTo>
                  <a:pt x="1987" y="1834"/>
                </a:lnTo>
                <a:lnTo>
                  <a:pt x="1956" y="1831"/>
                </a:lnTo>
                <a:lnTo>
                  <a:pt x="1928" y="1822"/>
                </a:lnTo>
                <a:lnTo>
                  <a:pt x="1902" y="1808"/>
                </a:lnTo>
                <a:lnTo>
                  <a:pt x="1879" y="1789"/>
                </a:lnTo>
                <a:lnTo>
                  <a:pt x="1861" y="1765"/>
                </a:lnTo>
                <a:lnTo>
                  <a:pt x="1847" y="1740"/>
                </a:lnTo>
                <a:lnTo>
                  <a:pt x="1838" y="1711"/>
                </a:lnTo>
                <a:lnTo>
                  <a:pt x="1835" y="1680"/>
                </a:lnTo>
                <a:lnTo>
                  <a:pt x="1835" y="1630"/>
                </a:lnTo>
                <a:lnTo>
                  <a:pt x="0" y="1630"/>
                </a:lnTo>
                <a:lnTo>
                  <a:pt x="0" y="1222"/>
                </a:lnTo>
                <a:lnTo>
                  <a:pt x="1835" y="1222"/>
                </a:lnTo>
                <a:lnTo>
                  <a:pt x="1835" y="1172"/>
                </a:lnTo>
                <a:lnTo>
                  <a:pt x="1838" y="1141"/>
                </a:lnTo>
                <a:lnTo>
                  <a:pt x="1847" y="1112"/>
                </a:lnTo>
                <a:lnTo>
                  <a:pt x="1861" y="1086"/>
                </a:lnTo>
                <a:lnTo>
                  <a:pt x="1879" y="1063"/>
                </a:lnTo>
                <a:lnTo>
                  <a:pt x="1902" y="1045"/>
                </a:lnTo>
                <a:lnTo>
                  <a:pt x="1928" y="1030"/>
                </a:lnTo>
                <a:lnTo>
                  <a:pt x="1956" y="1022"/>
                </a:lnTo>
                <a:lnTo>
                  <a:pt x="1987" y="1018"/>
                </a:lnTo>
                <a:close/>
                <a:moveTo>
                  <a:pt x="815" y="204"/>
                </a:moveTo>
                <a:lnTo>
                  <a:pt x="815" y="611"/>
                </a:lnTo>
                <a:lnTo>
                  <a:pt x="1222" y="611"/>
                </a:lnTo>
                <a:lnTo>
                  <a:pt x="1222" y="204"/>
                </a:lnTo>
                <a:lnTo>
                  <a:pt x="815" y="204"/>
                </a:lnTo>
                <a:close/>
                <a:moveTo>
                  <a:pt x="765" y="0"/>
                </a:moveTo>
                <a:lnTo>
                  <a:pt x="1274" y="0"/>
                </a:lnTo>
                <a:lnTo>
                  <a:pt x="1305" y="3"/>
                </a:lnTo>
                <a:lnTo>
                  <a:pt x="1333" y="12"/>
                </a:lnTo>
                <a:lnTo>
                  <a:pt x="1359" y="26"/>
                </a:lnTo>
                <a:lnTo>
                  <a:pt x="1382" y="45"/>
                </a:lnTo>
                <a:lnTo>
                  <a:pt x="1400" y="67"/>
                </a:lnTo>
                <a:lnTo>
                  <a:pt x="1414" y="93"/>
                </a:lnTo>
                <a:lnTo>
                  <a:pt x="1423" y="122"/>
                </a:lnTo>
                <a:lnTo>
                  <a:pt x="1426" y="153"/>
                </a:lnTo>
                <a:lnTo>
                  <a:pt x="1426" y="204"/>
                </a:lnTo>
                <a:lnTo>
                  <a:pt x="3261" y="204"/>
                </a:lnTo>
                <a:lnTo>
                  <a:pt x="3261" y="611"/>
                </a:lnTo>
                <a:lnTo>
                  <a:pt x="1426" y="611"/>
                </a:lnTo>
                <a:lnTo>
                  <a:pt x="1426" y="662"/>
                </a:lnTo>
                <a:lnTo>
                  <a:pt x="1423" y="693"/>
                </a:lnTo>
                <a:lnTo>
                  <a:pt x="1414" y="721"/>
                </a:lnTo>
                <a:lnTo>
                  <a:pt x="1400" y="747"/>
                </a:lnTo>
                <a:lnTo>
                  <a:pt x="1382" y="770"/>
                </a:lnTo>
                <a:lnTo>
                  <a:pt x="1359" y="788"/>
                </a:lnTo>
                <a:lnTo>
                  <a:pt x="1333" y="803"/>
                </a:lnTo>
                <a:lnTo>
                  <a:pt x="1305" y="812"/>
                </a:lnTo>
                <a:lnTo>
                  <a:pt x="1274" y="815"/>
                </a:lnTo>
                <a:lnTo>
                  <a:pt x="765" y="815"/>
                </a:lnTo>
                <a:lnTo>
                  <a:pt x="734" y="812"/>
                </a:lnTo>
                <a:lnTo>
                  <a:pt x="705" y="803"/>
                </a:lnTo>
                <a:lnTo>
                  <a:pt x="679" y="788"/>
                </a:lnTo>
                <a:lnTo>
                  <a:pt x="656" y="770"/>
                </a:lnTo>
                <a:lnTo>
                  <a:pt x="637" y="747"/>
                </a:lnTo>
                <a:lnTo>
                  <a:pt x="623" y="721"/>
                </a:lnTo>
                <a:lnTo>
                  <a:pt x="614" y="693"/>
                </a:lnTo>
                <a:lnTo>
                  <a:pt x="611" y="662"/>
                </a:lnTo>
                <a:lnTo>
                  <a:pt x="611" y="611"/>
                </a:lnTo>
                <a:lnTo>
                  <a:pt x="0" y="611"/>
                </a:lnTo>
                <a:lnTo>
                  <a:pt x="0" y="204"/>
                </a:lnTo>
                <a:lnTo>
                  <a:pt x="611" y="204"/>
                </a:lnTo>
                <a:lnTo>
                  <a:pt x="611" y="153"/>
                </a:lnTo>
                <a:lnTo>
                  <a:pt x="614" y="122"/>
                </a:lnTo>
                <a:lnTo>
                  <a:pt x="623" y="93"/>
                </a:lnTo>
                <a:lnTo>
                  <a:pt x="637" y="67"/>
                </a:lnTo>
                <a:lnTo>
                  <a:pt x="656" y="45"/>
                </a:lnTo>
                <a:lnTo>
                  <a:pt x="679" y="26"/>
                </a:lnTo>
                <a:lnTo>
                  <a:pt x="705" y="12"/>
                </a:lnTo>
                <a:lnTo>
                  <a:pt x="734" y="3"/>
                </a:lnTo>
                <a:lnTo>
                  <a:pt x="76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2151337" y="3190004"/>
            <a:ext cx="412343" cy="474539"/>
          </a:xfrm>
          <a:custGeom>
            <a:avLst/>
            <a:gdLst>
              <a:gd name="T0" fmla="*/ 1639 w 2869"/>
              <a:gd name="T1" fmla="*/ 2469 h 3292"/>
              <a:gd name="T2" fmla="*/ 2254 w 2869"/>
              <a:gd name="T3" fmla="*/ 823 h 3292"/>
              <a:gd name="T4" fmla="*/ 2663 w 2869"/>
              <a:gd name="T5" fmla="*/ 823 h 3292"/>
              <a:gd name="T6" fmla="*/ 205 w 2869"/>
              <a:gd name="T7" fmla="*/ 1234 h 3292"/>
              <a:gd name="T8" fmla="*/ 205 w 2869"/>
              <a:gd name="T9" fmla="*/ 823 h 3292"/>
              <a:gd name="T10" fmla="*/ 2663 w 2869"/>
              <a:gd name="T11" fmla="*/ 617 h 3292"/>
              <a:gd name="T12" fmla="*/ 2774 w 2869"/>
              <a:gd name="T13" fmla="*/ 629 h 3292"/>
              <a:gd name="T14" fmla="*/ 2842 w 2869"/>
              <a:gd name="T15" fmla="*/ 685 h 3292"/>
              <a:gd name="T16" fmla="*/ 2869 w 2869"/>
              <a:gd name="T17" fmla="*/ 771 h 3292"/>
              <a:gd name="T18" fmla="*/ 2856 w 2869"/>
              <a:gd name="T19" fmla="*/ 1345 h 3292"/>
              <a:gd name="T20" fmla="*/ 2800 w 2869"/>
              <a:gd name="T21" fmla="*/ 1413 h 3292"/>
              <a:gd name="T22" fmla="*/ 2714 w 2869"/>
              <a:gd name="T23" fmla="*/ 1439 h 3292"/>
              <a:gd name="T24" fmla="*/ 2254 w 2869"/>
              <a:gd name="T25" fmla="*/ 3292 h 3292"/>
              <a:gd name="T26" fmla="*/ 2172 w 2869"/>
              <a:gd name="T27" fmla="*/ 1436 h 3292"/>
              <a:gd name="T28" fmla="*/ 2093 w 2869"/>
              <a:gd name="T29" fmla="*/ 1395 h 3292"/>
              <a:gd name="T30" fmla="*/ 2052 w 2869"/>
              <a:gd name="T31" fmla="*/ 1316 h 3292"/>
              <a:gd name="T32" fmla="*/ 2052 w 2869"/>
              <a:gd name="T33" fmla="*/ 740 h 3292"/>
              <a:gd name="T34" fmla="*/ 2093 w 2869"/>
              <a:gd name="T35" fmla="*/ 663 h 3292"/>
              <a:gd name="T36" fmla="*/ 2172 w 2869"/>
              <a:gd name="T37" fmla="*/ 620 h 3292"/>
              <a:gd name="T38" fmla="*/ 2254 w 2869"/>
              <a:gd name="T39" fmla="*/ 0 h 3292"/>
              <a:gd name="T40" fmla="*/ 1639 w 2869"/>
              <a:gd name="T41" fmla="*/ 1851 h 3292"/>
              <a:gd name="T42" fmla="*/ 1750 w 2869"/>
              <a:gd name="T43" fmla="*/ 1864 h 3292"/>
              <a:gd name="T44" fmla="*/ 1818 w 2869"/>
              <a:gd name="T45" fmla="*/ 1919 h 3292"/>
              <a:gd name="T46" fmla="*/ 1844 w 2869"/>
              <a:gd name="T47" fmla="*/ 2005 h 3292"/>
              <a:gd name="T48" fmla="*/ 1832 w 2869"/>
              <a:gd name="T49" fmla="*/ 2580 h 3292"/>
              <a:gd name="T50" fmla="*/ 1776 w 2869"/>
              <a:gd name="T51" fmla="*/ 2648 h 3292"/>
              <a:gd name="T52" fmla="*/ 1690 w 2869"/>
              <a:gd name="T53" fmla="*/ 2674 h 3292"/>
              <a:gd name="T54" fmla="*/ 1229 w 2869"/>
              <a:gd name="T55" fmla="*/ 3292 h 3292"/>
              <a:gd name="T56" fmla="*/ 1147 w 2869"/>
              <a:gd name="T57" fmla="*/ 2671 h 3292"/>
              <a:gd name="T58" fmla="*/ 1069 w 2869"/>
              <a:gd name="T59" fmla="*/ 2629 h 3292"/>
              <a:gd name="T60" fmla="*/ 1027 w 2869"/>
              <a:gd name="T61" fmla="*/ 2552 h 3292"/>
              <a:gd name="T62" fmla="*/ 1027 w 2869"/>
              <a:gd name="T63" fmla="*/ 1974 h 3292"/>
              <a:gd name="T64" fmla="*/ 1069 w 2869"/>
              <a:gd name="T65" fmla="*/ 1897 h 3292"/>
              <a:gd name="T66" fmla="*/ 1147 w 2869"/>
              <a:gd name="T67" fmla="*/ 1854 h 3292"/>
              <a:gd name="T68" fmla="*/ 1229 w 2869"/>
              <a:gd name="T69" fmla="*/ 0 h 3292"/>
              <a:gd name="T70" fmla="*/ 615 w 2869"/>
              <a:gd name="T71" fmla="*/ 617 h 3292"/>
              <a:gd name="T72" fmla="*/ 726 w 2869"/>
              <a:gd name="T73" fmla="*/ 629 h 3292"/>
              <a:gd name="T74" fmla="*/ 793 w 2869"/>
              <a:gd name="T75" fmla="*/ 685 h 3292"/>
              <a:gd name="T76" fmla="*/ 819 w 2869"/>
              <a:gd name="T77" fmla="*/ 771 h 3292"/>
              <a:gd name="T78" fmla="*/ 807 w 2869"/>
              <a:gd name="T79" fmla="*/ 1345 h 3292"/>
              <a:gd name="T80" fmla="*/ 752 w 2869"/>
              <a:gd name="T81" fmla="*/ 1413 h 3292"/>
              <a:gd name="T82" fmla="*/ 665 w 2869"/>
              <a:gd name="T83" fmla="*/ 1439 h 3292"/>
              <a:gd name="T84" fmla="*/ 205 w 2869"/>
              <a:gd name="T85" fmla="*/ 3292 h 3292"/>
              <a:gd name="T86" fmla="*/ 122 w 2869"/>
              <a:gd name="T87" fmla="*/ 1436 h 3292"/>
              <a:gd name="T88" fmla="*/ 45 w 2869"/>
              <a:gd name="T89" fmla="*/ 1395 h 3292"/>
              <a:gd name="T90" fmla="*/ 3 w 2869"/>
              <a:gd name="T91" fmla="*/ 1316 h 3292"/>
              <a:gd name="T92" fmla="*/ 3 w 2869"/>
              <a:gd name="T93" fmla="*/ 740 h 3292"/>
              <a:gd name="T94" fmla="*/ 45 w 2869"/>
              <a:gd name="T95" fmla="*/ 663 h 3292"/>
              <a:gd name="T96" fmla="*/ 122 w 2869"/>
              <a:gd name="T97" fmla="*/ 620 h 3292"/>
              <a:gd name="T98" fmla="*/ 205 w 2869"/>
              <a:gd name="T9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69" h="3292">
                <a:moveTo>
                  <a:pt x="1229" y="2057"/>
                </a:moveTo>
                <a:lnTo>
                  <a:pt x="1229" y="2469"/>
                </a:lnTo>
                <a:lnTo>
                  <a:pt x="1639" y="2469"/>
                </a:lnTo>
                <a:lnTo>
                  <a:pt x="1639" y="2057"/>
                </a:lnTo>
                <a:lnTo>
                  <a:pt x="1229" y="2057"/>
                </a:lnTo>
                <a:close/>
                <a:moveTo>
                  <a:pt x="2254" y="823"/>
                </a:moveTo>
                <a:lnTo>
                  <a:pt x="2254" y="1234"/>
                </a:lnTo>
                <a:lnTo>
                  <a:pt x="2663" y="1234"/>
                </a:lnTo>
                <a:lnTo>
                  <a:pt x="2663" y="823"/>
                </a:lnTo>
                <a:lnTo>
                  <a:pt x="2254" y="823"/>
                </a:lnTo>
                <a:close/>
                <a:moveTo>
                  <a:pt x="205" y="823"/>
                </a:moveTo>
                <a:lnTo>
                  <a:pt x="205" y="1234"/>
                </a:lnTo>
                <a:lnTo>
                  <a:pt x="615" y="1234"/>
                </a:lnTo>
                <a:lnTo>
                  <a:pt x="615" y="823"/>
                </a:lnTo>
                <a:lnTo>
                  <a:pt x="205" y="823"/>
                </a:lnTo>
                <a:close/>
                <a:moveTo>
                  <a:pt x="2254" y="0"/>
                </a:moveTo>
                <a:lnTo>
                  <a:pt x="2663" y="0"/>
                </a:lnTo>
                <a:lnTo>
                  <a:pt x="2663" y="617"/>
                </a:lnTo>
                <a:lnTo>
                  <a:pt x="2714" y="617"/>
                </a:lnTo>
                <a:lnTo>
                  <a:pt x="2745" y="620"/>
                </a:lnTo>
                <a:lnTo>
                  <a:pt x="2774" y="629"/>
                </a:lnTo>
                <a:lnTo>
                  <a:pt x="2800" y="643"/>
                </a:lnTo>
                <a:lnTo>
                  <a:pt x="2823" y="663"/>
                </a:lnTo>
                <a:lnTo>
                  <a:pt x="2842" y="685"/>
                </a:lnTo>
                <a:lnTo>
                  <a:pt x="2856" y="711"/>
                </a:lnTo>
                <a:lnTo>
                  <a:pt x="2865" y="740"/>
                </a:lnTo>
                <a:lnTo>
                  <a:pt x="2869" y="771"/>
                </a:lnTo>
                <a:lnTo>
                  <a:pt x="2869" y="1285"/>
                </a:lnTo>
                <a:lnTo>
                  <a:pt x="2865" y="1316"/>
                </a:lnTo>
                <a:lnTo>
                  <a:pt x="2856" y="1345"/>
                </a:lnTo>
                <a:lnTo>
                  <a:pt x="2842" y="1371"/>
                </a:lnTo>
                <a:lnTo>
                  <a:pt x="2823" y="1395"/>
                </a:lnTo>
                <a:lnTo>
                  <a:pt x="2800" y="1413"/>
                </a:lnTo>
                <a:lnTo>
                  <a:pt x="2774" y="1428"/>
                </a:lnTo>
                <a:lnTo>
                  <a:pt x="2745" y="1436"/>
                </a:lnTo>
                <a:lnTo>
                  <a:pt x="2714" y="1439"/>
                </a:lnTo>
                <a:lnTo>
                  <a:pt x="2663" y="1439"/>
                </a:lnTo>
                <a:lnTo>
                  <a:pt x="2663" y="3292"/>
                </a:lnTo>
                <a:lnTo>
                  <a:pt x="2254" y="3292"/>
                </a:lnTo>
                <a:lnTo>
                  <a:pt x="2254" y="1439"/>
                </a:lnTo>
                <a:lnTo>
                  <a:pt x="2202" y="1439"/>
                </a:lnTo>
                <a:lnTo>
                  <a:pt x="2172" y="1436"/>
                </a:lnTo>
                <a:lnTo>
                  <a:pt x="2143" y="1428"/>
                </a:lnTo>
                <a:lnTo>
                  <a:pt x="2116" y="1413"/>
                </a:lnTo>
                <a:lnTo>
                  <a:pt x="2093" y="1395"/>
                </a:lnTo>
                <a:lnTo>
                  <a:pt x="2075" y="1371"/>
                </a:lnTo>
                <a:lnTo>
                  <a:pt x="2060" y="1345"/>
                </a:lnTo>
                <a:lnTo>
                  <a:pt x="2052" y="1316"/>
                </a:lnTo>
                <a:lnTo>
                  <a:pt x="2049" y="1285"/>
                </a:lnTo>
                <a:lnTo>
                  <a:pt x="2049" y="771"/>
                </a:lnTo>
                <a:lnTo>
                  <a:pt x="2052" y="740"/>
                </a:lnTo>
                <a:lnTo>
                  <a:pt x="2060" y="711"/>
                </a:lnTo>
                <a:lnTo>
                  <a:pt x="2075" y="685"/>
                </a:lnTo>
                <a:lnTo>
                  <a:pt x="2093" y="663"/>
                </a:lnTo>
                <a:lnTo>
                  <a:pt x="2116" y="643"/>
                </a:lnTo>
                <a:lnTo>
                  <a:pt x="2143" y="629"/>
                </a:lnTo>
                <a:lnTo>
                  <a:pt x="2172" y="620"/>
                </a:lnTo>
                <a:lnTo>
                  <a:pt x="2202" y="617"/>
                </a:lnTo>
                <a:lnTo>
                  <a:pt x="2254" y="617"/>
                </a:lnTo>
                <a:lnTo>
                  <a:pt x="2254" y="0"/>
                </a:lnTo>
                <a:close/>
                <a:moveTo>
                  <a:pt x="1229" y="0"/>
                </a:moveTo>
                <a:lnTo>
                  <a:pt x="1639" y="0"/>
                </a:lnTo>
                <a:lnTo>
                  <a:pt x="1639" y="1851"/>
                </a:lnTo>
                <a:lnTo>
                  <a:pt x="1690" y="1851"/>
                </a:lnTo>
                <a:lnTo>
                  <a:pt x="1721" y="1854"/>
                </a:lnTo>
                <a:lnTo>
                  <a:pt x="1750" y="1864"/>
                </a:lnTo>
                <a:lnTo>
                  <a:pt x="1776" y="1878"/>
                </a:lnTo>
                <a:lnTo>
                  <a:pt x="1798" y="1897"/>
                </a:lnTo>
                <a:lnTo>
                  <a:pt x="1818" y="1919"/>
                </a:lnTo>
                <a:lnTo>
                  <a:pt x="1832" y="1945"/>
                </a:lnTo>
                <a:lnTo>
                  <a:pt x="1840" y="1974"/>
                </a:lnTo>
                <a:lnTo>
                  <a:pt x="1844" y="2005"/>
                </a:lnTo>
                <a:lnTo>
                  <a:pt x="1844" y="2521"/>
                </a:lnTo>
                <a:lnTo>
                  <a:pt x="1840" y="2552"/>
                </a:lnTo>
                <a:lnTo>
                  <a:pt x="1832" y="2580"/>
                </a:lnTo>
                <a:lnTo>
                  <a:pt x="1818" y="2606"/>
                </a:lnTo>
                <a:lnTo>
                  <a:pt x="1798" y="2629"/>
                </a:lnTo>
                <a:lnTo>
                  <a:pt x="1776" y="2648"/>
                </a:lnTo>
                <a:lnTo>
                  <a:pt x="1750" y="2662"/>
                </a:lnTo>
                <a:lnTo>
                  <a:pt x="1721" y="2671"/>
                </a:lnTo>
                <a:lnTo>
                  <a:pt x="1690" y="2674"/>
                </a:lnTo>
                <a:lnTo>
                  <a:pt x="1639" y="2674"/>
                </a:lnTo>
                <a:lnTo>
                  <a:pt x="1639" y="3292"/>
                </a:lnTo>
                <a:lnTo>
                  <a:pt x="1229" y="3292"/>
                </a:lnTo>
                <a:lnTo>
                  <a:pt x="1229" y="2674"/>
                </a:lnTo>
                <a:lnTo>
                  <a:pt x="1178" y="2674"/>
                </a:lnTo>
                <a:lnTo>
                  <a:pt x="1147" y="2671"/>
                </a:lnTo>
                <a:lnTo>
                  <a:pt x="1119" y="2662"/>
                </a:lnTo>
                <a:lnTo>
                  <a:pt x="1092" y="2648"/>
                </a:lnTo>
                <a:lnTo>
                  <a:pt x="1069" y="2629"/>
                </a:lnTo>
                <a:lnTo>
                  <a:pt x="1051" y="2606"/>
                </a:lnTo>
                <a:lnTo>
                  <a:pt x="1036" y="2580"/>
                </a:lnTo>
                <a:lnTo>
                  <a:pt x="1027" y="2552"/>
                </a:lnTo>
                <a:lnTo>
                  <a:pt x="1024" y="2521"/>
                </a:lnTo>
                <a:lnTo>
                  <a:pt x="1024" y="2005"/>
                </a:lnTo>
                <a:lnTo>
                  <a:pt x="1027" y="1974"/>
                </a:lnTo>
                <a:lnTo>
                  <a:pt x="1036" y="1945"/>
                </a:lnTo>
                <a:lnTo>
                  <a:pt x="1051" y="1919"/>
                </a:lnTo>
                <a:lnTo>
                  <a:pt x="1069" y="1897"/>
                </a:lnTo>
                <a:lnTo>
                  <a:pt x="1092" y="1878"/>
                </a:lnTo>
                <a:lnTo>
                  <a:pt x="1119" y="1864"/>
                </a:lnTo>
                <a:lnTo>
                  <a:pt x="1147" y="1854"/>
                </a:lnTo>
                <a:lnTo>
                  <a:pt x="1178" y="1851"/>
                </a:lnTo>
                <a:lnTo>
                  <a:pt x="1229" y="1851"/>
                </a:lnTo>
                <a:lnTo>
                  <a:pt x="1229" y="0"/>
                </a:lnTo>
                <a:close/>
                <a:moveTo>
                  <a:pt x="205" y="0"/>
                </a:moveTo>
                <a:lnTo>
                  <a:pt x="615" y="0"/>
                </a:lnTo>
                <a:lnTo>
                  <a:pt x="615" y="617"/>
                </a:lnTo>
                <a:lnTo>
                  <a:pt x="665" y="617"/>
                </a:lnTo>
                <a:lnTo>
                  <a:pt x="697" y="620"/>
                </a:lnTo>
                <a:lnTo>
                  <a:pt x="726" y="629"/>
                </a:lnTo>
                <a:lnTo>
                  <a:pt x="752" y="643"/>
                </a:lnTo>
                <a:lnTo>
                  <a:pt x="774" y="663"/>
                </a:lnTo>
                <a:lnTo>
                  <a:pt x="793" y="685"/>
                </a:lnTo>
                <a:lnTo>
                  <a:pt x="807" y="711"/>
                </a:lnTo>
                <a:lnTo>
                  <a:pt x="816" y="740"/>
                </a:lnTo>
                <a:lnTo>
                  <a:pt x="819" y="771"/>
                </a:lnTo>
                <a:lnTo>
                  <a:pt x="819" y="1285"/>
                </a:lnTo>
                <a:lnTo>
                  <a:pt x="816" y="1316"/>
                </a:lnTo>
                <a:lnTo>
                  <a:pt x="807" y="1345"/>
                </a:lnTo>
                <a:lnTo>
                  <a:pt x="793" y="1371"/>
                </a:lnTo>
                <a:lnTo>
                  <a:pt x="774" y="1395"/>
                </a:lnTo>
                <a:lnTo>
                  <a:pt x="752" y="1413"/>
                </a:lnTo>
                <a:lnTo>
                  <a:pt x="726" y="1428"/>
                </a:lnTo>
                <a:lnTo>
                  <a:pt x="697" y="1436"/>
                </a:lnTo>
                <a:lnTo>
                  <a:pt x="665" y="1439"/>
                </a:lnTo>
                <a:lnTo>
                  <a:pt x="615" y="1439"/>
                </a:lnTo>
                <a:lnTo>
                  <a:pt x="615" y="3292"/>
                </a:lnTo>
                <a:lnTo>
                  <a:pt x="205" y="3292"/>
                </a:lnTo>
                <a:lnTo>
                  <a:pt x="205" y="1439"/>
                </a:lnTo>
                <a:lnTo>
                  <a:pt x="153" y="1439"/>
                </a:lnTo>
                <a:lnTo>
                  <a:pt x="122" y="1436"/>
                </a:lnTo>
                <a:lnTo>
                  <a:pt x="94" y="1428"/>
                </a:lnTo>
                <a:lnTo>
                  <a:pt x="68" y="1413"/>
                </a:lnTo>
                <a:lnTo>
                  <a:pt x="45" y="1395"/>
                </a:lnTo>
                <a:lnTo>
                  <a:pt x="27" y="1371"/>
                </a:lnTo>
                <a:lnTo>
                  <a:pt x="12" y="1345"/>
                </a:lnTo>
                <a:lnTo>
                  <a:pt x="3" y="1316"/>
                </a:lnTo>
                <a:lnTo>
                  <a:pt x="0" y="1285"/>
                </a:lnTo>
                <a:lnTo>
                  <a:pt x="0" y="771"/>
                </a:lnTo>
                <a:lnTo>
                  <a:pt x="3" y="740"/>
                </a:lnTo>
                <a:lnTo>
                  <a:pt x="12" y="711"/>
                </a:lnTo>
                <a:lnTo>
                  <a:pt x="27" y="685"/>
                </a:lnTo>
                <a:lnTo>
                  <a:pt x="45" y="663"/>
                </a:lnTo>
                <a:lnTo>
                  <a:pt x="68" y="643"/>
                </a:lnTo>
                <a:lnTo>
                  <a:pt x="94" y="629"/>
                </a:lnTo>
                <a:lnTo>
                  <a:pt x="122" y="620"/>
                </a:lnTo>
                <a:lnTo>
                  <a:pt x="153" y="617"/>
                </a:lnTo>
                <a:lnTo>
                  <a:pt x="205" y="617"/>
                </a:lnTo>
                <a:lnTo>
                  <a:pt x="20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" name="Freeform 11"/>
          <p:cNvSpPr>
            <a:spLocks noEditPoints="1"/>
          </p:cNvSpPr>
          <p:nvPr/>
        </p:nvSpPr>
        <p:spPr bwMode="auto">
          <a:xfrm>
            <a:off x="2857070" y="3190004"/>
            <a:ext cx="457260" cy="474539"/>
          </a:xfrm>
          <a:custGeom>
            <a:avLst/>
            <a:gdLst>
              <a:gd name="T0" fmla="*/ 1402 w 3178"/>
              <a:gd name="T1" fmla="*/ 1006 h 3292"/>
              <a:gd name="T2" fmla="*/ 1185 w 3178"/>
              <a:gd name="T3" fmla="*/ 1115 h 3292"/>
              <a:gd name="T4" fmla="*/ 1024 w 3178"/>
              <a:gd name="T5" fmla="*/ 1292 h 3292"/>
              <a:gd name="T6" fmla="*/ 934 w 3178"/>
              <a:gd name="T7" fmla="*/ 1519 h 3292"/>
              <a:gd name="T8" fmla="*/ 934 w 3178"/>
              <a:gd name="T9" fmla="*/ 1772 h 3292"/>
              <a:gd name="T10" fmla="*/ 1024 w 3178"/>
              <a:gd name="T11" fmla="*/ 1999 h 3292"/>
              <a:gd name="T12" fmla="*/ 1185 w 3178"/>
              <a:gd name="T13" fmla="*/ 2177 h 3292"/>
              <a:gd name="T14" fmla="*/ 1402 w 3178"/>
              <a:gd name="T15" fmla="*/ 2285 h 3292"/>
              <a:gd name="T16" fmla="*/ 1653 w 3178"/>
              <a:gd name="T17" fmla="*/ 2309 h 3292"/>
              <a:gd name="T18" fmla="*/ 1889 w 3178"/>
              <a:gd name="T19" fmla="*/ 2241 h 3292"/>
              <a:gd name="T20" fmla="*/ 2082 w 3178"/>
              <a:gd name="T21" fmla="*/ 2095 h 3292"/>
              <a:gd name="T22" fmla="*/ 2209 w 3178"/>
              <a:gd name="T23" fmla="*/ 1891 h 3292"/>
              <a:gd name="T24" fmla="*/ 2256 w 3178"/>
              <a:gd name="T25" fmla="*/ 1646 h 3292"/>
              <a:gd name="T26" fmla="*/ 2209 w 3178"/>
              <a:gd name="T27" fmla="*/ 1400 h 3292"/>
              <a:gd name="T28" fmla="*/ 2082 w 3178"/>
              <a:gd name="T29" fmla="*/ 1196 h 3292"/>
              <a:gd name="T30" fmla="*/ 1889 w 3178"/>
              <a:gd name="T31" fmla="*/ 1051 h 3292"/>
              <a:gd name="T32" fmla="*/ 1653 w 3178"/>
              <a:gd name="T33" fmla="*/ 982 h 3292"/>
              <a:gd name="T34" fmla="*/ 1916 w 3178"/>
              <a:gd name="T35" fmla="*/ 64 h 3292"/>
              <a:gd name="T36" fmla="*/ 1989 w 3178"/>
              <a:gd name="T37" fmla="*/ 300 h 3292"/>
              <a:gd name="T38" fmla="*/ 2141 w 3178"/>
              <a:gd name="T39" fmla="*/ 486 h 3292"/>
              <a:gd name="T40" fmla="*/ 2353 w 3178"/>
              <a:gd name="T41" fmla="*/ 602 h 3292"/>
              <a:gd name="T42" fmla="*/ 2596 w 3178"/>
              <a:gd name="T43" fmla="*/ 628 h 3292"/>
              <a:gd name="T44" fmla="*/ 2807 w 3178"/>
              <a:gd name="T45" fmla="*/ 570 h 3292"/>
              <a:gd name="T46" fmla="*/ 3085 w 3178"/>
              <a:gd name="T47" fmla="*/ 1170 h 3292"/>
              <a:gd name="T48" fmla="*/ 2945 w 3178"/>
              <a:gd name="T49" fmla="*/ 1338 h 3292"/>
              <a:gd name="T50" fmla="*/ 2872 w 3178"/>
              <a:gd name="T51" fmla="*/ 1538 h 3292"/>
              <a:gd name="T52" fmla="*/ 2870 w 3178"/>
              <a:gd name="T53" fmla="*/ 1753 h 3292"/>
              <a:gd name="T54" fmla="*/ 2945 w 3178"/>
              <a:gd name="T55" fmla="*/ 1962 h 3292"/>
              <a:gd name="T56" fmla="*/ 3087 w 3178"/>
              <a:gd name="T57" fmla="*/ 2129 h 3292"/>
              <a:gd name="T58" fmla="*/ 2801 w 3178"/>
              <a:gd name="T59" fmla="*/ 2725 h 3292"/>
              <a:gd name="T60" fmla="*/ 2588 w 3178"/>
              <a:gd name="T61" fmla="*/ 2669 h 3292"/>
              <a:gd name="T62" fmla="*/ 2375 w 3178"/>
              <a:gd name="T63" fmla="*/ 2689 h 3292"/>
              <a:gd name="T64" fmla="*/ 2181 w 3178"/>
              <a:gd name="T65" fmla="*/ 2778 h 3292"/>
              <a:gd name="T66" fmla="*/ 2026 w 3178"/>
              <a:gd name="T67" fmla="*/ 2932 h 3292"/>
              <a:gd name="T68" fmla="*/ 1932 w 3178"/>
              <a:gd name="T69" fmla="*/ 3133 h 3292"/>
              <a:gd name="T70" fmla="*/ 1264 w 3178"/>
              <a:gd name="T71" fmla="*/ 3292 h 3292"/>
              <a:gd name="T72" fmla="*/ 1214 w 3178"/>
              <a:gd name="T73" fmla="*/ 3047 h 3292"/>
              <a:gd name="T74" fmla="*/ 1080 w 3178"/>
              <a:gd name="T75" fmla="*/ 2849 h 3292"/>
              <a:gd name="T76" fmla="*/ 881 w 3178"/>
              <a:gd name="T77" fmla="*/ 2715 h 3292"/>
              <a:gd name="T78" fmla="*/ 637 w 3178"/>
              <a:gd name="T79" fmla="*/ 2665 h 3292"/>
              <a:gd name="T80" fmla="*/ 421 w 3178"/>
              <a:gd name="T81" fmla="*/ 2703 h 3292"/>
              <a:gd name="T82" fmla="*/ 50 w 3178"/>
              <a:gd name="T83" fmla="*/ 2158 h 3292"/>
              <a:gd name="T84" fmla="*/ 203 w 3178"/>
              <a:gd name="T85" fmla="*/ 2002 h 3292"/>
              <a:gd name="T86" fmla="*/ 293 w 3178"/>
              <a:gd name="T87" fmla="*/ 1808 h 3292"/>
              <a:gd name="T88" fmla="*/ 313 w 3178"/>
              <a:gd name="T89" fmla="*/ 1595 h 3292"/>
              <a:gd name="T90" fmla="*/ 258 w 3178"/>
              <a:gd name="T91" fmla="*/ 1383 h 3292"/>
              <a:gd name="T92" fmla="*/ 129 w 3178"/>
              <a:gd name="T93" fmla="*/ 1201 h 3292"/>
              <a:gd name="T94" fmla="*/ 324 w 3178"/>
              <a:gd name="T95" fmla="*/ 543 h 3292"/>
              <a:gd name="T96" fmla="*/ 534 w 3178"/>
              <a:gd name="T97" fmla="*/ 618 h 3292"/>
              <a:gd name="T98" fmla="*/ 749 w 3178"/>
              <a:gd name="T99" fmla="*/ 618 h 3292"/>
              <a:gd name="T100" fmla="*/ 950 w 3178"/>
              <a:gd name="T101" fmla="*/ 546 h 3292"/>
              <a:gd name="T102" fmla="*/ 1118 w 3178"/>
              <a:gd name="T103" fmla="*/ 408 h 3292"/>
              <a:gd name="T104" fmla="*/ 1229 w 3178"/>
              <a:gd name="T105" fmla="*/ 213 h 3292"/>
              <a:gd name="T106" fmla="*/ 1265 w 3178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178" h="3292">
                <a:moveTo>
                  <a:pt x="1589" y="979"/>
                </a:moveTo>
                <a:lnTo>
                  <a:pt x="1525" y="982"/>
                </a:lnTo>
                <a:lnTo>
                  <a:pt x="1462" y="991"/>
                </a:lnTo>
                <a:lnTo>
                  <a:pt x="1402" y="1006"/>
                </a:lnTo>
                <a:lnTo>
                  <a:pt x="1343" y="1026"/>
                </a:lnTo>
                <a:lnTo>
                  <a:pt x="1288" y="1051"/>
                </a:lnTo>
                <a:lnTo>
                  <a:pt x="1235" y="1081"/>
                </a:lnTo>
                <a:lnTo>
                  <a:pt x="1185" y="1115"/>
                </a:lnTo>
                <a:lnTo>
                  <a:pt x="1139" y="1153"/>
                </a:lnTo>
                <a:lnTo>
                  <a:pt x="1096" y="1196"/>
                </a:lnTo>
                <a:lnTo>
                  <a:pt x="1058" y="1242"/>
                </a:lnTo>
                <a:lnTo>
                  <a:pt x="1024" y="1292"/>
                </a:lnTo>
                <a:lnTo>
                  <a:pt x="994" y="1344"/>
                </a:lnTo>
                <a:lnTo>
                  <a:pt x="969" y="1400"/>
                </a:lnTo>
                <a:lnTo>
                  <a:pt x="948" y="1459"/>
                </a:lnTo>
                <a:lnTo>
                  <a:pt x="934" y="1519"/>
                </a:lnTo>
                <a:lnTo>
                  <a:pt x="925" y="1582"/>
                </a:lnTo>
                <a:lnTo>
                  <a:pt x="923" y="1646"/>
                </a:lnTo>
                <a:lnTo>
                  <a:pt x="925" y="1710"/>
                </a:lnTo>
                <a:lnTo>
                  <a:pt x="934" y="1772"/>
                </a:lnTo>
                <a:lnTo>
                  <a:pt x="948" y="1833"/>
                </a:lnTo>
                <a:lnTo>
                  <a:pt x="969" y="1891"/>
                </a:lnTo>
                <a:lnTo>
                  <a:pt x="994" y="1946"/>
                </a:lnTo>
                <a:lnTo>
                  <a:pt x="1024" y="1999"/>
                </a:lnTo>
                <a:lnTo>
                  <a:pt x="1058" y="2049"/>
                </a:lnTo>
                <a:lnTo>
                  <a:pt x="1096" y="2095"/>
                </a:lnTo>
                <a:lnTo>
                  <a:pt x="1139" y="2137"/>
                </a:lnTo>
                <a:lnTo>
                  <a:pt x="1185" y="2177"/>
                </a:lnTo>
                <a:lnTo>
                  <a:pt x="1235" y="2211"/>
                </a:lnTo>
                <a:lnTo>
                  <a:pt x="1288" y="2241"/>
                </a:lnTo>
                <a:lnTo>
                  <a:pt x="1343" y="2265"/>
                </a:lnTo>
                <a:lnTo>
                  <a:pt x="1402" y="2285"/>
                </a:lnTo>
                <a:lnTo>
                  <a:pt x="1462" y="2301"/>
                </a:lnTo>
                <a:lnTo>
                  <a:pt x="1525" y="2309"/>
                </a:lnTo>
                <a:lnTo>
                  <a:pt x="1589" y="2312"/>
                </a:lnTo>
                <a:lnTo>
                  <a:pt x="1653" y="2309"/>
                </a:lnTo>
                <a:lnTo>
                  <a:pt x="1716" y="2301"/>
                </a:lnTo>
                <a:lnTo>
                  <a:pt x="1776" y="2285"/>
                </a:lnTo>
                <a:lnTo>
                  <a:pt x="1835" y="2265"/>
                </a:lnTo>
                <a:lnTo>
                  <a:pt x="1889" y="2241"/>
                </a:lnTo>
                <a:lnTo>
                  <a:pt x="1943" y="2211"/>
                </a:lnTo>
                <a:lnTo>
                  <a:pt x="1993" y="2177"/>
                </a:lnTo>
                <a:lnTo>
                  <a:pt x="2038" y="2137"/>
                </a:lnTo>
                <a:lnTo>
                  <a:pt x="2082" y="2095"/>
                </a:lnTo>
                <a:lnTo>
                  <a:pt x="2120" y="2049"/>
                </a:lnTo>
                <a:lnTo>
                  <a:pt x="2154" y="1999"/>
                </a:lnTo>
                <a:lnTo>
                  <a:pt x="2184" y="1946"/>
                </a:lnTo>
                <a:lnTo>
                  <a:pt x="2209" y="1891"/>
                </a:lnTo>
                <a:lnTo>
                  <a:pt x="2229" y="1833"/>
                </a:lnTo>
                <a:lnTo>
                  <a:pt x="2244" y="1772"/>
                </a:lnTo>
                <a:lnTo>
                  <a:pt x="2253" y="1710"/>
                </a:lnTo>
                <a:lnTo>
                  <a:pt x="2256" y="1646"/>
                </a:lnTo>
                <a:lnTo>
                  <a:pt x="2253" y="1582"/>
                </a:lnTo>
                <a:lnTo>
                  <a:pt x="2244" y="1519"/>
                </a:lnTo>
                <a:lnTo>
                  <a:pt x="2229" y="1459"/>
                </a:lnTo>
                <a:lnTo>
                  <a:pt x="2209" y="1400"/>
                </a:lnTo>
                <a:lnTo>
                  <a:pt x="2184" y="1344"/>
                </a:lnTo>
                <a:lnTo>
                  <a:pt x="2154" y="1292"/>
                </a:lnTo>
                <a:lnTo>
                  <a:pt x="2120" y="1242"/>
                </a:lnTo>
                <a:lnTo>
                  <a:pt x="2082" y="1196"/>
                </a:lnTo>
                <a:lnTo>
                  <a:pt x="2038" y="1153"/>
                </a:lnTo>
                <a:lnTo>
                  <a:pt x="1993" y="1115"/>
                </a:lnTo>
                <a:lnTo>
                  <a:pt x="1943" y="1081"/>
                </a:lnTo>
                <a:lnTo>
                  <a:pt x="1889" y="1051"/>
                </a:lnTo>
                <a:lnTo>
                  <a:pt x="1835" y="1026"/>
                </a:lnTo>
                <a:lnTo>
                  <a:pt x="1776" y="1006"/>
                </a:lnTo>
                <a:lnTo>
                  <a:pt x="1716" y="991"/>
                </a:lnTo>
                <a:lnTo>
                  <a:pt x="1653" y="982"/>
                </a:lnTo>
                <a:lnTo>
                  <a:pt x="1589" y="979"/>
                </a:lnTo>
                <a:close/>
                <a:moveTo>
                  <a:pt x="1265" y="0"/>
                </a:moveTo>
                <a:lnTo>
                  <a:pt x="1913" y="0"/>
                </a:lnTo>
                <a:lnTo>
                  <a:pt x="1916" y="64"/>
                </a:lnTo>
                <a:lnTo>
                  <a:pt x="1926" y="127"/>
                </a:lnTo>
                <a:lnTo>
                  <a:pt x="1941" y="187"/>
                </a:lnTo>
                <a:lnTo>
                  <a:pt x="1962" y="244"/>
                </a:lnTo>
                <a:lnTo>
                  <a:pt x="1989" y="300"/>
                </a:lnTo>
                <a:lnTo>
                  <a:pt x="2020" y="352"/>
                </a:lnTo>
                <a:lnTo>
                  <a:pt x="2056" y="400"/>
                </a:lnTo>
                <a:lnTo>
                  <a:pt x="2096" y="445"/>
                </a:lnTo>
                <a:lnTo>
                  <a:pt x="2141" y="486"/>
                </a:lnTo>
                <a:lnTo>
                  <a:pt x="2189" y="522"/>
                </a:lnTo>
                <a:lnTo>
                  <a:pt x="2241" y="553"/>
                </a:lnTo>
                <a:lnTo>
                  <a:pt x="2295" y="580"/>
                </a:lnTo>
                <a:lnTo>
                  <a:pt x="2353" y="602"/>
                </a:lnTo>
                <a:lnTo>
                  <a:pt x="2413" y="617"/>
                </a:lnTo>
                <a:lnTo>
                  <a:pt x="2475" y="627"/>
                </a:lnTo>
                <a:lnTo>
                  <a:pt x="2539" y="630"/>
                </a:lnTo>
                <a:lnTo>
                  <a:pt x="2596" y="628"/>
                </a:lnTo>
                <a:lnTo>
                  <a:pt x="2651" y="619"/>
                </a:lnTo>
                <a:lnTo>
                  <a:pt x="2705" y="607"/>
                </a:lnTo>
                <a:lnTo>
                  <a:pt x="2757" y="590"/>
                </a:lnTo>
                <a:lnTo>
                  <a:pt x="2807" y="570"/>
                </a:lnTo>
                <a:lnTo>
                  <a:pt x="2854" y="544"/>
                </a:lnTo>
                <a:lnTo>
                  <a:pt x="3178" y="1105"/>
                </a:lnTo>
                <a:lnTo>
                  <a:pt x="3129" y="1136"/>
                </a:lnTo>
                <a:lnTo>
                  <a:pt x="3085" y="1170"/>
                </a:lnTo>
                <a:lnTo>
                  <a:pt x="3043" y="1208"/>
                </a:lnTo>
                <a:lnTo>
                  <a:pt x="3007" y="1248"/>
                </a:lnTo>
                <a:lnTo>
                  <a:pt x="2974" y="1292"/>
                </a:lnTo>
                <a:lnTo>
                  <a:pt x="2945" y="1338"/>
                </a:lnTo>
                <a:lnTo>
                  <a:pt x="2921" y="1386"/>
                </a:lnTo>
                <a:lnTo>
                  <a:pt x="2900" y="1435"/>
                </a:lnTo>
                <a:lnTo>
                  <a:pt x="2884" y="1486"/>
                </a:lnTo>
                <a:lnTo>
                  <a:pt x="2872" y="1538"/>
                </a:lnTo>
                <a:lnTo>
                  <a:pt x="2865" y="1591"/>
                </a:lnTo>
                <a:lnTo>
                  <a:pt x="2862" y="1645"/>
                </a:lnTo>
                <a:lnTo>
                  <a:pt x="2864" y="1698"/>
                </a:lnTo>
                <a:lnTo>
                  <a:pt x="2870" y="1753"/>
                </a:lnTo>
                <a:lnTo>
                  <a:pt x="2881" y="1806"/>
                </a:lnTo>
                <a:lnTo>
                  <a:pt x="2898" y="1859"/>
                </a:lnTo>
                <a:lnTo>
                  <a:pt x="2919" y="1911"/>
                </a:lnTo>
                <a:lnTo>
                  <a:pt x="2945" y="1962"/>
                </a:lnTo>
                <a:lnTo>
                  <a:pt x="2976" y="2009"/>
                </a:lnTo>
                <a:lnTo>
                  <a:pt x="3009" y="2053"/>
                </a:lnTo>
                <a:lnTo>
                  <a:pt x="3047" y="2093"/>
                </a:lnTo>
                <a:lnTo>
                  <a:pt x="3087" y="2129"/>
                </a:lnTo>
                <a:lnTo>
                  <a:pt x="3130" y="2162"/>
                </a:lnTo>
                <a:lnTo>
                  <a:pt x="3176" y="2190"/>
                </a:lnTo>
                <a:lnTo>
                  <a:pt x="2851" y="2751"/>
                </a:lnTo>
                <a:lnTo>
                  <a:pt x="2801" y="2725"/>
                </a:lnTo>
                <a:lnTo>
                  <a:pt x="2749" y="2703"/>
                </a:lnTo>
                <a:lnTo>
                  <a:pt x="2695" y="2687"/>
                </a:lnTo>
                <a:lnTo>
                  <a:pt x="2642" y="2675"/>
                </a:lnTo>
                <a:lnTo>
                  <a:pt x="2588" y="2669"/>
                </a:lnTo>
                <a:lnTo>
                  <a:pt x="2534" y="2667"/>
                </a:lnTo>
                <a:lnTo>
                  <a:pt x="2480" y="2669"/>
                </a:lnTo>
                <a:lnTo>
                  <a:pt x="2428" y="2676"/>
                </a:lnTo>
                <a:lnTo>
                  <a:pt x="2375" y="2689"/>
                </a:lnTo>
                <a:lnTo>
                  <a:pt x="2324" y="2704"/>
                </a:lnTo>
                <a:lnTo>
                  <a:pt x="2275" y="2725"/>
                </a:lnTo>
                <a:lnTo>
                  <a:pt x="2226" y="2749"/>
                </a:lnTo>
                <a:lnTo>
                  <a:pt x="2181" y="2778"/>
                </a:lnTo>
                <a:lnTo>
                  <a:pt x="2137" y="2810"/>
                </a:lnTo>
                <a:lnTo>
                  <a:pt x="2097" y="2847"/>
                </a:lnTo>
                <a:lnTo>
                  <a:pt x="2060" y="2887"/>
                </a:lnTo>
                <a:lnTo>
                  <a:pt x="2026" y="2932"/>
                </a:lnTo>
                <a:lnTo>
                  <a:pt x="1995" y="2979"/>
                </a:lnTo>
                <a:lnTo>
                  <a:pt x="1969" y="3030"/>
                </a:lnTo>
                <a:lnTo>
                  <a:pt x="1947" y="3080"/>
                </a:lnTo>
                <a:lnTo>
                  <a:pt x="1932" y="3133"/>
                </a:lnTo>
                <a:lnTo>
                  <a:pt x="1920" y="3186"/>
                </a:lnTo>
                <a:lnTo>
                  <a:pt x="1913" y="3238"/>
                </a:lnTo>
                <a:lnTo>
                  <a:pt x="1911" y="3292"/>
                </a:lnTo>
                <a:lnTo>
                  <a:pt x="1264" y="3292"/>
                </a:lnTo>
                <a:lnTo>
                  <a:pt x="1260" y="3228"/>
                </a:lnTo>
                <a:lnTo>
                  <a:pt x="1251" y="3165"/>
                </a:lnTo>
                <a:lnTo>
                  <a:pt x="1236" y="3105"/>
                </a:lnTo>
                <a:lnTo>
                  <a:pt x="1214" y="3047"/>
                </a:lnTo>
                <a:lnTo>
                  <a:pt x="1187" y="2992"/>
                </a:lnTo>
                <a:lnTo>
                  <a:pt x="1156" y="2941"/>
                </a:lnTo>
                <a:lnTo>
                  <a:pt x="1120" y="2893"/>
                </a:lnTo>
                <a:lnTo>
                  <a:pt x="1080" y="2849"/>
                </a:lnTo>
                <a:lnTo>
                  <a:pt x="1035" y="2808"/>
                </a:lnTo>
                <a:lnTo>
                  <a:pt x="987" y="2771"/>
                </a:lnTo>
                <a:lnTo>
                  <a:pt x="936" y="2740"/>
                </a:lnTo>
                <a:lnTo>
                  <a:pt x="881" y="2715"/>
                </a:lnTo>
                <a:lnTo>
                  <a:pt x="823" y="2693"/>
                </a:lnTo>
                <a:lnTo>
                  <a:pt x="763" y="2677"/>
                </a:lnTo>
                <a:lnTo>
                  <a:pt x="701" y="2668"/>
                </a:lnTo>
                <a:lnTo>
                  <a:pt x="637" y="2665"/>
                </a:lnTo>
                <a:lnTo>
                  <a:pt x="582" y="2667"/>
                </a:lnTo>
                <a:lnTo>
                  <a:pt x="527" y="2675"/>
                </a:lnTo>
                <a:lnTo>
                  <a:pt x="473" y="2687"/>
                </a:lnTo>
                <a:lnTo>
                  <a:pt x="421" y="2703"/>
                </a:lnTo>
                <a:lnTo>
                  <a:pt x="372" y="2724"/>
                </a:lnTo>
                <a:lnTo>
                  <a:pt x="324" y="2750"/>
                </a:lnTo>
                <a:lnTo>
                  <a:pt x="1" y="2189"/>
                </a:lnTo>
                <a:lnTo>
                  <a:pt x="50" y="2158"/>
                </a:lnTo>
                <a:lnTo>
                  <a:pt x="94" y="2124"/>
                </a:lnTo>
                <a:lnTo>
                  <a:pt x="134" y="2086"/>
                </a:lnTo>
                <a:lnTo>
                  <a:pt x="170" y="2045"/>
                </a:lnTo>
                <a:lnTo>
                  <a:pt x="203" y="2002"/>
                </a:lnTo>
                <a:lnTo>
                  <a:pt x="232" y="1956"/>
                </a:lnTo>
                <a:lnTo>
                  <a:pt x="257" y="1908"/>
                </a:lnTo>
                <a:lnTo>
                  <a:pt x="278" y="1859"/>
                </a:lnTo>
                <a:lnTo>
                  <a:pt x="293" y="1808"/>
                </a:lnTo>
                <a:lnTo>
                  <a:pt x="305" y="1755"/>
                </a:lnTo>
                <a:lnTo>
                  <a:pt x="312" y="1703"/>
                </a:lnTo>
                <a:lnTo>
                  <a:pt x="315" y="1649"/>
                </a:lnTo>
                <a:lnTo>
                  <a:pt x="313" y="1595"/>
                </a:lnTo>
                <a:lnTo>
                  <a:pt x="307" y="1541"/>
                </a:lnTo>
                <a:lnTo>
                  <a:pt x="295" y="1488"/>
                </a:lnTo>
                <a:lnTo>
                  <a:pt x="279" y="1435"/>
                </a:lnTo>
                <a:lnTo>
                  <a:pt x="258" y="1383"/>
                </a:lnTo>
                <a:lnTo>
                  <a:pt x="231" y="1333"/>
                </a:lnTo>
                <a:lnTo>
                  <a:pt x="201" y="1285"/>
                </a:lnTo>
                <a:lnTo>
                  <a:pt x="167" y="1241"/>
                </a:lnTo>
                <a:lnTo>
                  <a:pt x="129" y="1201"/>
                </a:lnTo>
                <a:lnTo>
                  <a:pt x="89" y="1165"/>
                </a:lnTo>
                <a:lnTo>
                  <a:pt x="45" y="1132"/>
                </a:lnTo>
                <a:lnTo>
                  <a:pt x="0" y="1104"/>
                </a:lnTo>
                <a:lnTo>
                  <a:pt x="324" y="543"/>
                </a:lnTo>
                <a:lnTo>
                  <a:pt x="375" y="569"/>
                </a:lnTo>
                <a:lnTo>
                  <a:pt x="428" y="590"/>
                </a:lnTo>
                <a:lnTo>
                  <a:pt x="480" y="607"/>
                </a:lnTo>
                <a:lnTo>
                  <a:pt x="534" y="618"/>
                </a:lnTo>
                <a:lnTo>
                  <a:pt x="588" y="625"/>
                </a:lnTo>
                <a:lnTo>
                  <a:pt x="643" y="628"/>
                </a:lnTo>
                <a:lnTo>
                  <a:pt x="696" y="625"/>
                </a:lnTo>
                <a:lnTo>
                  <a:pt x="749" y="618"/>
                </a:lnTo>
                <a:lnTo>
                  <a:pt x="802" y="607"/>
                </a:lnTo>
                <a:lnTo>
                  <a:pt x="852" y="590"/>
                </a:lnTo>
                <a:lnTo>
                  <a:pt x="902" y="571"/>
                </a:lnTo>
                <a:lnTo>
                  <a:pt x="950" y="546"/>
                </a:lnTo>
                <a:lnTo>
                  <a:pt x="996" y="517"/>
                </a:lnTo>
                <a:lnTo>
                  <a:pt x="1039" y="485"/>
                </a:lnTo>
                <a:lnTo>
                  <a:pt x="1080" y="448"/>
                </a:lnTo>
                <a:lnTo>
                  <a:pt x="1118" y="408"/>
                </a:lnTo>
                <a:lnTo>
                  <a:pt x="1152" y="363"/>
                </a:lnTo>
                <a:lnTo>
                  <a:pt x="1183" y="316"/>
                </a:lnTo>
                <a:lnTo>
                  <a:pt x="1209" y="265"/>
                </a:lnTo>
                <a:lnTo>
                  <a:pt x="1229" y="213"/>
                </a:lnTo>
                <a:lnTo>
                  <a:pt x="1246" y="161"/>
                </a:lnTo>
                <a:lnTo>
                  <a:pt x="1257" y="107"/>
                </a:lnTo>
                <a:lnTo>
                  <a:pt x="1263" y="53"/>
                </a:lnTo>
                <a:lnTo>
                  <a:pt x="126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16"/>
          <p:cNvSpPr>
            <a:spLocks noEditPoints="1"/>
          </p:cNvSpPr>
          <p:nvPr/>
        </p:nvSpPr>
        <p:spPr bwMode="auto">
          <a:xfrm>
            <a:off x="3610056" y="3190005"/>
            <a:ext cx="469931" cy="474536"/>
          </a:xfrm>
          <a:custGeom>
            <a:avLst/>
            <a:gdLst>
              <a:gd name="T0" fmla="*/ 620 w 3262"/>
              <a:gd name="T1" fmla="*/ 2388 h 3292"/>
              <a:gd name="T2" fmla="*/ 532 w 3262"/>
              <a:gd name="T3" fmla="*/ 2477 h 3292"/>
              <a:gd name="T4" fmla="*/ 513 w 3262"/>
              <a:gd name="T5" fmla="*/ 2605 h 3292"/>
              <a:gd name="T6" fmla="*/ 570 w 3262"/>
              <a:gd name="T7" fmla="*/ 2717 h 3292"/>
              <a:gd name="T8" fmla="*/ 680 w 3262"/>
              <a:gd name="T9" fmla="*/ 2775 h 3292"/>
              <a:gd name="T10" fmla="*/ 807 w 3262"/>
              <a:gd name="T11" fmla="*/ 2754 h 3292"/>
              <a:gd name="T12" fmla="*/ 895 w 3262"/>
              <a:gd name="T13" fmla="*/ 2666 h 3292"/>
              <a:gd name="T14" fmla="*/ 915 w 3262"/>
              <a:gd name="T15" fmla="*/ 2538 h 3292"/>
              <a:gd name="T16" fmla="*/ 857 w 3262"/>
              <a:gd name="T17" fmla="*/ 2427 h 3292"/>
              <a:gd name="T18" fmla="*/ 747 w 3262"/>
              <a:gd name="T19" fmla="*/ 2369 h 3292"/>
              <a:gd name="T20" fmla="*/ 853 w 3262"/>
              <a:gd name="T21" fmla="*/ 2076 h 3292"/>
              <a:gd name="T22" fmla="*/ 1146 w 3262"/>
              <a:gd name="T23" fmla="*/ 1990 h 3292"/>
              <a:gd name="T24" fmla="*/ 1192 w 3262"/>
              <a:gd name="T25" fmla="*/ 2392 h 3292"/>
              <a:gd name="T26" fmla="*/ 1204 w 3262"/>
              <a:gd name="T27" fmla="*/ 2712 h 3292"/>
              <a:gd name="T28" fmla="*/ 1290 w 3262"/>
              <a:gd name="T29" fmla="*/ 3008 h 3292"/>
              <a:gd name="T30" fmla="*/ 890 w 3262"/>
              <a:gd name="T31" fmla="*/ 3053 h 3292"/>
              <a:gd name="T32" fmla="*/ 575 w 3262"/>
              <a:gd name="T33" fmla="*/ 3067 h 3292"/>
              <a:gd name="T34" fmla="*/ 281 w 3262"/>
              <a:gd name="T35" fmla="*/ 3154 h 3292"/>
              <a:gd name="T36" fmla="*/ 235 w 3262"/>
              <a:gd name="T37" fmla="*/ 2750 h 3292"/>
              <a:gd name="T38" fmla="*/ 223 w 3262"/>
              <a:gd name="T39" fmla="*/ 2431 h 3292"/>
              <a:gd name="T40" fmla="*/ 137 w 3262"/>
              <a:gd name="T41" fmla="*/ 2135 h 3292"/>
              <a:gd name="T42" fmla="*/ 537 w 3262"/>
              <a:gd name="T43" fmla="*/ 2089 h 3292"/>
              <a:gd name="T44" fmla="*/ 2089 w 3262"/>
              <a:gd name="T45" fmla="*/ 686 h 3292"/>
              <a:gd name="T46" fmla="*/ 1903 w 3262"/>
              <a:gd name="T47" fmla="*/ 754 h 3292"/>
              <a:gd name="T48" fmla="*/ 1766 w 3262"/>
              <a:gd name="T49" fmla="*/ 891 h 3292"/>
              <a:gd name="T50" fmla="*/ 1700 w 3262"/>
              <a:gd name="T51" fmla="*/ 1079 h 3292"/>
              <a:gd name="T52" fmla="*/ 1723 w 3262"/>
              <a:gd name="T53" fmla="*/ 1282 h 3292"/>
              <a:gd name="T54" fmla="*/ 1827 w 3262"/>
              <a:gd name="T55" fmla="*/ 1448 h 3292"/>
              <a:gd name="T56" fmla="*/ 1991 w 3262"/>
              <a:gd name="T57" fmla="*/ 1553 h 3292"/>
              <a:gd name="T58" fmla="*/ 2193 w 3262"/>
              <a:gd name="T59" fmla="*/ 1576 h 3292"/>
              <a:gd name="T60" fmla="*/ 2379 w 3262"/>
              <a:gd name="T61" fmla="*/ 1509 h 3292"/>
              <a:gd name="T62" fmla="*/ 2515 w 3262"/>
              <a:gd name="T63" fmla="*/ 1371 h 3292"/>
              <a:gd name="T64" fmla="*/ 2581 w 3262"/>
              <a:gd name="T65" fmla="*/ 1183 h 3292"/>
              <a:gd name="T66" fmla="*/ 2558 w 3262"/>
              <a:gd name="T67" fmla="*/ 981 h 3292"/>
              <a:gd name="T68" fmla="*/ 2455 w 3262"/>
              <a:gd name="T69" fmla="*/ 814 h 3292"/>
              <a:gd name="T70" fmla="*/ 2290 w 3262"/>
              <a:gd name="T71" fmla="*/ 710 h 3292"/>
              <a:gd name="T72" fmla="*/ 2039 w 3262"/>
              <a:gd name="T73" fmla="*/ 0 h 3292"/>
              <a:gd name="T74" fmla="*/ 2357 w 3262"/>
              <a:gd name="T75" fmla="*/ 231 h 3292"/>
              <a:gd name="T76" fmla="*/ 2651 w 3262"/>
              <a:gd name="T77" fmla="*/ 361 h 3292"/>
              <a:gd name="T78" fmla="*/ 2881 w 3262"/>
              <a:gd name="T79" fmla="*/ 585 h 3292"/>
              <a:gd name="T80" fmla="*/ 3216 w 3262"/>
              <a:gd name="T81" fmla="*/ 793 h 3292"/>
              <a:gd name="T82" fmla="*/ 3262 w 3262"/>
              <a:gd name="T83" fmla="*/ 1028 h 3292"/>
              <a:gd name="T84" fmla="*/ 3033 w 3262"/>
              <a:gd name="T85" fmla="*/ 1350 h 3292"/>
              <a:gd name="T86" fmla="*/ 2904 w 3262"/>
              <a:gd name="T87" fmla="*/ 1646 h 3292"/>
              <a:gd name="T88" fmla="*/ 2682 w 3262"/>
              <a:gd name="T89" fmla="*/ 1879 h 3292"/>
              <a:gd name="T90" fmla="*/ 2476 w 3262"/>
              <a:gd name="T91" fmla="*/ 2216 h 3292"/>
              <a:gd name="T92" fmla="*/ 2243 w 3262"/>
              <a:gd name="T93" fmla="*/ 2262 h 3292"/>
              <a:gd name="T94" fmla="*/ 1924 w 3262"/>
              <a:gd name="T95" fmla="*/ 2031 h 3292"/>
              <a:gd name="T96" fmla="*/ 1631 w 3262"/>
              <a:gd name="T97" fmla="*/ 1901 h 3292"/>
              <a:gd name="T98" fmla="*/ 1400 w 3262"/>
              <a:gd name="T99" fmla="*/ 1678 h 3292"/>
              <a:gd name="T100" fmla="*/ 1066 w 3262"/>
              <a:gd name="T101" fmla="*/ 1469 h 3292"/>
              <a:gd name="T102" fmla="*/ 1019 w 3262"/>
              <a:gd name="T103" fmla="*/ 1234 h 3292"/>
              <a:gd name="T104" fmla="*/ 1249 w 3262"/>
              <a:gd name="T105" fmla="*/ 913 h 3292"/>
              <a:gd name="T106" fmla="*/ 1378 w 3262"/>
              <a:gd name="T107" fmla="*/ 616 h 3292"/>
              <a:gd name="T108" fmla="*/ 1599 w 3262"/>
              <a:gd name="T109" fmla="*/ 384 h 3292"/>
              <a:gd name="T110" fmla="*/ 1806 w 3262"/>
              <a:gd name="T111" fmla="*/ 46 h 3292"/>
              <a:gd name="T112" fmla="*/ 2039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713" y="2366"/>
                </a:moveTo>
                <a:lnTo>
                  <a:pt x="680" y="2369"/>
                </a:lnTo>
                <a:lnTo>
                  <a:pt x="650" y="2376"/>
                </a:lnTo>
                <a:lnTo>
                  <a:pt x="620" y="2388"/>
                </a:lnTo>
                <a:lnTo>
                  <a:pt x="593" y="2406"/>
                </a:lnTo>
                <a:lnTo>
                  <a:pt x="570" y="2427"/>
                </a:lnTo>
                <a:lnTo>
                  <a:pt x="549" y="2450"/>
                </a:lnTo>
                <a:lnTo>
                  <a:pt x="532" y="2477"/>
                </a:lnTo>
                <a:lnTo>
                  <a:pt x="520" y="2506"/>
                </a:lnTo>
                <a:lnTo>
                  <a:pt x="513" y="2538"/>
                </a:lnTo>
                <a:lnTo>
                  <a:pt x="510" y="2571"/>
                </a:lnTo>
                <a:lnTo>
                  <a:pt x="513" y="2605"/>
                </a:lnTo>
                <a:lnTo>
                  <a:pt x="520" y="2636"/>
                </a:lnTo>
                <a:lnTo>
                  <a:pt x="532" y="2666"/>
                </a:lnTo>
                <a:lnTo>
                  <a:pt x="549" y="2693"/>
                </a:lnTo>
                <a:lnTo>
                  <a:pt x="570" y="2717"/>
                </a:lnTo>
                <a:lnTo>
                  <a:pt x="593" y="2737"/>
                </a:lnTo>
                <a:lnTo>
                  <a:pt x="620" y="2754"/>
                </a:lnTo>
                <a:lnTo>
                  <a:pt x="650" y="2766"/>
                </a:lnTo>
                <a:lnTo>
                  <a:pt x="680" y="2775"/>
                </a:lnTo>
                <a:lnTo>
                  <a:pt x="713" y="2778"/>
                </a:lnTo>
                <a:lnTo>
                  <a:pt x="747" y="2775"/>
                </a:lnTo>
                <a:lnTo>
                  <a:pt x="778" y="2766"/>
                </a:lnTo>
                <a:lnTo>
                  <a:pt x="807" y="2754"/>
                </a:lnTo>
                <a:lnTo>
                  <a:pt x="834" y="2737"/>
                </a:lnTo>
                <a:lnTo>
                  <a:pt x="857" y="2717"/>
                </a:lnTo>
                <a:lnTo>
                  <a:pt x="878" y="2693"/>
                </a:lnTo>
                <a:lnTo>
                  <a:pt x="895" y="2666"/>
                </a:lnTo>
                <a:lnTo>
                  <a:pt x="908" y="2636"/>
                </a:lnTo>
                <a:lnTo>
                  <a:pt x="915" y="2605"/>
                </a:lnTo>
                <a:lnTo>
                  <a:pt x="918" y="2571"/>
                </a:lnTo>
                <a:lnTo>
                  <a:pt x="915" y="2538"/>
                </a:lnTo>
                <a:lnTo>
                  <a:pt x="908" y="2506"/>
                </a:lnTo>
                <a:lnTo>
                  <a:pt x="895" y="2477"/>
                </a:lnTo>
                <a:lnTo>
                  <a:pt x="878" y="2450"/>
                </a:lnTo>
                <a:lnTo>
                  <a:pt x="857" y="2427"/>
                </a:lnTo>
                <a:lnTo>
                  <a:pt x="834" y="2406"/>
                </a:lnTo>
                <a:lnTo>
                  <a:pt x="807" y="2388"/>
                </a:lnTo>
                <a:lnTo>
                  <a:pt x="778" y="2376"/>
                </a:lnTo>
                <a:lnTo>
                  <a:pt x="747" y="2369"/>
                </a:lnTo>
                <a:lnTo>
                  <a:pt x="713" y="2366"/>
                </a:lnTo>
                <a:close/>
                <a:moveTo>
                  <a:pt x="612" y="1851"/>
                </a:moveTo>
                <a:lnTo>
                  <a:pt x="815" y="1851"/>
                </a:lnTo>
                <a:lnTo>
                  <a:pt x="853" y="2076"/>
                </a:lnTo>
                <a:lnTo>
                  <a:pt x="891" y="2089"/>
                </a:lnTo>
                <a:lnTo>
                  <a:pt x="927" y="2104"/>
                </a:lnTo>
                <a:lnTo>
                  <a:pt x="962" y="2122"/>
                </a:lnTo>
                <a:lnTo>
                  <a:pt x="1146" y="1990"/>
                </a:lnTo>
                <a:lnTo>
                  <a:pt x="1290" y="2135"/>
                </a:lnTo>
                <a:lnTo>
                  <a:pt x="1159" y="2321"/>
                </a:lnTo>
                <a:lnTo>
                  <a:pt x="1177" y="2356"/>
                </a:lnTo>
                <a:lnTo>
                  <a:pt x="1192" y="2392"/>
                </a:lnTo>
                <a:lnTo>
                  <a:pt x="1204" y="2431"/>
                </a:lnTo>
                <a:lnTo>
                  <a:pt x="1427" y="2469"/>
                </a:lnTo>
                <a:lnTo>
                  <a:pt x="1427" y="2674"/>
                </a:lnTo>
                <a:lnTo>
                  <a:pt x="1204" y="2712"/>
                </a:lnTo>
                <a:lnTo>
                  <a:pt x="1192" y="2750"/>
                </a:lnTo>
                <a:lnTo>
                  <a:pt x="1177" y="2787"/>
                </a:lnTo>
                <a:lnTo>
                  <a:pt x="1159" y="2822"/>
                </a:lnTo>
                <a:lnTo>
                  <a:pt x="1290" y="3008"/>
                </a:lnTo>
                <a:lnTo>
                  <a:pt x="1146" y="3154"/>
                </a:lnTo>
                <a:lnTo>
                  <a:pt x="962" y="3020"/>
                </a:lnTo>
                <a:lnTo>
                  <a:pt x="927" y="3039"/>
                </a:lnTo>
                <a:lnTo>
                  <a:pt x="890" y="3053"/>
                </a:lnTo>
                <a:lnTo>
                  <a:pt x="852" y="3067"/>
                </a:lnTo>
                <a:lnTo>
                  <a:pt x="815" y="3292"/>
                </a:lnTo>
                <a:lnTo>
                  <a:pt x="612" y="3292"/>
                </a:lnTo>
                <a:lnTo>
                  <a:pt x="575" y="3067"/>
                </a:lnTo>
                <a:lnTo>
                  <a:pt x="537" y="3053"/>
                </a:lnTo>
                <a:lnTo>
                  <a:pt x="500" y="3039"/>
                </a:lnTo>
                <a:lnTo>
                  <a:pt x="466" y="3020"/>
                </a:lnTo>
                <a:lnTo>
                  <a:pt x="281" y="3154"/>
                </a:lnTo>
                <a:lnTo>
                  <a:pt x="137" y="3008"/>
                </a:lnTo>
                <a:lnTo>
                  <a:pt x="269" y="2822"/>
                </a:lnTo>
                <a:lnTo>
                  <a:pt x="251" y="2787"/>
                </a:lnTo>
                <a:lnTo>
                  <a:pt x="235" y="2750"/>
                </a:lnTo>
                <a:lnTo>
                  <a:pt x="223" y="2712"/>
                </a:lnTo>
                <a:lnTo>
                  <a:pt x="0" y="2674"/>
                </a:lnTo>
                <a:lnTo>
                  <a:pt x="0" y="2469"/>
                </a:lnTo>
                <a:lnTo>
                  <a:pt x="223" y="2431"/>
                </a:lnTo>
                <a:lnTo>
                  <a:pt x="235" y="2392"/>
                </a:lnTo>
                <a:lnTo>
                  <a:pt x="251" y="2356"/>
                </a:lnTo>
                <a:lnTo>
                  <a:pt x="269" y="2321"/>
                </a:lnTo>
                <a:lnTo>
                  <a:pt x="137" y="2135"/>
                </a:lnTo>
                <a:lnTo>
                  <a:pt x="281" y="1990"/>
                </a:lnTo>
                <a:lnTo>
                  <a:pt x="466" y="2122"/>
                </a:lnTo>
                <a:lnTo>
                  <a:pt x="500" y="2104"/>
                </a:lnTo>
                <a:lnTo>
                  <a:pt x="537" y="2089"/>
                </a:lnTo>
                <a:lnTo>
                  <a:pt x="575" y="2076"/>
                </a:lnTo>
                <a:lnTo>
                  <a:pt x="612" y="1851"/>
                </a:lnTo>
                <a:close/>
                <a:moveTo>
                  <a:pt x="2140" y="683"/>
                </a:moveTo>
                <a:lnTo>
                  <a:pt x="2089" y="686"/>
                </a:lnTo>
                <a:lnTo>
                  <a:pt x="2039" y="696"/>
                </a:lnTo>
                <a:lnTo>
                  <a:pt x="1991" y="710"/>
                </a:lnTo>
                <a:lnTo>
                  <a:pt x="1946" y="729"/>
                </a:lnTo>
                <a:lnTo>
                  <a:pt x="1903" y="754"/>
                </a:lnTo>
                <a:lnTo>
                  <a:pt x="1863" y="782"/>
                </a:lnTo>
                <a:lnTo>
                  <a:pt x="1827" y="814"/>
                </a:lnTo>
                <a:lnTo>
                  <a:pt x="1795" y="852"/>
                </a:lnTo>
                <a:lnTo>
                  <a:pt x="1766" y="891"/>
                </a:lnTo>
                <a:lnTo>
                  <a:pt x="1742" y="934"/>
                </a:lnTo>
                <a:lnTo>
                  <a:pt x="1723" y="981"/>
                </a:lnTo>
                <a:lnTo>
                  <a:pt x="1709" y="1028"/>
                </a:lnTo>
                <a:lnTo>
                  <a:pt x="1700" y="1079"/>
                </a:lnTo>
                <a:lnTo>
                  <a:pt x="1697" y="1132"/>
                </a:lnTo>
                <a:lnTo>
                  <a:pt x="1700" y="1183"/>
                </a:lnTo>
                <a:lnTo>
                  <a:pt x="1709" y="1234"/>
                </a:lnTo>
                <a:lnTo>
                  <a:pt x="1723" y="1282"/>
                </a:lnTo>
                <a:lnTo>
                  <a:pt x="1742" y="1328"/>
                </a:lnTo>
                <a:lnTo>
                  <a:pt x="1766" y="1371"/>
                </a:lnTo>
                <a:lnTo>
                  <a:pt x="1795" y="1411"/>
                </a:lnTo>
                <a:lnTo>
                  <a:pt x="1827" y="1448"/>
                </a:lnTo>
                <a:lnTo>
                  <a:pt x="1863" y="1481"/>
                </a:lnTo>
                <a:lnTo>
                  <a:pt x="1903" y="1509"/>
                </a:lnTo>
                <a:lnTo>
                  <a:pt x="1946" y="1533"/>
                </a:lnTo>
                <a:lnTo>
                  <a:pt x="1991" y="1553"/>
                </a:lnTo>
                <a:lnTo>
                  <a:pt x="2039" y="1567"/>
                </a:lnTo>
                <a:lnTo>
                  <a:pt x="2089" y="1576"/>
                </a:lnTo>
                <a:lnTo>
                  <a:pt x="2140" y="1579"/>
                </a:lnTo>
                <a:lnTo>
                  <a:pt x="2193" y="1576"/>
                </a:lnTo>
                <a:lnTo>
                  <a:pt x="2243" y="1567"/>
                </a:lnTo>
                <a:lnTo>
                  <a:pt x="2290" y="1553"/>
                </a:lnTo>
                <a:lnTo>
                  <a:pt x="2336" y="1533"/>
                </a:lnTo>
                <a:lnTo>
                  <a:pt x="2379" y="1509"/>
                </a:lnTo>
                <a:lnTo>
                  <a:pt x="2418" y="1481"/>
                </a:lnTo>
                <a:lnTo>
                  <a:pt x="2455" y="1448"/>
                </a:lnTo>
                <a:lnTo>
                  <a:pt x="2487" y="1411"/>
                </a:lnTo>
                <a:lnTo>
                  <a:pt x="2515" y="1371"/>
                </a:lnTo>
                <a:lnTo>
                  <a:pt x="2539" y="1328"/>
                </a:lnTo>
                <a:lnTo>
                  <a:pt x="2558" y="1282"/>
                </a:lnTo>
                <a:lnTo>
                  <a:pt x="2572" y="1234"/>
                </a:lnTo>
                <a:lnTo>
                  <a:pt x="2581" y="1183"/>
                </a:lnTo>
                <a:lnTo>
                  <a:pt x="2585" y="1132"/>
                </a:lnTo>
                <a:lnTo>
                  <a:pt x="2581" y="1079"/>
                </a:lnTo>
                <a:lnTo>
                  <a:pt x="2572" y="1028"/>
                </a:lnTo>
                <a:lnTo>
                  <a:pt x="2558" y="981"/>
                </a:lnTo>
                <a:lnTo>
                  <a:pt x="2539" y="934"/>
                </a:lnTo>
                <a:lnTo>
                  <a:pt x="2515" y="891"/>
                </a:lnTo>
                <a:lnTo>
                  <a:pt x="2487" y="852"/>
                </a:lnTo>
                <a:lnTo>
                  <a:pt x="2455" y="814"/>
                </a:lnTo>
                <a:lnTo>
                  <a:pt x="2418" y="782"/>
                </a:lnTo>
                <a:lnTo>
                  <a:pt x="2379" y="754"/>
                </a:lnTo>
                <a:lnTo>
                  <a:pt x="2336" y="729"/>
                </a:lnTo>
                <a:lnTo>
                  <a:pt x="2290" y="710"/>
                </a:lnTo>
                <a:lnTo>
                  <a:pt x="2243" y="696"/>
                </a:lnTo>
                <a:lnTo>
                  <a:pt x="2193" y="686"/>
                </a:lnTo>
                <a:lnTo>
                  <a:pt x="2140" y="683"/>
                </a:lnTo>
                <a:close/>
                <a:moveTo>
                  <a:pt x="2039" y="0"/>
                </a:moveTo>
                <a:lnTo>
                  <a:pt x="2243" y="0"/>
                </a:lnTo>
                <a:lnTo>
                  <a:pt x="2282" y="215"/>
                </a:lnTo>
                <a:lnTo>
                  <a:pt x="2320" y="223"/>
                </a:lnTo>
                <a:lnTo>
                  <a:pt x="2357" y="231"/>
                </a:lnTo>
                <a:lnTo>
                  <a:pt x="2476" y="46"/>
                </a:lnTo>
                <a:lnTo>
                  <a:pt x="2664" y="125"/>
                </a:lnTo>
                <a:lnTo>
                  <a:pt x="2618" y="340"/>
                </a:lnTo>
                <a:lnTo>
                  <a:pt x="2651" y="361"/>
                </a:lnTo>
                <a:lnTo>
                  <a:pt x="2682" y="384"/>
                </a:lnTo>
                <a:lnTo>
                  <a:pt x="2862" y="258"/>
                </a:lnTo>
                <a:lnTo>
                  <a:pt x="3006" y="403"/>
                </a:lnTo>
                <a:lnTo>
                  <a:pt x="2881" y="585"/>
                </a:lnTo>
                <a:lnTo>
                  <a:pt x="2904" y="616"/>
                </a:lnTo>
                <a:lnTo>
                  <a:pt x="2924" y="649"/>
                </a:lnTo>
                <a:lnTo>
                  <a:pt x="3138" y="603"/>
                </a:lnTo>
                <a:lnTo>
                  <a:pt x="3216" y="793"/>
                </a:lnTo>
                <a:lnTo>
                  <a:pt x="3033" y="913"/>
                </a:lnTo>
                <a:lnTo>
                  <a:pt x="3041" y="951"/>
                </a:lnTo>
                <a:lnTo>
                  <a:pt x="3047" y="989"/>
                </a:lnTo>
                <a:lnTo>
                  <a:pt x="3262" y="1028"/>
                </a:lnTo>
                <a:lnTo>
                  <a:pt x="3262" y="1234"/>
                </a:lnTo>
                <a:lnTo>
                  <a:pt x="3047" y="1273"/>
                </a:lnTo>
                <a:lnTo>
                  <a:pt x="3041" y="1312"/>
                </a:lnTo>
                <a:lnTo>
                  <a:pt x="3033" y="1350"/>
                </a:lnTo>
                <a:lnTo>
                  <a:pt x="3216" y="1469"/>
                </a:lnTo>
                <a:lnTo>
                  <a:pt x="3137" y="1659"/>
                </a:lnTo>
                <a:lnTo>
                  <a:pt x="2924" y="1613"/>
                </a:lnTo>
                <a:lnTo>
                  <a:pt x="2904" y="1646"/>
                </a:lnTo>
                <a:lnTo>
                  <a:pt x="2881" y="1678"/>
                </a:lnTo>
                <a:lnTo>
                  <a:pt x="3006" y="1859"/>
                </a:lnTo>
                <a:lnTo>
                  <a:pt x="2862" y="2004"/>
                </a:lnTo>
                <a:lnTo>
                  <a:pt x="2682" y="1879"/>
                </a:lnTo>
                <a:lnTo>
                  <a:pt x="2650" y="1901"/>
                </a:lnTo>
                <a:lnTo>
                  <a:pt x="2618" y="1923"/>
                </a:lnTo>
                <a:lnTo>
                  <a:pt x="2664" y="2137"/>
                </a:lnTo>
                <a:lnTo>
                  <a:pt x="2476" y="2216"/>
                </a:lnTo>
                <a:lnTo>
                  <a:pt x="2357" y="2031"/>
                </a:lnTo>
                <a:lnTo>
                  <a:pt x="2320" y="2039"/>
                </a:lnTo>
                <a:lnTo>
                  <a:pt x="2282" y="2047"/>
                </a:lnTo>
                <a:lnTo>
                  <a:pt x="2243" y="2262"/>
                </a:lnTo>
                <a:lnTo>
                  <a:pt x="2039" y="2262"/>
                </a:lnTo>
                <a:lnTo>
                  <a:pt x="1999" y="2047"/>
                </a:lnTo>
                <a:lnTo>
                  <a:pt x="1961" y="2039"/>
                </a:lnTo>
                <a:lnTo>
                  <a:pt x="1924" y="2031"/>
                </a:lnTo>
                <a:lnTo>
                  <a:pt x="1806" y="2216"/>
                </a:lnTo>
                <a:lnTo>
                  <a:pt x="1618" y="2137"/>
                </a:lnTo>
                <a:lnTo>
                  <a:pt x="1664" y="1923"/>
                </a:lnTo>
                <a:lnTo>
                  <a:pt x="1631" y="1901"/>
                </a:lnTo>
                <a:lnTo>
                  <a:pt x="1599" y="1879"/>
                </a:lnTo>
                <a:lnTo>
                  <a:pt x="1420" y="2004"/>
                </a:lnTo>
                <a:lnTo>
                  <a:pt x="1276" y="1859"/>
                </a:lnTo>
                <a:lnTo>
                  <a:pt x="1400" y="1678"/>
                </a:lnTo>
                <a:lnTo>
                  <a:pt x="1378" y="1646"/>
                </a:lnTo>
                <a:lnTo>
                  <a:pt x="1357" y="1613"/>
                </a:lnTo>
                <a:lnTo>
                  <a:pt x="1144" y="1659"/>
                </a:lnTo>
                <a:lnTo>
                  <a:pt x="1066" y="1469"/>
                </a:lnTo>
                <a:lnTo>
                  <a:pt x="1249" y="1350"/>
                </a:lnTo>
                <a:lnTo>
                  <a:pt x="1241" y="1312"/>
                </a:lnTo>
                <a:lnTo>
                  <a:pt x="1234" y="1273"/>
                </a:lnTo>
                <a:lnTo>
                  <a:pt x="1019" y="1234"/>
                </a:lnTo>
                <a:lnTo>
                  <a:pt x="1019" y="1028"/>
                </a:lnTo>
                <a:lnTo>
                  <a:pt x="1234" y="989"/>
                </a:lnTo>
                <a:lnTo>
                  <a:pt x="1241" y="951"/>
                </a:lnTo>
                <a:lnTo>
                  <a:pt x="1249" y="913"/>
                </a:lnTo>
                <a:lnTo>
                  <a:pt x="1066" y="793"/>
                </a:lnTo>
                <a:lnTo>
                  <a:pt x="1144" y="603"/>
                </a:lnTo>
                <a:lnTo>
                  <a:pt x="1357" y="649"/>
                </a:lnTo>
                <a:lnTo>
                  <a:pt x="1378" y="616"/>
                </a:lnTo>
                <a:lnTo>
                  <a:pt x="1401" y="585"/>
                </a:lnTo>
                <a:lnTo>
                  <a:pt x="1276" y="403"/>
                </a:lnTo>
                <a:lnTo>
                  <a:pt x="1420" y="258"/>
                </a:lnTo>
                <a:lnTo>
                  <a:pt x="1599" y="384"/>
                </a:lnTo>
                <a:lnTo>
                  <a:pt x="1631" y="361"/>
                </a:lnTo>
                <a:lnTo>
                  <a:pt x="1664" y="340"/>
                </a:lnTo>
                <a:lnTo>
                  <a:pt x="1618" y="125"/>
                </a:lnTo>
                <a:lnTo>
                  <a:pt x="1806" y="46"/>
                </a:lnTo>
                <a:lnTo>
                  <a:pt x="1924" y="231"/>
                </a:lnTo>
                <a:lnTo>
                  <a:pt x="1961" y="223"/>
                </a:lnTo>
                <a:lnTo>
                  <a:pt x="1999" y="215"/>
                </a:lnTo>
                <a:lnTo>
                  <a:pt x="20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Freeform 21"/>
          <p:cNvSpPr/>
          <p:nvPr/>
        </p:nvSpPr>
        <p:spPr bwMode="auto">
          <a:xfrm>
            <a:off x="4376225" y="3207283"/>
            <a:ext cx="469931" cy="439983"/>
          </a:xfrm>
          <a:custGeom>
            <a:avLst/>
            <a:gdLst>
              <a:gd name="T0" fmla="*/ 1325 w 3261"/>
              <a:gd name="T1" fmla="*/ 0 h 3056"/>
              <a:gd name="T2" fmla="*/ 2343 w 3261"/>
              <a:gd name="T3" fmla="*/ 0 h 3056"/>
              <a:gd name="T4" fmla="*/ 1382 w 3261"/>
              <a:gd name="T5" fmla="*/ 962 h 3056"/>
              <a:gd name="T6" fmla="*/ 1968 w 3261"/>
              <a:gd name="T7" fmla="*/ 1548 h 3056"/>
              <a:gd name="T8" fmla="*/ 2039 w 3261"/>
              <a:gd name="T9" fmla="*/ 1475 h 3056"/>
              <a:gd name="T10" fmla="*/ 2061 w 3261"/>
              <a:gd name="T11" fmla="*/ 1458 h 3056"/>
              <a:gd name="T12" fmla="*/ 2085 w 3261"/>
              <a:gd name="T13" fmla="*/ 1444 h 3056"/>
              <a:gd name="T14" fmla="*/ 2110 w 3261"/>
              <a:gd name="T15" fmla="*/ 1436 h 3056"/>
              <a:gd name="T16" fmla="*/ 2135 w 3261"/>
              <a:gd name="T17" fmla="*/ 1431 h 3056"/>
              <a:gd name="T18" fmla="*/ 2161 w 3261"/>
              <a:gd name="T19" fmla="*/ 1431 h 3056"/>
              <a:gd name="T20" fmla="*/ 2187 w 3261"/>
              <a:gd name="T21" fmla="*/ 1436 h 3056"/>
              <a:gd name="T22" fmla="*/ 2212 w 3261"/>
              <a:gd name="T23" fmla="*/ 1444 h 3056"/>
              <a:gd name="T24" fmla="*/ 2235 w 3261"/>
              <a:gd name="T25" fmla="*/ 1458 h 3056"/>
              <a:gd name="T26" fmla="*/ 2256 w 3261"/>
              <a:gd name="T27" fmla="*/ 1475 h 3056"/>
              <a:gd name="T28" fmla="*/ 3217 w 3261"/>
              <a:gd name="T29" fmla="*/ 2436 h 3056"/>
              <a:gd name="T30" fmla="*/ 3234 w 3261"/>
              <a:gd name="T31" fmla="*/ 2457 h 3056"/>
              <a:gd name="T32" fmla="*/ 3248 w 3261"/>
              <a:gd name="T33" fmla="*/ 2480 h 3056"/>
              <a:gd name="T34" fmla="*/ 3256 w 3261"/>
              <a:gd name="T35" fmla="*/ 2505 h 3056"/>
              <a:gd name="T36" fmla="*/ 3261 w 3261"/>
              <a:gd name="T37" fmla="*/ 2531 h 3056"/>
              <a:gd name="T38" fmla="*/ 3261 w 3261"/>
              <a:gd name="T39" fmla="*/ 2557 h 3056"/>
              <a:gd name="T40" fmla="*/ 3256 w 3261"/>
              <a:gd name="T41" fmla="*/ 2582 h 3056"/>
              <a:gd name="T42" fmla="*/ 3248 w 3261"/>
              <a:gd name="T43" fmla="*/ 2607 h 3056"/>
              <a:gd name="T44" fmla="*/ 3234 w 3261"/>
              <a:gd name="T45" fmla="*/ 2630 h 3056"/>
              <a:gd name="T46" fmla="*/ 3217 w 3261"/>
              <a:gd name="T47" fmla="*/ 2652 h 3056"/>
              <a:gd name="T48" fmla="*/ 2856 w 3261"/>
              <a:gd name="T49" fmla="*/ 3012 h 3056"/>
              <a:gd name="T50" fmla="*/ 2835 w 3261"/>
              <a:gd name="T51" fmla="*/ 3030 h 3056"/>
              <a:gd name="T52" fmla="*/ 2812 w 3261"/>
              <a:gd name="T53" fmla="*/ 3043 h 3056"/>
              <a:gd name="T54" fmla="*/ 2787 w 3261"/>
              <a:gd name="T55" fmla="*/ 3052 h 3056"/>
              <a:gd name="T56" fmla="*/ 2761 w 3261"/>
              <a:gd name="T57" fmla="*/ 3056 h 3056"/>
              <a:gd name="T58" fmla="*/ 2735 w 3261"/>
              <a:gd name="T59" fmla="*/ 3056 h 3056"/>
              <a:gd name="T60" fmla="*/ 2709 w 3261"/>
              <a:gd name="T61" fmla="*/ 3052 h 3056"/>
              <a:gd name="T62" fmla="*/ 2685 w 3261"/>
              <a:gd name="T63" fmla="*/ 3043 h 3056"/>
              <a:gd name="T64" fmla="*/ 2661 w 3261"/>
              <a:gd name="T65" fmla="*/ 3030 h 3056"/>
              <a:gd name="T66" fmla="*/ 2640 w 3261"/>
              <a:gd name="T67" fmla="*/ 3012 h 3056"/>
              <a:gd name="T68" fmla="*/ 1680 w 3261"/>
              <a:gd name="T69" fmla="*/ 2052 h 3056"/>
              <a:gd name="T70" fmla="*/ 1662 w 3261"/>
              <a:gd name="T71" fmla="*/ 2030 h 3056"/>
              <a:gd name="T72" fmla="*/ 1649 w 3261"/>
              <a:gd name="T73" fmla="*/ 2007 h 3056"/>
              <a:gd name="T74" fmla="*/ 1640 w 3261"/>
              <a:gd name="T75" fmla="*/ 1983 h 3056"/>
              <a:gd name="T76" fmla="*/ 1636 w 3261"/>
              <a:gd name="T77" fmla="*/ 1957 h 3056"/>
              <a:gd name="T78" fmla="*/ 1636 w 3261"/>
              <a:gd name="T79" fmla="*/ 1931 h 3056"/>
              <a:gd name="T80" fmla="*/ 1640 w 3261"/>
              <a:gd name="T81" fmla="*/ 1905 h 3056"/>
              <a:gd name="T82" fmla="*/ 1649 w 3261"/>
              <a:gd name="T83" fmla="*/ 1880 h 3056"/>
              <a:gd name="T84" fmla="*/ 1662 w 3261"/>
              <a:gd name="T85" fmla="*/ 1857 h 3056"/>
              <a:gd name="T86" fmla="*/ 1680 w 3261"/>
              <a:gd name="T87" fmla="*/ 1836 h 3056"/>
              <a:gd name="T88" fmla="*/ 1751 w 3261"/>
              <a:gd name="T89" fmla="*/ 1763 h 3056"/>
              <a:gd name="T90" fmla="*/ 1166 w 3261"/>
              <a:gd name="T91" fmla="*/ 1177 h 3056"/>
              <a:gd name="T92" fmla="*/ 510 w 3261"/>
              <a:gd name="T93" fmla="*/ 1834 h 3056"/>
              <a:gd name="T94" fmla="*/ 0 w 3261"/>
              <a:gd name="T95" fmla="*/ 1325 h 3056"/>
              <a:gd name="T96" fmla="*/ 656 w 3261"/>
              <a:gd name="T97" fmla="*/ 669 h 3056"/>
              <a:gd name="T98" fmla="*/ 611 w 3261"/>
              <a:gd name="T99" fmla="*/ 623 h 3056"/>
              <a:gd name="T100" fmla="*/ 611 w 3261"/>
              <a:gd name="T101" fmla="*/ 408 h 3056"/>
              <a:gd name="T102" fmla="*/ 828 w 3261"/>
              <a:gd name="T103" fmla="*/ 408 h 3056"/>
              <a:gd name="T104" fmla="*/ 872 w 3261"/>
              <a:gd name="T105" fmla="*/ 452 h 3056"/>
              <a:gd name="T106" fmla="*/ 1325 w 3261"/>
              <a:gd name="T107" fmla="*/ 0 h 3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3056">
                <a:moveTo>
                  <a:pt x="1325" y="0"/>
                </a:moveTo>
                <a:lnTo>
                  <a:pt x="2343" y="0"/>
                </a:lnTo>
                <a:lnTo>
                  <a:pt x="1382" y="962"/>
                </a:lnTo>
                <a:lnTo>
                  <a:pt x="1968" y="1548"/>
                </a:lnTo>
                <a:lnTo>
                  <a:pt x="2039" y="1475"/>
                </a:lnTo>
                <a:lnTo>
                  <a:pt x="2061" y="1458"/>
                </a:lnTo>
                <a:lnTo>
                  <a:pt x="2085" y="1444"/>
                </a:lnTo>
                <a:lnTo>
                  <a:pt x="2110" y="1436"/>
                </a:lnTo>
                <a:lnTo>
                  <a:pt x="2135" y="1431"/>
                </a:lnTo>
                <a:lnTo>
                  <a:pt x="2161" y="1431"/>
                </a:lnTo>
                <a:lnTo>
                  <a:pt x="2187" y="1436"/>
                </a:lnTo>
                <a:lnTo>
                  <a:pt x="2212" y="1444"/>
                </a:lnTo>
                <a:lnTo>
                  <a:pt x="2235" y="1458"/>
                </a:lnTo>
                <a:lnTo>
                  <a:pt x="2256" y="1475"/>
                </a:lnTo>
                <a:lnTo>
                  <a:pt x="3217" y="2436"/>
                </a:lnTo>
                <a:lnTo>
                  <a:pt x="3234" y="2457"/>
                </a:lnTo>
                <a:lnTo>
                  <a:pt x="3248" y="2480"/>
                </a:lnTo>
                <a:lnTo>
                  <a:pt x="3256" y="2505"/>
                </a:lnTo>
                <a:lnTo>
                  <a:pt x="3261" y="2531"/>
                </a:lnTo>
                <a:lnTo>
                  <a:pt x="3261" y="2557"/>
                </a:lnTo>
                <a:lnTo>
                  <a:pt x="3256" y="2582"/>
                </a:lnTo>
                <a:lnTo>
                  <a:pt x="3248" y="2607"/>
                </a:lnTo>
                <a:lnTo>
                  <a:pt x="3234" y="2630"/>
                </a:lnTo>
                <a:lnTo>
                  <a:pt x="3217" y="2652"/>
                </a:lnTo>
                <a:lnTo>
                  <a:pt x="2856" y="3012"/>
                </a:lnTo>
                <a:lnTo>
                  <a:pt x="2835" y="3030"/>
                </a:lnTo>
                <a:lnTo>
                  <a:pt x="2812" y="3043"/>
                </a:lnTo>
                <a:lnTo>
                  <a:pt x="2787" y="3052"/>
                </a:lnTo>
                <a:lnTo>
                  <a:pt x="2761" y="3056"/>
                </a:lnTo>
                <a:lnTo>
                  <a:pt x="2735" y="3056"/>
                </a:lnTo>
                <a:lnTo>
                  <a:pt x="2709" y="3052"/>
                </a:lnTo>
                <a:lnTo>
                  <a:pt x="2685" y="3043"/>
                </a:lnTo>
                <a:lnTo>
                  <a:pt x="2661" y="3030"/>
                </a:lnTo>
                <a:lnTo>
                  <a:pt x="2640" y="3012"/>
                </a:lnTo>
                <a:lnTo>
                  <a:pt x="1680" y="2052"/>
                </a:lnTo>
                <a:lnTo>
                  <a:pt x="1662" y="2030"/>
                </a:lnTo>
                <a:lnTo>
                  <a:pt x="1649" y="2007"/>
                </a:lnTo>
                <a:lnTo>
                  <a:pt x="1640" y="1983"/>
                </a:lnTo>
                <a:lnTo>
                  <a:pt x="1636" y="1957"/>
                </a:lnTo>
                <a:lnTo>
                  <a:pt x="1636" y="1931"/>
                </a:lnTo>
                <a:lnTo>
                  <a:pt x="1640" y="1905"/>
                </a:lnTo>
                <a:lnTo>
                  <a:pt x="1649" y="1880"/>
                </a:lnTo>
                <a:lnTo>
                  <a:pt x="1662" y="1857"/>
                </a:lnTo>
                <a:lnTo>
                  <a:pt x="1680" y="1836"/>
                </a:lnTo>
                <a:lnTo>
                  <a:pt x="1751" y="1763"/>
                </a:lnTo>
                <a:lnTo>
                  <a:pt x="1166" y="1177"/>
                </a:lnTo>
                <a:lnTo>
                  <a:pt x="510" y="1834"/>
                </a:lnTo>
                <a:lnTo>
                  <a:pt x="0" y="1325"/>
                </a:lnTo>
                <a:lnTo>
                  <a:pt x="656" y="669"/>
                </a:lnTo>
                <a:lnTo>
                  <a:pt x="611" y="623"/>
                </a:lnTo>
                <a:lnTo>
                  <a:pt x="611" y="408"/>
                </a:lnTo>
                <a:lnTo>
                  <a:pt x="828" y="408"/>
                </a:lnTo>
                <a:lnTo>
                  <a:pt x="872" y="452"/>
                </a:lnTo>
                <a:lnTo>
                  <a:pt x="132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Freeform 26"/>
          <p:cNvSpPr>
            <a:spLocks noEditPoints="1"/>
          </p:cNvSpPr>
          <p:nvPr/>
        </p:nvSpPr>
        <p:spPr bwMode="auto">
          <a:xfrm>
            <a:off x="5142395" y="3190005"/>
            <a:ext cx="469931" cy="474536"/>
          </a:xfrm>
          <a:custGeom>
            <a:avLst/>
            <a:gdLst>
              <a:gd name="T0" fmla="*/ 1224 w 3262"/>
              <a:gd name="T1" fmla="*/ 1851 h 3291"/>
              <a:gd name="T2" fmla="*/ 1019 w 3262"/>
              <a:gd name="T3" fmla="*/ 2262 h 3291"/>
              <a:gd name="T4" fmla="*/ 612 w 3262"/>
              <a:gd name="T5" fmla="*/ 1439 h 3291"/>
              <a:gd name="T6" fmla="*/ 407 w 3262"/>
              <a:gd name="T7" fmla="*/ 2057 h 3291"/>
              <a:gd name="T8" fmla="*/ 204 w 3262"/>
              <a:gd name="T9" fmla="*/ 1851 h 3291"/>
              <a:gd name="T10" fmla="*/ 1835 w 3262"/>
              <a:gd name="T11" fmla="*/ 1028 h 3291"/>
              <a:gd name="T12" fmla="*/ 2243 w 3262"/>
              <a:gd name="T13" fmla="*/ 1234 h 3291"/>
              <a:gd name="T14" fmla="*/ 1835 w 3262"/>
              <a:gd name="T15" fmla="*/ 1028 h 3291"/>
              <a:gd name="T16" fmla="*/ 407 w 3262"/>
              <a:gd name="T17" fmla="*/ 1028 h 3291"/>
              <a:gd name="T18" fmla="*/ 0 w 3262"/>
              <a:gd name="T19" fmla="*/ 1234 h 3291"/>
              <a:gd name="T20" fmla="*/ 1121 w 3262"/>
              <a:gd name="T21" fmla="*/ 925 h 3291"/>
              <a:gd name="T22" fmla="*/ 1529 w 3262"/>
              <a:gd name="T23" fmla="*/ 1748 h 3291"/>
              <a:gd name="T24" fmla="*/ 1121 w 3262"/>
              <a:gd name="T25" fmla="*/ 925 h 3291"/>
              <a:gd name="T26" fmla="*/ 1096 w 3262"/>
              <a:gd name="T27" fmla="*/ 745 h 3291"/>
              <a:gd name="T28" fmla="*/ 1147 w 3262"/>
              <a:gd name="T29" fmla="*/ 759 h 3291"/>
              <a:gd name="T30" fmla="*/ 1191 w 3262"/>
              <a:gd name="T31" fmla="*/ 790 h 3291"/>
              <a:gd name="T32" fmla="*/ 3235 w 3262"/>
              <a:gd name="T33" fmla="*/ 2856 h 3291"/>
              <a:gd name="T34" fmla="*/ 3257 w 3262"/>
              <a:gd name="T35" fmla="*/ 2905 h 3291"/>
              <a:gd name="T36" fmla="*/ 3262 w 3262"/>
              <a:gd name="T37" fmla="*/ 2957 h 3291"/>
              <a:gd name="T38" fmla="*/ 3249 w 3262"/>
              <a:gd name="T39" fmla="*/ 3009 h 3291"/>
              <a:gd name="T40" fmla="*/ 3217 w 3262"/>
              <a:gd name="T41" fmla="*/ 3053 h 3291"/>
              <a:gd name="T42" fmla="*/ 3005 w 3262"/>
              <a:gd name="T43" fmla="*/ 3264 h 3291"/>
              <a:gd name="T44" fmla="*/ 2957 w 3262"/>
              <a:gd name="T45" fmla="*/ 3287 h 3291"/>
              <a:gd name="T46" fmla="*/ 2905 w 3262"/>
              <a:gd name="T47" fmla="*/ 3291 h 3291"/>
              <a:gd name="T48" fmla="*/ 2855 w 3262"/>
              <a:gd name="T49" fmla="*/ 3278 h 3291"/>
              <a:gd name="T50" fmla="*/ 2810 w 3262"/>
              <a:gd name="T51" fmla="*/ 3247 h 3291"/>
              <a:gd name="T52" fmla="*/ 765 w 3262"/>
              <a:gd name="T53" fmla="*/ 1180 h 3291"/>
              <a:gd name="T54" fmla="*/ 744 w 3262"/>
              <a:gd name="T55" fmla="*/ 1132 h 3291"/>
              <a:gd name="T56" fmla="*/ 739 w 3262"/>
              <a:gd name="T57" fmla="*/ 1079 h 3291"/>
              <a:gd name="T58" fmla="*/ 752 w 3262"/>
              <a:gd name="T59" fmla="*/ 1028 h 3291"/>
              <a:gd name="T60" fmla="*/ 784 w 3262"/>
              <a:gd name="T61" fmla="*/ 984 h 3291"/>
              <a:gd name="T62" fmla="*/ 996 w 3262"/>
              <a:gd name="T63" fmla="*/ 772 h 3291"/>
              <a:gd name="T64" fmla="*/ 1045 w 3262"/>
              <a:gd name="T65" fmla="*/ 749 h 3291"/>
              <a:gd name="T66" fmla="*/ 1835 w 3262"/>
              <a:gd name="T67" fmla="*/ 205 h 3291"/>
              <a:gd name="T68" fmla="*/ 2039 w 3262"/>
              <a:gd name="T69" fmla="*/ 411 h 3291"/>
              <a:gd name="T70" fmla="*/ 1427 w 3262"/>
              <a:gd name="T71" fmla="*/ 617 h 3291"/>
              <a:gd name="T72" fmla="*/ 204 w 3262"/>
              <a:gd name="T73" fmla="*/ 205 h 3291"/>
              <a:gd name="T74" fmla="*/ 815 w 3262"/>
              <a:gd name="T75" fmla="*/ 617 h 3291"/>
              <a:gd name="T76" fmla="*/ 204 w 3262"/>
              <a:gd name="T77" fmla="*/ 411 h 3291"/>
              <a:gd name="T78" fmla="*/ 1019 w 3262"/>
              <a:gd name="T79" fmla="*/ 0 h 3291"/>
              <a:gd name="T80" fmla="*/ 1224 w 3262"/>
              <a:gd name="T81" fmla="*/ 411 h 3291"/>
              <a:gd name="T82" fmla="*/ 1019 w 3262"/>
              <a:gd name="T83" fmla="*/ 0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62" h="3291">
                <a:moveTo>
                  <a:pt x="1019" y="1851"/>
                </a:moveTo>
                <a:lnTo>
                  <a:pt x="1224" y="1851"/>
                </a:lnTo>
                <a:lnTo>
                  <a:pt x="1224" y="2262"/>
                </a:lnTo>
                <a:lnTo>
                  <a:pt x="1019" y="2262"/>
                </a:lnTo>
                <a:lnTo>
                  <a:pt x="1019" y="1851"/>
                </a:lnTo>
                <a:close/>
                <a:moveTo>
                  <a:pt x="612" y="1439"/>
                </a:moveTo>
                <a:lnTo>
                  <a:pt x="815" y="1646"/>
                </a:lnTo>
                <a:lnTo>
                  <a:pt x="407" y="2057"/>
                </a:lnTo>
                <a:lnTo>
                  <a:pt x="204" y="2057"/>
                </a:lnTo>
                <a:lnTo>
                  <a:pt x="204" y="1851"/>
                </a:lnTo>
                <a:lnTo>
                  <a:pt x="612" y="1439"/>
                </a:lnTo>
                <a:close/>
                <a:moveTo>
                  <a:pt x="1835" y="1028"/>
                </a:moveTo>
                <a:lnTo>
                  <a:pt x="2243" y="1028"/>
                </a:lnTo>
                <a:lnTo>
                  <a:pt x="2243" y="1234"/>
                </a:lnTo>
                <a:lnTo>
                  <a:pt x="1835" y="1234"/>
                </a:lnTo>
                <a:lnTo>
                  <a:pt x="1835" y="1028"/>
                </a:lnTo>
                <a:close/>
                <a:moveTo>
                  <a:pt x="0" y="1028"/>
                </a:moveTo>
                <a:lnTo>
                  <a:pt x="407" y="1028"/>
                </a:lnTo>
                <a:lnTo>
                  <a:pt x="407" y="1234"/>
                </a:lnTo>
                <a:lnTo>
                  <a:pt x="0" y="1234"/>
                </a:lnTo>
                <a:lnTo>
                  <a:pt x="0" y="1028"/>
                </a:lnTo>
                <a:close/>
                <a:moveTo>
                  <a:pt x="1121" y="925"/>
                </a:moveTo>
                <a:lnTo>
                  <a:pt x="918" y="1132"/>
                </a:lnTo>
                <a:lnTo>
                  <a:pt x="1529" y="1748"/>
                </a:lnTo>
                <a:lnTo>
                  <a:pt x="1733" y="1543"/>
                </a:lnTo>
                <a:lnTo>
                  <a:pt x="1121" y="925"/>
                </a:lnTo>
                <a:close/>
                <a:moveTo>
                  <a:pt x="1070" y="745"/>
                </a:moveTo>
                <a:lnTo>
                  <a:pt x="1096" y="745"/>
                </a:lnTo>
                <a:lnTo>
                  <a:pt x="1121" y="749"/>
                </a:lnTo>
                <a:lnTo>
                  <a:pt x="1147" y="759"/>
                </a:lnTo>
                <a:lnTo>
                  <a:pt x="1170" y="772"/>
                </a:lnTo>
                <a:lnTo>
                  <a:pt x="1191" y="790"/>
                </a:lnTo>
                <a:lnTo>
                  <a:pt x="3217" y="2836"/>
                </a:lnTo>
                <a:lnTo>
                  <a:pt x="3235" y="2856"/>
                </a:lnTo>
                <a:lnTo>
                  <a:pt x="3249" y="2880"/>
                </a:lnTo>
                <a:lnTo>
                  <a:pt x="3257" y="2905"/>
                </a:lnTo>
                <a:lnTo>
                  <a:pt x="3262" y="2932"/>
                </a:lnTo>
                <a:lnTo>
                  <a:pt x="3262" y="2957"/>
                </a:lnTo>
                <a:lnTo>
                  <a:pt x="3257" y="2983"/>
                </a:lnTo>
                <a:lnTo>
                  <a:pt x="3249" y="3009"/>
                </a:lnTo>
                <a:lnTo>
                  <a:pt x="3235" y="3032"/>
                </a:lnTo>
                <a:lnTo>
                  <a:pt x="3217" y="3053"/>
                </a:lnTo>
                <a:lnTo>
                  <a:pt x="3025" y="3247"/>
                </a:lnTo>
                <a:lnTo>
                  <a:pt x="3005" y="3264"/>
                </a:lnTo>
                <a:lnTo>
                  <a:pt x="2981" y="3278"/>
                </a:lnTo>
                <a:lnTo>
                  <a:pt x="2957" y="3287"/>
                </a:lnTo>
                <a:lnTo>
                  <a:pt x="2931" y="3291"/>
                </a:lnTo>
                <a:lnTo>
                  <a:pt x="2905" y="3291"/>
                </a:lnTo>
                <a:lnTo>
                  <a:pt x="2879" y="3287"/>
                </a:lnTo>
                <a:lnTo>
                  <a:pt x="2855" y="3278"/>
                </a:lnTo>
                <a:lnTo>
                  <a:pt x="2831" y="3264"/>
                </a:lnTo>
                <a:lnTo>
                  <a:pt x="2810" y="3247"/>
                </a:lnTo>
                <a:lnTo>
                  <a:pt x="784" y="1202"/>
                </a:lnTo>
                <a:lnTo>
                  <a:pt x="765" y="1180"/>
                </a:lnTo>
                <a:lnTo>
                  <a:pt x="752" y="1156"/>
                </a:lnTo>
                <a:lnTo>
                  <a:pt x="744" y="1132"/>
                </a:lnTo>
                <a:lnTo>
                  <a:pt x="739" y="1106"/>
                </a:lnTo>
                <a:lnTo>
                  <a:pt x="739" y="1079"/>
                </a:lnTo>
                <a:lnTo>
                  <a:pt x="744" y="1053"/>
                </a:lnTo>
                <a:lnTo>
                  <a:pt x="752" y="1028"/>
                </a:lnTo>
                <a:lnTo>
                  <a:pt x="765" y="1004"/>
                </a:lnTo>
                <a:lnTo>
                  <a:pt x="784" y="984"/>
                </a:lnTo>
                <a:lnTo>
                  <a:pt x="975" y="790"/>
                </a:lnTo>
                <a:lnTo>
                  <a:pt x="996" y="772"/>
                </a:lnTo>
                <a:lnTo>
                  <a:pt x="1019" y="759"/>
                </a:lnTo>
                <a:lnTo>
                  <a:pt x="1045" y="749"/>
                </a:lnTo>
                <a:lnTo>
                  <a:pt x="1070" y="745"/>
                </a:lnTo>
                <a:close/>
                <a:moveTo>
                  <a:pt x="1835" y="205"/>
                </a:moveTo>
                <a:lnTo>
                  <a:pt x="2039" y="205"/>
                </a:lnTo>
                <a:lnTo>
                  <a:pt x="2039" y="411"/>
                </a:lnTo>
                <a:lnTo>
                  <a:pt x="1631" y="823"/>
                </a:lnTo>
                <a:lnTo>
                  <a:pt x="1427" y="617"/>
                </a:lnTo>
                <a:lnTo>
                  <a:pt x="1835" y="205"/>
                </a:lnTo>
                <a:close/>
                <a:moveTo>
                  <a:pt x="204" y="205"/>
                </a:moveTo>
                <a:lnTo>
                  <a:pt x="407" y="205"/>
                </a:lnTo>
                <a:lnTo>
                  <a:pt x="815" y="617"/>
                </a:lnTo>
                <a:lnTo>
                  <a:pt x="612" y="823"/>
                </a:lnTo>
                <a:lnTo>
                  <a:pt x="204" y="411"/>
                </a:lnTo>
                <a:lnTo>
                  <a:pt x="204" y="205"/>
                </a:lnTo>
                <a:close/>
                <a:moveTo>
                  <a:pt x="1019" y="0"/>
                </a:moveTo>
                <a:lnTo>
                  <a:pt x="1224" y="0"/>
                </a:lnTo>
                <a:lnTo>
                  <a:pt x="1224" y="411"/>
                </a:lnTo>
                <a:lnTo>
                  <a:pt x="1019" y="411"/>
                </a:lnTo>
                <a:lnTo>
                  <a:pt x="10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Freeform 31"/>
          <p:cNvSpPr>
            <a:spLocks noEditPoints="1"/>
          </p:cNvSpPr>
          <p:nvPr/>
        </p:nvSpPr>
        <p:spPr bwMode="auto">
          <a:xfrm>
            <a:off x="5908565" y="3206130"/>
            <a:ext cx="469931" cy="442287"/>
          </a:xfrm>
          <a:custGeom>
            <a:avLst/>
            <a:gdLst>
              <a:gd name="T0" fmla="*/ 1426 w 3261"/>
              <a:gd name="T1" fmla="*/ 1639 h 3072"/>
              <a:gd name="T2" fmla="*/ 815 w 3261"/>
              <a:gd name="T3" fmla="*/ 2048 h 3072"/>
              <a:gd name="T4" fmla="*/ 1426 w 3261"/>
              <a:gd name="T5" fmla="*/ 2663 h 3072"/>
              <a:gd name="T6" fmla="*/ 1835 w 3261"/>
              <a:gd name="T7" fmla="*/ 2048 h 3072"/>
              <a:gd name="T8" fmla="*/ 2446 w 3261"/>
              <a:gd name="T9" fmla="*/ 1639 h 3072"/>
              <a:gd name="T10" fmla="*/ 1835 w 3261"/>
              <a:gd name="T11" fmla="*/ 1024 h 3072"/>
              <a:gd name="T12" fmla="*/ 1222 w 3261"/>
              <a:gd name="T13" fmla="*/ 205 h 3072"/>
              <a:gd name="T14" fmla="*/ 2038 w 3261"/>
              <a:gd name="T15" fmla="*/ 614 h 3072"/>
              <a:gd name="T16" fmla="*/ 1222 w 3261"/>
              <a:gd name="T17" fmla="*/ 205 h 3072"/>
              <a:gd name="T18" fmla="*/ 2038 w 3261"/>
              <a:gd name="T19" fmla="*/ 0 h 3072"/>
              <a:gd name="T20" fmla="*/ 2103 w 3261"/>
              <a:gd name="T21" fmla="*/ 10 h 3072"/>
              <a:gd name="T22" fmla="*/ 2159 w 3261"/>
              <a:gd name="T23" fmla="*/ 39 h 3072"/>
              <a:gd name="T24" fmla="*/ 2203 w 3261"/>
              <a:gd name="T25" fmla="*/ 84 h 3072"/>
              <a:gd name="T26" fmla="*/ 2231 w 3261"/>
              <a:gd name="T27" fmla="*/ 140 h 3072"/>
              <a:gd name="T28" fmla="*/ 2242 w 3261"/>
              <a:gd name="T29" fmla="*/ 205 h 3072"/>
              <a:gd name="T30" fmla="*/ 2853 w 3261"/>
              <a:gd name="T31" fmla="*/ 614 h 3072"/>
              <a:gd name="T32" fmla="*/ 2954 w 3261"/>
              <a:gd name="T33" fmla="*/ 627 h 3072"/>
              <a:gd name="T34" fmla="*/ 3045 w 3261"/>
              <a:gd name="T35" fmla="*/ 663 h 3072"/>
              <a:gd name="T36" fmla="*/ 3123 w 3261"/>
              <a:gd name="T37" fmla="*/ 718 h 3072"/>
              <a:gd name="T38" fmla="*/ 3188 w 3261"/>
              <a:gd name="T39" fmla="*/ 791 h 3072"/>
              <a:gd name="T40" fmla="*/ 3234 w 3261"/>
              <a:gd name="T41" fmla="*/ 876 h 3072"/>
              <a:gd name="T42" fmla="*/ 3258 w 3261"/>
              <a:gd name="T43" fmla="*/ 973 h 3072"/>
              <a:gd name="T44" fmla="*/ 3261 w 3261"/>
              <a:gd name="T45" fmla="*/ 2663 h 3072"/>
              <a:gd name="T46" fmla="*/ 3249 w 3261"/>
              <a:gd name="T47" fmla="*/ 2763 h 3072"/>
              <a:gd name="T48" fmla="*/ 3213 w 3261"/>
              <a:gd name="T49" fmla="*/ 2855 h 3072"/>
              <a:gd name="T50" fmla="*/ 3157 w 3261"/>
              <a:gd name="T51" fmla="*/ 2934 h 3072"/>
              <a:gd name="T52" fmla="*/ 3086 w 3261"/>
              <a:gd name="T53" fmla="*/ 2998 h 3072"/>
              <a:gd name="T54" fmla="*/ 3001 w 3261"/>
              <a:gd name="T55" fmla="*/ 3045 h 3072"/>
              <a:gd name="T56" fmla="*/ 2905 w 3261"/>
              <a:gd name="T57" fmla="*/ 3069 h 3072"/>
              <a:gd name="T58" fmla="*/ 407 w 3261"/>
              <a:gd name="T59" fmla="*/ 3072 h 3072"/>
              <a:gd name="T60" fmla="*/ 307 w 3261"/>
              <a:gd name="T61" fmla="*/ 3060 h 3072"/>
              <a:gd name="T62" fmla="*/ 217 w 3261"/>
              <a:gd name="T63" fmla="*/ 3024 h 3072"/>
              <a:gd name="T64" fmla="*/ 137 w 3261"/>
              <a:gd name="T65" fmla="*/ 2968 h 3072"/>
              <a:gd name="T66" fmla="*/ 73 w 3261"/>
              <a:gd name="T67" fmla="*/ 2897 h 3072"/>
              <a:gd name="T68" fmla="*/ 27 w 3261"/>
              <a:gd name="T69" fmla="*/ 2810 h 3072"/>
              <a:gd name="T70" fmla="*/ 3 w 3261"/>
              <a:gd name="T71" fmla="*/ 2714 h 3072"/>
              <a:gd name="T72" fmla="*/ 0 w 3261"/>
              <a:gd name="T73" fmla="*/ 1024 h 3072"/>
              <a:gd name="T74" fmla="*/ 12 w 3261"/>
              <a:gd name="T75" fmla="*/ 924 h 3072"/>
              <a:gd name="T76" fmla="*/ 48 w 3261"/>
              <a:gd name="T77" fmla="*/ 832 h 3072"/>
              <a:gd name="T78" fmla="*/ 103 w 3261"/>
              <a:gd name="T79" fmla="*/ 752 h 3072"/>
              <a:gd name="T80" fmla="*/ 175 w 3261"/>
              <a:gd name="T81" fmla="*/ 688 h 3072"/>
              <a:gd name="T82" fmla="*/ 261 w 3261"/>
              <a:gd name="T83" fmla="*/ 642 h 3072"/>
              <a:gd name="T84" fmla="*/ 356 w 3261"/>
              <a:gd name="T85" fmla="*/ 617 h 3072"/>
              <a:gd name="T86" fmla="*/ 1019 w 3261"/>
              <a:gd name="T87" fmla="*/ 614 h 3072"/>
              <a:gd name="T88" fmla="*/ 1022 w 3261"/>
              <a:gd name="T89" fmla="*/ 171 h 3072"/>
              <a:gd name="T90" fmla="*/ 1042 w 3261"/>
              <a:gd name="T91" fmla="*/ 111 h 3072"/>
              <a:gd name="T92" fmla="*/ 1079 w 3261"/>
              <a:gd name="T93" fmla="*/ 61 h 3072"/>
              <a:gd name="T94" fmla="*/ 1129 w 3261"/>
              <a:gd name="T95" fmla="*/ 23 h 3072"/>
              <a:gd name="T96" fmla="*/ 1190 w 3261"/>
              <a:gd name="T97" fmla="*/ 3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1" h="3072">
                <a:moveTo>
                  <a:pt x="1426" y="1024"/>
                </a:moveTo>
                <a:lnTo>
                  <a:pt x="1426" y="1639"/>
                </a:lnTo>
                <a:lnTo>
                  <a:pt x="815" y="1639"/>
                </a:lnTo>
                <a:lnTo>
                  <a:pt x="815" y="2048"/>
                </a:lnTo>
                <a:lnTo>
                  <a:pt x="1426" y="2048"/>
                </a:lnTo>
                <a:lnTo>
                  <a:pt x="1426" y="2663"/>
                </a:lnTo>
                <a:lnTo>
                  <a:pt x="1835" y="2663"/>
                </a:lnTo>
                <a:lnTo>
                  <a:pt x="1835" y="2048"/>
                </a:lnTo>
                <a:lnTo>
                  <a:pt x="2446" y="2048"/>
                </a:lnTo>
                <a:lnTo>
                  <a:pt x="2446" y="1639"/>
                </a:lnTo>
                <a:lnTo>
                  <a:pt x="1835" y="1639"/>
                </a:lnTo>
                <a:lnTo>
                  <a:pt x="1835" y="1024"/>
                </a:lnTo>
                <a:lnTo>
                  <a:pt x="1426" y="1024"/>
                </a:lnTo>
                <a:close/>
                <a:moveTo>
                  <a:pt x="1222" y="205"/>
                </a:moveTo>
                <a:lnTo>
                  <a:pt x="1222" y="614"/>
                </a:lnTo>
                <a:lnTo>
                  <a:pt x="2038" y="614"/>
                </a:lnTo>
                <a:lnTo>
                  <a:pt x="2038" y="205"/>
                </a:lnTo>
                <a:lnTo>
                  <a:pt x="1222" y="205"/>
                </a:lnTo>
                <a:close/>
                <a:moveTo>
                  <a:pt x="1222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1"/>
                </a:lnTo>
                <a:lnTo>
                  <a:pt x="2203" y="84"/>
                </a:lnTo>
                <a:lnTo>
                  <a:pt x="2219" y="111"/>
                </a:lnTo>
                <a:lnTo>
                  <a:pt x="2231" y="140"/>
                </a:lnTo>
                <a:lnTo>
                  <a:pt x="2239" y="171"/>
                </a:lnTo>
                <a:lnTo>
                  <a:pt x="2242" y="205"/>
                </a:lnTo>
                <a:lnTo>
                  <a:pt x="2242" y="614"/>
                </a:lnTo>
                <a:lnTo>
                  <a:pt x="2853" y="614"/>
                </a:lnTo>
                <a:lnTo>
                  <a:pt x="2905" y="617"/>
                </a:lnTo>
                <a:lnTo>
                  <a:pt x="2954" y="627"/>
                </a:lnTo>
                <a:lnTo>
                  <a:pt x="3001" y="642"/>
                </a:lnTo>
                <a:lnTo>
                  <a:pt x="3045" y="663"/>
                </a:lnTo>
                <a:lnTo>
                  <a:pt x="3086" y="688"/>
                </a:lnTo>
                <a:lnTo>
                  <a:pt x="3123" y="718"/>
                </a:lnTo>
                <a:lnTo>
                  <a:pt x="3157" y="752"/>
                </a:lnTo>
                <a:lnTo>
                  <a:pt x="3188" y="791"/>
                </a:lnTo>
                <a:lnTo>
                  <a:pt x="3213" y="832"/>
                </a:lnTo>
                <a:lnTo>
                  <a:pt x="3234" y="876"/>
                </a:lnTo>
                <a:lnTo>
                  <a:pt x="3249" y="924"/>
                </a:lnTo>
                <a:lnTo>
                  <a:pt x="3258" y="973"/>
                </a:lnTo>
                <a:lnTo>
                  <a:pt x="3261" y="1024"/>
                </a:lnTo>
                <a:lnTo>
                  <a:pt x="3261" y="2663"/>
                </a:lnTo>
                <a:lnTo>
                  <a:pt x="3258" y="2714"/>
                </a:lnTo>
                <a:lnTo>
                  <a:pt x="3249" y="2763"/>
                </a:lnTo>
                <a:lnTo>
                  <a:pt x="3234" y="2810"/>
                </a:lnTo>
                <a:lnTo>
                  <a:pt x="3213" y="2855"/>
                </a:lnTo>
                <a:lnTo>
                  <a:pt x="3188" y="2897"/>
                </a:lnTo>
                <a:lnTo>
                  <a:pt x="3157" y="2934"/>
                </a:lnTo>
                <a:lnTo>
                  <a:pt x="3123" y="2968"/>
                </a:lnTo>
                <a:lnTo>
                  <a:pt x="3086" y="2998"/>
                </a:lnTo>
                <a:lnTo>
                  <a:pt x="3045" y="3024"/>
                </a:lnTo>
                <a:lnTo>
                  <a:pt x="3001" y="3045"/>
                </a:lnTo>
                <a:lnTo>
                  <a:pt x="2954" y="3060"/>
                </a:lnTo>
                <a:lnTo>
                  <a:pt x="2905" y="3069"/>
                </a:lnTo>
                <a:lnTo>
                  <a:pt x="2853" y="3072"/>
                </a:lnTo>
                <a:lnTo>
                  <a:pt x="407" y="3072"/>
                </a:lnTo>
                <a:lnTo>
                  <a:pt x="356" y="3069"/>
                </a:lnTo>
                <a:lnTo>
                  <a:pt x="307" y="3060"/>
                </a:lnTo>
                <a:lnTo>
                  <a:pt x="261" y="3045"/>
                </a:lnTo>
                <a:lnTo>
                  <a:pt x="217" y="3024"/>
                </a:lnTo>
                <a:lnTo>
                  <a:pt x="175" y="2998"/>
                </a:lnTo>
                <a:lnTo>
                  <a:pt x="137" y="2968"/>
                </a:lnTo>
                <a:lnTo>
                  <a:pt x="103" y="2934"/>
                </a:lnTo>
                <a:lnTo>
                  <a:pt x="73" y="2897"/>
                </a:lnTo>
                <a:lnTo>
                  <a:pt x="48" y="2855"/>
                </a:lnTo>
                <a:lnTo>
                  <a:pt x="27" y="2810"/>
                </a:lnTo>
                <a:lnTo>
                  <a:pt x="12" y="2763"/>
                </a:lnTo>
                <a:lnTo>
                  <a:pt x="3" y="2714"/>
                </a:lnTo>
                <a:lnTo>
                  <a:pt x="0" y="2663"/>
                </a:lnTo>
                <a:lnTo>
                  <a:pt x="0" y="1024"/>
                </a:lnTo>
                <a:lnTo>
                  <a:pt x="3" y="973"/>
                </a:lnTo>
                <a:lnTo>
                  <a:pt x="12" y="924"/>
                </a:lnTo>
                <a:lnTo>
                  <a:pt x="27" y="876"/>
                </a:lnTo>
                <a:lnTo>
                  <a:pt x="48" y="832"/>
                </a:lnTo>
                <a:lnTo>
                  <a:pt x="73" y="791"/>
                </a:lnTo>
                <a:lnTo>
                  <a:pt x="103" y="752"/>
                </a:lnTo>
                <a:lnTo>
                  <a:pt x="137" y="718"/>
                </a:lnTo>
                <a:lnTo>
                  <a:pt x="175" y="688"/>
                </a:lnTo>
                <a:lnTo>
                  <a:pt x="217" y="663"/>
                </a:lnTo>
                <a:lnTo>
                  <a:pt x="261" y="642"/>
                </a:lnTo>
                <a:lnTo>
                  <a:pt x="307" y="627"/>
                </a:lnTo>
                <a:lnTo>
                  <a:pt x="356" y="617"/>
                </a:lnTo>
                <a:lnTo>
                  <a:pt x="407" y="614"/>
                </a:lnTo>
                <a:lnTo>
                  <a:pt x="1019" y="614"/>
                </a:lnTo>
                <a:lnTo>
                  <a:pt x="1019" y="205"/>
                </a:lnTo>
                <a:lnTo>
                  <a:pt x="1022" y="171"/>
                </a:lnTo>
                <a:lnTo>
                  <a:pt x="1030" y="140"/>
                </a:lnTo>
                <a:lnTo>
                  <a:pt x="1042" y="111"/>
                </a:lnTo>
                <a:lnTo>
                  <a:pt x="1059" y="84"/>
                </a:lnTo>
                <a:lnTo>
                  <a:pt x="1079" y="61"/>
                </a:lnTo>
                <a:lnTo>
                  <a:pt x="1103" y="39"/>
                </a:lnTo>
                <a:lnTo>
                  <a:pt x="1129" y="23"/>
                </a:lnTo>
                <a:lnTo>
                  <a:pt x="1158" y="10"/>
                </a:lnTo>
                <a:lnTo>
                  <a:pt x="1190" y="3"/>
                </a:lnTo>
                <a:lnTo>
                  <a:pt x="122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3" name="Freeform 36"/>
          <p:cNvSpPr/>
          <p:nvPr/>
        </p:nvSpPr>
        <p:spPr bwMode="auto">
          <a:xfrm>
            <a:off x="6674733" y="3196915"/>
            <a:ext cx="469931" cy="460716"/>
          </a:xfrm>
          <a:custGeom>
            <a:avLst/>
            <a:gdLst>
              <a:gd name="T0" fmla="*/ 1693 w 3261"/>
              <a:gd name="T1" fmla="*/ 3 h 3199"/>
              <a:gd name="T2" fmla="*/ 1813 w 3261"/>
              <a:gd name="T3" fmla="*/ 28 h 3199"/>
              <a:gd name="T4" fmla="*/ 1922 w 3261"/>
              <a:gd name="T5" fmla="*/ 75 h 3199"/>
              <a:gd name="T6" fmla="*/ 2019 w 3261"/>
              <a:gd name="T7" fmla="*/ 140 h 3199"/>
              <a:gd name="T8" fmla="*/ 2103 w 3261"/>
              <a:gd name="T9" fmla="*/ 223 h 3199"/>
              <a:gd name="T10" fmla="*/ 2168 w 3261"/>
              <a:gd name="T11" fmla="*/ 321 h 3199"/>
              <a:gd name="T12" fmla="*/ 2214 w 3261"/>
              <a:gd name="T13" fmla="*/ 431 h 3199"/>
              <a:gd name="T14" fmla="*/ 2239 w 3261"/>
              <a:gd name="T15" fmla="*/ 551 h 3199"/>
              <a:gd name="T16" fmla="*/ 2240 w 3261"/>
              <a:gd name="T17" fmla="*/ 665 h 3199"/>
              <a:gd name="T18" fmla="*/ 2223 w 3261"/>
              <a:gd name="T19" fmla="*/ 765 h 3199"/>
              <a:gd name="T20" fmla="*/ 2217 w 3261"/>
              <a:gd name="T21" fmla="*/ 819 h 3199"/>
              <a:gd name="T22" fmla="*/ 2959 w 3261"/>
              <a:gd name="T23" fmla="*/ 77 h 3199"/>
              <a:gd name="T24" fmla="*/ 2933 w 3261"/>
              <a:gd name="T25" fmla="*/ 1024 h 3199"/>
              <a:gd name="T26" fmla="*/ 2458 w 3261"/>
              <a:gd name="T27" fmla="*/ 1082 h 3199"/>
              <a:gd name="T28" fmla="*/ 2529 w 3261"/>
              <a:gd name="T29" fmla="*/ 1207 h 3199"/>
              <a:gd name="T30" fmla="*/ 2584 w 3261"/>
              <a:gd name="T31" fmla="*/ 1343 h 3199"/>
              <a:gd name="T32" fmla="*/ 2624 w 3261"/>
              <a:gd name="T33" fmla="*/ 1487 h 3199"/>
              <a:gd name="T34" fmla="*/ 2646 w 3261"/>
              <a:gd name="T35" fmla="*/ 1639 h 3199"/>
              <a:gd name="T36" fmla="*/ 3261 w 3261"/>
              <a:gd name="T37" fmla="*/ 1844 h 3199"/>
              <a:gd name="T38" fmla="*/ 2637 w 3261"/>
              <a:gd name="T39" fmla="*/ 1916 h 3199"/>
              <a:gd name="T40" fmla="*/ 2608 w 3261"/>
              <a:gd name="T41" fmla="*/ 2057 h 3199"/>
              <a:gd name="T42" fmla="*/ 2565 w 3261"/>
              <a:gd name="T43" fmla="*/ 2189 h 3199"/>
              <a:gd name="T44" fmla="*/ 2933 w 3261"/>
              <a:gd name="T45" fmla="*/ 2252 h 3199"/>
              <a:gd name="T46" fmla="*/ 2958 w 3261"/>
              <a:gd name="T47" fmla="*/ 3199 h 3199"/>
              <a:gd name="T48" fmla="*/ 2416 w 3261"/>
              <a:gd name="T49" fmla="*/ 2457 h 3199"/>
              <a:gd name="T50" fmla="*/ 2315 w 3261"/>
              <a:gd name="T51" fmla="*/ 2574 h 3199"/>
              <a:gd name="T52" fmla="*/ 2200 w 3261"/>
              <a:gd name="T53" fmla="*/ 2675 h 3199"/>
              <a:gd name="T54" fmla="*/ 2072 w 3261"/>
              <a:gd name="T55" fmla="*/ 2756 h 3199"/>
              <a:gd name="T56" fmla="*/ 1933 w 3261"/>
              <a:gd name="T57" fmla="*/ 2816 h 3199"/>
              <a:gd name="T58" fmla="*/ 1785 w 3261"/>
              <a:gd name="T59" fmla="*/ 2853 h 3199"/>
              <a:gd name="T60" fmla="*/ 1630 w 3261"/>
              <a:gd name="T61" fmla="*/ 2867 h 3199"/>
              <a:gd name="T62" fmla="*/ 1475 w 3261"/>
              <a:gd name="T63" fmla="*/ 2853 h 3199"/>
              <a:gd name="T64" fmla="*/ 1328 w 3261"/>
              <a:gd name="T65" fmla="*/ 2816 h 3199"/>
              <a:gd name="T66" fmla="*/ 1189 w 3261"/>
              <a:gd name="T67" fmla="*/ 2756 h 3199"/>
              <a:gd name="T68" fmla="*/ 1062 w 3261"/>
              <a:gd name="T69" fmla="*/ 2675 h 3199"/>
              <a:gd name="T70" fmla="*/ 946 w 3261"/>
              <a:gd name="T71" fmla="*/ 2574 h 3199"/>
              <a:gd name="T72" fmla="*/ 845 w 3261"/>
              <a:gd name="T73" fmla="*/ 2457 h 3199"/>
              <a:gd name="T74" fmla="*/ 303 w 3261"/>
              <a:gd name="T75" fmla="*/ 3199 h 3199"/>
              <a:gd name="T76" fmla="*/ 328 w 3261"/>
              <a:gd name="T77" fmla="*/ 2252 h 3199"/>
              <a:gd name="T78" fmla="*/ 696 w 3261"/>
              <a:gd name="T79" fmla="*/ 2190 h 3199"/>
              <a:gd name="T80" fmla="*/ 652 w 3261"/>
              <a:gd name="T81" fmla="*/ 2057 h 3199"/>
              <a:gd name="T82" fmla="*/ 624 w 3261"/>
              <a:gd name="T83" fmla="*/ 1916 h 3199"/>
              <a:gd name="T84" fmla="*/ 0 w 3261"/>
              <a:gd name="T85" fmla="*/ 1844 h 3199"/>
              <a:gd name="T86" fmla="*/ 615 w 3261"/>
              <a:gd name="T87" fmla="*/ 1639 h 3199"/>
              <a:gd name="T88" fmla="*/ 637 w 3261"/>
              <a:gd name="T89" fmla="*/ 1487 h 3199"/>
              <a:gd name="T90" fmla="*/ 676 w 3261"/>
              <a:gd name="T91" fmla="*/ 1343 h 3199"/>
              <a:gd name="T92" fmla="*/ 733 w 3261"/>
              <a:gd name="T93" fmla="*/ 1207 h 3199"/>
              <a:gd name="T94" fmla="*/ 803 w 3261"/>
              <a:gd name="T95" fmla="*/ 1082 h 3199"/>
              <a:gd name="T96" fmla="*/ 328 w 3261"/>
              <a:gd name="T97" fmla="*/ 1024 h 3199"/>
              <a:gd name="T98" fmla="*/ 303 w 3261"/>
              <a:gd name="T99" fmla="*/ 77 h 3199"/>
              <a:gd name="T100" fmla="*/ 1044 w 3261"/>
              <a:gd name="T101" fmla="*/ 819 h 3199"/>
              <a:gd name="T102" fmla="*/ 1038 w 3261"/>
              <a:gd name="T103" fmla="*/ 765 h 3199"/>
              <a:gd name="T104" fmla="*/ 1022 w 3261"/>
              <a:gd name="T105" fmla="*/ 665 h 3199"/>
              <a:gd name="T106" fmla="*/ 1023 w 3261"/>
              <a:gd name="T107" fmla="*/ 551 h 3199"/>
              <a:gd name="T108" fmla="*/ 1047 w 3261"/>
              <a:gd name="T109" fmla="*/ 431 h 3199"/>
              <a:gd name="T110" fmla="*/ 1093 w 3261"/>
              <a:gd name="T111" fmla="*/ 321 h 3199"/>
              <a:gd name="T112" fmla="*/ 1158 w 3261"/>
              <a:gd name="T113" fmla="*/ 223 h 3199"/>
              <a:gd name="T114" fmla="*/ 1241 w 3261"/>
              <a:gd name="T115" fmla="*/ 140 h 3199"/>
              <a:gd name="T116" fmla="*/ 1339 w 3261"/>
              <a:gd name="T117" fmla="*/ 75 h 3199"/>
              <a:gd name="T118" fmla="*/ 1448 w 3261"/>
              <a:gd name="T119" fmla="*/ 28 h 3199"/>
              <a:gd name="T120" fmla="*/ 1568 w 3261"/>
              <a:gd name="T121" fmla="*/ 3 h 3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1" h="3199">
                <a:moveTo>
                  <a:pt x="1631" y="0"/>
                </a:moveTo>
                <a:lnTo>
                  <a:pt x="1693" y="3"/>
                </a:lnTo>
                <a:lnTo>
                  <a:pt x="1753" y="13"/>
                </a:lnTo>
                <a:lnTo>
                  <a:pt x="1813" y="28"/>
                </a:lnTo>
                <a:lnTo>
                  <a:pt x="1869" y="48"/>
                </a:lnTo>
                <a:lnTo>
                  <a:pt x="1922" y="75"/>
                </a:lnTo>
                <a:lnTo>
                  <a:pt x="1972" y="105"/>
                </a:lnTo>
                <a:lnTo>
                  <a:pt x="2019" y="140"/>
                </a:lnTo>
                <a:lnTo>
                  <a:pt x="2062" y="180"/>
                </a:lnTo>
                <a:lnTo>
                  <a:pt x="2103" y="223"/>
                </a:lnTo>
                <a:lnTo>
                  <a:pt x="2138" y="270"/>
                </a:lnTo>
                <a:lnTo>
                  <a:pt x="2168" y="321"/>
                </a:lnTo>
                <a:lnTo>
                  <a:pt x="2194" y="374"/>
                </a:lnTo>
                <a:lnTo>
                  <a:pt x="2214" y="431"/>
                </a:lnTo>
                <a:lnTo>
                  <a:pt x="2229" y="489"/>
                </a:lnTo>
                <a:lnTo>
                  <a:pt x="2239" y="551"/>
                </a:lnTo>
                <a:lnTo>
                  <a:pt x="2242" y="613"/>
                </a:lnTo>
                <a:lnTo>
                  <a:pt x="2240" y="665"/>
                </a:lnTo>
                <a:lnTo>
                  <a:pt x="2233" y="715"/>
                </a:lnTo>
                <a:lnTo>
                  <a:pt x="2223" y="765"/>
                </a:lnTo>
                <a:lnTo>
                  <a:pt x="2209" y="812"/>
                </a:lnTo>
                <a:lnTo>
                  <a:pt x="2217" y="819"/>
                </a:lnTo>
                <a:lnTo>
                  <a:pt x="2774" y="819"/>
                </a:lnTo>
                <a:lnTo>
                  <a:pt x="2959" y="77"/>
                </a:lnTo>
                <a:lnTo>
                  <a:pt x="3156" y="127"/>
                </a:lnTo>
                <a:lnTo>
                  <a:pt x="2933" y="1024"/>
                </a:lnTo>
                <a:lnTo>
                  <a:pt x="2418" y="1024"/>
                </a:lnTo>
                <a:lnTo>
                  <a:pt x="2458" y="1082"/>
                </a:lnTo>
                <a:lnTo>
                  <a:pt x="2495" y="1143"/>
                </a:lnTo>
                <a:lnTo>
                  <a:pt x="2529" y="1207"/>
                </a:lnTo>
                <a:lnTo>
                  <a:pt x="2558" y="1274"/>
                </a:lnTo>
                <a:lnTo>
                  <a:pt x="2584" y="1343"/>
                </a:lnTo>
                <a:lnTo>
                  <a:pt x="2606" y="1414"/>
                </a:lnTo>
                <a:lnTo>
                  <a:pt x="2624" y="1487"/>
                </a:lnTo>
                <a:lnTo>
                  <a:pt x="2637" y="1562"/>
                </a:lnTo>
                <a:lnTo>
                  <a:pt x="2646" y="1639"/>
                </a:lnTo>
                <a:lnTo>
                  <a:pt x="3261" y="1639"/>
                </a:lnTo>
                <a:lnTo>
                  <a:pt x="3261" y="1844"/>
                </a:lnTo>
                <a:lnTo>
                  <a:pt x="2646" y="1844"/>
                </a:lnTo>
                <a:lnTo>
                  <a:pt x="2637" y="1916"/>
                </a:lnTo>
                <a:lnTo>
                  <a:pt x="2625" y="1987"/>
                </a:lnTo>
                <a:lnTo>
                  <a:pt x="2608" y="2057"/>
                </a:lnTo>
                <a:lnTo>
                  <a:pt x="2588" y="2123"/>
                </a:lnTo>
                <a:lnTo>
                  <a:pt x="2565" y="2189"/>
                </a:lnTo>
                <a:lnTo>
                  <a:pt x="2538" y="2252"/>
                </a:lnTo>
                <a:lnTo>
                  <a:pt x="2933" y="2252"/>
                </a:lnTo>
                <a:lnTo>
                  <a:pt x="3156" y="3150"/>
                </a:lnTo>
                <a:lnTo>
                  <a:pt x="2958" y="3199"/>
                </a:lnTo>
                <a:lnTo>
                  <a:pt x="2774" y="2457"/>
                </a:lnTo>
                <a:lnTo>
                  <a:pt x="2416" y="2457"/>
                </a:lnTo>
                <a:lnTo>
                  <a:pt x="2368" y="2518"/>
                </a:lnTo>
                <a:lnTo>
                  <a:pt x="2315" y="2574"/>
                </a:lnTo>
                <a:lnTo>
                  <a:pt x="2259" y="2627"/>
                </a:lnTo>
                <a:lnTo>
                  <a:pt x="2200" y="2675"/>
                </a:lnTo>
                <a:lnTo>
                  <a:pt x="2137" y="2717"/>
                </a:lnTo>
                <a:lnTo>
                  <a:pt x="2072" y="2756"/>
                </a:lnTo>
                <a:lnTo>
                  <a:pt x="2003" y="2788"/>
                </a:lnTo>
                <a:lnTo>
                  <a:pt x="1933" y="2816"/>
                </a:lnTo>
                <a:lnTo>
                  <a:pt x="1861" y="2837"/>
                </a:lnTo>
                <a:lnTo>
                  <a:pt x="1785" y="2853"/>
                </a:lnTo>
                <a:lnTo>
                  <a:pt x="1709" y="2863"/>
                </a:lnTo>
                <a:lnTo>
                  <a:pt x="1630" y="2867"/>
                </a:lnTo>
                <a:lnTo>
                  <a:pt x="1553" y="2863"/>
                </a:lnTo>
                <a:lnTo>
                  <a:pt x="1475" y="2853"/>
                </a:lnTo>
                <a:lnTo>
                  <a:pt x="1401" y="2837"/>
                </a:lnTo>
                <a:lnTo>
                  <a:pt x="1328" y="2816"/>
                </a:lnTo>
                <a:lnTo>
                  <a:pt x="1258" y="2788"/>
                </a:lnTo>
                <a:lnTo>
                  <a:pt x="1189" y="2756"/>
                </a:lnTo>
                <a:lnTo>
                  <a:pt x="1124" y="2717"/>
                </a:lnTo>
                <a:lnTo>
                  <a:pt x="1062" y="2675"/>
                </a:lnTo>
                <a:lnTo>
                  <a:pt x="1002" y="2627"/>
                </a:lnTo>
                <a:lnTo>
                  <a:pt x="946" y="2574"/>
                </a:lnTo>
                <a:lnTo>
                  <a:pt x="893" y="2518"/>
                </a:lnTo>
                <a:lnTo>
                  <a:pt x="845" y="2457"/>
                </a:lnTo>
                <a:lnTo>
                  <a:pt x="487" y="2457"/>
                </a:lnTo>
                <a:lnTo>
                  <a:pt x="303" y="3199"/>
                </a:lnTo>
                <a:lnTo>
                  <a:pt x="105" y="3150"/>
                </a:lnTo>
                <a:lnTo>
                  <a:pt x="328" y="2252"/>
                </a:lnTo>
                <a:lnTo>
                  <a:pt x="723" y="2252"/>
                </a:lnTo>
                <a:lnTo>
                  <a:pt x="696" y="2190"/>
                </a:lnTo>
                <a:lnTo>
                  <a:pt x="672" y="2124"/>
                </a:lnTo>
                <a:lnTo>
                  <a:pt x="652" y="2057"/>
                </a:lnTo>
                <a:lnTo>
                  <a:pt x="636" y="1987"/>
                </a:lnTo>
                <a:lnTo>
                  <a:pt x="624" y="1916"/>
                </a:lnTo>
                <a:lnTo>
                  <a:pt x="616" y="1844"/>
                </a:lnTo>
                <a:lnTo>
                  <a:pt x="0" y="1844"/>
                </a:lnTo>
                <a:lnTo>
                  <a:pt x="0" y="1639"/>
                </a:lnTo>
                <a:lnTo>
                  <a:pt x="615" y="1639"/>
                </a:lnTo>
                <a:lnTo>
                  <a:pt x="624" y="1562"/>
                </a:lnTo>
                <a:lnTo>
                  <a:pt x="637" y="1487"/>
                </a:lnTo>
                <a:lnTo>
                  <a:pt x="654" y="1414"/>
                </a:lnTo>
                <a:lnTo>
                  <a:pt x="676" y="1343"/>
                </a:lnTo>
                <a:lnTo>
                  <a:pt x="703" y="1274"/>
                </a:lnTo>
                <a:lnTo>
                  <a:pt x="733" y="1207"/>
                </a:lnTo>
                <a:lnTo>
                  <a:pt x="766" y="1143"/>
                </a:lnTo>
                <a:lnTo>
                  <a:pt x="803" y="1082"/>
                </a:lnTo>
                <a:lnTo>
                  <a:pt x="844" y="1024"/>
                </a:lnTo>
                <a:lnTo>
                  <a:pt x="328" y="1024"/>
                </a:lnTo>
                <a:lnTo>
                  <a:pt x="105" y="127"/>
                </a:lnTo>
                <a:lnTo>
                  <a:pt x="303" y="77"/>
                </a:lnTo>
                <a:lnTo>
                  <a:pt x="487" y="819"/>
                </a:lnTo>
                <a:lnTo>
                  <a:pt x="1044" y="819"/>
                </a:lnTo>
                <a:lnTo>
                  <a:pt x="1052" y="812"/>
                </a:lnTo>
                <a:lnTo>
                  <a:pt x="1038" y="765"/>
                </a:lnTo>
                <a:lnTo>
                  <a:pt x="1028" y="715"/>
                </a:lnTo>
                <a:lnTo>
                  <a:pt x="1022" y="665"/>
                </a:lnTo>
                <a:lnTo>
                  <a:pt x="1019" y="613"/>
                </a:lnTo>
                <a:lnTo>
                  <a:pt x="1023" y="551"/>
                </a:lnTo>
                <a:lnTo>
                  <a:pt x="1032" y="489"/>
                </a:lnTo>
                <a:lnTo>
                  <a:pt x="1047" y="431"/>
                </a:lnTo>
                <a:lnTo>
                  <a:pt x="1067" y="374"/>
                </a:lnTo>
                <a:lnTo>
                  <a:pt x="1093" y="321"/>
                </a:lnTo>
                <a:lnTo>
                  <a:pt x="1123" y="270"/>
                </a:lnTo>
                <a:lnTo>
                  <a:pt x="1158" y="223"/>
                </a:lnTo>
                <a:lnTo>
                  <a:pt x="1198" y="180"/>
                </a:lnTo>
                <a:lnTo>
                  <a:pt x="1241" y="140"/>
                </a:lnTo>
                <a:lnTo>
                  <a:pt x="1289" y="105"/>
                </a:lnTo>
                <a:lnTo>
                  <a:pt x="1339" y="75"/>
                </a:lnTo>
                <a:lnTo>
                  <a:pt x="1393" y="48"/>
                </a:lnTo>
                <a:lnTo>
                  <a:pt x="1448" y="28"/>
                </a:lnTo>
                <a:lnTo>
                  <a:pt x="1507" y="13"/>
                </a:lnTo>
                <a:lnTo>
                  <a:pt x="156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41"/>
          <p:cNvSpPr>
            <a:spLocks noEditPoints="1"/>
          </p:cNvSpPr>
          <p:nvPr/>
        </p:nvSpPr>
        <p:spPr bwMode="auto">
          <a:xfrm>
            <a:off x="7438803" y="3190005"/>
            <a:ext cx="418099" cy="474536"/>
          </a:xfrm>
          <a:custGeom>
            <a:avLst/>
            <a:gdLst>
              <a:gd name="T0" fmla="*/ 1426 w 2904"/>
              <a:gd name="T1" fmla="*/ 1851 h 3292"/>
              <a:gd name="T2" fmla="*/ 2736 w 2904"/>
              <a:gd name="T3" fmla="*/ 1281 h 3292"/>
              <a:gd name="T4" fmla="*/ 2791 w 2904"/>
              <a:gd name="T5" fmla="*/ 1435 h 3292"/>
              <a:gd name="T6" fmla="*/ 2830 w 2904"/>
              <a:gd name="T7" fmla="*/ 1597 h 3292"/>
              <a:gd name="T8" fmla="*/ 2849 w 2904"/>
              <a:gd name="T9" fmla="*/ 1766 h 3292"/>
              <a:gd name="T10" fmla="*/ 2848 w 2904"/>
              <a:gd name="T11" fmla="*/ 1946 h 3292"/>
              <a:gd name="T12" fmla="*/ 2825 w 2904"/>
              <a:gd name="T13" fmla="*/ 2130 h 3292"/>
              <a:gd name="T14" fmla="*/ 2779 w 2904"/>
              <a:gd name="T15" fmla="*/ 2307 h 3292"/>
              <a:gd name="T16" fmla="*/ 2712 w 2904"/>
              <a:gd name="T17" fmla="*/ 2473 h 3292"/>
              <a:gd name="T18" fmla="*/ 2626 w 2904"/>
              <a:gd name="T19" fmla="*/ 2629 h 3292"/>
              <a:gd name="T20" fmla="*/ 2522 w 2904"/>
              <a:gd name="T21" fmla="*/ 2771 h 3292"/>
              <a:gd name="T22" fmla="*/ 2403 w 2904"/>
              <a:gd name="T23" fmla="*/ 2901 h 3292"/>
              <a:gd name="T24" fmla="*/ 2268 w 2904"/>
              <a:gd name="T25" fmla="*/ 3014 h 3292"/>
              <a:gd name="T26" fmla="*/ 2120 w 2904"/>
              <a:gd name="T27" fmla="*/ 3110 h 3292"/>
              <a:gd name="T28" fmla="*/ 1960 w 2904"/>
              <a:gd name="T29" fmla="*/ 3187 h 3292"/>
              <a:gd name="T30" fmla="*/ 1790 w 2904"/>
              <a:gd name="T31" fmla="*/ 3244 h 3292"/>
              <a:gd name="T32" fmla="*/ 1611 w 2904"/>
              <a:gd name="T33" fmla="*/ 3280 h 3292"/>
              <a:gd name="T34" fmla="*/ 1426 w 2904"/>
              <a:gd name="T35" fmla="*/ 3292 h 3292"/>
              <a:gd name="T36" fmla="*/ 1240 w 2904"/>
              <a:gd name="T37" fmla="*/ 3280 h 3292"/>
              <a:gd name="T38" fmla="*/ 1061 w 2904"/>
              <a:gd name="T39" fmla="*/ 3244 h 3292"/>
              <a:gd name="T40" fmla="*/ 891 w 2904"/>
              <a:gd name="T41" fmla="*/ 3187 h 3292"/>
              <a:gd name="T42" fmla="*/ 732 w 2904"/>
              <a:gd name="T43" fmla="*/ 3110 h 3292"/>
              <a:gd name="T44" fmla="*/ 584 w 2904"/>
              <a:gd name="T45" fmla="*/ 3014 h 3292"/>
              <a:gd name="T46" fmla="*/ 449 w 2904"/>
              <a:gd name="T47" fmla="*/ 2901 h 3292"/>
              <a:gd name="T48" fmla="*/ 329 w 2904"/>
              <a:gd name="T49" fmla="*/ 2771 h 3292"/>
              <a:gd name="T50" fmla="*/ 225 w 2904"/>
              <a:gd name="T51" fmla="*/ 2629 h 3292"/>
              <a:gd name="T52" fmla="*/ 139 w 2904"/>
              <a:gd name="T53" fmla="*/ 2473 h 3292"/>
              <a:gd name="T54" fmla="*/ 73 w 2904"/>
              <a:gd name="T55" fmla="*/ 2307 h 3292"/>
              <a:gd name="T56" fmla="*/ 27 w 2904"/>
              <a:gd name="T57" fmla="*/ 2130 h 3292"/>
              <a:gd name="T58" fmla="*/ 3 w 2904"/>
              <a:gd name="T59" fmla="*/ 1946 h 3292"/>
              <a:gd name="T60" fmla="*/ 3 w 2904"/>
              <a:gd name="T61" fmla="*/ 1756 h 3292"/>
              <a:gd name="T62" fmla="*/ 27 w 2904"/>
              <a:gd name="T63" fmla="*/ 1572 h 3292"/>
              <a:gd name="T64" fmla="*/ 73 w 2904"/>
              <a:gd name="T65" fmla="*/ 1396 h 3292"/>
              <a:gd name="T66" fmla="*/ 139 w 2904"/>
              <a:gd name="T67" fmla="*/ 1230 h 3292"/>
              <a:gd name="T68" fmla="*/ 225 w 2904"/>
              <a:gd name="T69" fmla="*/ 1074 h 3292"/>
              <a:gd name="T70" fmla="*/ 329 w 2904"/>
              <a:gd name="T71" fmla="*/ 931 h 3292"/>
              <a:gd name="T72" fmla="*/ 449 w 2904"/>
              <a:gd name="T73" fmla="*/ 802 h 3292"/>
              <a:gd name="T74" fmla="*/ 584 w 2904"/>
              <a:gd name="T75" fmla="*/ 688 h 3292"/>
              <a:gd name="T76" fmla="*/ 732 w 2904"/>
              <a:gd name="T77" fmla="*/ 592 h 3292"/>
              <a:gd name="T78" fmla="*/ 891 w 2904"/>
              <a:gd name="T79" fmla="*/ 515 h 3292"/>
              <a:gd name="T80" fmla="*/ 1061 w 2904"/>
              <a:gd name="T81" fmla="*/ 458 h 3292"/>
              <a:gd name="T82" fmla="*/ 1240 w 2904"/>
              <a:gd name="T83" fmla="*/ 423 h 3292"/>
              <a:gd name="T84" fmla="*/ 1426 w 2904"/>
              <a:gd name="T85" fmla="*/ 411 h 3292"/>
              <a:gd name="T86" fmla="*/ 1630 w 2904"/>
              <a:gd name="T87" fmla="*/ 0 h 3292"/>
              <a:gd name="T88" fmla="*/ 1813 w 2904"/>
              <a:gd name="T89" fmla="*/ 11 h 3292"/>
              <a:gd name="T90" fmla="*/ 1988 w 2904"/>
              <a:gd name="T91" fmla="*/ 45 h 3292"/>
              <a:gd name="T92" fmla="*/ 2156 w 2904"/>
              <a:gd name="T93" fmla="*/ 101 h 3292"/>
              <a:gd name="T94" fmla="*/ 2315 w 2904"/>
              <a:gd name="T95" fmla="*/ 176 h 3292"/>
              <a:gd name="T96" fmla="*/ 2461 w 2904"/>
              <a:gd name="T97" fmla="*/ 269 h 3292"/>
              <a:gd name="T98" fmla="*/ 2595 w 2904"/>
              <a:gd name="T99" fmla="*/ 380 h 3292"/>
              <a:gd name="T100" fmla="*/ 2714 w 2904"/>
              <a:gd name="T101" fmla="*/ 505 h 3292"/>
              <a:gd name="T102" fmla="*/ 2818 w 2904"/>
              <a:gd name="T103" fmla="*/ 644 h 3292"/>
              <a:gd name="T104" fmla="*/ 2904 w 2904"/>
              <a:gd name="T105" fmla="*/ 796 h 3292"/>
              <a:gd name="T106" fmla="*/ 1630 w 2904"/>
              <a:gd name="T107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04" h="3292">
                <a:moveTo>
                  <a:pt x="1426" y="411"/>
                </a:moveTo>
                <a:lnTo>
                  <a:pt x="1426" y="1851"/>
                </a:lnTo>
                <a:lnTo>
                  <a:pt x="2701" y="1207"/>
                </a:lnTo>
                <a:lnTo>
                  <a:pt x="2736" y="1281"/>
                </a:lnTo>
                <a:lnTo>
                  <a:pt x="2765" y="1357"/>
                </a:lnTo>
                <a:lnTo>
                  <a:pt x="2791" y="1435"/>
                </a:lnTo>
                <a:lnTo>
                  <a:pt x="2812" y="1515"/>
                </a:lnTo>
                <a:lnTo>
                  <a:pt x="2830" y="1597"/>
                </a:lnTo>
                <a:lnTo>
                  <a:pt x="2842" y="1680"/>
                </a:lnTo>
                <a:lnTo>
                  <a:pt x="2849" y="1766"/>
                </a:lnTo>
                <a:lnTo>
                  <a:pt x="2851" y="1851"/>
                </a:lnTo>
                <a:lnTo>
                  <a:pt x="2848" y="1946"/>
                </a:lnTo>
                <a:lnTo>
                  <a:pt x="2840" y="2039"/>
                </a:lnTo>
                <a:lnTo>
                  <a:pt x="2825" y="2130"/>
                </a:lnTo>
                <a:lnTo>
                  <a:pt x="2804" y="2220"/>
                </a:lnTo>
                <a:lnTo>
                  <a:pt x="2779" y="2307"/>
                </a:lnTo>
                <a:lnTo>
                  <a:pt x="2748" y="2391"/>
                </a:lnTo>
                <a:lnTo>
                  <a:pt x="2712" y="2473"/>
                </a:lnTo>
                <a:lnTo>
                  <a:pt x="2671" y="2553"/>
                </a:lnTo>
                <a:lnTo>
                  <a:pt x="2626" y="2629"/>
                </a:lnTo>
                <a:lnTo>
                  <a:pt x="2576" y="2702"/>
                </a:lnTo>
                <a:lnTo>
                  <a:pt x="2522" y="2771"/>
                </a:lnTo>
                <a:lnTo>
                  <a:pt x="2465" y="2838"/>
                </a:lnTo>
                <a:lnTo>
                  <a:pt x="2403" y="2901"/>
                </a:lnTo>
                <a:lnTo>
                  <a:pt x="2337" y="2959"/>
                </a:lnTo>
                <a:lnTo>
                  <a:pt x="2268" y="3014"/>
                </a:lnTo>
                <a:lnTo>
                  <a:pt x="2195" y="3064"/>
                </a:lnTo>
                <a:lnTo>
                  <a:pt x="2120" y="3110"/>
                </a:lnTo>
                <a:lnTo>
                  <a:pt x="2042" y="3150"/>
                </a:lnTo>
                <a:lnTo>
                  <a:pt x="1960" y="3187"/>
                </a:lnTo>
                <a:lnTo>
                  <a:pt x="1876" y="3219"/>
                </a:lnTo>
                <a:lnTo>
                  <a:pt x="1790" y="3244"/>
                </a:lnTo>
                <a:lnTo>
                  <a:pt x="1702" y="3265"/>
                </a:lnTo>
                <a:lnTo>
                  <a:pt x="1611" y="3280"/>
                </a:lnTo>
                <a:lnTo>
                  <a:pt x="1519" y="3289"/>
                </a:lnTo>
                <a:lnTo>
                  <a:pt x="1426" y="3292"/>
                </a:lnTo>
                <a:lnTo>
                  <a:pt x="1332" y="3289"/>
                </a:lnTo>
                <a:lnTo>
                  <a:pt x="1240" y="3280"/>
                </a:lnTo>
                <a:lnTo>
                  <a:pt x="1149" y="3265"/>
                </a:lnTo>
                <a:lnTo>
                  <a:pt x="1061" y="3244"/>
                </a:lnTo>
                <a:lnTo>
                  <a:pt x="975" y="3219"/>
                </a:lnTo>
                <a:lnTo>
                  <a:pt x="891" y="3187"/>
                </a:lnTo>
                <a:lnTo>
                  <a:pt x="810" y="3150"/>
                </a:lnTo>
                <a:lnTo>
                  <a:pt x="732" y="3110"/>
                </a:lnTo>
                <a:lnTo>
                  <a:pt x="656" y="3064"/>
                </a:lnTo>
                <a:lnTo>
                  <a:pt x="584" y="3014"/>
                </a:lnTo>
                <a:lnTo>
                  <a:pt x="514" y="2959"/>
                </a:lnTo>
                <a:lnTo>
                  <a:pt x="449" y="2901"/>
                </a:lnTo>
                <a:lnTo>
                  <a:pt x="387" y="2838"/>
                </a:lnTo>
                <a:lnTo>
                  <a:pt x="329" y="2771"/>
                </a:lnTo>
                <a:lnTo>
                  <a:pt x="275" y="2702"/>
                </a:lnTo>
                <a:lnTo>
                  <a:pt x="225" y="2629"/>
                </a:lnTo>
                <a:lnTo>
                  <a:pt x="180" y="2553"/>
                </a:lnTo>
                <a:lnTo>
                  <a:pt x="139" y="2473"/>
                </a:lnTo>
                <a:lnTo>
                  <a:pt x="103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3" y="1756"/>
                </a:lnTo>
                <a:lnTo>
                  <a:pt x="12" y="1663"/>
                </a:lnTo>
                <a:lnTo>
                  <a:pt x="27" y="1572"/>
                </a:lnTo>
                <a:lnTo>
                  <a:pt x="47" y="1483"/>
                </a:lnTo>
                <a:lnTo>
                  <a:pt x="73" y="1396"/>
                </a:lnTo>
                <a:lnTo>
                  <a:pt x="103" y="1311"/>
                </a:lnTo>
                <a:lnTo>
                  <a:pt x="139" y="1230"/>
                </a:lnTo>
                <a:lnTo>
                  <a:pt x="180" y="1150"/>
                </a:lnTo>
                <a:lnTo>
                  <a:pt x="225" y="1074"/>
                </a:lnTo>
                <a:lnTo>
                  <a:pt x="275" y="1000"/>
                </a:lnTo>
                <a:lnTo>
                  <a:pt x="329" y="931"/>
                </a:lnTo>
                <a:lnTo>
                  <a:pt x="387" y="865"/>
                </a:lnTo>
                <a:lnTo>
                  <a:pt x="449" y="802"/>
                </a:lnTo>
                <a:lnTo>
                  <a:pt x="514" y="743"/>
                </a:lnTo>
                <a:lnTo>
                  <a:pt x="584" y="688"/>
                </a:lnTo>
                <a:lnTo>
                  <a:pt x="656" y="639"/>
                </a:lnTo>
                <a:lnTo>
                  <a:pt x="732" y="592"/>
                </a:lnTo>
                <a:lnTo>
                  <a:pt x="810" y="552"/>
                </a:lnTo>
                <a:lnTo>
                  <a:pt x="891" y="515"/>
                </a:lnTo>
                <a:lnTo>
                  <a:pt x="975" y="484"/>
                </a:lnTo>
                <a:lnTo>
                  <a:pt x="1061" y="458"/>
                </a:lnTo>
                <a:lnTo>
                  <a:pt x="1149" y="438"/>
                </a:lnTo>
                <a:lnTo>
                  <a:pt x="1240" y="423"/>
                </a:lnTo>
                <a:lnTo>
                  <a:pt x="1332" y="414"/>
                </a:lnTo>
                <a:lnTo>
                  <a:pt x="1426" y="411"/>
                </a:lnTo>
                <a:close/>
                <a:moveTo>
                  <a:pt x="1630" y="0"/>
                </a:moveTo>
                <a:lnTo>
                  <a:pt x="1630" y="0"/>
                </a:lnTo>
                <a:lnTo>
                  <a:pt x="1722" y="3"/>
                </a:lnTo>
                <a:lnTo>
                  <a:pt x="1813" y="11"/>
                </a:lnTo>
                <a:lnTo>
                  <a:pt x="1902" y="25"/>
                </a:lnTo>
                <a:lnTo>
                  <a:pt x="1988" y="45"/>
                </a:lnTo>
                <a:lnTo>
                  <a:pt x="2073" y="71"/>
                </a:lnTo>
                <a:lnTo>
                  <a:pt x="2156" y="101"/>
                </a:lnTo>
                <a:lnTo>
                  <a:pt x="2237" y="136"/>
                </a:lnTo>
                <a:lnTo>
                  <a:pt x="2315" y="176"/>
                </a:lnTo>
                <a:lnTo>
                  <a:pt x="2389" y="221"/>
                </a:lnTo>
                <a:lnTo>
                  <a:pt x="2461" y="269"/>
                </a:lnTo>
                <a:lnTo>
                  <a:pt x="2529" y="322"/>
                </a:lnTo>
                <a:lnTo>
                  <a:pt x="2595" y="380"/>
                </a:lnTo>
                <a:lnTo>
                  <a:pt x="2656" y="441"/>
                </a:lnTo>
                <a:lnTo>
                  <a:pt x="2714" y="505"/>
                </a:lnTo>
                <a:lnTo>
                  <a:pt x="2769" y="573"/>
                </a:lnTo>
                <a:lnTo>
                  <a:pt x="2818" y="644"/>
                </a:lnTo>
                <a:lnTo>
                  <a:pt x="2864" y="718"/>
                </a:lnTo>
                <a:lnTo>
                  <a:pt x="2904" y="796"/>
                </a:lnTo>
                <a:lnTo>
                  <a:pt x="1630" y="1439"/>
                </a:lnTo>
                <a:lnTo>
                  <a:pt x="163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46"/>
          <p:cNvSpPr>
            <a:spLocks noEditPoints="1"/>
          </p:cNvSpPr>
          <p:nvPr/>
        </p:nvSpPr>
        <p:spPr bwMode="auto">
          <a:xfrm>
            <a:off x="8151041" y="3190005"/>
            <a:ext cx="469931" cy="474536"/>
          </a:xfrm>
          <a:custGeom>
            <a:avLst/>
            <a:gdLst>
              <a:gd name="T0" fmla="*/ 3038 w 3262"/>
              <a:gd name="T1" fmla="*/ 628 h 3292"/>
              <a:gd name="T2" fmla="*/ 3143 w 3262"/>
              <a:gd name="T3" fmla="*/ 681 h 3292"/>
              <a:gd name="T4" fmla="*/ 3220 w 3262"/>
              <a:gd name="T5" fmla="*/ 769 h 3292"/>
              <a:gd name="T6" fmla="*/ 3259 w 3262"/>
              <a:gd name="T7" fmla="*/ 884 h 3292"/>
              <a:gd name="T8" fmla="*/ 3251 w 3262"/>
              <a:gd name="T9" fmla="*/ 1008 h 3292"/>
              <a:gd name="T10" fmla="*/ 3198 w 3262"/>
              <a:gd name="T11" fmla="*/ 1114 h 3292"/>
              <a:gd name="T12" fmla="*/ 3110 w 3262"/>
              <a:gd name="T13" fmla="*/ 1191 h 3292"/>
              <a:gd name="T14" fmla="*/ 2998 w 3262"/>
              <a:gd name="T15" fmla="*/ 1231 h 3292"/>
              <a:gd name="T16" fmla="*/ 2393 w 3262"/>
              <a:gd name="T17" fmla="*/ 2192 h 3292"/>
              <a:gd name="T18" fmla="*/ 2437 w 3262"/>
              <a:gd name="T19" fmla="*/ 2291 h 3292"/>
              <a:gd name="T20" fmla="*/ 2443 w 3262"/>
              <a:gd name="T21" fmla="*/ 2408 h 3292"/>
              <a:gd name="T22" fmla="*/ 2404 w 3262"/>
              <a:gd name="T23" fmla="*/ 2522 h 3292"/>
              <a:gd name="T24" fmla="*/ 2328 w 3262"/>
              <a:gd name="T25" fmla="*/ 2610 h 3292"/>
              <a:gd name="T26" fmla="*/ 2222 w 3262"/>
              <a:gd name="T27" fmla="*/ 2663 h 3292"/>
              <a:gd name="T28" fmla="*/ 2100 w 3262"/>
              <a:gd name="T29" fmla="*/ 2671 h 3292"/>
              <a:gd name="T30" fmla="*/ 1986 w 3262"/>
              <a:gd name="T31" fmla="*/ 2632 h 3292"/>
              <a:gd name="T32" fmla="*/ 1899 w 3262"/>
              <a:gd name="T33" fmla="*/ 2555 h 3292"/>
              <a:gd name="T34" fmla="*/ 1846 w 3262"/>
              <a:gd name="T35" fmla="*/ 2448 h 3292"/>
              <a:gd name="T36" fmla="*/ 1837 w 3262"/>
              <a:gd name="T37" fmla="*/ 2329 h 3292"/>
              <a:gd name="T38" fmla="*/ 1867 w 3262"/>
              <a:gd name="T39" fmla="*/ 2227 h 3292"/>
              <a:gd name="T40" fmla="*/ 1529 w 3262"/>
              <a:gd name="T41" fmla="*/ 1646 h 3292"/>
              <a:gd name="T42" fmla="*/ 1191 w 3262"/>
              <a:gd name="T43" fmla="*/ 2227 h 3292"/>
              <a:gd name="T44" fmla="*/ 1221 w 3262"/>
              <a:gd name="T45" fmla="*/ 2329 h 3292"/>
              <a:gd name="T46" fmla="*/ 1212 w 3262"/>
              <a:gd name="T47" fmla="*/ 2448 h 3292"/>
              <a:gd name="T48" fmla="*/ 1159 w 3262"/>
              <a:gd name="T49" fmla="*/ 2555 h 3292"/>
              <a:gd name="T50" fmla="*/ 1072 w 3262"/>
              <a:gd name="T51" fmla="*/ 2632 h 3292"/>
              <a:gd name="T52" fmla="*/ 959 w 3262"/>
              <a:gd name="T53" fmla="*/ 2671 h 3292"/>
              <a:gd name="T54" fmla="*/ 876 w 3262"/>
              <a:gd name="T55" fmla="*/ 2671 h 3292"/>
              <a:gd name="T56" fmla="*/ 763 w 3262"/>
              <a:gd name="T57" fmla="*/ 2632 h 3292"/>
              <a:gd name="T58" fmla="*/ 675 w 3262"/>
              <a:gd name="T59" fmla="*/ 2555 h 3292"/>
              <a:gd name="T60" fmla="*/ 623 w 3262"/>
              <a:gd name="T61" fmla="*/ 2448 h 3292"/>
              <a:gd name="T62" fmla="*/ 615 w 3262"/>
              <a:gd name="T63" fmla="*/ 2324 h 3292"/>
              <a:gd name="T64" fmla="*/ 654 w 3262"/>
              <a:gd name="T65" fmla="*/ 2210 h 3292"/>
              <a:gd name="T66" fmla="*/ 731 w 3262"/>
              <a:gd name="T67" fmla="*/ 2122 h 3292"/>
              <a:gd name="T68" fmla="*/ 836 w 3262"/>
              <a:gd name="T69" fmla="*/ 2068 h 3292"/>
              <a:gd name="T70" fmla="*/ 944 w 3262"/>
              <a:gd name="T71" fmla="*/ 2059 h 3292"/>
              <a:gd name="T72" fmla="*/ 1242 w 3262"/>
              <a:gd name="T73" fmla="*/ 1443 h 3292"/>
              <a:gd name="T74" fmla="*/ 1224 w 3262"/>
              <a:gd name="T75" fmla="*/ 1337 h 3292"/>
              <a:gd name="T76" fmla="*/ 1247 w 3262"/>
              <a:gd name="T77" fmla="*/ 1217 h 3292"/>
              <a:gd name="T78" fmla="*/ 1313 w 3262"/>
              <a:gd name="T79" fmla="*/ 1119 h 3292"/>
              <a:gd name="T80" fmla="*/ 1410 w 3262"/>
              <a:gd name="T81" fmla="*/ 1053 h 3292"/>
              <a:gd name="T82" fmla="*/ 1529 w 3262"/>
              <a:gd name="T83" fmla="*/ 1028 h 3292"/>
              <a:gd name="T84" fmla="*/ 1648 w 3262"/>
              <a:gd name="T85" fmla="*/ 1053 h 3292"/>
              <a:gd name="T86" fmla="*/ 1746 w 3262"/>
              <a:gd name="T87" fmla="*/ 1119 h 3292"/>
              <a:gd name="T88" fmla="*/ 1811 w 3262"/>
              <a:gd name="T89" fmla="*/ 1217 h 3292"/>
              <a:gd name="T90" fmla="*/ 1835 w 3262"/>
              <a:gd name="T91" fmla="*/ 1337 h 3292"/>
              <a:gd name="T92" fmla="*/ 1816 w 3262"/>
              <a:gd name="T93" fmla="*/ 1443 h 3292"/>
              <a:gd name="T94" fmla="*/ 2114 w 3262"/>
              <a:gd name="T95" fmla="*/ 2059 h 3292"/>
              <a:gd name="T96" fmla="*/ 2703 w 3262"/>
              <a:gd name="T97" fmla="*/ 1099 h 3292"/>
              <a:gd name="T98" fmla="*/ 2659 w 3262"/>
              <a:gd name="T99" fmla="*/ 1000 h 3292"/>
              <a:gd name="T100" fmla="*/ 2653 w 3262"/>
              <a:gd name="T101" fmla="*/ 884 h 3292"/>
              <a:gd name="T102" fmla="*/ 2692 w 3262"/>
              <a:gd name="T103" fmla="*/ 769 h 3292"/>
              <a:gd name="T104" fmla="*/ 2770 w 3262"/>
              <a:gd name="T105" fmla="*/ 681 h 3292"/>
              <a:gd name="T106" fmla="*/ 2875 w 3262"/>
              <a:gd name="T107" fmla="*/ 628 h 3292"/>
              <a:gd name="T108" fmla="*/ 0 w 3262"/>
              <a:gd name="T109" fmla="*/ 0 h 3292"/>
              <a:gd name="T110" fmla="*/ 3262 w 3262"/>
              <a:gd name="T111" fmla="*/ 2880 h 3292"/>
              <a:gd name="T112" fmla="*/ 0 w 3262"/>
              <a:gd name="T11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2" h="3292">
                <a:moveTo>
                  <a:pt x="2956" y="616"/>
                </a:moveTo>
                <a:lnTo>
                  <a:pt x="2998" y="619"/>
                </a:lnTo>
                <a:lnTo>
                  <a:pt x="3038" y="628"/>
                </a:lnTo>
                <a:lnTo>
                  <a:pt x="3075" y="641"/>
                </a:lnTo>
                <a:lnTo>
                  <a:pt x="3110" y="659"/>
                </a:lnTo>
                <a:lnTo>
                  <a:pt x="3143" y="681"/>
                </a:lnTo>
                <a:lnTo>
                  <a:pt x="3172" y="707"/>
                </a:lnTo>
                <a:lnTo>
                  <a:pt x="3198" y="737"/>
                </a:lnTo>
                <a:lnTo>
                  <a:pt x="3220" y="769"/>
                </a:lnTo>
                <a:lnTo>
                  <a:pt x="3238" y="805"/>
                </a:lnTo>
                <a:lnTo>
                  <a:pt x="3251" y="843"/>
                </a:lnTo>
                <a:lnTo>
                  <a:pt x="3259" y="884"/>
                </a:lnTo>
                <a:lnTo>
                  <a:pt x="3262" y="925"/>
                </a:lnTo>
                <a:lnTo>
                  <a:pt x="3259" y="967"/>
                </a:lnTo>
                <a:lnTo>
                  <a:pt x="3251" y="1008"/>
                </a:lnTo>
                <a:lnTo>
                  <a:pt x="3238" y="1046"/>
                </a:lnTo>
                <a:lnTo>
                  <a:pt x="3220" y="1081"/>
                </a:lnTo>
                <a:lnTo>
                  <a:pt x="3198" y="1114"/>
                </a:lnTo>
                <a:lnTo>
                  <a:pt x="3172" y="1144"/>
                </a:lnTo>
                <a:lnTo>
                  <a:pt x="3143" y="1170"/>
                </a:lnTo>
                <a:lnTo>
                  <a:pt x="3110" y="1191"/>
                </a:lnTo>
                <a:lnTo>
                  <a:pt x="3075" y="1210"/>
                </a:lnTo>
                <a:lnTo>
                  <a:pt x="3038" y="1223"/>
                </a:lnTo>
                <a:lnTo>
                  <a:pt x="2998" y="1231"/>
                </a:lnTo>
                <a:lnTo>
                  <a:pt x="2956" y="1234"/>
                </a:lnTo>
                <a:lnTo>
                  <a:pt x="2935" y="1233"/>
                </a:lnTo>
                <a:lnTo>
                  <a:pt x="2393" y="2192"/>
                </a:lnTo>
                <a:lnTo>
                  <a:pt x="2412" y="2223"/>
                </a:lnTo>
                <a:lnTo>
                  <a:pt x="2426" y="2256"/>
                </a:lnTo>
                <a:lnTo>
                  <a:pt x="2437" y="2291"/>
                </a:lnTo>
                <a:lnTo>
                  <a:pt x="2444" y="2327"/>
                </a:lnTo>
                <a:lnTo>
                  <a:pt x="2446" y="2366"/>
                </a:lnTo>
                <a:lnTo>
                  <a:pt x="2443" y="2408"/>
                </a:lnTo>
                <a:lnTo>
                  <a:pt x="2435" y="2448"/>
                </a:lnTo>
                <a:lnTo>
                  <a:pt x="2422" y="2485"/>
                </a:lnTo>
                <a:lnTo>
                  <a:pt x="2404" y="2522"/>
                </a:lnTo>
                <a:lnTo>
                  <a:pt x="2383" y="2555"/>
                </a:lnTo>
                <a:lnTo>
                  <a:pt x="2356" y="2584"/>
                </a:lnTo>
                <a:lnTo>
                  <a:pt x="2328" y="2610"/>
                </a:lnTo>
                <a:lnTo>
                  <a:pt x="2295" y="2632"/>
                </a:lnTo>
                <a:lnTo>
                  <a:pt x="2260" y="2650"/>
                </a:lnTo>
                <a:lnTo>
                  <a:pt x="2222" y="2663"/>
                </a:lnTo>
                <a:lnTo>
                  <a:pt x="2182" y="2671"/>
                </a:lnTo>
                <a:lnTo>
                  <a:pt x="2140" y="2674"/>
                </a:lnTo>
                <a:lnTo>
                  <a:pt x="2100" y="2671"/>
                </a:lnTo>
                <a:lnTo>
                  <a:pt x="2060" y="2663"/>
                </a:lnTo>
                <a:lnTo>
                  <a:pt x="2022" y="2650"/>
                </a:lnTo>
                <a:lnTo>
                  <a:pt x="1986" y="2632"/>
                </a:lnTo>
                <a:lnTo>
                  <a:pt x="1954" y="2610"/>
                </a:lnTo>
                <a:lnTo>
                  <a:pt x="1925" y="2584"/>
                </a:lnTo>
                <a:lnTo>
                  <a:pt x="1899" y="2555"/>
                </a:lnTo>
                <a:lnTo>
                  <a:pt x="1876" y="2522"/>
                </a:lnTo>
                <a:lnTo>
                  <a:pt x="1859" y="2485"/>
                </a:lnTo>
                <a:lnTo>
                  <a:pt x="1846" y="2448"/>
                </a:lnTo>
                <a:lnTo>
                  <a:pt x="1838" y="2408"/>
                </a:lnTo>
                <a:lnTo>
                  <a:pt x="1835" y="2366"/>
                </a:lnTo>
                <a:lnTo>
                  <a:pt x="1837" y="2329"/>
                </a:lnTo>
                <a:lnTo>
                  <a:pt x="1844" y="2293"/>
                </a:lnTo>
                <a:lnTo>
                  <a:pt x="1854" y="2259"/>
                </a:lnTo>
                <a:lnTo>
                  <a:pt x="1867" y="2227"/>
                </a:lnTo>
                <a:lnTo>
                  <a:pt x="1885" y="2197"/>
                </a:lnTo>
                <a:lnTo>
                  <a:pt x="1556" y="1644"/>
                </a:lnTo>
                <a:lnTo>
                  <a:pt x="1529" y="1646"/>
                </a:lnTo>
                <a:lnTo>
                  <a:pt x="1502" y="1644"/>
                </a:lnTo>
                <a:lnTo>
                  <a:pt x="1174" y="2197"/>
                </a:lnTo>
                <a:lnTo>
                  <a:pt x="1191" y="2227"/>
                </a:lnTo>
                <a:lnTo>
                  <a:pt x="1204" y="2259"/>
                </a:lnTo>
                <a:lnTo>
                  <a:pt x="1214" y="2293"/>
                </a:lnTo>
                <a:lnTo>
                  <a:pt x="1221" y="2329"/>
                </a:lnTo>
                <a:lnTo>
                  <a:pt x="1224" y="2366"/>
                </a:lnTo>
                <a:lnTo>
                  <a:pt x="1221" y="2408"/>
                </a:lnTo>
                <a:lnTo>
                  <a:pt x="1212" y="2448"/>
                </a:lnTo>
                <a:lnTo>
                  <a:pt x="1199" y="2485"/>
                </a:lnTo>
                <a:lnTo>
                  <a:pt x="1182" y="2522"/>
                </a:lnTo>
                <a:lnTo>
                  <a:pt x="1159" y="2555"/>
                </a:lnTo>
                <a:lnTo>
                  <a:pt x="1134" y="2584"/>
                </a:lnTo>
                <a:lnTo>
                  <a:pt x="1104" y="2610"/>
                </a:lnTo>
                <a:lnTo>
                  <a:pt x="1072" y="2632"/>
                </a:lnTo>
                <a:lnTo>
                  <a:pt x="1036" y="2650"/>
                </a:lnTo>
                <a:lnTo>
                  <a:pt x="999" y="2663"/>
                </a:lnTo>
                <a:lnTo>
                  <a:pt x="959" y="2671"/>
                </a:lnTo>
                <a:lnTo>
                  <a:pt x="918" y="2674"/>
                </a:lnTo>
                <a:lnTo>
                  <a:pt x="918" y="2674"/>
                </a:lnTo>
                <a:lnTo>
                  <a:pt x="876" y="2671"/>
                </a:lnTo>
                <a:lnTo>
                  <a:pt x="836" y="2663"/>
                </a:lnTo>
                <a:lnTo>
                  <a:pt x="798" y="2651"/>
                </a:lnTo>
                <a:lnTo>
                  <a:pt x="763" y="2632"/>
                </a:lnTo>
                <a:lnTo>
                  <a:pt x="731" y="2610"/>
                </a:lnTo>
                <a:lnTo>
                  <a:pt x="701" y="2585"/>
                </a:lnTo>
                <a:lnTo>
                  <a:pt x="675" y="2555"/>
                </a:lnTo>
                <a:lnTo>
                  <a:pt x="654" y="2522"/>
                </a:lnTo>
                <a:lnTo>
                  <a:pt x="635" y="2486"/>
                </a:lnTo>
                <a:lnTo>
                  <a:pt x="623" y="2448"/>
                </a:lnTo>
                <a:lnTo>
                  <a:pt x="615" y="2408"/>
                </a:lnTo>
                <a:lnTo>
                  <a:pt x="612" y="2366"/>
                </a:lnTo>
                <a:lnTo>
                  <a:pt x="615" y="2324"/>
                </a:lnTo>
                <a:lnTo>
                  <a:pt x="623" y="2284"/>
                </a:lnTo>
                <a:lnTo>
                  <a:pt x="635" y="2246"/>
                </a:lnTo>
                <a:lnTo>
                  <a:pt x="654" y="2210"/>
                </a:lnTo>
                <a:lnTo>
                  <a:pt x="675" y="2177"/>
                </a:lnTo>
                <a:lnTo>
                  <a:pt x="701" y="2148"/>
                </a:lnTo>
                <a:lnTo>
                  <a:pt x="731" y="2122"/>
                </a:lnTo>
                <a:lnTo>
                  <a:pt x="763" y="2099"/>
                </a:lnTo>
                <a:lnTo>
                  <a:pt x="798" y="2082"/>
                </a:lnTo>
                <a:lnTo>
                  <a:pt x="836" y="2068"/>
                </a:lnTo>
                <a:lnTo>
                  <a:pt x="876" y="2060"/>
                </a:lnTo>
                <a:lnTo>
                  <a:pt x="918" y="2057"/>
                </a:lnTo>
                <a:lnTo>
                  <a:pt x="944" y="2059"/>
                </a:lnTo>
                <a:lnTo>
                  <a:pt x="1273" y="1505"/>
                </a:lnTo>
                <a:lnTo>
                  <a:pt x="1255" y="1475"/>
                </a:lnTo>
                <a:lnTo>
                  <a:pt x="1242" y="1443"/>
                </a:lnTo>
                <a:lnTo>
                  <a:pt x="1232" y="1409"/>
                </a:lnTo>
                <a:lnTo>
                  <a:pt x="1226" y="1374"/>
                </a:lnTo>
                <a:lnTo>
                  <a:pt x="1224" y="1337"/>
                </a:lnTo>
                <a:lnTo>
                  <a:pt x="1226" y="1295"/>
                </a:lnTo>
                <a:lnTo>
                  <a:pt x="1234" y="1254"/>
                </a:lnTo>
                <a:lnTo>
                  <a:pt x="1247" y="1217"/>
                </a:lnTo>
                <a:lnTo>
                  <a:pt x="1265" y="1181"/>
                </a:lnTo>
                <a:lnTo>
                  <a:pt x="1287" y="1148"/>
                </a:lnTo>
                <a:lnTo>
                  <a:pt x="1313" y="1119"/>
                </a:lnTo>
                <a:lnTo>
                  <a:pt x="1342" y="1092"/>
                </a:lnTo>
                <a:lnTo>
                  <a:pt x="1375" y="1071"/>
                </a:lnTo>
                <a:lnTo>
                  <a:pt x="1410" y="1053"/>
                </a:lnTo>
                <a:lnTo>
                  <a:pt x="1448" y="1040"/>
                </a:lnTo>
                <a:lnTo>
                  <a:pt x="1488" y="1031"/>
                </a:lnTo>
                <a:lnTo>
                  <a:pt x="1529" y="1028"/>
                </a:lnTo>
                <a:lnTo>
                  <a:pt x="1571" y="1031"/>
                </a:lnTo>
                <a:lnTo>
                  <a:pt x="1610" y="1040"/>
                </a:lnTo>
                <a:lnTo>
                  <a:pt x="1648" y="1053"/>
                </a:lnTo>
                <a:lnTo>
                  <a:pt x="1683" y="1071"/>
                </a:lnTo>
                <a:lnTo>
                  <a:pt x="1716" y="1092"/>
                </a:lnTo>
                <a:lnTo>
                  <a:pt x="1746" y="1119"/>
                </a:lnTo>
                <a:lnTo>
                  <a:pt x="1771" y="1148"/>
                </a:lnTo>
                <a:lnTo>
                  <a:pt x="1794" y="1181"/>
                </a:lnTo>
                <a:lnTo>
                  <a:pt x="1811" y="1217"/>
                </a:lnTo>
                <a:lnTo>
                  <a:pt x="1824" y="1254"/>
                </a:lnTo>
                <a:lnTo>
                  <a:pt x="1832" y="1295"/>
                </a:lnTo>
                <a:lnTo>
                  <a:pt x="1835" y="1337"/>
                </a:lnTo>
                <a:lnTo>
                  <a:pt x="1832" y="1374"/>
                </a:lnTo>
                <a:lnTo>
                  <a:pt x="1826" y="1409"/>
                </a:lnTo>
                <a:lnTo>
                  <a:pt x="1816" y="1443"/>
                </a:lnTo>
                <a:lnTo>
                  <a:pt x="1803" y="1475"/>
                </a:lnTo>
                <a:lnTo>
                  <a:pt x="1785" y="1505"/>
                </a:lnTo>
                <a:lnTo>
                  <a:pt x="2114" y="2059"/>
                </a:lnTo>
                <a:lnTo>
                  <a:pt x="2140" y="2057"/>
                </a:lnTo>
                <a:lnTo>
                  <a:pt x="2161" y="2058"/>
                </a:lnTo>
                <a:lnTo>
                  <a:pt x="2703" y="1099"/>
                </a:lnTo>
                <a:lnTo>
                  <a:pt x="2685" y="1069"/>
                </a:lnTo>
                <a:lnTo>
                  <a:pt x="2670" y="1035"/>
                </a:lnTo>
                <a:lnTo>
                  <a:pt x="2659" y="1000"/>
                </a:lnTo>
                <a:lnTo>
                  <a:pt x="2653" y="963"/>
                </a:lnTo>
                <a:lnTo>
                  <a:pt x="2650" y="925"/>
                </a:lnTo>
                <a:lnTo>
                  <a:pt x="2653" y="884"/>
                </a:lnTo>
                <a:lnTo>
                  <a:pt x="2661" y="843"/>
                </a:lnTo>
                <a:lnTo>
                  <a:pt x="2675" y="805"/>
                </a:lnTo>
                <a:lnTo>
                  <a:pt x="2692" y="769"/>
                </a:lnTo>
                <a:lnTo>
                  <a:pt x="2714" y="737"/>
                </a:lnTo>
                <a:lnTo>
                  <a:pt x="2740" y="707"/>
                </a:lnTo>
                <a:lnTo>
                  <a:pt x="2770" y="681"/>
                </a:lnTo>
                <a:lnTo>
                  <a:pt x="2801" y="659"/>
                </a:lnTo>
                <a:lnTo>
                  <a:pt x="2837" y="641"/>
                </a:lnTo>
                <a:lnTo>
                  <a:pt x="2875" y="628"/>
                </a:lnTo>
                <a:lnTo>
                  <a:pt x="2915" y="619"/>
                </a:lnTo>
                <a:lnTo>
                  <a:pt x="2956" y="616"/>
                </a:lnTo>
                <a:close/>
                <a:moveTo>
                  <a:pt x="0" y="0"/>
                </a:moveTo>
                <a:lnTo>
                  <a:pt x="407" y="0"/>
                </a:lnTo>
                <a:lnTo>
                  <a:pt x="407" y="2880"/>
                </a:lnTo>
                <a:lnTo>
                  <a:pt x="3262" y="2880"/>
                </a:lnTo>
                <a:lnTo>
                  <a:pt x="3262" y="3292"/>
                </a:lnTo>
                <a:lnTo>
                  <a:pt x="0" y="329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6" name="Freeform 51"/>
          <p:cNvSpPr>
            <a:spLocks noEditPoints="1"/>
          </p:cNvSpPr>
          <p:nvPr/>
        </p:nvSpPr>
        <p:spPr bwMode="auto">
          <a:xfrm>
            <a:off x="8917209" y="3236653"/>
            <a:ext cx="469931" cy="381240"/>
          </a:xfrm>
          <a:custGeom>
            <a:avLst/>
            <a:gdLst>
              <a:gd name="T0" fmla="*/ 0 w 3261"/>
              <a:gd name="T1" fmla="*/ 2241 h 2648"/>
              <a:gd name="T2" fmla="*/ 3261 w 3261"/>
              <a:gd name="T3" fmla="*/ 2241 h 2648"/>
              <a:gd name="T4" fmla="*/ 3261 w 3261"/>
              <a:gd name="T5" fmla="*/ 2648 h 2648"/>
              <a:gd name="T6" fmla="*/ 0 w 3261"/>
              <a:gd name="T7" fmla="*/ 2648 h 2648"/>
              <a:gd name="T8" fmla="*/ 0 w 3261"/>
              <a:gd name="T9" fmla="*/ 2241 h 2648"/>
              <a:gd name="T10" fmla="*/ 407 w 3261"/>
              <a:gd name="T11" fmla="*/ 1425 h 2648"/>
              <a:gd name="T12" fmla="*/ 815 w 3261"/>
              <a:gd name="T13" fmla="*/ 1425 h 2648"/>
              <a:gd name="T14" fmla="*/ 815 w 3261"/>
              <a:gd name="T15" fmla="*/ 2037 h 2648"/>
              <a:gd name="T16" fmla="*/ 407 w 3261"/>
              <a:gd name="T17" fmla="*/ 2037 h 2648"/>
              <a:gd name="T18" fmla="*/ 407 w 3261"/>
              <a:gd name="T19" fmla="*/ 1425 h 2648"/>
              <a:gd name="T20" fmla="*/ 1631 w 3261"/>
              <a:gd name="T21" fmla="*/ 1222 h 2648"/>
              <a:gd name="T22" fmla="*/ 2038 w 3261"/>
              <a:gd name="T23" fmla="*/ 1222 h 2648"/>
              <a:gd name="T24" fmla="*/ 2038 w 3261"/>
              <a:gd name="T25" fmla="*/ 2037 h 2648"/>
              <a:gd name="T26" fmla="*/ 1631 w 3261"/>
              <a:gd name="T27" fmla="*/ 2037 h 2648"/>
              <a:gd name="T28" fmla="*/ 1631 w 3261"/>
              <a:gd name="T29" fmla="*/ 1222 h 2648"/>
              <a:gd name="T30" fmla="*/ 1019 w 3261"/>
              <a:gd name="T31" fmla="*/ 611 h 2648"/>
              <a:gd name="T32" fmla="*/ 1426 w 3261"/>
              <a:gd name="T33" fmla="*/ 611 h 2648"/>
              <a:gd name="T34" fmla="*/ 1426 w 3261"/>
              <a:gd name="T35" fmla="*/ 2037 h 2648"/>
              <a:gd name="T36" fmla="*/ 1019 w 3261"/>
              <a:gd name="T37" fmla="*/ 2037 h 2648"/>
              <a:gd name="T38" fmla="*/ 1019 w 3261"/>
              <a:gd name="T39" fmla="*/ 611 h 2648"/>
              <a:gd name="T40" fmla="*/ 2242 w 3261"/>
              <a:gd name="T41" fmla="*/ 0 h 2648"/>
              <a:gd name="T42" fmla="*/ 2650 w 3261"/>
              <a:gd name="T43" fmla="*/ 0 h 2648"/>
              <a:gd name="T44" fmla="*/ 2650 w 3261"/>
              <a:gd name="T45" fmla="*/ 2037 h 2648"/>
              <a:gd name="T46" fmla="*/ 2242 w 3261"/>
              <a:gd name="T47" fmla="*/ 2037 h 2648"/>
              <a:gd name="T48" fmla="*/ 2242 w 3261"/>
              <a:gd name="T49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261" h="2648">
                <a:moveTo>
                  <a:pt x="0" y="2241"/>
                </a:moveTo>
                <a:lnTo>
                  <a:pt x="3261" y="2241"/>
                </a:lnTo>
                <a:lnTo>
                  <a:pt x="3261" y="2648"/>
                </a:lnTo>
                <a:lnTo>
                  <a:pt x="0" y="2648"/>
                </a:lnTo>
                <a:lnTo>
                  <a:pt x="0" y="2241"/>
                </a:lnTo>
                <a:close/>
                <a:moveTo>
                  <a:pt x="407" y="1425"/>
                </a:moveTo>
                <a:lnTo>
                  <a:pt x="815" y="1425"/>
                </a:lnTo>
                <a:lnTo>
                  <a:pt x="815" y="2037"/>
                </a:lnTo>
                <a:lnTo>
                  <a:pt x="407" y="2037"/>
                </a:lnTo>
                <a:lnTo>
                  <a:pt x="407" y="1425"/>
                </a:lnTo>
                <a:close/>
                <a:moveTo>
                  <a:pt x="1631" y="1222"/>
                </a:moveTo>
                <a:lnTo>
                  <a:pt x="2038" y="1222"/>
                </a:lnTo>
                <a:lnTo>
                  <a:pt x="2038" y="2037"/>
                </a:lnTo>
                <a:lnTo>
                  <a:pt x="1631" y="2037"/>
                </a:lnTo>
                <a:lnTo>
                  <a:pt x="1631" y="1222"/>
                </a:lnTo>
                <a:close/>
                <a:moveTo>
                  <a:pt x="1019" y="611"/>
                </a:moveTo>
                <a:lnTo>
                  <a:pt x="1426" y="611"/>
                </a:lnTo>
                <a:lnTo>
                  <a:pt x="1426" y="2037"/>
                </a:lnTo>
                <a:lnTo>
                  <a:pt x="1019" y="2037"/>
                </a:lnTo>
                <a:lnTo>
                  <a:pt x="1019" y="611"/>
                </a:lnTo>
                <a:close/>
                <a:moveTo>
                  <a:pt x="2242" y="0"/>
                </a:moveTo>
                <a:lnTo>
                  <a:pt x="2650" y="0"/>
                </a:lnTo>
                <a:lnTo>
                  <a:pt x="2650" y="2037"/>
                </a:lnTo>
                <a:lnTo>
                  <a:pt x="2242" y="2037"/>
                </a:lnTo>
                <a:lnTo>
                  <a:pt x="224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7" name="Freeform 56"/>
          <p:cNvSpPr>
            <a:spLocks noEditPoints="1"/>
          </p:cNvSpPr>
          <p:nvPr/>
        </p:nvSpPr>
        <p:spPr bwMode="auto">
          <a:xfrm>
            <a:off x="9681046" y="3221678"/>
            <a:ext cx="412343" cy="411191"/>
          </a:xfrm>
          <a:custGeom>
            <a:avLst/>
            <a:gdLst>
              <a:gd name="T0" fmla="*/ 115 w 3226"/>
              <a:gd name="T1" fmla="*/ 3311 h 3565"/>
              <a:gd name="T2" fmla="*/ 806 w 3226"/>
              <a:gd name="T3" fmla="*/ 2293 h 3565"/>
              <a:gd name="T4" fmla="*/ 1268 w 3226"/>
              <a:gd name="T5" fmla="*/ 2038 h 3565"/>
              <a:gd name="T6" fmla="*/ 1958 w 3226"/>
              <a:gd name="T7" fmla="*/ 3311 h 3565"/>
              <a:gd name="T8" fmla="*/ 1268 w 3226"/>
              <a:gd name="T9" fmla="*/ 2038 h 3565"/>
              <a:gd name="T10" fmla="*/ 2419 w 3226"/>
              <a:gd name="T11" fmla="*/ 3311 h 3565"/>
              <a:gd name="T12" fmla="*/ 3111 w 3226"/>
              <a:gd name="T13" fmla="*/ 1783 h 3565"/>
              <a:gd name="T14" fmla="*/ 115 w 3226"/>
              <a:gd name="T15" fmla="*/ 1020 h 3565"/>
              <a:gd name="T16" fmla="*/ 832 w 3226"/>
              <a:gd name="T17" fmla="*/ 1023 h 3565"/>
              <a:gd name="T18" fmla="*/ 878 w 3226"/>
              <a:gd name="T19" fmla="*/ 1047 h 3565"/>
              <a:gd name="T20" fmla="*/ 909 w 3226"/>
              <a:gd name="T21" fmla="*/ 1091 h 3565"/>
              <a:gd name="T22" fmla="*/ 921 w 3226"/>
              <a:gd name="T23" fmla="*/ 1146 h 3565"/>
              <a:gd name="T24" fmla="*/ 918 w 3226"/>
              <a:gd name="T25" fmla="*/ 3467 h 3565"/>
              <a:gd name="T26" fmla="*/ 896 w 3226"/>
              <a:gd name="T27" fmla="*/ 3517 h 3565"/>
              <a:gd name="T28" fmla="*/ 857 w 3226"/>
              <a:gd name="T29" fmla="*/ 3553 h 3565"/>
              <a:gd name="T30" fmla="*/ 806 w 3226"/>
              <a:gd name="T31" fmla="*/ 3565 h 3565"/>
              <a:gd name="T32" fmla="*/ 88 w 3226"/>
              <a:gd name="T33" fmla="*/ 3562 h 3565"/>
              <a:gd name="T34" fmla="*/ 43 w 3226"/>
              <a:gd name="T35" fmla="*/ 3537 h 3565"/>
              <a:gd name="T36" fmla="*/ 12 w 3226"/>
              <a:gd name="T37" fmla="*/ 3494 h 3565"/>
              <a:gd name="T38" fmla="*/ 0 w 3226"/>
              <a:gd name="T39" fmla="*/ 3437 h 3565"/>
              <a:gd name="T40" fmla="*/ 3 w 3226"/>
              <a:gd name="T41" fmla="*/ 1117 h 3565"/>
              <a:gd name="T42" fmla="*/ 25 w 3226"/>
              <a:gd name="T43" fmla="*/ 1067 h 3565"/>
              <a:gd name="T44" fmla="*/ 64 w 3226"/>
              <a:gd name="T45" fmla="*/ 1032 h 3565"/>
              <a:gd name="T46" fmla="*/ 115 w 3226"/>
              <a:gd name="T47" fmla="*/ 1020 h 3565"/>
              <a:gd name="T48" fmla="*/ 1958 w 3226"/>
              <a:gd name="T49" fmla="*/ 509 h 3565"/>
              <a:gd name="T50" fmla="*/ 2008 w 3226"/>
              <a:gd name="T51" fmla="*/ 523 h 3565"/>
              <a:gd name="T52" fmla="*/ 2049 w 3226"/>
              <a:gd name="T53" fmla="*/ 558 h 3565"/>
              <a:gd name="T54" fmla="*/ 2071 w 3226"/>
              <a:gd name="T55" fmla="*/ 608 h 3565"/>
              <a:gd name="T56" fmla="*/ 2074 w 3226"/>
              <a:gd name="T57" fmla="*/ 3437 h 3565"/>
              <a:gd name="T58" fmla="*/ 2062 w 3226"/>
              <a:gd name="T59" fmla="*/ 3494 h 3565"/>
              <a:gd name="T60" fmla="*/ 2031 w 3226"/>
              <a:gd name="T61" fmla="*/ 3537 h 3565"/>
              <a:gd name="T62" fmla="*/ 1984 w 3226"/>
              <a:gd name="T63" fmla="*/ 3562 h 3565"/>
              <a:gd name="T64" fmla="*/ 1268 w 3226"/>
              <a:gd name="T65" fmla="*/ 3565 h 3565"/>
              <a:gd name="T66" fmla="*/ 1217 w 3226"/>
              <a:gd name="T67" fmla="*/ 3553 h 3565"/>
              <a:gd name="T68" fmla="*/ 1177 w 3226"/>
              <a:gd name="T69" fmla="*/ 3517 h 3565"/>
              <a:gd name="T70" fmla="*/ 1155 w 3226"/>
              <a:gd name="T71" fmla="*/ 3467 h 3565"/>
              <a:gd name="T72" fmla="*/ 1152 w 3226"/>
              <a:gd name="T73" fmla="*/ 637 h 3565"/>
              <a:gd name="T74" fmla="*/ 1163 w 3226"/>
              <a:gd name="T75" fmla="*/ 582 h 3565"/>
              <a:gd name="T76" fmla="*/ 1195 w 3226"/>
              <a:gd name="T77" fmla="*/ 538 h 3565"/>
              <a:gd name="T78" fmla="*/ 1241 w 3226"/>
              <a:gd name="T79" fmla="*/ 513 h 3565"/>
              <a:gd name="T80" fmla="*/ 2419 w 3226"/>
              <a:gd name="T81" fmla="*/ 0 h 3565"/>
              <a:gd name="T82" fmla="*/ 3137 w 3226"/>
              <a:gd name="T83" fmla="*/ 4 h 3565"/>
              <a:gd name="T84" fmla="*/ 3183 w 3226"/>
              <a:gd name="T85" fmla="*/ 29 h 3565"/>
              <a:gd name="T86" fmla="*/ 3214 w 3226"/>
              <a:gd name="T87" fmla="*/ 73 h 3565"/>
              <a:gd name="T88" fmla="*/ 3226 w 3226"/>
              <a:gd name="T89" fmla="*/ 128 h 3565"/>
              <a:gd name="T90" fmla="*/ 3223 w 3226"/>
              <a:gd name="T91" fmla="*/ 3467 h 3565"/>
              <a:gd name="T92" fmla="*/ 3200 w 3226"/>
              <a:gd name="T93" fmla="*/ 3517 h 3565"/>
              <a:gd name="T94" fmla="*/ 3161 w 3226"/>
              <a:gd name="T95" fmla="*/ 3553 h 3565"/>
              <a:gd name="T96" fmla="*/ 3111 w 3226"/>
              <a:gd name="T97" fmla="*/ 3565 h 3565"/>
              <a:gd name="T98" fmla="*/ 2393 w 3226"/>
              <a:gd name="T99" fmla="*/ 3562 h 3565"/>
              <a:gd name="T100" fmla="*/ 2348 w 3226"/>
              <a:gd name="T101" fmla="*/ 3537 h 3565"/>
              <a:gd name="T102" fmla="*/ 2316 w 3226"/>
              <a:gd name="T103" fmla="*/ 3494 h 3565"/>
              <a:gd name="T104" fmla="*/ 2305 w 3226"/>
              <a:gd name="T105" fmla="*/ 3437 h 3565"/>
              <a:gd name="T106" fmla="*/ 2308 w 3226"/>
              <a:gd name="T107" fmla="*/ 99 h 3565"/>
              <a:gd name="T108" fmla="*/ 2330 w 3226"/>
              <a:gd name="T109" fmla="*/ 48 h 3565"/>
              <a:gd name="T110" fmla="*/ 2369 w 3226"/>
              <a:gd name="T111" fmla="*/ 14 h 3565"/>
              <a:gd name="T112" fmla="*/ 2419 w 3226"/>
              <a:gd name="T113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26" h="3565">
                <a:moveTo>
                  <a:pt x="115" y="2293"/>
                </a:moveTo>
                <a:lnTo>
                  <a:pt x="115" y="3311"/>
                </a:lnTo>
                <a:lnTo>
                  <a:pt x="806" y="3311"/>
                </a:lnTo>
                <a:lnTo>
                  <a:pt x="806" y="2293"/>
                </a:lnTo>
                <a:lnTo>
                  <a:pt x="115" y="2293"/>
                </a:lnTo>
                <a:close/>
                <a:moveTo>
                  <a:pt x="1268" y="2038"/>
                </a:moveTo>
                <a:lnTo>
                  <a:pt x="1268" y="3311"/>
                </a:lnTo>
                <a:lnTo>
                  <a:pt x="1958" y="3311"/>
                </a:lnTo>
                <a:lnTo>
                  <a:pt x="1958" y="2038"/>
                </a:lnTo>
                <a:lnTo>
                  <a:pt x="1268" y="2038"/>
                </a:lnTo>
                <a:close/>
                <a:moveTo>
                  <a:pt x="2419" y="1783"/>
                </a:moveTo>
                <a:lnTo>
                  <a:pt x="2419" y="3311"/>
                </a:lnTo>
                <a:lnTo>
                  <a:pt x="3111" y="3311"/>
                </a:lnTo>
                <a:lnTo>
                  <a:pt x="3111" y="1783"/>
                </a:lnTo>
                <a:lnTo>
                  <a:pt x="2419" y="1783"/>
                </a:lnTo>
                <a:close/>
                <a:moveTo>
                  <a:pt x="115" y="1020"/>
                </a:moveTo>
                <a:lnTo>
                  <a:pt x="806" y="1020"/>
                </a:lnTo>
                <a:lnTo>
                  <a:pt x="832" y="1023"/>
                </a:lnTo>
                <a:lnTo>
                  <a:pt x="857" y="1032"/>
                </a:lnTo>
                <a:lnTo>
                  <a:pt x="878" y="1047"/>
                </a:lnTo>
                <a:lnTo>
                  <a:pt x="896" y="1067"/>
                </a:lnTo>
                <a:lnTo>
                  <a:pt x="909" y="1091"/>
                </a:lnTo>
                <a:lnTo>
                  <a:pt x="918" y="1117"/>
                </a:lnTo>
                <a:lnTo>
                  <a:pt x="921" y="1146"/>
                </a:lnTo>
                <a:lnTo>
                  <a:pt x="921" y="3437"/>
                </a:lnTo>
                <a:lnTo>
                  <a:pt x="918" y="3467"/>
                </a:lnTo>
                <a:lnTo>
                  <a:pt x="909" y="3494"/>
                </a:lnTo>
                <a:lnTo>
                  <a:pt x="896" y="3517"/>
                </a:lnTo>
                <a:lnTo>
                  <a:pt x="878" y="3537"/>
                </a:lnTo>
                <a:lnTo>
                  <a:pt x="857" y="3553"/>
                </a:lnTo>
                <a:lnTo>
                  <a:pt x="832" y="3562"/>
                </a:lnTo>
                <a:lnTo>
                  <a:pt x="806" y="3565"/>
                </a:lnTo>
                <a:lnTo>
                  <a:pt x="115" y="3565"/>
                </a:lnTo>
                <a:lnTo>
                  <a:pt x="88" y="3562"/>
                </a:lnTo>
                <a:lnTo>
                  <a:pt x="64" y="3553"/>
                </a:lnTo>
                <a:lnTo>
                  <a:pt x="43" y="3537"/>
                </a:lnTo>
                <a:lnTo>
                  <a:pt x="25" y="3517"/>
                </a:lnTo>
                <a:lnTo>
                  <a:pt x="12" y="3494"/>
                </a:lnTo>
                <a:lnTo>
                  <a:pt x="3" y="3467"/>
                </a:lnTo>
                <a:lnTo>
                  <a:pt x="0" y="3437"/>
                </a:lnTo>
                <a:lnTo>
                  <a:pt x="0" y="1146"/>
                </a:lnTo>
                <a:lnTo>
                  <a:pt x="3" y="1117"/>
                </a:lnTo>
                <a:lnTo>
                  <a:pt x="12" y="1091"/>
                </a:lnTo>
                <a:lnTo>
                  <a:pt x="25" y="1067"/>
                </a:lnTo>
                <a:lnTo>
                  <a:pt x="43" y="1047"/>
                </a:lnTo>
                <a:lnTo>
                  <a:pt x="64" y="1032"/>
                </a:lnTo>
                <a:lnTo>
                  <a:pt x="88" y="1023"/>
                </a:lnTo>
                <a:lnTo>
                  <a:pt x="115" y="1020"/>
                </a:lnTo>
                <a:close/>
                <a:moveTo>
                  <a:pt x="1268" y="509"/>
                </a:moveTo>
                <a:lnTo>
                  <a:pt x="1958" y="509"/>
                </a:lnTo>
                <a:lnTo>
                  <a:pt x="1984" y="513"/>
                </a:lnTo>
                <a:lnTo>
                  <a:pt x="2008" y="523"/>
                </a:lnTo>
                <a:lnTo>
                  <a:pt x="2031" y="538"/>
                </a:lnTo>
                <a:lnTo>
                  <a:pt x="2049" y="558"/>
                </a:lnTo>
                <a:lnTo>
                  <a:pt x="2062" y="582"/>
                </a:lnTo>
                <a:lnTo>
                  <a:pt x="2071" y="608"/>
                </a:lnTo>
                <a:lnTo>
                  <a:pt x="2074" y="637"/>
                </a:lnTo>
                <a:lnTo>
                  <a:pt x="2074" y="3437"/>
                </a:lnTo>
                <a:lnTo>
                  <a:pt x="2071" y="3467"/>
                </a:lnTo>
                <a:lnTo>
                  <a:pt x="2062" y="3494"/>
                </a:lnTo>
                <a:lnTo>
                  <a:pt x="2049" y="3517"/>
                </a:lnTo>
                <a:lnTo>
                  <a:pt x="2031" y="3537"/>
                </a:lnTo>
                <a:lnTo>
                  <a:pt x="2008" y="3553"/>
                </a:lnTo>
                <a:lnTo>
                  <a:pt x="1984" y="3562"/>
                </a:lnTo>
                <a:lnTo>
                  <a:pt x="1958" y="3565"/>
                </a:lnTo>
                <a:lnTo>
                  <a:pt x="1268" y="3565"/>
                </a:lnTo>
                <a:lnTo>
                  <a:pt x="1241" y="3562"/>
                </a:lnTo>
                <a:lnTo>
                  <a:pt x="1217" y="3553"/>
                </a:lnTo>
                <a:lnTo>
                  <a:pt x="1195" y="3537"/>
                </a:lnTo>
                <a:lnTo>
                  <a:pt x="1177" y="3517"/>
                </a:lnTo>
                <a:lnTo>
                  <a:pt x="1163" y="3494"/>
                </a:lnTo>
                <a:lnTo>
                  <a:pt x="1155" y="3467"/>
                </a:lnTo>
                <a:lnTo>
                  <a:pt x="1152" y="3437"/>
                </a:lnTo>
                <a:lnTo>
                  <a:pt x="1152" y="637"/>
                </a:lnTo>
                <a:lnTo>
                  <a:pt x="1155" y="608"/>
                </a:lnTo>
                <a:lnTo>
                  <a:pt x="1163" y="582"/>
                </a:lnTo>
                <a:lnTo>
                  <a:pt x="1177" y="558"/>
                </a:lnTo>
                <a:lnTo>
                  <a:pt x="1195" y="538"/>
                </a:lnTo>
                <a:lnTo>
                  <a:pt x="1217" y="523"/>
                </a:lnTo>
                <a:lnTo>
                  <a:pt x="1241" y="513"/>
                </a:lnTo>
                <a:lnTo>
                  <a:pt x="1268" y="509"/>
                </a:lnTo>
                <a:close/>
                <a:moveTo>
                  <a:pt x="2419" y="0"/>
                </a:moveTo>
                <a:lnTo>
                  <a:pt x="3111" y="0"/>
                </a:lnTo>
                <a:lnTo>
                  <a:pt x="3137" y="4"/>
                </a:lnTo>
                <a:lnTo>
                  <a:pt x="3161" y="14"/>
                </a:lnTo>
                <a:lnTo>
                  <a:pt x="3183" y="29"/>
                </a:lnTo>
                <a:lnTo>
                  <a:pt x="3200" y="48"/>
                </a:lnTo>
                <a:lnTo>
                  <a:pt x="3214" y="73"/>
                </a:lnTo>
                <a:lnTo>
                  <a:pt x="3223" y="99"/>
                </a:lnTo>
                <a:lnTo>
                  <a:pt x="3226" y="128"/>
                </a:lnTo>
                <a:lnTo>
                  <a:pt x="3226" y="3437"/>
                </a:lnTo>
                <a:lnTo>
                  <a:pt x="3223" y="3467"/>
                </a:lnTo>
                <a:lnTo>
                  <a:pt x="3214" y="3494"/>
                </a:lnTo>
                <a:lnTo>
                  <a:pt x="3200" y="3517"/>
                </a:lnTo>
                <a:lnTo>
                  <a:pt x="3183" y="3537"/>
                </a:lnTo>
                <a:lnTo>
                  <a:pt x="3161" y="3553"/>
                </a:lnTo>
                <a:lnTo>
                  <a:pt x="3137" y="3562"/>
                </a:lnTo>
                <a:lnTo>
                  <a:pt x="3111" y="3565"/>
                </a:lnTo>
                <a:lnTo>
                  <a:pt x="2419" y="3565"/>
                </a:lnTo>
                <a:lnTo>
                  <a:pt x="2393" y="3562"/>
                </a:lnTo>
                <a:lnTo>
                  <a:pt x="2369" y="3553"/>
                </a:lnTo>
                <a:lnTo>
                  <a:pt x="2348" y="3537"/>
                </a:lnTo>
                <a:lnTo>
                  <a:pt x="2330" y="3517"/>
                </a:lnTo>
                <a:lnTo>
                  <a:pt x="2316" y="3494"/>
                </a:lnTo>
                <a:lnTo>
                  <a:pt x="2308" y="3467"/>
                </a:lnTo>
                <a:lnTo>
                  <a:pt x="2305" y="3437"/>
                </a:lnTo>
                <a:lnTo>
                  <a:pt x="2305" y="128"/>
                </a:lnTo>
                <a:lnTo>
                  <a:pt x="2308" y="99"/>
                </a:lnTo>
                <a:lnTo>
                  <a:pt x="2316" y="73"/>
                </a:lnTo>
                <a:lnTo>
                  <a:pt x="2330" y="48"/>
                </a:lnTo>
                <a:lnTo>
                  <a:pt x="2348" y="29"/>
                </a:lnTo>
                <a:lnTo>
                  <a:pt x="2369" y="14"/>
                </a:lnTo>
                <a:lnTo>
                  <a:pt x="2393" y="4"/>
                </a:lnTo>
                <a:lnTo>
                  <a:pt x="24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61"/>
          <p:cNvSpPr>
            <a:spLocks noEditPoints="1"/>
          </p:cNvSpPr>
          <p:nvPr/>
        </p:nvSpPr>
        <p:spPr bwMode="auto">
          <a:xfrm>
            <a:off x="10387292" y="3222257"/>
            <a:ext cx="469931" cy="410036"/>
          </a:xfrm>
          <a:custGeom>
            <a:avLst/>
            <a:gdLst>
              <a:gd name="T0" fmla="*/ 2647 w 3261"/>
              <a:gd name="T1" fmla="*/ 891 h 2852"/>
              <a:gd name="T2" fmla="*/ 2606 w 3261"/>
              <a:gd name="T3" fmla="*/ 1109 h 2852"/>
              <a:gd name="T4" fmla="*/ 2650 w 3261"/>
              <a:gd name="T5" fmla="*/ 1185 h 2852"/>
              <a:gd name="T6" fmla="*/ 2783 w 3261"/>
              <a:gd name="T7" fmla="*/ 1160 h 2852"/>
              <a:gd name="T8" fmla="*/ 2894 w 3261"/>
              <a:gd name="T9" fmla="*/ 1091 h 2852"/>
              <a:gd name="T10" fmla="*/ 2976 w 3261"/>
              <a:gd name="T11" fmla="*/ 988 h 2852"/>
              <a:gd name="T12" fmla="*/ 3016 w 3261"/>
              <a:gd name="T13" fmla="*/ 862 h 2852"/>
              <a:gd name="T14" fmla="*/ 2650 w 3261"/>
              <a:gd name="T15" fmla="*/ 611 h 2852"/>
              <a:gd name="T16" fmla="*/ 245 w 3261"/>
              <a:gd name="T17" fmla="*/ 862 h 2852"/>
              <a:gd name="T18" fmla="*/ 285 w 3261"/>
              <a:gd name="T19" fmla="*/ 988 h 2852"/>
              <a:gd name="T20" fmla="*/ 366 w 3261"/>
              <a:gd name="T21" fmla="*/ 1091 h 2852"/>
              <a:gd name="T22" fmla="*/ 478 w 3261"/>
              <a:gd name="T23" fmla="*/ 1160 h 2852"/>
              <a:gd name="T24" fmla="*/ 611 w 3261"/>
              <a:gd name="T25" fmla="*/ 1185 h 2852"/>
              <a:gd name="T26" fmla="*/ 654 w 3261"/>
              <a:gd name="T27" fmla="*/ 1109 h 2852"/>
              <a:gd name="T28" fmla="*/ 614 w 3261"/>
              <a:gd name="T29" fmla="*/ 891 h 2852"/>
              <a:gd name="T30" fmla="*/ 242 w 3261"/>
              <a:gd name="T31" fmla="*/ 611 h 2852"/>
              <a:gd name="T32" fmla="*/ 2650 w 3261"/>
              <a:gd name="T33" fmla="*/ 407 h 2852"/>
              <a:gd name="T34" fmla="*/ 3258 w 3261"/>
              <a:gd name="T35" fmla="*/ 878 h 2852"/>
              <a:gd name="T36" fmla="*/ 3213 w 3261"/>
              <a:gd name="T37" fmla="*/ 1053 h 2852"/>
              <a:gd name="T38" fmla="*/ 3121 w 3261"/>
              <a:gd name="T39" fmla="*/ 1204 h 2852"/>
              <a:gd name="T40" fmla="*/ 2992 w 3261"/>
              <a:gd name="T41" fmla="*/ 1321 h 2852"/>
              <a:gd name="T42" fmla="*/ 2831 w 3261"/>
              <a:gd name="T43" fmla="*/ 1398 h 2852"/>
              <a:gd name="T44" fmla="*/ 2650 w 3261"/>
              <a:gd name="T45" fmla="*/ 1425 h 2852"/>
              <a:gd name="T46" fmla="*/ 2510 w 3261"/>
              <a:gd name="T47" fmla="*/ 1410 h 2852"/>
              <a:gd name="T48" fmla="*/ 2379 w 3261"/>
              <a:gd name="T49" fmla="*/ 1507 h 2852"/>
              <a:gd name="T50" fmla="*/ 2222 w 3261"/>
              <a:gd name="T51" fmla="*/ 1645 h 2852"/>
              <a:gd name="T52" fmla="*/ 2038 w 3261"/>
              <a:gd name="T53" fmla="*/ 1748 h 2852"/>
              <a:gd name="T54" fmla="*/ 1835 w 3261"/>
              <a:gd name="T55" fmla="*/ 1813 h 2852"/>
              <a:gd name="T56" fmla="*/ 2090 w 3261"/>
              <a:gd name="T57" fmla="*/ 2448 h 2852"/>
              <a:gd name="T58" fmla="*/ 2230 w 3261"/>
              <a:gd name="T59" fmla="*/ 2492 h 2852"/>
              <a:gd name="T60" fmla="*/ 2342 w 3261"/>
              <a:gd name="T61" fmla="*/ 2581 h 2852"/>
              <a:gd name="T62" fmla="*/ 2418 w 3261"/>
              <a:gd name="T63" fmla="*/ 2704 h 2852"/>
              <a:gd name="T64" fmla="*/ 2446 w 3261"/>
              <a:gd name="T65" fmla="*/ 2852 h 2852"/>
              <a:gd name="T66" fmla="*/ 828 w 3261"/>
              <a:gd name="T67" fmla="*/ 2751 h 2852"/>
              <a:gd name="T68" fmla="*/ 888 w 3261"/>
              <a:gd name="T69" fmla="*/ 2619 h 2852"/>
              <a:gd name="T70" fmla="*/ 990 w 3261"/>
              <a:gd name="T71" fmla="*/ 2518 h 2852"/>
              <a:gd name="T72" fmla="*/ 1122 w 3261"/>
              <a:gd name="T73" fmla="*/ 2457 h 2852"/>
              <a:gd name="T74" fmla="*/ 1426 w 3261"/>
              <a:gd name="T75" fmla="*/ 2445 h 2852"/>
              <a:gd name="T76" fmla="*/ 1289 w 3261"/>
              <a:gd name="T77" fmla="*/ 1774 h 2852"/>
              <a:gd name="T78" fmla="*/ 1098 w 3261"/>
              <a:gd name="T79" fmla="*/ 1683 h 2852"/>
              <a:gd name="T80" fmla="*/ 931 w 3261"/>
              <a:gd name="T81" fmla="*/ 1556 h 2852"/>
              <a:gd name="T82" fmla="*/ 795 w 3261"/>
              <a:gd name="T83" fmla="*/ 1398 h 2852"/>
              <a:gd name="T84" fmla="*/ 659 w 3261"/>
              <a:gd name="T85" fmla="*/ 1424 h 2852"/>
              <a:gd name="T86" fmla="*/ 489 w 3261"/>
              <a:gd name="T87" fmla="*/ 1413 h 2852"/>
              <a:gd name="T88" fmla="*/ 320 w 3261"/>
              <a:gd name="T89" fmla="*/ 1352 h 2852"/>
              <a:gd name="T90" fmla="*/ 179 w 3261"/>
              <a:gd name="T91" fmla="*/ 1247 h 2852"/>
              <a:gd name="T92" fmla="*/ 74 w 3261"/>
              <a:gd name="T93" fmla="*/ 1106 h 2852"/>
              <a:gd name="T94" fmla="*/ 12 w 3261"/>
              <a:gd name="T95" fmla="*/ 938 h 2852"/>
              <a:gd name="T96" fmla="*/ 0 w 3261"/>
              <a:gd name="T97" fmla="*/ 407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261" h="2852">
                <a:moveTo>
                  <a:pt x="2650" y="611"/>
                </a:moveTo>
                <a:lnTo>
                  <a:pt x="2650" y="815"/>
                </a:lnTo>
                <a:lnTo>
                  <a:pt x="2647" y="891"/>
                </a:lnTo>
                <a:lnTo>
                  <a:pt x="2639" y="965"/>
                </a:lnTo>
                <a:lnTo>
                  <a:pt x="2625" y="1038"/>
                </a:lnTo>
                <a:lnTo>
                  <a:pt x="2606" y="1109"/>
                </a:lnTo>
                <a:lnTo>
                  <a:pt x="2582" y="1178"/>
                </a:lnTo>
                <a:lnTo>
                  <a:pt x="2615" y="1183"/>
                </a:lnTo>
                <a:lnTo>
                  <a:pt x="2650" y="1185"/>
                </a:lnTo>
                <a:lnTo>
                  <a:pt x="2696" y="1182"/>
                </a:lnTo>
                <a:lnTo>
                  <a:pt x="2741" y="1173"/>
                </a:lnTo>
                <a:lnTo>
                  <a:pt x="2783" y="1160"/>
                </a:lnTo>
                <a:lnTo>
                  <a:pt x="2823" y="1141"/>
                </a:lnTo>
                <a:lnTo>
                  <a:pt x="2860" y="1118"/>
                </a:lnTo>
                <a:lnTo>
                  <a:pt x="2894" y="1091"/>
                </a:lnTo>
                <a:lnTo>
                  <a:pt x="2926" y="1060"/>
                </a:lnTo>
                <a:lnTo>
                  <a:pt x="2953" y="1026"/>
                </a:lnTo>
                <a:lnTo>
                  <a:pt x="2976" y="988"/>
                </a:lnTo>
                <a:lnTo>
                  <a:pt x="2994" y="948"/>
                </a:lnTo>
                <a:lnTo>
                  <a:pt x="3008" y="906"/>
                </a:lnTo>
                <a:lnTo>
                  <a:pt x="3016" y="862"/>
                </a:lnTo>
                <a:lnTo>
                  <a:pt x="3019" y="815"/>
                </a:lnTo>
                <a:lnTo>
                  <a:pt x="3019" y="611"/>
                </a:lnTo>
                <a:lnTo>
                  <a:pt x="2650" y="611"/>
                </a:lnTo>
                <a:close/>
                <a:moveTo>
                  <a:pt x="242" y="611"/>
                </a:moveTo>
                <a:lnTo>
                  <a:pt x="242" y="815"/>
                </a:lnTo>
                <a:lnTo>
                  <a:pt x="245" y="862"/>
                </a:lnTo>
                <a:lnTo>
                  <a:pt x="253" y="906"/>
                </a:lnTo>
                <a:lnTo>
                  <a:pt x="267" y="948"/>
                </a:lnTo>
                <a:lnTo>
                  <a:pt x="285" y="988"/>
                </a:lnTo>
                <a:lnTo>
                  <a:pt x="308" y="1026"/>
                </a:lnTo>
                <a:lnTo>
                  <a:pt x="335" y="1060"/>
                </a:lnTo>
                <a:lnTo>
                  <a:pt x="366" y="1091"/>
                </a:lnTo>
                <a:lnTo>
                  <a:pt x="400" y="1118"/>
                </a:lnTo>
                <a:lnTo>
                  <a:pt x="438" y="1141"/>
                </a:lnTo>
                <a:lnTo>
                  <a:pt x="478" y="1160"/>
                </a:lnTo>
                <a:lnTo>
                  <a:pt x="521" y="1173"/>
                </a:lnTo>
                <a:lnTo>
                  <a:pt x="565" y="1182"/>
                </a:lnTo>
                <a:lnTo>
                  <a:pt x="611" y="1185"/>
                </a:lnTo>
                <a:lnTo>
                  <a:pt x="645" y="1183"/>
                </a:lnTo>
                <a:lnTo>
                  <a:pt x="678" y="1178"/>
                </a:lnTo>
                <a:lnTo>
                  <a:pt x="654" y="1109"/>
                </a:lnTo>
                <a:lnTo>
                  <a:pt x="636" y="1038"/>
                </a:lnTo>
                <a:lnTo>
                  <a:pt x="622" y="965"/>
                </a:lnTo>
                <a:lnTo>
                  <a:pt x="614" y="891"/>
                </a:lnTo>
                <a:lnTo>
                  <a:pt x="611" y="815"/>
                </a:lnTo>
                <a:lnTo>
                  <a:pt x="611" y="611"/>
                </a:lnTo>
                <a:lnTo>
                  <a:pt x="242" y="611"/>
                </a:lnTo>
                <a:close/>
                <a:moveTo>
                  <a:pt x="611" y="0"/>
                </a:moveTo>
                <a:lnTo>
                  <a:pt x="2650" y="0"/>
                </a:lnTo>
                <a:lnTo>
                  <a:pt x="2650" y="407"/>
                </a:lnTo>
                <a:lnTo>
                  <a:pt x="3261" y="407"/>
                </a:lnTo>
                <a:lnTo>
                  <a:pt x="3261" y="815"/>
                </a:lnTo>
                <a:lnTo>
                  <a:pt x="3258" y="878"/>
                </a:lnTo>
                <a:lnTo>
                  <a:pt x="3249" y="938"/>
                </a:lnTo>
                <a:lnTo>
                  <a:pt x="3234" y="997"/>
                </a:lnTo>
                <a:lnTo>
                  <a:pt x="3213" y="1053"/>
                </a:lnTo>
                <a:lnTo>
                  <a:pt x="3188" y="1106"/>
                </a:lnTo>
                <a:lnTo>
                  <a:pt x="3156" y="1157"/>
                </a:lnTo>
                <a:lnTo>
                  <a:pt x="3121" y="1204"/>
                </a:lnTo>
                <a:lnTo>
                  <a:pt x="3082" y="1247"/>
                </a:lnTo>
                <a:lnTo>
                  <a:pt x="3039" y="1286"/>
                </a:lnTo>
                <a:lnTo>
                  <a:pt x="2992" y="1321"/>
                </a:lnTo>
                <a:lnTo>
                  <a:pt x="2941" y="1352"/>
                </a:lnTo>
                <a:lnTo>
                  <a:pt x="2887" y="1378"/>
                </a:lnTo>
                <a:lnTo>
                  <a:pt x="2831" y="1398"/>
                </a:lnTo>
                <a:lnTo>
                  <a:pt x="2773" y="1413"/>
                </a:lnTo>
                <a:lnTo>
                  <a:pt x="2712" y="1422"/>
                </a:lnTo>
                <a:lnTo>
                  <a:pt x="2650" y="1425"/>
                </a:lnTo>
                <a:lnTo>
                  <a:pt x="2602" y="1424"/>
                </a:lnTo>
                <a:lnTo>
                  <a:pt x="2555" y="1418"/>
                </a:lnTo>
                <a:lnTo>
                  <a:pt x="2510" y="1410"/>
                </a:lnTo>
                <a:lnTo>
                  <a:pt x="2466" y="1398"/>
                </a:lnTo>
                <a:lnTo>
                  <a:pt x="2424" y="1454"/>
                </a:lnTo>
                <a:lnTo>
                  <a:pt x="2379" y="1507"/>
                </a:lnTo>
                <a:lnTo>
                  <a:pt x="2329" y="1556"/>
                </a:lnTo>
                <a:lnTo>
                  <a:pt x="2277" y="1602"/>
                </a:lnTo>
                <a:lnTo>
                  <a:pt x="2222" y="1645"/>
                </a:lnTo>
                <a:lnTo>
                  <a:pt x="2163" y="1683"/>
                </a:lnTo>
                <a:lnTo>
                  <a:pt x="2103" y="1718"/>
                </a:lnTo>
                <a:lnTo>
                  <a:pt x="2038" y="1748"/>
                </a:lnTo>
                <a:lnTo>
                  <a:pt x="1972" y="1774"/>
                </a:lnTo>
                <a:lnTo>
                  <a:pt x="1905" y="1797"/>
                </a:lnTo>
                <a:lnTo>
                  <a:pt x="1835" y="1813"/>
                </a:lnTo>
                <a:lnTo>
                  <a:pt x="1835" y="2445"/>
                </a:lnTo>
                <a:lnTo>
                  <a:pt x="2038" y="2445"/>
                </a:lnTo>
                <a:lnTo>
                  <a:pt x="2090" y="2448"/>
                </a:lnTo>
                <a:lnTo>
                  <a:pt x="2139" y="2457"/>
                </a:lnTo>
                <a:lnTo>
                  <a:pt x="2186" y="2472"/>
                </a:lnTo>
                <a:lnTo>
                  <a:pt x="2230" y="2492"/>
                </a:lnTo>
                <a:lnTo>
                  <a:pt x="2271" y="2518"/>
                </a:lnTo>
                <a:lnTo>
                  <a:pt x="2308" y="2547"/>
                </a:lnTo>
                <a:lnTo>
                  <a:pt x="2342" y="2581"/>
                </a:lnTo>
                <a:lnTo>
                  <a:pt x="2373" y="2619"/>
                </a:lnTo>
                <a:lnTo>
                  <a:pt x="2398" y="2660"/>
                </a:lnTo>
                <a:lnTo>
                  <a:pt x="2418" y="2704"/>
                </a:lnTo>
                <a:lnTo>
                  <a:pt x="2433" y="2751"/>
                </a:lnTo>
                <a:lnTo>
                  <a:pt x="2443" y="2801"/>
                </a:lnTo>
                <a:lnTo>
                  <a:pt x="2446" y="2852"/>
                </a:lnTo>
                <a:lnTo>
                  <a:pt x="815" y="2852"/>
                </a:lnTo>
                <a:lnTo>
                  <a:pt x="819" y="2801"/>
                </a:lnTo>
                <a:lnTo>
                  <a:pt x="828" y="2751"/>
                </a:lnTo>
                <a:lnTo>
                  <a:pt x="843" y="2704"/>
                </a:lnTo>
                <a:lnTo>
                  <a:pt x="863" y="2660"/>
                </a:lnTo>
                <a:lnTo>
                  <a:pt x="888" y="2619"/>
                </a:lnTo>
                <a:lnTo>
                  <a:pt x="918" y="2581"/>
                </a:lnTo>
                <a:lnTo>
                  <a:pt x="952" y="2547"/>
                </a:lnTo>
                <a:lnTo>
                  <a:pt x="990" y="2518"/>
                </a:lnTo>
                <a:lnTo>
                  <a:pt x="1031" y="2492"/>
                </a:lnTo>
                <a:lnTo>
                  <a:pt x="1076" y="2472"/>
                </a:lnTo>
                <a:lnTo>
                  <a:pt x="1122" y="2457"/>
                </a:lnTo>
                <a:lnTo>
                  <a:pt x="1171" y="2448"/>
                </a:lnTo>
                <a:lnTo>
                  <a:pt x="1222" y="2445"/>
                </a:lnTo>
                <a:lnTo>
                  <a:pt x="1426" y="2445"/>
                </a:lnTo>
                <a:lnTo>
                  <a:pt x="1426" y="1813"/>
                </a:lnTo>
                <a:lnTo>
                  <a:pt x="1357" y="1797"/>
                </a:lnTo>
                <a:lnTo>
                  <a:pt x="1289" y="1774"/>
                </a:lnTo>
                <a:lnTo>
                  <a:pt x="1222" y="1748"/>
                </a:lnTo>
                <a:lnTo>
                  <a:pt x="1159" y="1718"/>
                </a:lnTo>
                <a:lnTo>
                  <a:pt x="1098" y="1683"/>
                </a:lnTo>
                <a:lnTo>
                  <a:pt x="1040" y="1645"/>
                </a:lnTo>
                <a:lnTo>
                  <a:pt x="984" y="1602"/>
                </a:lnTo>
                <a:lnTo>
                  <a:pt x="931" y="1556"/>
                </a:lnTo>
                <a:lnTo>
                  <a:pt x="882" y="1507"/>
                </a:lnTo>
                <a:lnTo>
                  <a:pt x="837" y="1454"/>
                </a:lnTo>
                <a:lnTo>
                  <a:pt x="795" y="1398"/>
                </a:lnTo>
                <a:lnTo>
                  <a:pt x="751" y="1410"/>
                </a:lnTo>
                <a:lnTo>
                  <a:pt x="706" y="1418"/>
                </a:lnTo>
                <a:lnTo>
                  <a:pt x="659" y="1424"/>
                </a:lnTo>
                <a:lnTo>
                  <a:pt x="611" y="1425"/>
                </a:lnTo>
                <a:lnTo>
                  <a:pt x="549" y="1422"/>
                </a:lnTo>
                <a:lnTo>
                  <a:pt x="489" y="1413"/>
                </a:lnTo>
                <a:lnTo>
                  <a:pt x="430" y="1398"/>
                </a:lnTo>
                <a:lnTo>
                  <a:pt x="373" y="1378"/>
                </a:lnTo>
                <a:lnTo>
                  <a:pt x="320" y="1352"/>
                </a:lnTo>
                <a:lnTo>
                  <a:pt x="270" y="1321"/>
                </a:lnTo>
                <a:lnTo>
                  <a:pt x="223" y="1286"/>
                </a:lnTo>
                <a:lnTo>
                  <a:pt x="179" y="1247"/>
                </a:lnTo>
                <a:lnTo>
                  <a:pt x="140" y="1204"/>
                </a:lnTo>
                <a:lnTo>
                  <a:pt x="104" y="1157"/>
                </a:lnTo>
                <a:lnTo>
                  <a:pt x="74" y="1106"/>
                </a:lnTo>
                <a:lnTo>
                  <a:pt x="48" y="1053"/>
                </a:lnTo>
                <a:lnTo>
                  <a:pt x="27" y="997"/>
                </a:lnTo>
                <a:lnTo>
                  <a:pt x="12" y="938"/>
                </a:lnTo>
                <a:lnTo>
                  <a:pt x="3" y="878"/>
                </a:lnTo>
                <a:lnTo>
                  <a:pt x="0" y="815"/>
                </a:lnTo>
                <a:lnTo>
                  <a:pt x="0" y="407"/>
                </a:lnTo>
                <a:lnTo>
                  <a:pt x="611" y="407"/>
                </a:lnTo>
                <a:lnTo>
                  <a:pt x="61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66"/>
          <p:cNvSpPr>
            <a:spLocks noEditPoints="1"/>
          </p:cNvSpPr>
          <p:nvPr/>
        </p:nvSpPr>
        <p:spPr bwMode="auto">
          <a:xfrm>
            <a:off x="11151130" y="3195187"/>
            <a:ext cx="412343" cy="464172"/>
          </a:xfrm>
          <a:custGeom>
            <a:avLst/>
            <a:gdLst>
              <a:gd name="T0" fmla="*/ 2458 w 2868"/>
              <a:gd name="T1" fmla="*/ 1694 h 3223"/>
              <a:gd name="T2" fmla="*/ 1230 w 2868"/>
              <a:gd name="T3" fmla="*/ 3019 h 3223"/>
              <a:gd name="T4" fmla="*/ 1639 w 2868"/>
              <a:gd name="T5" fmla="*/ 1593 h 3223"/>
              <a:gd name="T6" fmla="*/ 205 w 2868"/>
              <a:gd name="T7" fmla="*/ 1185 h 3223"/>
              <a:gd name="T8" fmla="*/ 205 w 2868"/>
              <a:gd name="T9" fmla="*/ 1185 h 3223"/>
              <a:gd name="T10" fmla="*/ 638 w 2868"/>
              <a:gd name="T11" fmla="*/ 320 h 3223"/>
              <a:gd name="T12" fmla="*/ 568 w 2868"/>
              <a:gd name="T13" fmla="*/ 369 h 3223"/>
              <a:gd name="T14" fmla="*/ 544 w 2868"/>
              <a:gd name="T15" fmla="*/ 445 h 3223"/>
              <a:gd name="T16" fmla="*/ 562 w 2868"/>
              <a:gd name="T17" fmla="*/ 550 h 3223"/>
              <a:gd name="T18" fmla="*/ 675 w 2868"/>
              <a:gd name="T19" fmla="*/ 692 h 3223"/>
              <a:gd name="T20" fmla="*/ 905 w 2868"/>
              <a:gd name="T21" fmla="*/ 830 h 3223"/>
              <a:gd name="T22" fmla="*/ 1148 w 2868"/>
              <a:gd name="T23" fmla="*/ 913 h 3223"/>
              <a:gd name="T24" fmla="*/ 1063 w 2868"/>
              <a:gd name="T25" fmla="*/ 673 h 3223"/>
              <a:gd name="T26" fmla="*/ 925 w 2868"/>
              <a:gd name="T27" fmla="*/ 444 h 3223"/>
              <a:gd name="T28" fmla="*/ 792 w 2868"/>
              <a:gd name="T29" fmla="*/ 335 h 3223"/>
              <a:gd name="T30" fmla="*/ 2250 w 2868"/>
              <a:gd name="T31" fmla="*/ 230 h 3223"/>
              <a:gd name="T32" fmla="*/ 2099 w 2868"/>
              <a:gd name="T33" fmla="*/ 267 h 3223"/>
              <a:gd name="T34" fmla="*/ 1954 w 2868"/>
              <a:gd name="T35" fmla="*/ 370 h 3223"/>
              <a:gd name="T36" fmla="*/ 1788 w 2868"/>
              <a:gd name="T37" fmla="*/ 586 h 3223"/>
              <a:gd name="T38" fmla="*/ 1669 w 2868"/>
              <a:gd name="T39" fmla="*/ 819 h 3223"/>
              <a:gd name="T40" fmla="*/ 1772 w 2868"/>
              <a:gd name="T41" fmla="*/ 982 h 3223"/>
              <a:gd name="T42" fmla="*/ 1999 w 2868"/>
              <a:gd name="T43" fmla="*/ 876 h 3223"/>
              <a:gd name="T44" fmla="*/ 2218 w 2868"/>
              <a:gd name="T45" fmla="*/ 727 h 3223"/>
              <a:gd name="T46" fmla="*/ 2341 w 2868"/>
              <a:gd name="T47" fmla="*/ 588 h 3223"/>
              <a:gd name="T48" fmla="*/ 2399 w 2868"/>
              <a:gd name="T49" fmla="*/ 457 h 3223"/>
              <a:gd name="T50" fmla="*/ 2403 w 2868"/>
              <a:gd name="T51" fmla="*/ 337 h 3223"/>
              <a:gd name="T52" fmla="*/ 2348 w 2868"/>
              <a:gd name="T53" fmla="*/ 256 h 3223"/>
              <a:gd name="T54" fmla="*/ 2268 w 2868"/>
              <a:gd name="T55" fmla="*/ 230 h 3223"/>
              <a:gd name="T56" fmla="*/ 2341 w 2868"/>
              <a:gd name="T57" fmla="*/ 9 h 3223"/>
              <a:gd name="T58" fmla="*/ 2498 w 2868"/>
              <a:gd name="T59" fmla="*/ 80 h 3223"/>
              <a:gd name="T60" fmla="*/ 2602 w 2868"/>
              <a:gd name="T61" fmla="*/ 212 h 3223"/>
              <a:gd name="T62" fmla="*/ 2639 w 2868"/>
              <a:gd name="T63" fmla="*/ 381 h 3223"/>
              <a:gd name="T64" fmla="*/ 2600 w 2868"/>
              <a:gd name="T65" fmla="*/ 587 h 3223"/>
              <a:gd name="T66" fmla="*/ 2472 w 2868"/>
              <a:gd name="T67" fmla="*/ 797 h 3223"/>
              <a:gd name="T68" fmla="*/ 2265 w 2868"/>
              <a:gd name="T69" fmla="*/ 982 h 3223"/>
              <a:gd name="T70" fmla="*/ 2663 w 2868"/>
              <a:gd name="T71" fmla="*/ 3223 h 3223"/>
              <a:gd name="T72" fmla="*/ 0 w 2868"/>
              <a:gd name="T73" fmla="*/ 982 h 3223"/>
              <a:gd name="T74" fmla="*/ 553 w 2868"/>
              <a:gd name="T75" fmla="*/ 888 h 3223"/>
              <a:gd name="T76" fmla="*/ 402 w 2868"/>
              <a:gd name="T77" fmla="*/ 736 h 3223"/>
              <a:gd name="T78" fmla="*/ 325 w 2868"/>
              <a:gd name="T79" fmla="*/ 560 h 3223"/>
              <a:gd name="T80" fmla="*/ 320 w 2868"/>
              <a:gd name="T81" fmla="*/ 381 h 3223"/>
              <a:gd name="T82" fmla="*/ 390 w 2868"/>
              <a:gd name="T83" fmla="*/ 223 h 3223"/>
              <a:gd name="T84" fmla="*/ 525 w 2868"/>
              <a:gd name="T85" fmla="*/ 118 h 3223"/>
              <a:gd name="T86" fmla="*/ 690 w 2868"/>
              <a:gd name="T87" fmla="*/ 83 h 3223"/>
              <a:gd name="T88" fmla="*/ 877 w 2868"/>
              <a:gd name="T89" fmla="*/ 123 h 3223"/>
              <a:gd name="T90" fmla="*/ 1048 w 2868"/>
              <a:gd name="T91" fmla="*/ 238 h 3223"/>
              <a:gd name="T92" fmla="*/ 1209 w 2868"/>
              <a:gd name="T93" fmla="*/ 453 h 3223"/>
              <a:gd name="T94" fmla="*/ 1319 w 2868"/>
              <a:gd name="T95" fmla="*/ 693 h 3223"/>
              <a:gd name="T96" fmla="*/ 1387 w 2868"/>
              <a:gd name="T97" fmla="*/ 920 h 3223"/>
              <a:gd name="T98" fmla="*/ 1474 w 2868"/>
              <a:gd name="T99" fmla="*/ 691 h 3223"/>
              <a:gd name="T100" fmla="*/ 1606 w 2868"/>
              <a:gd name="T101" fmla="*/ 441 h 3223"/>
              <a:gd name="T102" fmla="*/ 1791 w 2868"/>
              <a:gd name="T103" fmla="*/ 209 h 3223"/>
              <a:gd name="T104" fmla="*/ 1984 w 2868"/>
              <a:gd name="T105" fmla="*/ 67 h 3223"/>
              <a:gd name="T106" fmla="*/ 2197 w 2868"/>
              <a:gd name="T107" fmla="*/ 3 h 3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68" h="3223">
                <a:moveTo>
                  <a:pt x="1639" y="1694"/>
                </a:moveTo>
                <a:lnTo>
                  <a:pt x="1639" y="3019"/>
                </a:lnTo>
                <a:lnTo>
                  <a:pt x="2458" y="3019"/>
                </a:lnTo>
                <a:lnTo>
                  <a:pt x="2458" y="1694"/>
                </a:lnTo>
                <a:lnTo>
                  <a:pt x="1639" y="1694"/>
                </a:lnTo>
                <a:close/>
                <a:moveTo>
                  <a:pt x="410" y="1694"/>
                </a:moveTo>
                <a:lnTo>
                  <a:pt x="410" y="3019"/>
                </a:lnTo>
                <a:lnTo>
                  <a:pt x="1230" y="3019"/>
                </a:lnTo>
                <a:lnTo>
                  <a:pt x="1230" y="1694"/>
                </a:lnTo>
                <a:lnTo>
                  <a:pt x="410" y="1694"/>
                </a:lnTo>
                <a:close/>
                <a:moveTo>
                  <a:pt x="1639" y="1185"/>
                </a:moveTo>
                <a:lnTo>
                  <a:pt x="1639" y="1593"/>
                </a:lnTo>
                <a:lnTo>
                  <a:pt x="2663" y="1593"/>
                </a:lnTo>
                <a:lnTo>
                  <a:pt x="2663" y="1185"/>
                </a:lnTo>
                <a:lnTo>
                  <a:pt x="1639" y="1185"/>
                </a:lnTo>
                <a:close/>
                <a:moveTo>
                  <a:pt x="205" y="1185"/>
                </a:moveTo>
                <a:lnTo>
                  <a:pt x="205" y="1593"/>
                </a:lnTo>
                <a:lnTo>
                  <a:pt x="1230" y="1593"/>
                </a:lnTo>
                <a:lnTo>
                  <a:pt x="1230" y="1185"/>
                </a:lnTo>
                <a:lnTo>
                  <a:pt x="205" y="1185"/>
                </a:lnTo>
                <a:close/>
                <a:moveTo>
                  <a:pt x="690" y="312"/>
                </a:moveTo>
                <a:lnTo>
                  <a:pt x="674" y="313"/>
                </a:lnTo>
                <a:lnTo>
                  <a:pt x="656" y="315"/>
                </a:lnTo>
                <a:lnTo>
                  <a:pt x="638" y="320"/>
                </a:lnTo>
                <a:lnTo>
                  <a:pt x="618" y="327"/>
                </a:lnTo>
                <a:lnTo>
                  <a:pt x="600" y="338"/>
                </a:lnTo>
                <a:lnTo>
                  <a:pt x="583" y="352"/>
                </a:lnTo>
                <a:lnTo>
                  <a:pt x="568" y="369"/>
                </a:lnTo>
                <a:lnTo>
                  <a:pt x="558" y="388"/>
                </a:lnTo>
                <a:lnTo>
                  <a:pt x="551" y="408"/>
                </a:lnTo>
                <a:lnTo>
                  <a:pt x="546" y="427"/>
                </a:lnTo>
                <a:lnTo>
                  <a:pt x="544" y="445"/>
                </a:lnTo>
                <a:lnTo>
                  <a:pt x="544" y="461"/>
                </a:lnTo>
                <a:lnTo>
                  <a:pt x="544" y="475"/>
                </a:lnTo>
                <a:lnTo>
                  <a:pt x="550" y="512"/>
                </a:lnTo>
                <a:lnTo>
                  <a:pt x="562" y="550"/>
                </a:lnTo>
                <a:lnTo>
                  <a:pt x="580" y="586"/>
                </a:lnTo>
                <a:lnTo>
                  <a:pt x="603" y="620"/>
                </a:lnTo>
                <a:lnTo>
                  <a:pt x="631" y="652"/>
                </a:lnTo>
                <a:lnTo>
                  <a:pt x="675" y="692"/>
                </a:lnTo>
                <a:lnTo>
                  <a:pt x="724" y="730"/>
                </a:lnTo>
                <a:lnTo>
                  <a:pt x="780" y="765"/>
                </a:lnTo>
                <a:lnTo>
                  <a:pt x="839" y="799"/>
                </a:lnTo>
                <a:lnTo>
                  <a:pt x="905" y="830"/>
                </a:lnTo>
                <a:lnTo>
                  <a:pt x="975" y="859"/>
                </a:lnTo>
                <a:lnTo>
                  <a:pt x="1050" y="885"/>
                </a:lnTo>
                <a:lnTo>
                  <a:pt x="1130" y="909"/>
                </a:lnTo>
                <a:lnTo>
                  <a:pt x="1148" y="913"/>
                </a:lnTo>
                <a:lnTo>
                  <a:pt x="1143" y="896"/>
                </a:lnTo>
                <a:lnTo>
                  <a:pt x="1119" y="817"/>
                </a:lnTo>
                <a:lnTo>
                  <a:pt x="1092" y="743"/>
                </a:lnTo>
                <a:lnTo>
                  <a:pt x="1063" y="673"/>
                </a:lnTo>
                <a:lnTo>
                  <a:pt x="1032" y="607"/>
                </a:lnTo>
                <a:lnTo>
                  <a:pt x="998" y="547"/>
                </a:lnTo>
                <a:lnTo>
                  <a:pt x="962" y="493"/>
                </a:lnTo>
                <a:lnTo>
                  <a:pt x="925" y="444"/>
                </a:lnTo>
                <a:lnTo>
                  <a:pt x="885" y="401"/>
                </a:lnTo>
                <a:lnTo>
                  <a:pt x="855" y="374"/>
                </a:lnTo>
                <a:lnTo>
                  <a:pt x="824" y="352"/>
                </a:lnTo>
                <a:lnTo>
                  <a:pt x="792" y="335"/>
                </a:lnTo>
                <a:lnTo>
                  <a:pt x="759" y="323"/>
                </a:lnTo>
                <a:lnTo>
                  <a:pt x="724" y="315"/>
                </a:lnTo>
                <a:lnTo>
                  <a:pt x="690" y="312"/>
                </a:lnTo>
                <a:close/>
                <a:moveTo>
                  <a:pt x="2250" y="230"/>
                </a:moveTo>
                <a:lnTo>
                  <a:pt x="2213" y="232"/>
                </a:lnTo>
                <a:lnTo>
                  <a:pt x="2175" y="239"/>
                </a:lnTo>
                <a:lnTo>
                  <a:pt x="2137" y="251"/>
                </a:lnTo>
                <a:lnTo>
                  <a:pt x="2099" y="267"/>
                </a:lnTo>
                <a:lnTo>
                  <a:pt x="2061" y="287"/>
                </a:lnTo>
                <a:lnTo>
                  <a:pt x="2024" y="311"/>
                </a:lnTo>
                <a:lnTo>
                  <a:pt x="1988" y="339"/>
                </a:lnTo>
                <a:lnTo>
                  <a:pt x="1954" y="370"/>
                </a:lnTo>
                <a:lnTo>
                  <a:pt x="1908" y="421"/>
                </a:lnTo>
                <a:lnTo>
                  <a:pt x="1864" y="473"/>
                </a:lnTo>
                <a:lnTo>
                  <a:pt x="1824" y="529"/>
                </a:lnTo>
                <a:lnTo>
                  <a:pt x="1788" y="586"/>
                </a:lnTo>
                <a:lnTo>
                  <a:pt x="1753" y="644"/>
                </a:lnTo>
                <a:lnTo>
                  <a:pt x="1723" y="703"/>
                </a:lnTo>
                <a:lnTo>
                  <a:pt x="1695" y="762"/>
                </a:lnTo>
                <a:lnTo>
                  <a:pt x="1669" y="819"/>
                </a:lnTo>
                <a:lnTo>
                  <a:pt x="1647" y="875"/>
                </a:lnTo>
                <a:lnTo>
                  <a:pt x="1627" y="929"/>
                </a:lnTo>
                <a:lnTo>
                  <a:pt x="1610" y="982"/>
                </a:lnTo>
                <a:lnTo>
                  <a:pt x="1772" y="982"/>
                </a:lnTo>
                <a:lnTo>
                  <a:pt x="1828" y="959"/>
                </a:lnTo>
                <a:lnTo>
                  <a:pt x="1884" y="934"/>
                </a:lnTo>
                <a:lnTo>
                  <a:pt x="1942" y="906"/>
                </a:lnTo>
                <a:lnTo>
                  <a:pt x="1999" y="876"/>
                </a:lnTo>
                <a:lnTo>
                  <a:pt x="2057" y="843"/>
                </a:lnTo>
                <a:lnTo>
                  <a:pt x="2112" y="808"/>
                </a:lnTo>
                <a:lnTo>
                  <a:pt x="2166" y="769"/>
                </a:lnTo>
                <a:lnTo>
                  <a:pt x="2218" y="727"/>
                </a:lnTo>
                <a:lnTo>
                  <a:pt x="2267" y="682"/>
                </a:lnTo>
                <a:lnTo>
                  <a:pt x="2294" y="651"/>
                </a:lnTo>
                <a:lnTo>
                  <a:pt x="2319" y="620"/>
                </a:lnTo>
                <a:lnTo>
                  <a:pt x="2341" y="588"/>
                </a:lnTo>
                <a:lnTo>
                  <a:pt x="2360" y="555"/>
                </a:lnTo>
                <a:lnTo>
                  <a:pt x="2377" y="522"/>
                </a:lnTo>
                <a:lnTo>
                  <a:pt x="2390" y="489"/>
                </a:lnTo>
                <a:lnTo>
                  <a:pt x="2399" y="457"/>
                </a:lnTo>
                <a:lnTo>
                  <a:pt x="2405" y="425"/>
                </a:lnTo>
                <a:lnTo>
                  <a:pt x="2408" y="394"/>
                </a:lnTo>
                <a:lnTo>
                  <a:pt x="2407" y="364"/>
                </a:lnTo>
                <a:lnTo>
                  <a:pt x="2403" y="337"/>
                </a:lnTo>
                <a:lnTo>
                  <a:pt x="2395" y="312"/>
                </a:lnTo>
                <a:lnTo>
                  <a:pt x="2383" y="290"/>
                </a:lnTo>
                <a:lnTo>
                  <a:pt x="2367" y="271"/>
                </a:lnTo>
                <a:lnTo>
                  <a:pt x="2348" y="256"/>
                </a:lnTo>
                <a:lnTo>
                  <a:pt x="2328" y="245"/>
                </a:lnTo>
                <a:lnTo>
                  <a:pt x="2308" y="238"/>
                </a:lnTo>
                <a:lnTo>
                  <a:pt x="2288" y="233"/>
                </a:lnTo>
                <a:lnTo>
                  <a:pt x="2268" y="230"/>
                </a:lnTo>
                <a:lnTo>
                  <a:pt x="2250" y="230"/>
                </a:lnTo>
                <a:close/>
                <a:moveTo>
                  <a:pt x="2250" y="0"/>
                </a:moveTo>
                <a:lnTo>
                  <a:pt x="2297" y="2"/>
                </a:lnTo>
                <a:lnTo>
                  <a:pt x="2341" y="9"/>
                </a:lnTo>
                <a:lnTo>
                  <a:pt x="2385" y="20"/>
                </a:lnTo>
                <a:lnTo>
                  <a:pt x="2425" y="36"/>
                </a:lnTo>
                <a:lnTo>
                  <a:pt x="2462" y="56"/>
                </a:lnTo>
                <a:lnTo>
                  <a:pt x="2498" y="80"/>
                </a:lnTo>
                <a:lnTo>
                  <a:pt x="2530" y="108"/>
                </a:lnTo>
                <a:lnTo>
                  <a:pt x="2557" y="140"/>
                </a:lnTo>
                <a:lnTo>
                  <a:pt x="2581" y="175"/>
                </a:lnTo>
                <a:lnTo>
                  <a:pt x="2602" y="212"/>
                </a:lnTo>
                <a:lnTo>
                  <a:pt x="2617" y="251"/>
                </a:lnTo>
                <a:lnTo>
                  <a:pt x="2629" y="292"/>
                </a:lnTo>
                <a:lnTo>
                  <a:pt x="2636" y="336"/>
                </a:lnTo>
                <a:lnTo>
                  <a:pt x="2639" y="381"/>
                </a:lnTo>
                <a:lnTo>
                  <a:pt x="2637" y="428"/>
                </a:lnTo>
                <a:lnTo>
                  <a:pt x="2631" y="476"/>
                </a:lnTo>
                <a:lnTo>
                  <a:pt x="2618" y="532"/>
                </a:lnTo>
                <a:lnTo>
                  <a:pt x="2600" y="587"/>
                </a:lnTo>
                <a:lnTo>
                  <a:pt x="2575" y="642"/>
                </a:lnTo>
                <a:lnTo>
                  <a:pt x="2546" y="696"/>
                </a:lnTo>
                <a:lnTo>
                  <a:pt x="2512" y="747"/>
                </a:lnTo>
                <a:lnTo>
                  <a:pt x="2472" y="797"/>
                </a:lnTo>
                <a:lnTo>
                  <a:pt x="2429" y="844"/>
                </a:lnTo>
                <a:lnTo>
                  <a:pt x="2377" y="893"/>
                </a:lnTo>
                <a:lnTo>
                  <a:pt x="2322" y="938"/>
                </a:lnTo>
                <a:lnTo>
                  <a:pt x="2265" y="982"/>
                </a:lnTo>
                <a:lnTo>
                  <a:pt x="2868" y="982"/>
                </a:lnTo>
                <a:lnTo>
                  <a:pt x="2868" y="1797"/>
                </a:lnTo>
                <a:lnTo>
                  <a:pt x="2663" y="1797"/>
                </a:lnTo>
                <a:lnTo>
                  <a:pt x="2663" y="3223"/>
                </a:lnTo>
                <a:lnTo>
                  <a:pt x="205" y="3223"/>
                </a:lnTo>
                <a:lnTo>
                  <a:pt x="205" y="1797"/>
                </a:lnTo>
                <a:lnTo>
                  <a:pt x="0" y="1797"/>
                </a:lnTo>
                <a:lnTo>
                  <a:pt x="0" y="982"/>
                </a:lnTo>
                <a:lnTo>
                  <a:pt x="695" y="982"/>
                </a:lnTo>
                <a:lnTo>
                  <a:pt x="647" y="953"/>
                </a:lnTo>
                <a:lnTo>
                  <a:pt x="599" y="922"/>
                </a:lnTo>
                <a:lnTo>
                  <a:pt x="553" y="888"/>
                </a:lnTo>
                <a:lnTo>
                  <a:pt x="509" y="853"/>
                </a:lnTo>
                <a:lnTo>
                  <a:pt x="468" y="814"/>
                </a:lnTo>
                <a:lnTo>
                  <a:pt x="434" y="776"/>
                </a:lnTo>
                <a:lnTo>
                  <a:pt x="402" y="736"/>
                </a:lnTo>
                <a:lnTo>
                  <a:pt x="376" y="694"/>
                </a:lnTo>
                <a:lnTo>
                  <a:pt x="355" y="649"/>
                </a:lnTo>
                <a:lnTo>
                  <a:pt x="337" y="605"/>
                </a:lnTo>
                <a:lnTo>
                  <a:pt x="325" y="560"/>
                </a:lnTo>
                <a:lnTo>
                  <a:pt x="317" y="515"/>
                </a:lnTo>
                <a:lnTo>
                  <a:pt x="313" y="470"/>
                </a:lnTo>
                <a:lnTo>
                  <a:pt x="315" y="425"/>
                </a:lnTo>
                <a:lnTo>
                  <a:pt x="320" y="381"/>
                </a:lnTo>
                <a:lnTo>
                  <a:pt x="331" y="339"/>
                </a:lnTo>
                <a:lnTo>
                  <a:pt x="346" y="298"/>
                </a:lnTo>
                <a:lnTo>
                  <a:pt x="366" y="259"/>
                </a:lnTo>
                <a:lnTo>
                  <a:pt x="390" y="223"/>
                </a:lnTo>
                <a:lnTo>
                  <a:pt x="421" y="190"/>
                </a:lnTo>
                <a:lnTo>
                  <a:pt x="453" y="162"/>
                </a:lnTo>
                <a:lnTo>
                  <a:pt x="487" y="138"/>
                </a:lnTo>
                <a:lnTo>
                  <a:pt x="525" y="118"/>
                </a:lnTo>
                <a:lnTo>
                  <a:pt x="564" y="102"/>
                </a:lnTo>
                <a:lnTo>
                  <a:pt x="604" y="91"/>
                </a:lnTo>
                <a:lnTo>
                  <a:pt x="647" y="85"/>
                </a:lnTo>
                <a:lnTo>
                  <a:pt x="690" y="83"/>
                </a:lnTo>
                <a:lnTo>
                  <a:pt x="736" y="85"/>
                </a:lnTo>
                <a:lnTo>
                  <a:pt x="784" y="93"/>
                </a:lnTo>
                <a:lnTo>
                  <a:pt x="830" y="105"/>
                </a:lnTo>
                <a:lnTo>
                  <a:pt x="877" y="123"/>
                </a:lnTo>
                <a:lnTo>
                  <a:pt x="922" y="144"/>
                </a:lnTo>
                <a:lnTo>
                  <a:pt x="966" y="171"/>
                </a:lnTo>
                <a:lnTo>
                  <a:pt x="1008" y="202"/>
                </a:lnTo>
                <a:lnTo>
                  <a:pt x="1048" y="238"/>
                </a:lnTo>
                <a:lnTo>
                  <a:pt x="1093" y="287"/>
                </a:lnTo>
                <a:lnTo>
                  <a:pt x="1136" y="340"/>
                </a:lnTo>
                <a:lnTo>
                  <a:pt x="1174" y="396"/>
                </a:lnTo>
                <a:lnTo>
                  <a:pt x="1209" y="453"/>
                </a:lnTo>
                <a:lnTo>
                  <a:pt x="1242" y="512"/>
                </a:lnTo>
                <a:lnTo>
                  <a:pt x="1271" y="572"/>
                </a:lnTo>
                <a:lnTo>
                  <a:pt x="1296" y="632"/>
                </a:lnTo>
                <a:lnTo>
                  <a:pt x="1319" y="693"/>
                </a:lnTo>
                <a:lnTo>
                  <a:pt x="1341" y="753"/>
                </a:lnTo>
                <a:lnTo>
                  <a:pt x="1358" y="811"/>
                </a:lnTo>
                <a:lnTo>
                  <a:pt x="1374" y="867"/>
                </a:lnTo>
                <a:lnTo>
                  <a:pt x="1387" y="920"/>
                </a:lnTo>
                <a:lnTo>
                  <a:pt x="1405" y="867"/>
                </a:lnTo>
                <a:lnTo>
                  <a:pt x="1425" y="810"/>
                </a:lnTo>
                <a:lnTo>
                  <a:pt x="1449" y="752"/>
                </a:lnTo>
                <a:lnTo>
                  <a:pt x="1474" y="691"/>
                </a:lnTo>
                <a:lnTo>
                  <a:pt x="1503" y="628"/>
                </a:lnTo>
                <a:lnTo>
                  <a:pt x="1534" y="566"/>
                </a:lnTo>
                <a:lnTo>
                  <a:pt x="1569" y="503"/>
                </a:lnTo>
                <a:lnTo>
                  <a:pt x="1606" y="441"/>
                </a:lnTo>
                <a:lnTo>
                  <a:pt x="1647" y="379"/>
                </a:lnTo>
                <a:lnTo>
                  <a:pt x="1692" y="320"/>
                </a:lnTo>
                <a:lnTo>
                  <a:pt x="1739" y="263"/>
                </a:lnTo>
                <a:lnTo>
                  <a:pt x="1791" y="209"/>
                </a:lnTo>
                <a:lnTo>
                  <a:pt x="1836" y="167"/>
                </a:lnTo>
                <a:lnTo>
                  <a:pt x="1884" y="129"/>
                </a:lnTo>
                <a:lnTo>
                  <a:pt x="1934" y="95"/>
                </a:lnTo>
                <a:lnTo>
                  <a:pt x="1984" y="67"/>
                </a:lnTo>
                <a:lnTo>
                  <a:pt x="2037" y="43"/>
                </a:lnTo>
                <a:lnTo>
                  <a:pt x="2090" y="25"/>
                </a:lnTo>
                <a:lnTo>
                  <a:pt x="2144" y="11"/>
                </a:lnTo>
                <a:lnTo>
                  <a:pt x="2197" y="3"/>
                </a:lnTo>
                <a:lnTo>
                  <a:pt x="225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71"/>
          <p:cNvSpPr>
            <a:spLocks noEditPoints="1"/>
          </p:cNvSpPr>
          <p:nvPr/>
        </p:nvSpPr>
        <p:spPr bwMode="auto">
          <a:xfrm>
            <a:off x="733872" y="4077412"/>
            <a:ext cx="297163" cy="474539"/>
          </a:xfrm>
          <a:custGeom>
            <a:avLst/>
            <a:gdLst>
              <a:gd name="T0" fmla="*/ 297 w 2064"/>
              <a:gd name="T1" fmla="*/ 280 h 3292"/>
              <a:gd name="T2" fmla="*/ 247 w 2064"/>
              <a:gd name="T3" fmla="*/ 435 h 3292"/>
              <a:gd name="T4" fmla="*/ 217 w 2064"/>
              <a:gd name="T5" fmla="*/ 601 h 3292"/>
              <a:gd name="T6" fmla="*/ 206 w 2064"/>
              <a:gd name="T7" fmla="*/ 771 h 3292"/>
              <a:gd name="T8" fmla="*/ 1857 w 2064"/>
              <a:gd name="T9" fmla="*/ 823 h 3292"/>
              <a:gd name="T10" fmla="*/ 1856 w 2064"/>
              <a:gd name="T11" fmla="*/ 685 h 3292"/>
              <a:gd name="T12" fmla="*/ 1835 w 2064"/>
              <a:gd name="T13" fmla="*/ 517 h 3292"/>
              <a:gd name="T14" fmla="*/ 1795 w 2064"/>
              <a:gd name="T15" fmla="*/ 356 h 3292"/>
              <a:gd name="T16" fmla="*/ 1735 w 2064"/>
              <a:gd name="T17" fmla="*/ 205 h 3292"/>
              <a:gd name="T18" fmla="*/ 265 w 2064"/>
              <a:gd name="T19" fmla="*/ 0 h 3292"/>
              <a:gd name="T20" fmla="*/ 1821 w 2064"/>
              <a:gd name="T21" fmla="*/ 2 h 3292"/>
              <a:gd name="T22" fmla="*/ 1861 w 2064"/>
              <a:gd name="T23" fmla="*/ 20 h 3292"/>
              <a:gd name="T24" fmla="*/ 1889 w 2064"/>
              <a:gd name="T25" fmla="*/ 53 h 3292"/>
              <a:gd name="T26" fmla="*/ 1957 w 2064"/>
              <a:gd name="T27" fmla="*/ 200 h 3292"/>
              <a:gd name="T28" fmla="*/ 2009 w 2064"/>
              <a:gd name="T29" fmla="*/ 356 h 3292"/>
              <a:gd name="T30" fmla="*/ 2044 w 2064"/>
              <a:gd name="T31" fmla="*/ 518 h 3292"/>
              <a:gd name="T32" fmla="*/ 2062 w 2064"/>
              <a:gd name="T33" fmla="*/ 685 h 3292"/>
              <a:gd name="T34" fmla="*/ 2062 w 2064"/>
              <a:gd name="T35" fmla="*/ 863 h 3292"/>
              <a:gd name="T36" fmla="*/ 2041 w 2064"/>
              <a:gd name="T37" fmla="*/ 1043 h 3292"/>
              <a:gd name="T38" fmla="*/ 2002 w 2064"/>
              <a:gd name="T39" fmla="*/ 1215 h 3292"/>
              <a:gd name="T40" fmla="*/ 1943 w 2064"/>
              <a:gd name="T41" fmla="*/ 1379 h 3292"/>
              <a:gd name="T42" fmla="*/ 1865 w 2064"/>
              <a:gd name="T43" fmla="*/ 1532 h 3292"/>
              <a:gd name="T44" fmla="*/ 1770 w 2064"/>
              <a:gd name="T45" fmla="*/ 1671 h 3292"/>
              <a:gd name="T46" fmla="*/ 1667 w 2064"/>
              <a:gd name="T47" fmla="*/ 1786 h 3292"/>
              <a:gd name="T48" fmla="*/ 1554 w 2064"/>
              <a:gd name="T49" fmla="*/ 1881 h 3292"/>
              <a:gd name="T50" fmla="*/ 1433 w 2064"/>
              <a:gd name="T51" fmla="*/ 1958 h 3292"/>
              <a:gd name="T52" fmla="*/ 1305 w 2064"/>
              <a:gd name="T53" fmla="*/ 2012 h 3292"/>
              <a:gd name="T54" fmla="*/ 1238 w 2064"/>
              <a:gd name="T55" fmla="*/ 3085 h 3292"/>
              <a:gd name="T56" fmla="*/ 1572 w 2064"/>
              <a:gd name="T57" fmla="*/ 3089 h 3292"/>
              <a:gd name="T58" fmla="*/ 1612 w 2064"/>
              <a:gd name="T59" fmla="*/ 3108 h 3292"/>
              <a:gd name="T60" fmla="*/ 1641 w 2064"/>
              <a:gd name="T61" fmla="*/ 3143 h 3292"/>
              <a:gd name="T62" fmla="*/ 1652 w 2064"/>
              <a:gd name="T63" fmla="*/ 3189 h 3292"/>
              <a:gd name="T64" fmla="*/ 1641 w 2064"/>
              <a:gd name="T65" fmla="*/ 3234 h 3292"/>
              <a:gd name="T66" fmla="*/ 1612 w 2064"/>
              <a:gd name="T67" fmla="*/ 3269 h 3292"/>
              <a:gd name="T68" fmla="*/ 1572 w 2064"/>
              <a:gd name="T69" fmla="*/ 3289 h 3292"/>
              <a:gd name="T70" fmla="*/ 516 w 2064"/>
              <a:gd name="T71" fmla="*/ 3292 h 3292"/>
              <a:gd name="T72" fmla="*/ 470 w 2064"/>
              <a:gd name="T73" fmla="*/ 3282 h 3292"/>
              <a:gd name="T74" fmla="*/ 435 w 2064"/>
              <a:gd name="T75" fmla="*/ 3253 h 3292"/>
              <a:gd name="T76" fmla="*/ 415 w 2064"/>
              <a:gd name="T77" fmla="*/ 3212 h 3292"/>
              <a:gd name="T78" fmla="*/ 415 w 2064"/>
              <a:gd name="T79" fmla="*/ 3165 h 3292"/>
              <a:gd name="T80" fmla="*/ 435 w 2064"/>
              <a:gd name="T81" fmla="*/ 3125 h 3292"/>
              <a:gd name="T82" fmla="*/ 470 w 2064"/>
              <a:gd name="T83" fmla="*/ 3097 h 3292"/>
              <a:gd name="T84" fmla="*/ 516 w 2064"/>
              <a:gd name="T85" fmla="*/ 3085 h 3292"/>
              <a:gd name="T86" fmla="*/ 826 w 2064"/>
              <a:gd name="T87" fmla="*/ 2032 h 3292"/>
              <a:gd name="T88" fmla="*/ 694 w 2064"/>
              <a:gd name="T89" fmla="*/ 1988 h 3292"/>
              <a:gd name="T90" fmla="*/ 569 w 2064"/>
              <a:gd name="T91" fmla="*/ 1922 h 3292"/>
              <a:gd name="T92" fmla="*/ 452 w 2064"/>
              <a:gd name="T93" fmla="*/ 1836 h 3292"/>
              <a:gd name="T94" fmla="*/ 344 w 2064"/>
              <a:gd name="T95" fmla="*/ 1730 h 3292"/>
              <a:gd name="T96" fmla="*/ 245 w 2064"/>
              <a:gd name="T97" fmla="*/ 1603 h 3292"/>
              <a:gd name="T98" fmla="*/ 159 w 2064"/>
              <a:gd name="T99" fmla="*/ 1457 h 3292"/>
              <a:gd name="T100" fmla="*/ 90 w 2064"/>
              <a:gd name="T101" fmla="*/ 1299 h 3292"/>
              <a:gd name="T102" fmla="*/ 40 w 2064"/>
              <a:gd name="T103" fmla="*/ 1130 h 3292"/>
              <a:gd name="T104" fmla="*/ 10 w 2064"/>
              <a:gd name="T105" fmla="*/ 954 h 3292"/>
              <a:gd name="T106" fmla="*/ 0 w 2064"/>
              <a:gd name="T107" fmla="*/ 771 h 3292"/>
              <a:gd name="T108" fmla="*/ 8 w 2064"/>
              <a:gd name="T109" fmla="*/ 602 h 3292"/>
              <a:gd name="T110" fmla="*/ 35 w 2064"/>
              <a:gd name="T111" fmla="*/ 436 h 3292"/>
              <a:gd name="T112" fmla="*/ 79 w 2064"/>
              <a:gd name="T113" fmla="*/ 276 h 3292"/>
              <a:gd name="T114" fmla="*/ 139 w 2064"/>
              <a:gd name="T115" fmla="*/ 126 h 3292"/>
              <a:gd name="T116" fmla="*/ 188 w 2064"/>
              <a:gd name="T117" fmla="*/ 35 h 3292"/>
              <a:gd name="T118" fmla="*/ 223 w 2064"/>
              <a:gd name="T119" fmla="*/ 9 h 3292"/>
              <a:gd name="T120" fmla="*/ 265 w 2064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64" h="3292">
                <a:moveTo>
                  <a:pt x="329" y="205"/>
                </a:moveTo>
                <a:lnTo>
                  <a:pt x="297" y="280"/>
                </a:lnTo>
                <a:lnTo>
                  <a:pt x="269" y="356"/>
                </a:lnTo>
                <a:lnTo>
                  <a:pt x="247" y="435"/>
                </a:lnTo>
                <a:lnTo>
                  <a:pt x="229" y="517"/>
                </a:lnTo>
                <a:lnTo>
                  <a:pt x="217" y="601"/>
                </a:lnTo>
                <a:lnTo>
                  <a:pt x="208" y="685"/>
                </a:lnTo>
                <a:lnTo>
                  <a:pt x="206" y="771"/>
                </a:lnTo>
                <a:lnTo>
                  <a:pt x="207" y="823"/>
                </a:lnTo>
                <a:lnTo>
                  <a:pt x="1857" y="823"/>
                </a:lnTo>
                <a:lnTo>
                  <a:pt x="1858" y="771"/>
                </a:lnTo>
                <a:lnTo>
                  <a:pt x="1856" y="685"/>
                </a:lnTo>
                <a:lnTo>
                  <a:pt x="1847" y="601"/>
                </a:lnTo>
                <a:lnTo>
                  <a:pt x="1835" y="517"/>
                </a:lnTo>
                <a:lnTo>
                  <a:pt x="1817" y="435"/>
                </a:lnTo>
                <a:lnTo>
                  <a:pt x="1795" y="356"/>
                </a:lnTo>
                <a:lnTo>
                  <a:pt x="1767" y="280"/>
                </a:lnTo>
                <a:lnTo>
                  <a:pt x="1735" y="205"/>
                </a:lnTo>
                <a:lnTo>
                  <a:pt x="329" y="205"/>
                </a:lnTo>
                <a:close/>
                <a:moveTo>
                  <a:pt x="265" y="0"/>
                </a:moveTo>
                <a:lnTo>
                  <a:pt x="1799" y="0"/>
                </a:lnTo>
                <a:lnTo>
                  <a:pt x="1821" y="2"/>
                </a:lnTo>
                <a:lnTo>
                  <a:pt x="1841" y="9"/>
                </a:lnTo>
                <a:lnTo>
                  <a:pt x="1861" y="20"/>
                </a:lnTo>
                <a:lnTo>
                  <a:pt x="1876" y="35"/>
                </a:lnTo>
                <a:lnTo>
                  <a:pt x="1889" y="53"/>
                </a:lnTo>
                <a:lnTo>
                  <a:pt x="1925" y="126"/>
                </a:lnTo>
                <a:lnTo>
                  <a:pt x="1957" y="200"/>
                </a:lnTo>
                <a:lnTo>
                  <a:pt x="1985" y="276"/>
                </a:lnTo>
                <a:lnTo>
                  <a:pt x="2009" y="356"/>
                </a:lnTo>
                <a:lnTo>
                  <a:pt x="2029" y="436"/>
                </a:lnTo>
                <a:lnTo>
                  <a:pt x="2044" y="518"/>
                </a:lnTo>
                <a:lnTo>
                  <a:pt x="2056" y="602"/>
                </a:lnTo>
                <a:lnTo>
                  <a:pt x="2062" y="685"/>
                </a:lnTo>
                <a:lnTo>
                  <a:pt x="2064" y="771"/>
                </a:lnTo>
                <a:lnTo>
                  <a:pt x="2062" y="863"/>
                </a:lnTo>
                <a:lnTo>
                  <a:pt x="2054" y="954"/>
                </a:lnTo>
                <a:lnTo>
                  <a:pt x="2041" y="1043"/>
                </a:lnTo>
                <a:lnTo>
                  <a:pt x="2024" y="1130"/>
                </a:lnTo>
                <a:lnTo>
                  <a:pt x="2002" y="1215"/>
                </a:lnTo>
                <a:lnTo>
                  <a:pt x="1974" y="1299"/>
                </a:lnTo>
                <a:lnTo>
                  <a:pt x="1943" y="1379"/>
                </a:lnTo>
                <a:lnTo>
                  <a:pt x="1905" y="1457"/>
                </a:lnTo>
                <a:lnTo>
                  <a:pt x="1865" y="1532"/>
                </a:lnTo>
                <a:lnTo>
                  <a:pt x="1819" y="1603"/>
                </a:lnTo>
                <a:lnTo>
                  <a:pt x="1770" y="1671"/>
                </a:lnTo>
                <a:lnTo>
                  <a:pt x="1720" y="1730"/>
                </a:lnTo>
                <a:lnTo>
                  <a:pt x="1667" y="1786"/>
                </a:lnTo>
                <a:lnTo>
                  <a:pt x="1612" y="1836"/>
                </a:lnTo>
                <a:lnTo>
                  <a:pt x="1554" y="1881"/>
                </a:lnTo>
                <a:lnTo>
                  <a:pt x="1495" y="1922"/>
                </a:lnTo>
                <a:lnTo>
                  <a:pt x="1433" y="1958"/>
                </a:lnTo>
                <a:lnTo>
                  <a:pt x="1370" y="1988"/>
                </a:lnTo>
                <a:lnTo>
                  <a:pt x="1305" y="2012"/>
                </a:lnTo>
                <a:lnTo>
                  <a:pt x="1238" y="2032"/>
                </a:lnTo>
                <a:lnTo>
                  <a:pt x="1238" y="3085"/>
                </a:lnTo>
                <a:lnTo>
                  <a:pt x="1548" y="3085"/>
                </a:lnTo>
                <a:lnTo>
                  <a:pt x="1572" y="3089"/>
                </a:lnTo>
                <a:lnTo>
                  <a:pt x="1594" y="3097"/>
                </a:lnTo>
                <a:lnTo>
                  <a:pt x="1612" y="3108"/>
                </a:lnTo>
                <a:lnTo>
                  <a:pt x="1629" y="3125"/>
                </a:lnTo>
                <a:lnTo>
                  <a:pt x="1641" y="3143"/>
                </a:lnTo>
                <a:lnTo>
                  <a:pt x="1649" y="3165"/>
                </a:lnTo>
                <a:lnTo>
                  <a:pt x="1652" y="3189"/>
                </a:lnTo>
                <a:lnTo>
                  <a:pt x="1649" y="3212"/>
                </a:lnTo>
                <a:lnTo>
                  <a:pt x="1641" y="3234"/>
                </a:lnTo>
                <a:lnTo>
                  <a:pt x="1629" y="3253"/>
                </a:lnTo>
                <a:lnTo>
                  <a:pt x="1612" y="3269"/>
                </a:lnTo>
                <a:lnTo>
                  <a:pt x="1594" y="3282"/>
                </a:lnTo>
                <a:lnTo>
                  <a:pt x="1572" y="3289"/>
                </a:lnTo>
                <a:lnTo>
                  <a:pt x="1548" y="3292"/>
                </a:lnTo>
                <a:lnTo>
                  <a:pt x="516" y="3292"/>
                </a:lnTo>
                <a:lnTo>
                  <a:pt x="492" y="3289"/>
                </a:lnTo>
                <a:lnTo>
                  <a:pt x="470" y="3282"/>
                </a:lnTo>
                <a:lnTo>
                  <a:pt x="452" y="3269"/>
                </a:lnTo>
                <a:lnTo>
                  <a:pt x="435" y="3253"/>
                </a:lnTo>
                <a:lnTo>
                  <a:pt x="423" y="3234"/>
                </a:lnTo>
                <a:lnTo>
                  <a:pt x="415" y="3212"/>
                </a:lnTo>
                <a:lnTo>
                  <a:pt x="412" y="3189"/>
                </a:lnTo>
                <a:lnTo>
                  <a:pt x="415" y="3165"/>
                </a:lnTo>
                <a:lnTo>
                  <a:pt x="423" y="3143"/>
                </a:lnTo>
                <a:lnTo>
                  <a:pt x="435" y="3125"/>
                </a:lnTo>
                <a:lnTo>
                  <a:pt x="452" y="3108"/>
                </a:lnTo>
                <a:lnTo>
                  <a:pt x="470" y="3097"/>
                </a:lnTo>
                <a:lnTo>
                  <a:pt x="492" y="3089"/>
                </a:lnTo>
                <a:lnTo>
                  <a:pt x="516" y="3085"/>
                </a:lnTo>
                <a:lnTo>
                  <a:pt x="826" y="3085"/>
                </a:lnTo>
                <a:lnTo>
                  <a:pt x="826" y="2032"/>
                </a:lnTo>
                <a:lnTo>
                  <a:pt x="759" y="2012"/>
                </a:lnTo>
                <a:lnTo>
                  <a:pt x="694" y="1988"/>
                </a:lnTo>
                <a:lnTo>
                  <a:pt x="631" y="1958"/>
                </a:lnTo>
                <a:lnTo>
                  <a:pt x="569" y="1922"/>
                </a:lnTo>
                <a:lnTo>
                  <a:pt x="510" y="1881"/>
                </a:lnTo>
                <a:lnTo>
                  <a:pt x="452" y="1836"/>
                </a:lnTo>
                <a:lnTo>
                  <a:pt x="397" y="1786"/>
                </a:lnTo>
                <a:lnTo>
                  <a:pt x="344" y="1730"/>
                </a:lnTo>
                <a:lnTo>
                  <a:pt x="294" y="1671"/>
                </a:lnTo>
                <a:lnTo>
                  <a:pt x="245" y="1603"/>
                </a:lnTo>
                <a:lnTo>
                  <a:pt x="199" y="1532"/>
                </a:lnTo>
                <a:lnTo>
                  <a:pt x="159" y="1457"/>
                </a:lnTo>
                <a:lnTo>
                  <a:pt x="121" y="1379"/>
                </a:lnTo>
                <a:lnTo>
                  <a:pt x="90" y="1299"/>
                </a:lnTo>
                <a:lnTo>
                  <a:pt x="62" y="1215"/>
                </a:lnTo>
                <a:lnTo>
                  <a:pt x="40" y="1130"/>
                </a:lnTo>
                <a:lnTo>
                  <a:pt x="23" y="1043"/>
                </a:lnTo>
                <a:lnTo>
                  <a:pt x="10" y="954"/>
                </a:lnTo>
                <a:lnTo>
                  <a:pt x="2" y="863"/>
                </a:lnTo>
                <a:lnTo>
                  <a:pt x="0" y="771"/>
                </a:lnTo>
                <a:lnTo>
                  <a:pt x="2" y="685"/>
                </a:lnTo>
                <a:lnTo>
                  <a:pt x="8" y="602"/>
                </a:lnTo>
                <a:lnTo>
                  <a:pt x="20" y="518"/>
                </a:lnTo>
                <a:lnTo>
                  <a:pt x="35" y="436"/>
                </a:lnTo>
                <a:lnTo>
                  <a:pt x="55" y="356"/>
                </a:lnTo>
                <a:lnTo>
                  <a:pt x="79" y="276"/>
                </a:lnTo>
                <a:lnTo>
                  <a:pt x="107" y="200"/>
                </a:lnTo>
                <a:lnTo>
                  <a:pt x="139" y="126"/>
                </a:lnTo>
                <a:lnTo>
                  <a:pt x="175" y="53"/>
                </a:lnTo>
                <a:lnTo>
                  <a:pt x="188" y="35"/>
                </a:lnTo>
                <a:lnTo>
                  <a:pt x="203" y="20"/>
                </a:lnTo>
                <a:lnTo>
                  <a:pt x="223" y="9"/>
                </a:lnTo>
                <a:lnTo>
                  <a:pt x="243" y="2"/>
                </a:lnTo>
                <a:lnTo>
                  <a:pt x="26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1" name="Freeform 76"/>
          <p:cNvSpPr>
            <a:spLocks noEditPoints="1"/>
          </p:cNvSpPr>
          <p:nvPr/>
        </p:nvSpPr>
        <p:spPr bwMode="auto">
          <a:xfrm>
            <a:off x="1340191" y="4109087"/>
            <a:ext cx="353600" cy="411188"/>
          </a:xfrm>
          <a:custGeom>
            <a:avLst/>
            <a:gdLst>
              <a:gd name="T0" fmla="*/ 715 w 2766"/>
              <a:gd name="T1" fmla="*/ 765 h 3565"/>
              <a:gd name="T2" fmla="*/ 2413 w 2766"/>
              <a:gd name="T3" fmla="*/ 256 h 3565"/>
              <a:gd name="T4" fmla="*/ 115 w 2766"/>
              <a:gd name="T5" fmla="*/ 0 h 3565"/>
              <a:gd name="T6" fmla="*/ 2672 w 2766"/>
              <a:gd name="T7" fmla="*/ 3 h 3565"/>
              <a:gd name="T8" fmla="*/ 2712 w 2766"/>
              <a:gd name="T9" fmla="*/ 20 h 3565"/>
              <a:gd name="T10" fmla="*/ 2743 w 2766"/>
              <a:gd name="T11" fmla="*/ 51 h 3565"/>
              <a:gd name="T12" fmla="*/ 2762 w 2766"/>
              <a:gd name="T13" fmla="*/ 95 h 3565"/>
              <a:gd name="T14" fmla="*/ 2765 w 2766"/>
              <a:gd name="T15" fmla="*/ 141 h 3565"/>
              <a:gd name="T16" fmla="*/ 2753 w 2766"/>
              <a:gd name="T17" fmla="*/ 187 h 3565"/>
              <a:gd name="T18" fmla="*/ 1613 w 2766"/>
              <a:gd name="T19" fmla="*/ 1793 h 3565"/>
              <a:gd name="T20" fmla="*/ 1959 w 2766"/>
              <a:gd name="T21" fmla="*/ 3311 h 3565"/>
              <a:gd name="T22" fmla="*/ 2010 w 2766"/>
              <a:gd name="T23" fmla="*/ 3323 h 3565"/>
              <a:gd name="T24" fmla="*/ 2049 w 2766"/>
              <a:gd name="T25" fmla="*/ 3359 h 3565"/>
              <a:gd name="T26" fmla="*/ 2071 w 2766"/>
              <a:gd name="T27" fmla="*/ 3409 h 3565"/>
              <a:gd name="T28" fmla="*/ 2071 w 2766"/>
              <a:gd name="T29" fmla="*/ 3467 h 3565"/>
              <a:gd name="T30" fmla="*/ 2049 w 2766"/>
              <a:gd name="T31" fmla="*/ 3517 h 3565"/>
              <a:gd name="T32" fmla="*/ 2010 w 2766"/>
              <a:gd name="T33" fmla="*/ 3553 h 3565"/>
              <a:gd name="T34" fmla="*/ 1959 w 2766"/>
              <a:gd name="T35" fmla="*/ 3565 h 3565"/>
              <a:gd name="T36" fmla="*/ 780 w 2766"/>
              <a:gd name="T37" fmla="*/ 3562 h 3565"/>
              <a:gd name="T38" fmla="*/ 735 w 2766"/>
              <a:gd name="T39" fmla="*/ 3537 h 3565"/>
              <a:gd name="T40" fmla="*/ 704 w 2766"/>
              <a:gd name="T41" fmla="*/ 3494 h 3565"/>
              <a:gd name="T42" fmla="*/ 692 w 2766"/>
              <a:gd name="T43" fmla="*/ 3437 h 3565"/>
              <a:gd name="T44" fmla="*/ 704 w 2766"/>
              <a:gd name="T45" fmla="*/ 3382 h 3565"/>
              <a:gd name="T46" fmla="*/ 735 w 2766"/>
              <a:gd name="T47" fmla="*/ 3339 h 3565"/>
              <a:gd name="T48" fmla="*/ 780 w 2766"/>
              <a:gd name="T49" fmla="*/ 3314 h 3565"/>
              <a:gd name="T50" fmla="*/ 1153 w 2766"/>
              <a:gd name="T51" fmla="*/ 3311 h 3565"/>
              <a:gd name="T52" fmla="*/ 25 w 2766"/>
              <a:gd name="T53" fmla="*/ 207 h 3565"/>
              <a:gd name="T54" fmla="*/ 5 w 2766"/>
              <a:gd name="T55" fmla="*/ 165 h 3565"/>
              <a:gd name="T56" fmla="*/ 0 w 2766"/>
              <a:gd name="T57" fmla="*/ 118 h 3565"/>
              <a:gd name="T58" fmla="*/ 12 w 2766"/>
              <a:gd name="T59" fmla="*/ 73 h 3565"/>
              <a:gd name="T60" fmla="*/ 37 w 2766"/>
              <a:gd name="T61" fmla="*/ 35 h 3565"/>
              <a:gd name="T62" fmla="*/ 73 w 2766"/>
              <a:gd name="T63" fmla="*/ 9 h 3565"/>
              <a:gd name="T64" fmla="*/ 115 w 2766"/>
              <a:gd name="T65" fmla="*/ 0 h 3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766" h="3565">
                <a:moveTo>
                  <a:pt x="352" y="256"/>
                </a:moveTo>
                <a:lnTo>
                  <a:pt x="715" y="765"/>
                </a:lnTo>
                <a:lnTo>
                  <a:pt x="2051" y="765"/>
                </a:lnTo>
                <a:lnTo>
                  <a:pt x="2413" y="256"/>
                </a:lnTo>
                <a:lnTo>
                  <a:pt x="352" y="256"/>
                </a:lnTo>
                <a:close/>
                <a:moveTo>
                  <a:pt x="115" y="0"/>
                </a:moveTo>
                <a:lnTo>
                  <a:pt x="2650" y="0"/>
                </a:lnTo>
                <a:lnTo>
                  <a:pt x="2672" y="3"/>
                </a:lnTo>
                <a:lnTo>
                  <a:pt x="2693" y="9"/>
                </a:lnTo>
                <a:lnTo>
                  <a:pt x="2712" y="20"/>
                </a:lnTo>
                <a:lnTo>
                  <a:pt x="2729" y="35"/>
                </a:lnTo>
                <a:lnTo>
                  <a:pt x="2743" y="51"/>
                </a:lnTo>
                <a:lnTo>
                  <a:pt x="2754" y="73"/>
                </a:lnTo>
                <a:lnTo>
                  <a:pt x="2762" y="95"/>
                </a:lnTo>
                <a:lnTo>
                  <a:pt x="2766" y="118"/>
                </a:lnTo>
                <a:lnTo>
                  <a:pt x="2765" y="141"/>
                </a:lnTo>
                <a:lnTo>
                  <a:pt x="2761" y="165"/>
                </a:lnTo>
                <a:lnTo>
                  <a:pt x="2753" y="187"/>
                </a:lnTo>
                <a:lnTo>
                  <a:pt x="2741" y="207"/>
                </a:lnTo>
                <a:lnTo>
                  <a:pt x="1613" y="1793"/>
                </a:lnTo>
                <a:lnTo>
                  <a:pt x="1613" y="3311"/>
                </a:lnTo>
                <a:lnTo>
                  <a:pt x="1959" y="3311"/>
                </a:lnTo>
                <a:lnTo>
                  <a:pt x="1986" y="3314"/>
                </a:lnTo>
                <a:lnTo>
                  <a:pt x="2010" y="3323"/>
                </a:lnTo>
                <a:lnTo>
                  <a:pt x="2031" y="3339"/>
                </a:lnTo>
                <a:lnTo>
                  <a:pt x="2049" y="3359"/>
                </a:lnTo>
                <a:lnTo>
                  <a:pt x="2063" y="3382"/>
                </a:lnTo>
                <a:lnTo>
                  <a:pt x="2071" y="3409"/>
                </a:lnTo>
                <a:lnTo>
                  <a:pt x="2074" y="3437"/>
                </a:lnTo>
                <a:lnTo>
                  <a:pt x="2071" y="3467"/>
                </a:lnTo>
                <a:lnTo>
                  <a:pt x="2063" y="3494"/>
                </a:lnTo>
                <a:lnTo>
                  <a:pt x="2049" y="3517"/>
                </a:lnTo>
                <a:lnTo>
                  <a:pt x="2031" y="3537"/>
                </a:lnTo>
                <a:lnTo>
                  <a:pt x="2010" y="3553"/>
                </a:lnTo>
                <a:lnTo>
                  <a:pt x="1986" y="3562"/>
                </a:lnTo>
                <a:lnTo>
                  <a:pt x="1959" y="3565"/>
                </a:lnTo>
                <a:lnTo>
                  <a:pt x="806" y="3565"/>
                </a:lnTo>
                <a:lnTo>
                  <a:pt x="780" y="3562"/>
                </a:lnTo>
                <a:lnTo>
                  <a:pt x="756" y="3553"/>
                </a:lnTo>
                <a:lnTo>
                  <a:pt x="735" y="3537"/>
                </a:lnTo>
                <a:lnTo>
                  <a:pt x="717" y="3517"/>
                </a:lnTo>
                <a:lnTo>
                  <a:pt x="704" y="3494"/>
                </a:lnTo>
                <a:lnTo>
                  <a:pt x="695" y="3467"/>
                </a:lnTo>
                <a:lnTo>
                  <a:pt x="692" y="3437"/>
                </a:lnTo>
                <a:lnTo>
                  <a:pt x="695" y="3409"/>
                </a:lnTo>
                <a:lnTo>
                  <a:pt x="704" y="3382"/>
                </a:lnTo>
                <a:lnTo>
                  <a:pt x="717" y="3359"/>
                </a:lnTo>
                <a:lnTo>
                  <a:pt x="735" y="3339"/>
                </a:lnTo>
                <a:lnTo>
                  <a:pt x="756" y="3323"/>
                </a:lnTo>
                <a:lnTo>
                  <a:pt x="780" y="3314"/>
                </a:lnTo>
                <a:lnTo>
                  <a:pt x="806" y="3311"/>
                </a:lnTo>
                <a:lnTo>
                  <a:pt x="1153" y="3311"/>
                </a:lnTo>
                <a:lnTo>
                  <a:pt x="1153" y="1793"/>
                </a:lnTo>
                <a:lnTo>
                  <a:pt x="25" y="207"/>
                </a:lnTo>
                <a:lnTo>
                  <a:pt x="13" y="187"/>
                </a:lnTo>
                <a:lnTo>
                  <a:pt x="5" y="165"/>
                </a:lnTo>
                <a:lnTo>
                  <a:pt x="1" y="141"/>
                </a:lnTo>
                <a:lnTo>
                  <a:pt x="0" y="118"/>
                </a:lnTo>
                <a:lnTo>
                  <a:pt x="4" y="95"/>
                </a:lnTo>
                <a:lnTo>
                  <a:pt x="12" y="73"/>
                </a:lnTo>
                <a:lnTo>
                  <a:pt x="23" y="51"/>
                </a:lnTo>
                <a:lnTo>
                  <a:pt x="37" y="35"/>
                </a:lnTo>
                <a:lnTo>
                  <a:pt x="54" y="20"/>
                </a:lnTo>
                <a:lnTo>
                  <a:pt x="73" y="9"/>
                </a:lnTo>
                <a:lnTo>
                  <a:pt x="93" y="3"/>
                </a:lnTo>
                <a:lnTo>
                  <a:pt x="11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81"/>
          <p:cNvSpPr>
            <a:spLocks noEditPoints="1"/>
          </p:cNvSpPr>
          <p:nvPr/>
        </p:nvSpPr>
        <p:spPr bwMode="auto">
          <a:xfrm>
            <a:off x="2009952" y="4093538"/>
            <a:ext cx="469931" cy="442287"/>
          </a:xfrm>
          <a:custGeom>
            <a:avLst/>
            <a:gdLst>
              <a:gd name="T0" fmla="*/ 2853 w 3261"/>
              <a:gd name="T1" fmla="*/ 1844 h 3072"/>
              <a:gd name="T2" fmla="*/ 1222 w 3261"/>
              <a:gd name="T3" fmla="*/ 308 h 3072"/>
              <a:gd name="T4" fmla="*/ 955 w 3261"/>
              <a:gd name="T5" fmla="*/ 321 h 3072"/>
              <a:gd name="T6" fmla="*/ 708 w 3261"/>
              <a:gd name="T7" fmla="*/ 361 h 3072"/>
              <a:gd name="T8" fmla="*/ 513 w 3261"/>
              <a:gd name="T9" fmla="*/ 419 h 3072"/>
              <a:gd name="T10" fmla="*/ 401 w 3261"/>
              <a:gd name="T11" fmla="*/ 469 h 3072"/>
              <a:gd name="T12" fmla="*/ 333 w 3261"/>
              <a:gd name="T13" fmla="*/ 512 h 3072"/>
              <a:gd name="T14" fmla="*/ 401 w 3261"/>
              <a:gd name="T15" fmla="*/ 556 h 3072"/>
              <a:gd name="T16" fmla="*/ 513 w 3261"/>
              <a:gd name="T17" fmla="*/ 605 h 3072"/>
              <a:gd name="T18" fmla="*/ 708 w 3261"/>
              <a:gd name="T19" fmla="*/ 663 h 3072"/>
              <a:gd name="T20" fmla="*/ 955 w 3261"/>
              <a:gd name="T21" fmla="*/ 703 h 3072"/>
              <a:gd name="T22" fmla="*/ 1222 w 3261"/>
              <a:gd name="T23" fmla="*/ 717 h 3072"/>
              <a:gd name="T24" fmla="*/ 1490 w 3261"/>
              <a:gd name="T25" fmla="*/ 703 h 3072"/>
              <a:gd name="T26" fmla="*/ 1738 w 3261"/>
              <a:gd name="T27" fmla="*/ 663 h 3072"/>
              <a:gd name="T28" fmla="*/ 1933 w 3261"/>
              <a:gd name="T29" fmla="*/ 605 h 3072"/>
              <a:gd name="T30" fmla="*/ 2044 w 3261"/>
              <a:gd name="T31" fmla="*/ 556 h 3072"/>
              <a:gd name="T32" fmla="*/ 2113 w 3261"/>
              <a:gd name="T33" fmla="*/ 512 h 3072"/>
              <a:gd name="T34" fmla="*/ 2044 w 3261"/>
              <a:gd name="T35" fmla="*/ 469 h 3072"/>
              <a:gd name="T36" fmla="*/ 1933 w 3261"/>
              <a:gd name="T37" fmla="*/ 419 h 3072"/>
              <a:gd name="T38" fmla="*/ 1738 w 3261"/>
              <a:gd name="T39" fmla="*/ 361 h 3072"/>
              <a:gd name="T40" fmla="*/ 1490 w 3261"/>
              <a:gd name="T41" fmla="*/ 321 h 3072"/>
              <a:gd name="T42" fmla="*/ 1222 w 3261"/>
              <a:gd name="T43" fmla="*/ 308 h 3072"/>
              <a:gd name="T44" fmla="*/ 1403 w 3261"/>
              <a:gd name="T45" fmla="*/ 5 h 3072"/>
              <a:gd name="T46" fmla="*/ 1659 w 3261"/>
              <a:gd name="T47" fmla="*/ 33 h 3072"/>
              <a:gd name="T48" fmla="*/ 1889 w 3261"/>
              <a:gd name="T49" fmla="*/ 83 h 3072"/>
              <a:gd name="T50" fmla="*/ 2088 w 3261"/>
              <a:gd name="T51" fmla="*/ 150 h 3072"/>
              <a:gd name="T52" fmla="*/ 2249 w 3261"/>
              <a:gd name="T53" fmla="*/ 233 h 3072"/>
              <a:gd name="T54" fmla="*/ 2366 w 3261"/>
              <a:gd name="T55" fmla="*/ 330 h 3072"/>
              <a:gd name="T56" fmla="*/ 2433 w 3261"/>
              <a:gd name="T57" fmla="*/ 437 h 3072"/>
              <a:gd name="T58" fmla="*/ 2446 w 3261"/>
              <a:gd name="T59" fmla="*/ 819 h 3072"/>
              <a:gd name="T60" fmla="*/ 3121 w 3261"/>
              <a:gd name="T61" fmla="*/ 830 h 3072"/>
              <a:gd name="T62" fmla="*/ 3202 w 3261"/>
              <a:gd name="T63" fmla="*/ 879 h 3072"/>
              <a:gd name="T64" fmla="*/ 3251 w 3261"/>
              <a:gd name="T65" fmla="*/ 959 h 3072"/>
              <a:gd name="T66" fmla="*/ 3261 w 3261"/>
              <a:gd name="T67" fmla="*/ 2048 h 3072"/>
              <a:gd name="T68" fmla="*/ 3238 w 3261"/>
              <a:gd name="T69" fmla="*/ 2142 h 3072"/>
              <a:gd name="T70" fmla="*/ 3178 w 3261"/>
              <a:gd name="T71" fmla="*/ 2214 h 3072"/>
              <a:gd name="T72" fmla="*/ 3090 w 3261"/>
              <a:gd name="T73" fmla="*/ 2250 h 3072"/>
              <a:gd name="T74" fmla="*/ 2446 w 3261"/>
              <a:gd name="T75" fmla="*/ 2560 h 3072"/>
              <a:gd name="T76" fmla="*/ 2416 w 3261"/>
              <a:gd name="T77" fmla="*/ 2673 h 3072"/>
              <a:gd name="T78" fmla="*/ 2332 w 3261"/>
              <a:gd name="T79" fmla="*/ 2775 h 3072"/>
              <a:gd name="T80" fmla="*/ 2200 w 3261"/>
              <a:gd name="T81" fmla="*/ 2868 h 3072"/>
              <a:gd name="T82" fmla="*/ 2025 w 3261"/>
              <a:gd name="T83" fmla="*/ 2947 h 3072"/>
              <a:gd name="T84" fmla="*/ 1816 w 3261"/>
              <a:gd name="T85" fmla="*/ 3008 h 3072"/>
              <a:gd name="T86" fmla="*/ 1576 w 3261"/>
              <a:gd name="T87" fmla="*/ 3051 h 3072"/>
              <a:gd name="T88" fmla="*/ 1314 w 3261"/>
              <a:gd name="T89" fmla="*/ 3071 h 3072"/>
              <a:gd name="T90" fmla="*/ 1042 w 3261"/>
              <a:gd name="T91" fmla="*/ 3067 h 3072"/>
              <a:gd name="T92" fmla="*/ 787 w 3261"/>
              <a:gd name="T93" fmla="*/ 3039 h 3072"/>
              <a:gd name="T94" fmla="*/ 557 w 3261"/>
              <a:gd name="T95" fmla="*/ 2989 h 3072"/>
              <a:gd name="T96" fmla="*/ 358 w 3261"/>
              <a:gd name="T97" fmla="*/ 2922 h 3072"/>
              <a:gd name="T98" fmla="*/ 197 w 3261"/>
              <a:gd name="T99" fmla="*/ 2839 h 3072"/>
              <a:gd name="T100" fmla="*/ 80 w 3261"/>
              <a:gd name="T101" fmla="*/ 2742 h 3072"/>
              <a:gd name="T102" fmla="*/ 13 w 3261"/>
              <a:gd name="T103" fmla="*/ 2635 h 3072"/>
              <a:gd name="T104" fmla="*/ 0 w 3261"/>
              <a:gd name="T105" fmla="*/ 512 h 3072"/>
              <a:gd name="T106" fmla="*/ 29 w 3261"/>
              <a:gd name="T107" fmla="*/ 399 h 3072"/>
              <a:gd name="T108" fmla="*/ 113 w 3261"/>
              <a:gd name="T109" fmla="*/ 297 h 3072"/>
              <a:gd name="T110" fmla="*/ 246 w 3261"/>
              <a:gd name="T111" fmla="*/ 204 h 3072"/>
              <a:gd name="T112" fmla="*/ 421 w 3261"/>
              <a:gd name="T113" fmla="*/ 125 h 3072"/>
              <a:gd name="T114" fmla="*/ 630 w 3261"/>
              <a:gd name="T115" fmla="*/ 64 h 3072"/>
              <a:gd name="T116" fmla="*/ 870 w 3261"/>
              <a:gd name="T117" fmla="*/ 21 h 3072"/>
              <a:gd name="T118" fmla="*/ 1131 w 3261"/>
              <a:gd name="T119" fmla="*/ 1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261" h="3072">
                <a:moveTo>
                  <a:pt x="2446" y="1228"/>
                </a:moveTo>
                <a:lnTo>
                  <a:pt x="2446" y="1844"/>
                </a:lnTo>
                <a:lnTo>
                  <a:pt x="2853" y="1844"/>
                </a:lnTo>
                <a:lnTo>
                  <a:pt x="2853" y="1228"/>
                </a:lnTo>
                <a:lnTo>
                  <a:pt x="2446" y="1228"/>
                </a:lnTo>
                <a:close/>
                <a:moveTo>
                  <a:pt x="1222" y="308"/>
                </a:moveTo>
                <a:lnTo>
                  <a:pt x="1132" y="309"/>
                </a:lnTo>
                <a:lnTo>
                  <a:pt x="1043" y="314"/>
                </a:lnTo>
                <a:lnTo>
                  <a:pt x="955" y="321"/>
                </a:lnTo>
                <a:lnTo>
                  <a:pt x="870" y="332"/>
                </a:lnTo>
                <a:lnTo>
                  <a:pt x="788" y="345"/>
                </a:lnTo>
                <a:lnTo>
                  <a:pt x="708" y="361"/>
                </a:lnTo>
                <a:lnTo>
                  <a:pt x="632" y="380"/>
                </a:lnTo>
                <a:lnTo>
                  <a:pt x="561" y="402"/>
                </a:lnTo>
                <a:lnTo>
                  <a:pt x="513" y="419"/>
                </a:lnTo>
                <a:lnTo>
                  <a:pt x="471" y="436"/>
                </a:lnTo>
                <a:lnTo>
                  <a:pt x="434" y="453"/>
                </a:lnTo>
                <a:lnTo>
                  <a:pt x="401" y="469"/>
                </a:lnTo>
                <a:lnTo>
                  <a:pt x="374" y="484"/>
                </a:lnTo>
                <a:lnTo>
                  <a:pt x="351" y="498"/>
                </a:lnTo>
                <a:lnTo>
                  <a:pt x="333" y="512"/>
                </a:lnTo>
                <a:lnTo>
                  <a:pt x="351" y="525"/>
                </a:lnTo>
                <a:lnTo>
                  <a:pt x="374" y="540"/>
                </a:lnTo>
                <a:lnTo>
                  <a:pt x="401" y="556"/>
                </a:lnTo>
                <a:lnTo>
                  <a:pt x="434" y="572"/>
                </a:lnTo>
                <a:lnTo>
                  <a:pt x="471" y="588"/>
                </a:lnTo>
                <a:lnTo>
                  <a:pt x="513" y="605"/>
                </a:lnTo>
                <a:lnTo>
                  <a:pt x="561" y="622"/>
                </a:lnTo>
                <a:lnTo>
                  <a:pt x="632" y="643"/>
                </a:lnTo>
                <a:lnTo>
                  <a:pt x="708" y="663"/>
                </a:lnTo>
                <a:lnTo>
                  <a:pt x="788" y="679"/>
                </a:lnTo>
                <a:lnTo>
                  <a:pt x="870" y="692"/>
                </a:lnTo>
                <a:lnTo>
                  <a:pt x="955" y="703"/>
                </a:lnTo>
                <a:lnTo>
                  <a:pt x="1043" y="710"/>
                </a:lnTo>
                <a:lnTo>
                  <a:pt x="1132" y="715"/>
                </a:lnTo>
                <a:lnTo>
                  <a:pt x="1222" y="717"/>
                </a:lnTo>
                <a:lnTo>
                  <a:pt x="1314" y="715"/>
                </a:lnTo>
                <a:lnTo>
                  <a:pt x="1403" y="710"/>
                </a:lnTo>
                <a:lnTo>
                  <a:pt x="1490" y="703"/>
                </a:lnTo>
                <a:lnTo>
                  <a:pt x="1576" y="692"/>
                </a:lnTo>
                <a:lnTo>
                  <a:pt x="1658" y="679"/>
                </a:lnTo>
                <a:lnTo>
                  <a:pt x="1738" y="663"/>
                </a:lnTo>
                <a:lnTo>
                  <a:pt x="1814" y="643"/>
                </a:lnTo>
                <a:lnTo>
                  <a:pt x="1885" y="622"/>
                </a:lnTo>
                <a:lnTo>
                  <a:pt x="1933" y="605"/>
                </a:lnTo>
                <a:lnTo>
                  <a:pt x="1975" y="588"/>
                </a:lnTo>
                <a:lnTo>
                  <a:pt x="2012" y="572"/>
                </a:lnTo>
                <a:lnTo>
                  <a:pt x="2044" y="556"/>
                </a:lnTo>
                <a:lnTo>
                  <a:pt x="2072" y="540"/>
                </a:lnTo>
                <a:lnTo>
                  <a:pt x="2094" y="525"/>
                </a:lnTo>
                <a:lnTo>
                  <a:pt x="2113" y="512"/>
                </a:lnTo>
                <a:lnTo>
                  <a:pt x="2094" y="498"/>
                </a:lnTo>
                <a:lnTo>
                  <a:pt x="2072" y="484"/>
                </a:lnTo>
                <a:lnTo>
                  <a:pt x="2044" y="469"/>
                </a:lnTo>
                <a:lnTo>
                  <a:pt x="2012" y="453"/>
                </a:lnTo>
                <a:lnTo>
                  <a:pt x="1975" y="436"/>
                </a:lnTo>
                <a:lnTo>
                  <a:pt x="1933" y="419"/>
                </a:lnTo>
                <a:lnTo>
                  <a:pt x="1885" y="402"/>
                </a:lnTo>
                <a:lnTo>
                  <a:pt x="1814" y="380"/>
                </a:lnTo>
                <a:lnTo>
                  <a:pt x="1738" y="361"/>
                </a:lnTo>
                <a:lnTo>
                  <a:pt x="1658" y="345"/>
                </a:lnTo>
                <a:lnTo>
                  <a:pt x="1576" y="332"/>
                </a:lnTo>
                <a:lnTo>
                  <a:pt x="1490" y="321"/>
                </a:lnTo>
                <a:lnTo>
                  <a:pt x="1403" y="314"/>
                </a:lnTo>
                <a:lnTo>
                  <a:pt x="1314" y="309"/>
                </a:lnTo>
                <a:lnTo>
                  <a:pt x="1222" y="308"/>
                </a:lnTo>
                <a:close/>
                <a:moveTo>
                  <a:pt x="1222" y="0"/>
                </a:moveTo>
                <a:lnTo>
                  <a:pt x="1314" y="1"/>
                </a:lnTo>
                <a:lnTo>
                  <a:pt x="1403" y="5"/>
                </a:lnTo>
                <a:lnTo>
                  <a:pt x="1491" y="12"/>
                </a:lnTo>
                <a:lnTo>
                  <a:pt x="1576" y="21"/>
                </a:lnTo>
                <a:lnTo>
                  <a:pt x="1659" y="33"/>
                </a:lnTo>
                <a:lnTo>
                  <a:pt x="1738" y="47"/>
                </a:lnTo>
                <a:lnTo>
                  <a:pt x="1816" y="64"/>
                </a:lnTo>
                <a:lnTo>
                  <a:pt x="1889" y="83"/>
                </a:lnTo>
                <a:lnTo>
                  <a:pt x="1959" y="103"/>
                </a:lnTo>
                <a:lnTo>
                  <a:pt x="2025" y="125"/>
                </a:lnTo>
                <a:lnTo>
                  <a:pt x="2088" y="150"/>
                </a:lnTo>
                <a:lnTo>
                  <a:pt x="2146" y="176"/>
                </a:lnTo>
                <a:lnTo>
                  <a:pt x="2200" y="204"/>
                </a:lnTo>
                <a:lnTo>
                  <a:pt x="2249" y="233"/>
                </a:lnTo>
                <a:lnTo>
                  <a:pt x="2293" y="264"/>
                </a:lnTo>
                <a:lnTo>
                  <a:pt x="2332" y="297"/>
                </a:lnTo>
                <a:lnTo>
                  <a:pt x="2366" y="330"/>
                </a:lnTo>
                <a:lnTo>
                  <a:pt x="2394" y="364"/>
                </a:lnTo>
                <a:lnTo>
                  <a:pt x="2416" y="399"/>
                </a:lnTo>
                <a:lnTo>
                  <a:pt x="2433" y="437"/>
                </a:lnTo>
                <a:lnTo>
                  <a:pt x="2442" y="474"/>
                </a:lnTo>
                <a:lnTo>
                  <a:pt x="2446" y="512"/>
                </a:lnTo>
                <a:lnTo>
                  <a:pt x="2446" y="819"/>
                </a:lnTo>
                <a:lnTo>
                  <a:pt x="3057" y="819"/>
                </a:lnTo>
                <a:lnTo>
                  <a:pt x="3090" y="822"/>
                </a:lnTo>
                <a:lnTo>
                  <a:pt x="3121" y="830"/>
                </a:lnTo>
                <a:lnTo>
                  <a:pt x="3150" y="842"/>
                </a:lnTo>
                <a:lnTo>
                  <a:pt x="3178" y="858"/>
                </a:lnTo>
                <a:lnTo>
                  <a:pt x="3202" y="879"/>
                </a:lnTo>
                <a:lnTo>
                  <a:pt x="3222" y="903"/>
                </a:lnTo>
                <a:lnTo>
                  <a:pt x="3238" y="930"/>
                </a:lnTo>
                <a:lnTo>
                  <a:pt x="3251" y="959"/>
                </a:lnTo>
                <a:lnTo>
                  <a:pt x="3259" y="990"/>
                </a:lnTo>
                <a:lnTo>
                  <a:pt x="3261" y="1024"/>
                </a:lnTo>
                <a:lnTo>
                  <a:pt x="3261" y="2048"/>
                </a:lnTo>
                <a:lnTo>
                  <a:pt x="3259" y="2082"/>
                </a:lnTo>
                <a:lnTo>
                  <a:pt x="3251" y="2113"/>
                </a:lnTo>
                <a:lnTo>
                  <a:pt x="3238" y="2142"/>
                </a:lnTo>
                <a:lnTo>
                  <a:pt x="3222" y="2169"/>
                </a:lnTo>
                <a:lnTo>
                  <a:pt x="3202" y="2193"/>
                </a:lnTo>
                <a:lnTo>
                  <a:pt x="3178" y="2214"/>
                </a:lnTo>
                <a:lnTo>
                  <a:pt x="3150" y="2230"/>
                </a:lnTo>
                <a:lnTo>
                  <a:pt x="3121" y="2242"/>
                </a:lnTo>
                <a:lnTo>
                  <a:pt x="3090" y="2250"/>
                </a:lnTo>
                <a:lnTo>
                  <a:pt x="3057" y="2253"/>
                </a:lnTo>
                <a:lnTo>
                  <a:pt x="2446" y="2253"/>
                </a:lnTo>
                <a:lnTo>
                  <a:pt x="2446" y="2560"/>
                </a:lnTo>
                <a:lnTo>
                  <a:pt x="2442" y="2598"/>
                </a:lnTo>
                <a:lnTo>
                  <a:pt x="2433" y="2635"/>
                </a:lnTo>
                <a:lnTo>
                  <a:pt x="2416" y="2673"/>
                </a:lnTo>
                <a:lnTo>
                  <a:pt x="2394" y="2708"/>
                </a:lnTo>
                <a:lnTo>
                  <a:pt x="2366" y="2742"/>
                </a:lnTo>
                <a:lnTo>
                  <a:pt x="2332" y="2775"/>
                </a:lnTo>
                <a:lnTo>
                  <a:pt x="2293" y="2808"/>
                </a:lnTo>
                <a:lnTo>
                  <a:pt x="2249" y="2839"/>
                </a:lnTo>
                <a:lnTo>
                  <a:pt x="2200" y="2868"/>
                </a:lnTo>
                <a:lnTo>
                  <a:pt x="2146" y="2896"/>
                </a:lnTo>
                <a:lnTo>
                  <a:pt x="2088" y="2922"/>
                </a:lnTo>
                <a:lnTo>
                  <a:pt x="2025" y="2947"/>
                </a:lnTo>
                <a:lnTo>
                  <a:pt x="1959" y="2969"/>
                </a:lnTo>
                <a:lnTo>
                  <a:pt x="1889" y="2989"/>
                </a:lnTo>
                <a:lnTo>
                  <a:pt x="1816" y="3008"/>
                </a:lnTo>
                <a:lnTo>
                  <a:pt x="1738" y="3025"/>
                </a:lnTo>
                <a:lnTo>
                  <a:pt x="1659" y="3039"/>
                </a:lnTo>
                <a:lnTo>
                  <a:pt x="1576" y="3051"/>
                </a:lnTo>
                <a:lnTo>
                  <a:pt x="1491" y="3060"/>
                </a:lnTo>
                <a:lnTo>
                  <a:pt x="1403" y="3067"/>
                </a:lnTo>
                <a:lnTo>
                  <a:pt x="1314" y="3071"/>
                </a:lnTo>
                <a:lnTo>
                  <a:pt x="1222" y="3072"/>
                </a:lnTo>
                <a:lnTo>
                  <a:pt x="1131" y="3071"/>
                </a:lnTo>
                <a:lnTo>
                  <a:pt x="1042" y="3067"/>
                </a:lnTo>
                <a:lnTo>
                  <a:pt x="954" y="3060"/>
                </a:lnTo>
                <a:lnTo>
                  <a:pt x="870" y="3051"/>
                </a:lnTo>
                <a:lnTo>
                  <a:pt x="787" y="3039"/>
                </a:lnTo>
                <a:lnTo>
                  <a:pt x="708" y="3025"/>
                </a:lnTo>
                <a:lnTo>
                  <a:pt x="630" y="3008"/>
                </a:lnTo>
                <a:lnTo>
                  <a:pt x="557" y="2989"/>
                </a:lnTo>
                <a:lnTo>
                  <a:pt x="487" y="2969"/>
                </a:lnTo>
                <a:lnTo>
                  <a:pt x="421" y="2947"/>
                </a:lnTo>
                <a:lnTo>
                  <a:pt x="358" y="2922"/>
                </a:lnTo>
                <a:lnTo>
                  <a:pt x="300" y="2896"/>
                </a:lnTo>
                <a:lnTo>
                  <a:pt x="246" y="2868"/>
                </a:lnTo>
                <a:lnTo>
                  <a:pt x="197" y="2839"/>
                </a:lnTo>
                <a:lnTo>
                  <a:pt x="153" y="2808"/>
                </a:lnTo>
                <a:lnTo>
                  <a:pt x="113" y="2775"/>
                </a:lnTo>
                <a:lnTo>
                  <a:pt x="80" y="2742"/>
                </a:lnTo>
                <a:lnTo>
                  <a:pt x="52" y="2708"/>
                </a:lnTo>
                <a:lnTo>
                  <a:pt x="29" y="2673"/>
                </a:lnTo>
                <a:lnTo>
                  <a:pt x="13" y="2635"/>
                </a:lnTo>
                <a:lnTo>
                  <a:pt x="3" y="2598"/>
                </a:lnTo>
                <a:lnTo>
                  <a:pt x="0" y="2560"/>
                </a:lnTo>
                <a:lnTo>
                  <a:pt x="0" y="512"/>
                </a:lnTo>
                <a:lnTo>
                  <a:pt x="3" y="474"/>
                </a:lnTo>
                <a:lnTo>
                  <a:pt x="13" y="437"/>
                </a:lnTo>
                <a:lnTo>
                  <a:pt x="29" y="399"/>
                </a:lnTo>
                <a:lnTo>
                  <a:pt x="52" y="364"/>
                </a:lnTo>
                <a:lnTo>
                  <a:pt x="80" y="330"/>
                </a:lnTo>
                <a:lnTo>
                  <a:pt x="113" y="297"/>
                </a:lnTo>
                <a:lnTo>
                  <a:pt x="153" y="264"/>
                </a:lnTo>
                <a:lnTo>
                  <a:pt x="197" y="233"/>
                </a:lnTo>
                <a:lnTo>
                  <a:pt x="246" y="204"/>
                </a:lnTo>
                <a:lnTo>
                  <a:pt x="300" y="176"/>
                </a:lnTo>
                <a:lnTo>
                  <a:pt x="358" y="150"/>
                </a:lnTo>
                <a:lnTo>
                  <a:pt x="421" y="125"/>
                </a:lnTo>
                <a:lnTo>
                  <a:pt x="487" y="103"/>
                </a:lnTo>
                <a:lnTo>
                  <a:pt x="557" y="83"/>
                </a:lnTo>
                <a:lnTo>
                  <a:pt x="630" y="64"/>
                </a:lnTo>
                <a:lnTo>
                  <a:pt x="708" y="47"/>
                </a:lnTo>
                <a:lnTo>
                  <a:pt x="787" y="33"/>
                </a:lnTo>
                <a:lnTo>
                  <a:pt x="870" y="21"/>
                </a:lnTo>
                <a:lnTo>
                  <a:pt x="954" y="12"/>
                </a:lnTo>
                <a:lnTo>
                  <a:pt x="1042" y="5"/>
                </a:lnTo>
                <a:lnTo>
                  <a:pt x="1131" y="1"/>
                </a:lnTo>
                <a:lnTo>
                  <a:pt x="122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86"/>
          <p:cNvSpPr>
            <a:spLocks noEditPoints="1"/>
          </p:cNvSpPr>
          <p:nvPr/>
        </p:nvSpPr>
        <p:spPr bwMode="auto">
          <a:xfrm>
            <a:off x="2797958" y="4077413"/>
            <a:ext cx="400823" cy="474536"/>
          </a:xfrm>
          <a:custGeom>
            <a:avLst/>
            <a:gdLst>
              <a:gd name="T0" fmla="*/ 2009 w 2781"/>
              <a:gd name="T1" fmla="*/ 1028 h 3292"/>
              <a:gd name="T2" fmla="*/ 2309 w 2781"/>
              <a:gd name="T3" fmla="*/ 0 h 3292"/>
              <a:gd name="T4" fmla="*/ 2695 w 2781"/>
              <a:gd name="T5" fmla="*/ 0 h 3292"/>
              <a:gd name="T6" fmla="*/ 2778 w 2781"/>
              <a:gd name="T7" fmla="*/ 1361 h 3292"/>
              <a:gd name="T8" fmla="*/ 2743 w 2781"/>
              <a:gd name="T9" fmla="*/ 1418 h 3292"/>
              <a:gd name="T10" fmla="*/ 2678 w 2781"/>
              <a:gd name="T11" fmla="*/ 1439 h 3292"/>
              <a:gd name="T12" fmla="*/ 2510 w 2781"/>
              <a:gd name="T13" fmla="*/ 3120 h 3292"/>
              <a:gd name="T14" fmla="*/ 2478 w 2781"/>
              <a:gd name="T15" fmla="*/ 3207 h 3292"/>
              <a:gd name="T16" fmla="*/ 2411 w 2781"/>
              <a:gd name="T17" fmla="*/ 3268 h 3292"/>
              <a:gd name="T18" fmla="*/ 2318 w 2781"/>
              <a:gd name="T19" fmla="*/ 3292 h 3292"/>
              <a:gd name="T20" fmla="*/ 2151 w 2781"/>
              <a:gd name="T21" fmla="*/ 3281 h 3292"/>
              <a:gd name="T22" fmla="*/ 2073 w 2781"/>
              <a:gd name="T23" fmla="*/ 3231 h 3292"/>
              <a:gd name="T24" fmla="*/ 2028 w 2781"/>
              <a:gd name="T25" fmla="*/ 3152 h 3292"/>
              <a:gd name="T26" fmla="*/ 2123 w 2781"/>
              <a:gd name="T27" fmla="*/ 1439 h 3292"/>
              <a:gd name="T28" fmla="*/ 1809 w 2781"/>
              <a:gd name="T29" fmla="*/ 1429 h 3292"/>
              <a:gd name="T30" fmla="*/ 1762 w 2781"/>
              <a:gd name="T31" fmla="*/ 1382 h 3292"/>
              <a:gd name="T32" fmla="*/ 1751 w 2781"/>
              <a:gd name="T33" fmla="*/ 0 h 3292"/>
              <a:gd name="T34" fmla="*/ 678 w 2781"/>
              <a:gd name="T35" fmla="*/ 3 h 3292"/>
              <a:gd name="T36" fmla="*/ 846 w 2781"/>
              <a:gd name="T37" fmla="*/ 50 h 3292"/>
              <a:gd name="T38" fmla="*/ 993 w 2781"/>
              <a:gd name="T39" fmla="*/ 146 h 3292"/>
              <a:gd name="T40" fmla="*/ 1110 w 2781"/>
              <a:gd name="T41" fmla="*/ 284 h 3292"/>
              <a:gd name="T42" fmla="*/ 1193 w 2781"/>
              <a:gd name="T43" fmla="*/ 455 h 3292"/>
              <a:gd name="T44" fmla="*/ 1233 w 2781"/>
              <a:gd name="T45" fmla="*/ 650 h 3292"/>
              <a:gd name="T46" fmla="*/ 1225 w 2781"/>
              <a:gd name="T47" fmla="*/ 853 h 3292"/>
              <a:gd name="T48" fmla="*/ 1174 w 2781"/>
              <a:gd name="T49" fmla="*/ 1036 h 3292"/>
              <a:gd name="T50" fmla="*/ 1084 w 2781"/>
              <a:gd name="T51" fmla="*/ 1193 h 3292"/>
              <a:gd name="T52" fmla="*/ 962 w 2781"/>
              <a:gd name="T53" fmla="*/ 1318 h 3292"/>
              <a:gd name="T54" fmla="*/ 815 w 2781"/>
              <a:gd name="T55" fmla="*/ 1403 h 3292"/>
              <a:gd name="T56" fmla="*/ 862 w 2781"/>
              <a:gd name="T57" fmla="*/ 3120 h 3292"/>
              <a:gd name="T58" fmla="*/ 830 w 2781"/>
              <a:gd name="T59" fmla="*/ 3207 h 3292"/>
              <a:gd name="T60" fmla="*/ 763 w 2781"/>
              <a:gd name="T61" fmla="*/ 3268 h 3292"/>
              <a:gd name="T62" fmla="*/ 670 w 2781"/>
              <a:gd name="T63" fmla="*/ 3292 h 3292"/>
              <a:gd name="T64" fmla="*/ 502 w 2781"/>
              <a:gd name="T65" fmla="*/ 3281 h 3292"/>
              <a:gd name="T66" fmla="*/ 425 w 2781"/>
              <a:gd name="T67" fmla="*/ 3231 h 3292"/>
              <a:gd name="T68" fmla="*/ 379 w 2781"/>
              <a:gd name="T69" fmla="*/ 3152 h 3292"/>
              <a:gd name="T70" fmla="*/ 476 w 2781"/>
              <a:gd name="T71" fmla="*/ 1421 h 3292"/>
              <a:gd name="T72" fmla="*/ 322 w 2781"/>
              <a:gd name="T73" fmla="*/ 1351 h 3292"/>
              <a:gd name="T74" fmla="*/ 190 w 2781"/>
              <a:gd name="T75" fmla="*/ 1240 h 3292"/>
              <a:gd name="T76" fmla="*/ 89 w 2781"/>
              <a:gd name="T77" fmla="*/ 1092 h 3292"/>
              <a:gd name="T78" fmla="*/ 24 w 2781"/>
              <a:gd name="T79" fmla="*/ 916 h 3292"/>
              <a:gd name="T80" fmla="*/ 0 w 2781"/>
              <a:gd name="T81" fmla="*/ 719 h 3292"/>
              <a:gd name="T82" fmla="*/ 25 w 2781"/>
              <a:gd name="T83" fmla="*/ 517 h 3292"/>
              <a:gd name="T84" fmla="*/ 94 w 2781"/>
              <a:gd name="T85" fmla="*/ 337 h 3292"/>
              <a:gd name="T86" fmla="*/ 202 w 2781"/>
              <a:gd name="T87" fmla="*/ 188 h 3292"/>
              <a:gd name="T88" fmla="*/ 339 w 2781"/>
              <a:gd name="T89" fmla="*/ 77 h 3292"/>
              <a:gd name="T90" fmla="*/ 500 w 2781"/>
              <a:gd name="T91" fmla="*/ 12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81" h="3292">
                <a:moveTo>
                  <a:pt x="1751" y="0"/>
                </a:moveTo>
                <a:lnTo>
                  <a:pt x="1837" y="0"/>
                </a:lnTo>
                <a:lnTo>
                  <a:pt x="2009" y="1028"/>
                </a:lnTo>
                <a:lnTo>
                  <a:pt x="2137" y="1028"/>
                </a:lnTo>
                <a:lnTo>
                  <a:pt x="2223" y="0"/>
                </a:lnTo>
                <a:lnTo>
                  <a:pt x="2309" y="0"/>
                </a:lnTo>
                <a:lnTo>
                  <a:pt x="2395" y="1028"/>
                </a:lnTo>
                <a:lnTo>
                  <a:pt x="2524" y="1028"/>
                </a:lnTo>
                <a:lnTo>
                  <a:pt x="2695" y="0"/>
                </a:lnTo>
                <a:lnTo>
                  <a:pt x="2781" y="0"/>
                </a:lnTo>
                <a:lnTo>
                  <a:pt x="2781" y="1337"/>
                </a:lnTo>
                <a:lnTo>
                  <a:pt x="2778" y="1361"/>
                </a:lnTo>
                <a:lnTo>
                  <a:pt x="2771" y="1382"/>
                </a:lnTo>
                <a:lnTo>
                  <a:pt x="2759" y="1401"/>
                </a:lnTo>
                <a:lnTo>
                  <a:pt x="2743" y="1418"/>
                </a:lnTo>
                <a:lnTo>
                  <a:pt x="2723" y="1429"/>
                </a:lnTo>
                <a:lnTo>
                  <a:pt x="2702" y="1437"/>
                </a:lnTo>
                <a:lnTo>
                  <a:pt x="2678" y="1439"/>
                </a:lnTo>
                <a:lnTo>
                  <a:pt x="2410" y="1439"/>
                </a:lnTo>
                <a:lnTo>
                  <a:pt x="2511" y="3086"/>
                </a:lnTo>
                <a:lnTo>
                  <a:pt x="2510" y="3120"/>
                </a:lnTo>
                <a:lnTo>
                  <a:pt x="2504" y="3152"/>
                </a:lnTo>
                <a:lnTo>
                  <a:pt x="2494" y="3180"/>
                </a:lnTo>
                <a:lnTo>
                  <a:pt x="2478" y="3207"/>
                </a:lnTo>
                <a:lnTo>
                  <a:pt x="2460" y="3231"/>
                </a:lnTo>
                <a:lnTo>
                  <a:pt x="2437" y="3252"/>
                </a:lnTo>
                <a:lnTo>
                  <a:pt x="2411" y="3268"/>
                </a:lnTo>
                <a:lnTo>
                  <a:pt x="2382" y="3281"/>
                </a:lnTo>
                <a:lnTo>
                  <a:pt x="2351" y="3289"/>
                </a:lnTo>
                <a:lnTo>
                  <a:pt x="2318" y="3292"/>
                </a:lnTo>
                <a:lnTo>
                  <a:pt x="2215" y="3292"/>
                </a:lnTo>
                <a:lnTo>
                  <a:pt x="2182" y="3289"/>
                </a:lnTo>
                <a:lnTo>
                  <a:pt x="2151" y="3281"/>
                </a:lnTo>
                <a:lnTo>
                  <a:pt x="2122" y="3268"/>
                </a:lnTo>
                <a:lnTo>
                  <a:pt x="2096" y="3252"/>
                </a:lnTo>
                <a:lnTo>
                  <a:pt x="2073" y="3231"/>
                </a:lnTo>
                <a:lnTo>
                  <a:pt x="2053" y="3207"/>
                </a:lnTo>
                <a:lnTo>
                  <a:pt x="2039" y="3180"/>
                </a:lnTo>
                <a:lnTo>
                  <a:pt x="2028" y="3152"/>
                </a:lnTo>
                <a:lnTo>
                  <a:pt x="2022" y="3120"/>
                </a:lnTo>
                <a:lnTo>
                  <a:pt x="2021" y="3086"/>
                </a:lnTo>
                <a:lnTo>
                  <a:pt x="2123" y="1439"/>
                </a:lnTo>
                <a:lnTo>
                  <a:pt x="1854" y="1439"/>
                </a:lnTo>
                <a:lnTo>
                  <a:pt x="1831" y="1437"/>
                </a:lnTo>
                <a:lnTo>
                  <a:pt x="1809" y="1429"/>
                </a:lnTo>
                <a:lnTo>
                  <a:pt x="1790" y="1418"/>
                </a:lnTo>
                <a:lnTo>
                  <a:pt x="1774" y="1401"/>
                </a:lnTo>
                <a:lnTo>
                  <a:pt x="1762" y="1382"/>
                </a:lnTo>
                <a:lnTo>
                  <a:pt x="1754" y="1361"/>
                </a:lnTo>
                <a:lnTo>
                  <a:pt x="1751" y="1337"/>
                </a:lnTo>
                <a:lnTo>
                  <a:pt x="1751" y="0"/>
                </a:lnTo>
                <a:close/>
                <a:moveTo>
                  <a:pt x="618" y="0"/>
                </a:moveTo>
                <a:lnTo>
                  <a:pt x="618" y="0"/>
                </a:lnTo>
                <a:lnTo>
                  <a:pt x="678" y="3"/>
                </a:lnTo>
                <a:lnTo>
                  <a:pt x="736" y="12"/>
                </a:lnTo>
                <a:lnTo>
                  <a:pt x="792" y="29"/>
                </a:lnTo>
                <a:lnTo>
                  <a:pt x="846" y="50"/>
                </a:lnTo>
                <a:lnTo>
                  <a:pt x="897" y="77"/>
                </a:lnTo>
                <a:lnTo>
                  <a:pt x="946" y="109"/>
                </a:lnTo>
                <a:lnTo>
                  <a:pt x="993" y="146"/>
                </a:lnTo>
                <a:lnTo>
                  <a:pt x="1035" y="188"/>
                </a:lnTo>
                <a:lnTo>
                  <a:pt x="1074" y="234"/>
                </a:lnTo>
                <a:lnTo>
                  <a:pt x="1110" y="284"/>
                </a:lnTo>
                <a:lnTo>
                  <a:pt x="1142" y="337"/>
                </a:lnTo>
                <a:lnTo>
                  <a:pt x="1169" y="394"/>
                </a:lnTo>
                <a:lnTo>
                  <a:pt x="1193" y="455"/>
                </a:lnTo>
                <a:lnTo>
                  <a:pt x="1212" y="517"/>
                </a:lnTo>
                <a:lnTo>
                  <a:pt x="1225" y="583"/>
                </a:lnTo>
                <a:lnTo>
                  <a:pt x="1233" y="650"/>
                </a:lnTo>
                <a:lnTo>
                  <a:pt x="1237" y="719"/>
                </a:lnTo>
                <a:lnTo>
                  <a:pt x="1233" y="787"/>
                </a:lnTo>
                <a:lnTo>
                  <a:pt x="1225" y="853"/>
                </a:lnTo>
                <a:lnTo>
                  <a:pt x="1213" y="916"/>
                </a:lnTo>
                <a:lnTo>
                  <a:pt x="1195" y="978"/>
                </a:lnTo>
                <a:lnTo>
                  <a:pt x="1174" y="1036"/>
                </a:lnTo>
                <a:lnTo>
                  <a:pt x="1148" y="1092"/>
                </a:lnTo>
                <a:lnTo>
                  <a:pt x="1117" y="1145"/>
                </a:lnTo>
                <a:lnTo>
                  <a:pt x="1084" y="1193"/>
                </a:lnTo>
                <a:lnTo>
                  <a:pt x="1045" y="1240"/>
                </a:lnTo>
                <a:lnTo>
                  <a:pt x="1005" y="1281"/>
                </a:lnTo>
                <a:lnTo>
                  <a:pt x="962" y="1318"/>
                </a:lnTo>
                <a:lnTo>
                  <a:pt x="915" y="1351"/>
                </a:lnTo>
                <a:lnTo>
                  <a:pt x="865" y="1379"/>
                </a:lnTo>
                <a:lnTo>
                  <a:pt x="815" y="1403"/>
                </a:lnTo>
                <a:lnTo>
                  <a:pt x="761" y="1421"/>
                </a:lnTo>
                <a:lnTo>
                  <a:pt x="863" y="3086"/>
                </a:lnTo>
                <a:lnTo>
                  <a:pt x="862" y="3120"/>
                </a:lnTo>
                <a:lnTo>
                  <a:pt x="856" y="3152"/>
                </a:lnTo>
                <a:lnTo>
                  <a:pt x="846" y="3180"/>
                </a:lnTo>
                <a:lnTo>
                  <a:pt x="830" y="3207"/>
                </a:lnTo>
                <a:lnTo>
                  <a:pt x="812" y="3231"/>
                </a:lnTo>
                <a:lnTo>
                  <a:pt x="789" y="3252"/>
                </a:lnTo>
                <a:lnTo>
                  <a:pt x="763" y="3268"/>
                </a:lnTo>
                <a:lnTo>
                  <a:pt x="734" y="3281"/>
                </a:lnTo>
                <a:lnTo>
                  <a:pt x="703" y="3289"/>
                </a:lnTo>
                <a:lnTo>
                  <a:pt x="670" y="3292"/>
                </a:lnTo>
                <a:lnTo>
                  <a:pt x="567" y="3292"/>
                </a:lnTo>
                <a:lnTo>
                  <a:pt x="533" y="3289"/>
                </a:lnTo>
                <a:lnTo>
                  <a:pt x="502" y="3281"/>
                </a:lnTo>
                <a:lnTo>
                  <a:pt x="474" y="3268"/>
                </a:lnTo>
                <a:lnTo>
                  <a:pt x="448" y="3252"/>
                </a:lnTo>
                <a:lnTo>
                  <a:pt x="425" y="3231"/>
                </a:lnTo>
                <a:lnTo>
                  <a:pt x="405" y="3207"/>
                </a:lnTo>
                <a:lnTo>
                  <a:pt x="391" y="3180"/>
                </a:lnTo>
                <a:lnTo>
                  <a:pt x="379" y="3152"/>
                </a:lnTo>
                <a:lnTo>
                  <a:pt x="374" y="3120"/>
                </a:lnTo>
                <a:lnTo>
                  <a:pt x="373" y="3086"/>
                </a:lnTo>
                <a:lnTo>
                  <a:pt x="476" y="1421"/>
                </a:lnTo>
                <a:lnTo>
                  <a:pt x="422" y="1403"/>
                </a:lnTo>
                <a:lnTo>
                  <a:pt x="371" y="1379"/>
                </a:lnTo>
                <a:lnTo>
                  <a:pt x="322" y="1351"/>
                </a:lnTo>
                <a:lnTo>
                  <a:pt x="275" y="1318"/>
                </a:lnTo>
                <a:lnTo>
                  <a:pt x="232" y="1281"/>
                </a:lnTo>
                <a:lnTo>
                  <a:pt x="190" y="1240"/>
                </a:lnTo>
                <a:lnTo>
                  <a:pt x="153" y="1193"/>
                </a:lnTo>
                <a:lnTo>
                  <a:pt x="119" y="1145"/>
                </a:lnTo>
                <a:lnTo>
                  <a:pt x="89" y="1092"/>
                </a:lnTo>
                <a:lnTo>
                  <a:pt x="63" y="1036"/>
                </a:lnTo>
                <a:lnTo>
                  <a:pt x="41" y="978"/>
                </a:lnTo>
                <a:lnTo>
                  <a:pt x="24" y="916"/>
                </a:lnTo>
                <a:lnTo>
                  <a:pt x="10" y="853"/>
                </a:lnTo>
                <a:lnTo>
                  <a:pt x="3" y="787"/>
                </a:lnTo>
                <a:lnTo>
                  <a:pt x="0" y="719"/>
                </a:lnTo>
                <a:lnTo>
                  <a:pt x="3" y="650"/>
                </a:lnTo>
                <a:lnTo>
                  <a:pt x="11" y="583"/>
                </a:lnTo>
                <a:lnTo>
                  <a:pt x="25" y="517"/>
                </a:lnTo>
                <a:lnTo>
                  <a:pt x="43" y="455"/>
                </a:lnTo>
                <a:lnTo>
                  <a:pt x="66" y="394"/>
                </a:lnTo>
                <a:lnTo>
                  <a:pt x="94" y="337"/>
                </a:lnTo>
                <a:lnTo>
                  <a:pt x="126" y="284"/>
                </a:lnTo>
                <a:lnTo>
                  <a:pt x="162" y="234"/>
                </a:lnTo>
                <a:lnTo>
                  <a:pt x="202" y="188"/>
                </a:lnTo>
                <a:lnTo>
                  <a:pt x="244" y="146"/>
                </a:lnTo>
                <a:lnTo>
                  <a:pt x="291" y="109"/>
                </a:lnTo>
                <a:lnTo>
                  <a:pt x="339" y="77"/>
                </a:lnTo>
                <a:lnTo>
                  <a:pt x="391" y="50"/>
                </a:lnTo>
                <a:lnTo>
                  <a:pt x="445" y="29"/>
                </a:lnTo>
                <a:lnTo>
                  <a:pt x="500" y="12"/>
                </a:lnTo>
                <a:lnTo>
                  <a:pt x="558" y="3"/>
                </a:lnTo>
                <a:lnTo>
                  <a:pt x="61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" name="Freeform 91"/>
          <p:cNvSpPr/>
          <p:nvPr/>
        </p:nvSpPr>
        <p:spPr bwMode="auto">
          <a:xfrm>
            <a:off x="3516807" y="4077989"/>
            <a:ext cx="468779" cy="473384"/>
          </a:xfrm>
          <a:custGeom>
            <a:avLst/>
            <a:gdLst>
              <a:gd name="T0" fmla="*/ 1986 w 3257"/>
              <a:gd name="T1" fmla="*/ 8 h 3291"/>
              <a:gd name="T2" fmla="*/ 2415 w 3257"/>
              <a:gd name="T3" fmla="*/ 74 h 3291"/>
              <a:gd name="T4" fmla="*/ 2808 w 3257"/>
              <a:gd name="T5" fmla="*/ 199 h 3291"/>
              <a:gd name="T6" fmla="*/ 3144 w 3257"/>
              <a:gd name="T7" fmla="*/ 379 h 3291"/>
              <a:gd name="T8" fmla="*/ 3252 w 3257"/>
              <a:gd name="T9" fmla="*/ 480 h 3291"/>
              <a:gd name="T10" fmla="*/ 3246 w 3257"/>
              <a:gd name="T11" fmla="*/ 558 h 3291"/>
              <a:gd name="T12" fmla="*/ 3123 w 3257"/>
              <a:gd name="T13" fmla="*/ 653 h 3291"/>
              <a:gd name="T14" fmla="*/ 2845 w 3257"/>
              <a:gd name="T15" fmla="*/ 869 h 3291"/>
              <a:gd name="T16" fmla="*/ 2643 w 3257"/>
              <a:gd name="T17" fmla="*/ 1101 h 3291"/>
              <a:gd name="T18" fmla="*/ 2493 w 3257"/>
              <a:gd name="T19" fmla="*/ 1339 h 3291"/>
              <a:gd name="T20" fmla="*/ 2377 w 3257"/>
              <a:gd name="T21" fmla="*/ 1575 h 3291"/>
              <a:gd name="T22" fmla="*/ 2256 w 3257"/>
              <a:gd name="T23" fmla="*/ 1829 h 3291"/>
              <a:gd name="T24" fmla="*/ 2113 w 3257"/>
              <a:gd name="T25" fmla="*/ 2069 h 3291"/>
              <a:gd name="T26" fmla="*/ 1921 w 3257"/>
              <a:gd name="T27" fmla="*/ 2267 h 3291"/>
              <a:gd name="T28" fmla="*/ 1686 w 3257"/>
              <a:gd name="T29" fmla="*/ 2397 h 3291"/>
              <a:gd name="T30" fmla="*/ 1395 w 3257"/>
              <a:gd name="T31" fmla="*/ 2467 h 3291"/>
              <a:gd name="T32" fmla="*/ 1046 w 3257"/>
              <a:gd name="T33" fmla="*/ 2480 h 3291"/>
              <a:gd name="T34" fmla="*/ 653 w 3257"/>
              <a:gd name="T35" fmla="*/ 2446 h 3291"/>
              <a:gd name="T36" fmla="*/ 606 w 3257"/>
              <a:gd name="T37" fmla="*/ 2720 h 3291"/>
              <a:gd name="T38" fmla="*/ 589 w 3257"/>
              <a:gd name="T39" fmla="*/ 2960 h 3291"/>
              <a:gd name="T40" fmla="*/ 593 w 3257"/>
              <a:gd name="T41" fmla="*/ 3147 h 3291"/>
              <a:gd name="T42" fmla="*/ 604 w 3257"/>
              <a:gd name="T43" fmla="*/ 3262 h 3291"/>
              <a:gd name="T44" fmla="*/ 199 w 3257"/>
              <a:gd name="T45" fmla="*/ 3291 h 3291"/>
              <a:gd name="T46" fmla="*/ 229 w 3257"/>
              <a:gd name="T47" fmla="*/ 2850 h 3291"/>
              <a:gd name="T48" fmla="*/ 308 w 3257"/>
              <a:gd name="T49" fmla="*/ 2464 h 3291"/>
              <a:gd name="T50" fmla="*/ 414 w 3257"/>
              <a:gd name="T51" fmla="*/ 2135 h 3291"/>
              <a:gd name="T52" fmla="*/ 574 w 3257"/>
              <a:gd name="T53" fmla="*/ 1781 h 3291"/>
              <a:gd name="T54" fmla="*/ 743 w 3257"/>
              <a:gd name="T55" fmla="*/ 1520 h 3291"/>
              <a:gd name="T56" fmla="*/ 813 w 3257"/>
              <a:gd name="T57" fmla="*/ 1431 h 3291"/>
              <a:gd name="T58" fmla="*/ 1064 w 3257"/>
              <a:gd name="T59" fmla="*/ 1170 h 3291"/>
              <a:gd name="T60" fmla="*/ 1328 w 3257"/>
              <a:gd name="T61" fmla="*/ 959 h 3291"/>
              <a:gd name="T62" fmla="*/ 1588 w 3257"/>
              <a:gd name="T63" fmla="*/ 794 h 3291"/>
              <a:gd name="T64" fmla="*/ 1826 w 3257"/>
              <a:gd name="T65" fmla="*/ 671 h 3291"/>
              <a:gd name="T66" fmla="*/ 2026 w 3257"/>
              <a:gd name="T67" fmla="*/ 585 h 3291"/>
              <a:gd name="T68" fmla="*/ 2168 w 3257"/>
              <a:gd name="T69" fmla="*/ 535 h 3291"/>
              <a:gd name="T70" fmla="*/ 2235 w 3257"/>
              <a:gd name="T71" fmla="*/ 514 h 3291"/>
              <a:gd name="T72" fmla="*/ 1894 w 3257"/>
              <a:gd name="T73" fmla="*/ 543 h 3291"/>
              <a:gd name="T74" fmla="*/ 1460 w 3257"/>
              <a:gd name="T75" fmla="*/ 670 h 3291"/>
              <a:gd name="T76" fmla="*/ 1064 w 3257"/>
              <a:gd name="T77" fmla="*/ 885 h 3291"/>
              <a:gd name="T78" fmla="*/ 715 w 3257"/>
              <a:gd name="T79" fmla="*/ 1174 h 3291"/>
              <a:gd name="T80" fmla="*/ 425 w 3257"/>
              <a:gd name="T81" fmla="*/ 1526 h 3291"/>
              <a:gd name="T82" fmla="*/ 202 w 3257"/>
              <a:gd name="T83" fmla="*/ 1928 h 3291"/>
              <a:gd name="T84" fmla="*/ 61 w 3257"/>
              <a:gd name="T85" fmla="*/ 1936 h 3291"/>
              <a:gd name="T86" fmla="*/ 3 w 3257"/>
              <a:gd name="T87" fmla="*/ 1547 h 3291"/>
              <a:gd name="T88" fmla="*/ 8 w 3257"/>
              <a:gd name="T89" fmla="*/ 1277 h 3291"/>
              <a:gd name="T90" fmla="*/ 81 w 3257"/>
              <a:gd name="T91" fmla="*/ 952 h 3291"/>
              <a:gd name="T92" fmla="*/ 225 w 3257"/>
              <a:gd name="T93" fmla="*/ 666 h 3291"/>
              <a:gd name="T94" fmla="*/ 443 w 3257"/>
              <a:gd name="T95" fmla="*/ 423 h 3291"/>
              <a:gd name="T96" fmla="*/ 725 w 3257"/>
              <a:gd name="T97" fmla="*/ 232 h 3291"/>
              <a:gd name="T98" fmla="*/ 1063 w 3257"/>
              <a:gd name="T99" fmla="*/ 96 h 3291"/>
              <a:gd name="T100" fmla="*/ 1449 w 3257"/>
              <a:gd name="T101" fmla="*/ 18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57" h="3291">
                <a:moveTo>
                  <a:pt x="1765" y="0"/>
                </a:moveTo>
                <a:lnTo>
                  <a:pt x="1765" y="0"/>
                </a:lnTo>
                <a:lnTo>
                  <a:pt x="1875" y="2"/>
                </a:lnTo>
                <a:lnTo>
                  <a:pt x="1986" y="8"/>
                </a:lnTo>
                <a:lnTo>
                  <a:pt x="2095" y="19"/>
                </a:lnTo>
                <a:lnTo>
                  <a:pt x="2204" y="34"/>
                </a:lnTo>
                <a:lnTo>
                  <a:pt x="2310" y="51"/>
                </a:lnTo>
                <a:lnTo>
                  <a:pt x="2415" y="74"/>
                </a:lnTo>
                <a:lnTo>
                  <a:pt x="2517" y="100"/>
                </a:lnTo>
                <a:lnTo>
                  <a:pt x="2616" y="130"/>
                </a:lnTo>
                <a:lnTo>
                  <a:pt x="2713" y="163"/>
                </a:lnTo>
                <a:lnTo>
                  <a:pt x="2808" y="199"/>
                </a:lnTo>
                <a:lnTo>
                  <a:pt x="2898" y="239"/>
                </a:lnTo>
                <a:lnTo>
                  <a:pt x="2984" y="283"/>
                </a:lnTo>
                <a:lnTo>
                  <a:pt x="3066" y="329"/>
                </a:lnTo>
                <a:lnTo>
                  <a:pt x="3144" y="379"/>
                </a:lnTo>
                <a:lnTo>
                  <a:pt x="3217" y="431"/>
                </a:lnTo>
                <a:lnTo>
                  <a:pt x="3232" y="445"/>
                </a:lnTo>
                <a:lnTo>
                  <a:pt x="3243" y="461"/>
                </a:lnTo>
                <a:lnTo>
                  <a:pt x="3252" y="480"/>
                </a:lnTo>
                <a:lnTo>
                  <a:pt x="3257" y="500"/>
                </a:lnTo>
                <a:lnTo>
                  <a:pt x="3257" y="519"/>
                </a:lnTo>
                <a:lnTo>
                  <a:pt x="3254" y="540"/>
                </a:lnTo>
                <a:lnTo>
                  <a:pt x="3246" y="558"/>
                </a:lnTo>
                <a:lnTo>
                  <a:pt x="3236" y="576"/>
                </a:lnTo>
                <a:lnTo>
                  <a:pt x="3222" y="590"/>
                </a:lnTo>
                <a:lnTo>
                  <a:pt x="3206" y="602"/>
                </a:lnTo>
                <a:lnTo>
                  <a:pt x="3123" y="653"/>
                </a:lnTo>
                <a:lnTo>
                  <a:pt x="3045" y="705"/>
                </a:lnTo>
                <a:lnTo>
                  <a:pt x="2973" y="759"/>
                </a:lnTo>
                <a:lnTo>
                  <a:pt x="2907" y="813"/>
                </a:lnTo>
                <a:lnTo>
                  <a:pt x="2845" y="869"/>
                </a:lnTo>
                <a:lnTo>
                  <a:pt x="2788" y="926"/>
                </a:lnTo>
                <a:lnTo>
                  <a:pt x="2736" y="984"/>
                </a:lnTo>
                <a:lnTo>
                  <a:pt x="2687" y="1042"/>
                </a:lnTo>
                <a:lnTo>
                  <a:pt x="2643" y="1101"/>
                </a:lnTo>
                <a:lnTo>
                  <a:pt x="2601" y="1160"/>
                </a:lnTo>
                <a:lnTo>
                  <a:pt x="2562" y="1219"/>
                </a:lnTo>
                <a:lnTo>
                  <a:pt x="2526" y="1279"/>
                </a:lnTo>
                <a:lnTo>
                  <a:pt x="2493" y="1339"/>
                </a:lnTo>
                <a:lnTo>
                  <a:pt x="2462" y="1398"/>
                </a:lnTo>
                <a:lnTo>
                  <a:pt x="2432" y="1457"/>
                </a:lnTo>
                <a:lnTo>
                  <a:pt x="2403" y="1516"/>
                </a:lnTo>
                <a:lnTo>
                  <a:pt x="2377" y="1575"/>
                </a:lnTo>
                <a:lnTo>
                  <a:pt x="2350" y="1631"/>
                </a:lnTo>
                <a:lnTo>
                  <a:pt x="2320" y="1699"/>
                </a:lnTo>
                <a:lnTo>
                  <a:pt x="2288" y="1765"/>
                </a:lnTo>
                <a:lnTo>
                  <a:pt x="2256" y="1829"/>
                </a:lnTo>
                <a:lnTo>
                  <a:pt x="2223" y="1892"/>
                </a:lnTo>
                <a:lnTo>
                  <a:pt x="2189" y="1954"/>
                </a:lnTo>
                <a:lnTo>
                  <a:pt x="2152" y="2012"/>
                </a:lnTo>
                <a:lnTo>
                  <a:pt x="2113" y="2069"/>
                </a:lnTo>
                <a:lnTo>
                  <a:pt x="2070" y="2124"/>
                </a:lnTo>
                <a:lnTo>
                  <a:pt x="2023" y="2176"/>
                </a:lnTo>
                <a:lnTo>
                  <a:pt x="1973" y="2224"/>
                </a:lnTo>
                <a:lnTo>
                  <a:pt x="1921" y="2267"/>
                </a:lnTo>
                <a:lnTo>
                  <a:pt x="1867" y="2305"/>
                </a:lnTo>
                <a:lnTo>
                  <a:pt x="1811" y="2339"/>
                </a:lnTo>
                <a:lnTo>
                  <a:pt x="1751" y="2370"/>
                </a:lnTo>
                <a:lnTo>
                  <a:pt x="1686" y="2397"/>
                </a:lnTo>
                <a:lnTo>
                  <a:pt x="1620" y="2419"/>
                </a:lnTo>
                <a:lnTo>
                  <a:pt x="1548" y="2439"/>
                </a:lnTo>
                <a:lnTo>
                  <a:pt x="1473" y="2454"/>
                </a:lnTo>
                <a:lnTo>
                  <a:pt x="1395" y="2467"/>
                </a:lnTo>
                <a:lnTo>
                  <a:pt x="1312" y="2475"/>
                </a:lnTo>
                <a:lnTo>
                  <a:pt x="1225" y="2480"/>
                </a:lnTo>
                <a:lnTo>
                  <a:pt x="1134" y="2482"/>
                </a:lnTo>
                <a:lnTo>
                  <a:pt x="1046" y="2480"/>
                </a:lnTo>
                <a:lnTo>
                  <a:pt x="954" y="2476"/>
                </a:lnTo>
                <a:lnTo>
                  <a:pt x="857" y="2469"/>
                </a:lnTo>
                <a:lnTo>
                  <a:pt x="757" y="2459"/>
                </a:lnTo>
                <a:lnTo>
                  <a:pt x="653" y="2446"/>
                </a:lnTo>
                <a:lnTo>
                  <a:pt x="637" y="2516"/>
                </a:lnTo>
                <a:lnTo>
                  <a:pt x="624" y="2587"/>
                </a:lnTo>
                <a:lnTo>
                  <a:pt x="614" y="2654"/>
                </a:lnTo>
                <a:lnTo>
                  <a:pt x="606" y="2720"/>
                </a:lnTo>
                <a:lnTo>
                  <a:pt x="599" y="2784"/>
                </a:lnTo>
                <a:lnTo>
                  <a:pt x="594" y="2846"/>
                </a:lnTo>
                <a:lnTo>
                  <a:pt x="591" y="2905"/>
                </a:lnTo>
                <a:lnTo>
                  <a:pt x="589" y="2960"/>
                </a:lnTo>
                <a:lnTo>
                  <a:pt x="589" y="3013"/>
                </a:lnTo>
                <a:lnTo>
                  <a:pt x="590" y="3062"/>
                </a:lnTo>
                <a:lnTo>
                  <a:pt x="591" y="3106"/>
                </a:lnTo>
                <a:lnTo>
                  <a:pt x="593" y="3147"/>
                </a:lnTo>
                <a:lnTo>
                  <a:pt x="595" y="3184"/>
                </a:lnTo>
                <a:lnTo>
                  <a:pt x="599" y="3216"/>
                </a:lnTo>
                <a:lnTo>
                  <a:pt x="601" y="3241"/>
                </a:lnTo>
                <a:lnTo>
                  <a:pt x="604" y="3262"/>
                </a:lnTo>
                <a:lnTo>
                  <a:pt x="606" y="3278"/>
                </a:lnTo>
                <a:lnTo>
                  <a:pt x="607" y="3288"/>
                </a:lnTo>
                <a:lnTo>
                  <a:pt x="607" y="3291"/>
                </a:lnTo>
                <a:lnTo>
                  <a:pt x="199" y="3291"/>
                </a:lnTo>
                <a:lnTo>
                  <a:pt x="202" y="3176"/>
                </a:lnTo>
                <a:lnTo>
                  <a:pt x="207" y="3064"/>
                </a:lnTo>
                <a:lnTo>
                  <a:pt x="217" y="2955"/>
                </a:lnTo>
                <a:lnTo>
                  <a:pt x="229" y="2850"/>
                </a:lnTo>
                <a:lnTo>
                  <a:pt x="246" y="2749"/>
                </a:lnTo>
                <a:lnTo>
                  <a:pt x="264" y="2650"/>
                </a:lnTo>
                <a:lnTo>
                  <a:pt x="284" y="2556"/>
                </a:lnTo>
                <a:lnTo>
                  <a:pt x="308" y="2464"/>
                </a:lnTo>
                <a:lnTo>
                  <a:pt x="333" y="2376"/>
                </a:lnTo>
                <a:lnTo>
                  <a:pt x="359" y="2292"/>
                </a:lnTo>
                <a:lnTo>
                  <a:pt x="387" y="2212"/>
                </a:lnTo>
                <a:lnTo>
                  <a:pt x="414" y="2135"/>
                </a:lnTo>
                <a:lnTo>
                  <a:pt x="444" y="2063"/>
                </a:lnTo>
                <a:lnTo>
                  <a:pt x="484" y="1965"/>
                </a:lnTo>
                <a:lnTo>
                  <a:pt x="527" y="1871"/>
                </a:lnTo>
                <a:lnTo>
                  <a:pt x="574" y="1781"/>
                </a:lnTo>
                <a:lnTo>
                  <a:pt x="624" y="1694"/>
                </a:lnTo>
                <a:lnTo>
                  <a:pt x="677" y="1611"/>
                </a:lnTo>
                <a:lnTo>
                  <a:pt x="734" y="1531"/>
                </a:lnTo>
                <a:lnTo>
                  <a:pt x="743" y="1520"/>
                </a:lnTo>
                <a:lnTo>
                  <a:pt x="749" y="1512"/>
                </a:lnTo>
                <a:lnTo>
                  <a:pt x="753" y="1505"/>
                </a:lnTo>
                <a:lnTo>
                  <a:pt x="755" y="1503"/>
                </a:lnTo>
                <a:lnTo>
                  <a:pt x="813" y="1431"/>
                </a:lnTo>
                <a:lnTo>
                  <a:pt x="874" y="1361"/>
                </a:lnTo>
                <a:lnTo>
                  <a:pt x="936" y="1294"/>
                </a:lnTo>
                <a:lnTo>
                  <a:pt x="1000" y="1231"/>
                </a:lnTo>
                <a:lnTo>
                  <a:pt x="1064" y="1170"/>
                </a:lnTo>
                <a:lnTo>
                  <a:pt x="1130" y="1113"/>
                </a:lnTo>
                <a:lnTo>
                  <a:pt x="1195" y="1059"/>
                </a:lnTo>
                <a:lnTo>
                  <a:pt x="1262" y="1008"/>
                </a:lnTo>
                <a:lnTo>
                  <a:pt x="1328" y="959"/>
                </a:lnTo>
                <a:lnTo>
                  <a:pt x="1394" y="914"/>
                </a:lnTo>
                <a:lnTo>
                  <a:pt x="1459" y="871"/>
                </a:lnTo>
                <a:lnTo>
                  <a:pt x="1524" y="831"/>
                </a:lnTo>
                <a:lnTo>
                  <a:pt x="1588" y="794"/>
                </a:lnTo>
                <a:lnTo>
                  <a:pt x="1650" y="760"/>
                </a:lnTo>
                <a:lnTo>
                  <a:pt x="1711" y="728"/>
                </a:lnTo>
                <a:lnTo>
                  <a:pt x="1770" y="698"/>
                </a:lnTo>
                <a:lnTo>
                  <a:pt x="1826" y="671"/>
                </a:lnTo>
                <a:lnTo>
                  <a:pt x="1881" y="646"/>
                </a:lnTo>
                <a:lnTo>
                  <a:pt x="1932" y="623"/>
                </a:lnTo>
                <a:lnTo>
                  <a:pt x="1981" y="604"/>
                </a:lnTo>
                <a:lnTo>
                  <a:pt x="2026" y="585"/>
                </a:lnTo>
                <a:lnTo>
                  <a:pt x="2067" y="570"/>
                </a:lnTo>
                <a:lnTo>
                  <a:pt x="2105" y="555"/>
                </a:lnTo>
                <a:lnTo>
                  <a:pt x="2138" y="544"/>
                </a:lnTo>
                <a:lnTo>
                  <a:pt x="2168" y="535"/>
                </a:lnTo>
                <a:lnTo>
                  <a:pt x="2193" y="526"/>
                </a:lnTo>
                <a:lnTo>
                  <a:pt x="2212" y="520"/>
                </a:lnTo>
                <a:lnTo>
                  <a:pt x="2226" y="516"/>
                </a:lnTo>
                <a:lnTo>
                  <a:pt x="2235" y="514"/>
                </a:lnTo>
                <a:lnTo>
                  <a:pt x="2238" y="513"/>
                </a:lnTo>
                <a:lnTo>
                  <a:pt x="2122" y="516"/>
                </a:lnTo>
                <a:lnTo>
                  <a:pt x="2007" y="526"/>
                </a:lnTo>
                <a:lnTo>
                  <a:pt x="1894" y="543"/>
                </a:lnTo>
                <a:lnTo>
                  <a:pt x="1782" y="566"/>
                </a:lnTo>
                <a:lnTo>
                  <a:pt x="1673" y="595"/>
                </a:lnTo>
                <a:lnTo>
                  <a:pt x="1565" y="630"/>
                </a:lnTo>
                <a:lnTo>
                  <a:pt x="1460" y="670"/>
                </a:lnTo>
                <a:lnTo>
                  <a:pt x="1357" y="715"/>
                </a:lnTo>
                <a:lnTo>
                  <a:pt x="1256" y="767"/>
                </a:lnTo>
                <a:lnTo>
                  <a:pt x="1158" y="824"/>
                </a:lnTo>
                <a:lnTo>
                  <a:pt x="1064" y="885"/>
                </a:lnTo>
                <a:lnTo>
                  <a:pt x="972" y="951"/>
                </a:lnTo>
                <a:lnTo>
                  <a:pt x="883" y="1021"/>
                </a:lnTo>
                <a:lnTo>
                  <a:pt x="797" y="1095"/>
                </a:lnTo>
                <a:lnTo>
                  <a:pt x="715" y="1174"/>
                </a:lnTo>
                <a:lnTo>
                  <a:pt x="636" y="1256"/>
                </a:lnTo>
                <a:lnTo>
                  <a:pt x="562" y="1343"/>
                </a:lnTo>
                <a:lnTo>
                  <a:pt x="491" y="1433"/>
                </a:lnTo>
                <a:lnTo>
                  <a:pt x="425" y="1526"/>
                </a:lnTo>
                <a:lnTo>
                  <a:pt x="362" y="1622"/>
                </a:lnTo>
                <a:lnTo>
                  <a:pt x="304" y="1721"/>
                </a:lnTo>
                <a:lnTo>
                  <a:pt x="251" y="1823"/>
                </a:lnTo>
                <a:lnTo>
                  <a:pt x="202" y="1928"/>
                </a:lnTo>
                <a:lnTo>
                  <a:pt x="158" y="2034"/>
                </a:lnTo>
                <a:lnTo>
                  <a:pt x="119" y="2144"/>
                </a:lnTo>
                <a:lnTo>
                  <a:pt x="88" y="2038"/>
                </a:lnTo>
                <a:lnTo>
                  <a:pt x="61" y="1936"/>
                </a:lnTo>
                <a:lnTo>
                  <a:pt x="40" y="1836"/>
                </a:lnTo>
                <a:lnTo>
                  <a:pt x="24" y="1737"/>
                </a:lnTo>
                <a:lnTo>
                  <a:pt x="10" y="1641"/>
                </a:lnTo>
                <a:lnTo>
                  <a:pt x="3" y="1547"/>
                </a:lnTo>
                <a:lnTo>
                  <a:pt x="0" y="1456"/>
                </a:lnTo>
                <a:lnTo>
                  <a:pt x="0" y="1453"/>
                </a:lnTo>
                <a:lnTo>
                  <a:pt x="2" y="1365"/>
                </a:lnTo>
                <a:lnTo>
                  <a:pt x="8" y="1277"/>
                </a:lnTo>
                <a:lnTo>
                  <a:pt x="19" y="1192"/>
                </a:lnTo>
                <a:lnTo>
                  <a:pt x="35" y="1110"/>
                </a:lnTo>
                <a:lnTo>
                  <a:pt x="55" y="1029"/>
                </a:lnTo>
                <a:lnTo>
                  <a:pt x="81" y="952"/>
                </a:lnTo>
                <a:lnTo>
                  <a:pt x="109" y="876"/>
                </a:lnTo>
                <a:lnTo>
                  <a:pt x="144" y="803"/>
                </a:lnTo>
                <a:lnTo>
                  <a:pt x="182" y="733"/>
                </a:lnTo>
                <a:lnTo>
                  <a:pt x="225" y="666"/>
                </a:lnTo>
                <a:lnTo>
                  <a:pt x="273" y="601"/>
                </a:lnTo>
                <a:lnTo>
                  <a:pt x="326" y="538"/>
                </a:lnTo>
                <a:lnTo>
                  <a:pt x="383" y="479"/>
                </a:lnTo>
                <a:lnTo>
                  <a:pt x="443" y="423"/>
                </a:lnTo>
                <a:lnTo>
                  <a:pt x="508" y="370"/>
                </a:lnTo>
                <a:lnTo>
                  <a:pt x="577" y="321"/>
                </a:lnTo>
                <a:lnTo>
                  <a:pt x="649" y="274"/>
                </a:lnTo>
                <a:lnTo>
                  <a:pt x="725" y="232"/>
                </a:lnTo>
                <a:lnTo>
                  <a:pt x="804" y="193"/>
                </a:lnTo>
                <a:lnTo>
                  <a:pt x="887" y="157"/>
                </a:lnTo>
                <a:lnTo>
                  <a:pt x="974" y="125"/>
                </a:lnTo>
                <a:lnTo>
                  <a:pt x="1063" y="96"/>
                </a:lnTo>
                <a:lnTo>
                  <a:pt x="1155" y="71"/>
                </a:lnTo>
                <a:lnTo>
                  <a:pt x="1250" y="49"/>
                </a:lnTo>
                <a:lnTo>
                  <a:pt x="1349" y="32"/>
                </a:lnTo>
                <a:lnTo>
                  <a:pt x="1449" y="18"/>
                </a:lnTo>
                <a:lnTo>
                  <a:pt x="1551" y="8"/>
                </a:lnTo>
                <a:lnTo>
                  <a:pt x="1656" y="2"/>
                </a:lnTo>
                <a:lnTo>
                  <a:pt x="176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5" name="Freeform 96"/>
          <p:cNvSpPr/>
          <p:nvPr/>
        </p:nvSpPr>
        <p:spPr bwMode="auto">
          <a:xfrm>
            <a:off x="4306416" y="4077413"/>
            <a:ext cx="469931" cy="474536"/>
          </a:xfrm>
          <a:custGeom>
            <a:avLst/>
            <a:gdLst>
              <a:gd name="T0" fmla="*/ 3262 w 3262"/>
              <a:gd name="T1" fmla="*/ 0 h 3292"/>
              <a:gd name="T2" fmla="*/ 2039 w 3262"/>
              <a:gd name="T3" fmla="*/ 2057 h 3292"/>
              <a:gd name="T4" fmla="*/ 1224 w 3262"/>
              <a:gd name="T5" fmla="*/ 3292 h 3292"/>
              <a:gd name="T6" fmla="*/ 1228 w 3262"/>
              <a:gd name="T7" fmla="*/ 3282 h 3292"/>
              <a:gd name="T8" fmla="*/ 1241 w 3262"/>
              <a:gd name="T9" fmla="*/ 3254 h 3292"/>
              <a:gd name="T10" fmla="*/ 1261 w 3262"/>
              <a:gd name="T11" fmla="*/ 3208 h 3292"/>
              <a:gd name="T12" fmla="*/ 1283 w 3262"/>
              <a:gd name="T13" fmla="*/ 3148 h 3292"/>
              <a:gd name="T14" fmla="*/ 1310 w 3262"/>
              <a:gd name="T15" fmla="*/ 3077 h 3292"/>
              <a:gd name="T16" fmla="*/ 1335 w 3262"/>
              <a:gd name="T17" fmla="*/ 2995 h 3292"/>
              <a:gd name="T18" fmla="*/ 1360 w 3262"/>
              <a:gd name="T19" fmla="*/ 2903 h 3292"/>
              <a:gd name="T20" fmla="*/ 1380 w 3262"/>
              <a:gd name="T21" fmla="*/ 2806 h 3292"/>
              <a:gd name="T22" fmla="*/ 1396 w 3262"/>
              <a:gd name="T23" fmla="*/ 2702 h 3292"/>
              <a:gd name="T24" fmla="*/ 1404 w 3262"/>
              <a:gd name="T25" fmla="*/ 2597 h 3292"/>
              <a:gd name="T26" fmla="*/ 1402 w 3262"/>
              <a:gd name="T27" fmla="*/ 2492 h 3292"/>
              <a:gd name="T28" fmla="*/ 1389 w 3262"/>
              <a:gd name="T29" fmla="*/ 2387 h 3292"/>
              <a:gd name="T30" fmla="*/ 1363 w 3262"/>
              <a:gd name="T31" fmla="*/ 2285 h 3292"/>
              <a:gd name="T32" fmla="*/ 0 w 3262"/>
              <a:gd name="T33" fmla="*/ 3292 h 3292"/>
              <a:gd name="T34" fmla="*/ 979 w 3262"/>
              <a:gd name="T35" fmla="*/ 1951 h 3292"/>
              <a:gd name="T36" fmla="*/ 880 w 3262"/>
              <a:gd name="T37" fmla="*/ 1940 h 3292"/>
              <a:gd name="T38" fmla="*/ 775 w 3262"/>
              <a:gd name="T39" fmla="*/ 1938 h 3292"/>
              <a:gd name="T40" fmla="*/ 665 w 3262"/>
              <a:gd name="T41" fmla="*/ 1942 h 3292"/>
              <a:gd name="T42" fmla="*/ 556 w 3262"/>
              <a:gd name="T43" fmla="*/ 1951 h 3292"/>
              <a:gd name="T44" fmla="*/ 448 w 3262"/>
              <a:gd name="T45" fmla="*/ 1965 h 3292"/>
              <a:gd name="T46" fmla="*/ 347 w 3262"/>
              <a:gd name="T47" fmla="*/ 1981 h 3292"/>
              <a:gd name="T48" fmla="*/ 253 w 3262"/>
              <a:gd name="T49" fmla="*/ 1998 h 3292"/>
              <a:gd name="T50" fmla="*/ 169 w 3262"/>
              <a:gd name="T51" fmla="*/ 2016 h 3292"/>
              <a:gd name="T52" fmla="*/ 99 w 3262"/>
              <a:gd name="T53" fmla="*/ 2032 h 3292"/>
              <a:gd name="T54" fmla="*/ 46 w 3262"/>
              <a:gd name="T55" fmla="*/ 2045 h 3292"/>
              <a:gd name="T56" fmla="*/ 12 w 3262"/>
              <a:gd name="T57" fmla="*/ 2054 h 3292"/>
              <a:gd name="T58" fmla="*/ 0 w 3262"/>
              <a:gd name="T59" fmla="*/ 2057 h 3292"/>
              <a:gd name="T60" fmla="*/ 1224 w 3262"/>
              <a:gd name="T61" fmla="*/ 1234 h 3292"/>
              <a:gd name="T62" fmla="*/ 3262 w 3262"/>
              <a:gd name="T6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62" h="3292">
                <a:moveTo>
                  <a:pt x="3262" y="0"/>
                </a:moveTo>
                <a:lnTo>
                  <a:pt x="3262" y="0"/>
                </a:lnTo>
                <a:lnTo>
                  <a:pt x="3058" y="1028"/>
                </a:lnTo>
                <a:lnTo>
                  <a:pt x="2039" y="2057"/>
                </a:lnTo>
                <a:lnTo>
                  <a:pt x="2039" y="2674"/>
                </a:lnTo>
                <a:lnTo>
                  <a:pt x="1224" y="3292"/>
                </a:lnTo>
                <a:lnTo>
                  <a:pt x="1225" y="3289"/>
                </a:lnTo>
                <a:lnTo>
                  <a:pt x="1228" y="3282"/>
                </a:lnTo>
                <a:lnTo>
                  <a:pt x="1234" y="3269"/>
                </a:lnTo>
                <a:lnTo>
                  <a:pt x="1241" y="3254"/>
                </a:lnTo>
                <a:lnTo>
                  <a:pt x="1250" y="3233"/>
                </a:lnTo>
                <a:lnTo>
                  <a:pt x="1261" y="3208"/>
                </a:lnTo>
                <a:lnTo>
                  <a:pt x="1272" y="3180"/>
                </a:lnTo>
                <a:lnTo>
                  <a:pt x="1283" y="3148"/>
                </a:lnTo>
                <a:lnTo>
                  <a:pt x="1296" y="3114"/>
                </a:lnTo>
                <a:lnTo>
                  <a:pt x="1310" y="3077"/>
                </a:lnTo>
                <a:lnTo>
                  <a:pt x="1322" y="3037"/>
                </a:lnTo>
                <a:lnTo>
                  <a:pt x="1335" y="2995"/>
                </a:lnTo>
                <a:lnTo>
                  <a:pt x="1347" y="2949"/>
                </a:lnTo>
                <a:lnTo>
                  <a:pt x="1360" y="2903"/>
                </a:lnTo>
                <a:lnTo>
                  <a:pt x="1371" y="2855"/>
                </a:lnTo>
                <a:lnTo>
                  <a:pt x="1380" y="2806"/>
                </a:lnTo>
                <a:lnTo>
                  <a:pt x="1389" y="2754"/>
                </a:lnTo>
                <a:lnTo>
                  <a:pt x="1396" y="2702"/>
                </a:lnTo>
                <a:lnTo>
                  <a:pt x="1401" y="2651"/>
                </a:lnTo>
                <a:lnTo>
                  <a:pt x="1404" y="2597"/>
                </a:lnTo>
                <a:lnTo>
                  <a:pt x="1404" y="2544"/>
                </a:lnTo>
                <a:lnTo>
                  <a:pt x="1402" y="2492"/>
                </a:lnTo>
                <a:lnTo>
                  <a:pt x="1398" y="2439"/>
                </a:lnTo>
                <a:lnTo>
                  <a:pt x="1389" y="2387"/>
                </a:lnTo>
                <a:lnTo>
                  <a:pt x="1378" y="2336"/>
                </a:lnTo>
                <a:lnTo>
                  <a:pt x="1363" y="2285"/>
                </a:lnTo>
                <a:lnTo>
                  <a:pt x="1344" y="2237"/>
                </a:lnTo>
                <a:lnTo>
                  <a:pt x="0" y="3292"/>
                </a:lnTo>
                <a:lnTo>
                  <a:pt x="1026" y="1961"/>
                </a:lnTo>
                <a:lnTo>
                  <a:pt x="979" y="1951"/>
                </a:lnTo>
                <a:lnTo>
                  <a:pt x="930" y="1945"/>
                </a:lnTo>
                <a:lnTo>
                  <a:pt x="880" y="1940"/>
                </a:lnTo>
                <a:lnTo>
                  <a:pt x="828" y="1938"/>
                </a:lnTo>
                <a:lnTo>
                  <a:pt x="775" y="1938"/>
                </a:lnTo>
                <a:lnTo>
                  <a:pt x="720" y="1939"/>
                </a:lnTo>
                <a:lnTo>
                  <a:pt x="665" y="1942"/>
                </a:lnTo>
                <a:lnTo>
                  <a:pt x="611" y="1946"/>
                </a:lnTo>
                <a:lnTo>
                  <a:pt x="556" y="1951"/>
                </a:lnTo>
                <a:lnTo>
                  <a:pt x="501" y="1958"/>
                </a:lnTo>
                <a:lnTo>
                  <a:pt x="448" y="1965"/>
                </a:lnTo>
                <a:lnTo>
                  <a:pt x="397" y="1972"/>
                </a:lnTo>
                <a:lnTo>
                  <a:pt x="347" y="1981"/>
                </a:lnTo>
                <a:lnTo>
                  <a:pt x="299" y="1990"/>
                </a:lnTo>
                <a:lnTo>
                  <a:pt x="253" y="1998"/>
                </a:lnTo>
                <a:lnTo>
                  <a:pt x="210" y="2007"/>
                </a:lnTo>
                <a:lnTo>
                  <a:pt x="169" y="2016"/>
                </a:lnTo>
                <a:lnTo>
                  <a:pt x="132" y="2024"/>
                </a:lnTo>
                <a:lnTo>
                  <a:pt x="99" y="2032"/>
                </a:lnTo>
                <a:lnTo>
                  <a:pt x="71" y="2039"/>
                </a:lnTo>
                <a:lnTo>
                  <a:pt x="46" y="2045"/>
                </a:lnTo>
                <a:lnTo>
                  <a:pt x="27" y="2050"/>
                </a:lnTo>
                <a:lnTo>
                  <a:pt x="12" y="2054"/>
                </a:lnTo>
                <a:lnTo>
                  <a:pt x="3" y="2056"/>
                </a:lnTo>
                <a:lnTo>
                  <a:pt x="0" y="2057"/>
                </a:lnTo>
                <a:lnTo>
                  <a:pt x="612" y="1234"/>
                </a:lnTo>
                <a:lnTo>
                  <a:pt x="1224" y="1234"/>
                </a:lnTo>
                <a:lnTo>
                  <a:pt x="2243" y="205"/>
                </a:lnTo>
                <a:lnTo>
                  <a:pt x="326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6" name="Freeform 101"/>
          <p:cNvSpPr>
            <a:spLocks noEditPoints="1"/>
          </p:cNvSpPr>
          <p:nvPr/>
        </p:nvSpPr>
        <p:spPr bwMode="auto">
          <a:xfrm>
            <a:off x="5097221" y="4093538"/>
            <a:ext cx="469931" cy="442287"/>
          </a:xfrm>
          <a:custGeom>
            <a:avLst/>
            <a:gdLst>
              <a:gd name="T0" fmla="*/ 1494 w 3261"/>
              <a:gd name="T1" fmla="*/ 334 h 3072"/>
              <a:gd name="T2" fmla="*/ 1222 w 3261"/>
              <a:gd name="T3" fmla="*/ 614 h 3072"/>
              <a:gd name="T4" fmla="*/ 1082 w 3261"/>
              <a:gd name="T5" fmla="*/ 447 h 3072"/>
              <a:gd name="T6" fmla="*/ 884 w 3261"/>
              <a:gd name="T7" fmla="*/ 561 h 3072"/>
              <a:gd name="T8" fmla="*/ 708 w 3261"/>
              <a:gd name="T9" fmla="*/ 711 h 3072"/>
              <a:gd name="T10" fmla="*/ 815 w 3261"/>
              <a:gd name="T11" fmla="*/ 819 h 3072"/>
              <a:gd name="T12" fmla="*/ 439 w 3261"/>
              <a:gd name="T13" fmla="*/ 1101 h 3072"/>
              <a:gd name="T14" fmla="*/ 357 w 3261"/>
              <a:gd name="T15" fmla="*/ 1348 h 3072"/>
              <a:gd name="T16" fmla="*/ 611 w 3261"/>
              <a:gd name="T17" fmla="*/ 1639 h 3072"/>
              <a:gd name="T18" fmla="*/ 336 w 3261"/>
              <a:gd name="T19" fmla="*/ 1811 h 3072"/>
              <a:gd name="T20" fmla="*/ 393 w 3261"/>
              <a:gd name="T21" fmla="*/ 2061 h 3072"/>
              <a:gd name="T22" fmla="*/ 499 w 3261"/>
              <a:gd name="T23" fmla="*/ 2293 h 3072"/>
              <a:gd name="T24" fmla="*/ 648 w 3261"/>
              <a:gd name="T25" fmla="*/ 2502 h 3072"/>
              <a:gd name="T26" fmla="*/ 814 w 3261"/>
              <a:gd name="T27" fmla="*/ 2663 h 3072"/>
              <a:gd name="T28" fmla="*/ 1718 w 3261"/>
              <a:gd name="T29" fmla="*/ 1024 h 3072"/>
              <a:gd name="T30" fmla="*/ 2501 w 3261"/>
              <a:gd name="T31" fmla="*/ 2616 h 3072"/>
              <a:gd name="T32" fmla="*/ 2613 w 3261"/>
              <a:gd name="T33" fmla="*/ 2502 h 3072"/>
              <a:gd name="T34" fmla="*/ 2763 w 3261"/>
              <a:gd name="T35" fmla="*/ 2293 h 3072"/>
              <a:gd name="T36" fmla="*/ 2867 w 3261"/>
              <a:gd name="T37" fmla="*/ 2061 h 3072"/>
              <a:gd name="T38" fmla="*/ 2926 w 3261"/>
              <a:gd name="T39" fmla="*/ 1811 h 3072"/>
              <a:gd name="T40" fmla="*/ 2650 w 3261"/>
              <a:gd name="T41" fmla="*/ 1639 h 3072"/>
              <a:gd name="T42" fmla="*/ 2905 w 3261"/>
              <a:gd name="T43" fmla="*/ 1348 h 3072"/>
              <a:gd name="T44" fmla="*/ 2822 w 3261"/>
              <a:gd name="T45" fmla="*/ 1101 h 3072"/>
              <a:gd name="T46" fmla="*/ 2446 w 3261"/>
              <a:gd name="T47" fmla="*/ 819 h 3072"/>
              <a:gd name="T48" fmla="*/ 2554 w 3261"/>
              <a:gd name="T49" fmla="*/ 711 h 3072"/>
              <a:gd name="T50" fmla="*/ 2377 w 3261"/>
              <a:gd name="T51" fmla="*/ 561 h 3072"/>
              <a:gd name="T52" fmla="*/ 2179 w 3261"/>
              <a:gd name="T53" fmla="*/ 447 h 3072"/>
              <a:gd name="T54" fmla="*/ 2038 w 3261"/>
              <a:gd name="T55" fmla="*/ 614 h 3072"/>
              <a:gd name="T56" fmla="*/ 1767 w 3261"/>
              <a:gd name="T57" fmla="*/ 334 h 3072"/>
              <a:gd name="T58" fmla="*/ 1631 w 3261"/>
              <a:gd name="T59" fmla="*/ 0 h 3072"/>
              <a:gd name="T60" fmla="*/ 1935 w 3261"/>
              <a:gd name="T61" fmla="*/ 28 h 3072"/>
              <a:gd name="T62" fmla="*/ 2220 w 3261"/>
              <a:gd name="T63" fmla="*/ 110 h 3072"/>
              <a:gd name="T64" fmla="*/ 2481 w 3261"/>
              <a:gd name="T65" fmla="*/ 240 h 3072"/>
              <a:gd name="T66" fmla="*/ 2714 w 3261"/>
              <a:gd name="T67" fmla="*/ 413 h 3072"/>
              <a:gd name="T68" fmla="*/ 2912 w 3261"/>
              <a:gd name="T69" fmla="*/ 624 h 3072"/>
              <a:gd name="T70" fmla="*/ 3070 w 3261"/>
              <a:gd name="T71" fmla="*/ 868 h 3072"/>
              <a:gd name="T72" fmla="*/ 3184 w 3261"/>
              <a:gd name="T73" fmla="*/ 1140 h 3072"/>
              <a:gd name="T74" fmla="*/ 3249 w 3261"/>
              <a:gd name="T75" fmla="*/ 1433 h 3072"/>
              <a:gd name="T76" fmla="*/ 3258 w 3261"/>
              <a:gd name="T77" fmla="*/ 1741 h 3072"/>
              <a:gd name="T78" fmla="*/ 3213 w 3261"/>
              <a:gd name="T79" fmla="*/ 2036 h 3072"/>
              <a:gd name="T80" fmla="*/ 3117 w 3261"/>
              <a:gd name="T81" fmla="*/ 2312 h 3072"/>
              <a:gd name="T82" fmla="*/ 2977 w 3261"/>
              <a:gd name="T83" fmla="*/ 2563 h 3072"/>
              <a:gd name="T84" fmla="*/ 2797 w 3261"/>
              <a:gd name="T85" fmla="*/ 2784 h 3072"/>
              <a:gd name="T86" fmla="*/ 2581 w 3261"/>
              <a:gd name="T87" fmla="*/ 2969 h 3072"/>
              <a:gd name="T88" fmla="*/ 841 w 3261"/>
              <a:gd name="T89" fmla="*/ 3072 h 3072"/>
              <a:gd name="T90" fmla="*/ 604 w 3261"/>
              <a:gd name="T91" fmla="*/ 2912 h 3072"/>
              <a:gd name="T92" fmla="*/ 399 w 3261"/>
              <a:gd name="T93" fmla="*/ 2713 h 3072"/>
              <a:gd name="T94" fmla="*/ 232 w 3261"/>
              <a:gd name="T95" fmla="*/ 2482 h 3072"/>
              <a:gd name="T96" fmla="*/ 106 w 3261"/>
              <a:gd name="T97" fmla="*/ 2222 h 3072"/>
              <a:gd name="T98" fmla="*/ 27 w 3261"/>
              <a:gd name="T99" fmla="*/ 1939 h 3072"/>
              <a:gd name="T100" fmla="*/ 0 w 3261"/>
              <a:gd name="T101" fmla="*/ 1639 h 3072"/>
              <a:gd name="T102" fmla="*/ 28 w 3261"/>
              <a:gd name="T103" fmla="*/ 1333 h 3072"/>
              <a:gd name="T104" fmla="*/ 109 w 3261"/>
              <a:gd name="T105" fmla="*/ 1046 h 3072"/>
              <a:gd name="T106" fmla="*/ 239 w 3261"/>
              <a:gd name="T107" fmla="*/ 784 h 3072"/>
              <a:gd name="T108" fmla="*/ 411 w 3261"/>
              <a:gd name="T109" fmla="*/ 551 h 3072"/>
              <a:gd name="T110" fmla="*/ 621 w 3261"/>
              <a:gd name="T111" fmla="*/ 351 h 3072"/>
              <a:gd name="T112" fmla="*/ 864 w 3261"/>
              <a:gd name="T113" fmla="*/ 192 h 3072"/>
              <a:gd name="T114" fmla="*/ 1134 w 3261"/>
              <a:gd name="T115" fmla="*/ 78 h 3072"/>
              <a:gd name="T116" fmla="*/ 1426 w 3261"/>
              <a:gd name="T117" fmla="*/ 13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3072">
                <a:moveTo>
                  <a:pt x="1631" y="327"/>
                </a:moveTo>
                <a:lnTo>
                  <a:pt x="1562" y="328"/>
                </a:lnTo>
                <a:lnTo>
                  <a:pt x="1494" y="334"/>
                </a:lnTo>
                <a:lnTo>
                  <a:pt x="1426" y="342"/>
                </a:lnTo>
                <a:lnTo>
                  <a:pt x="1426" y="614"/>
                </a:lnTo>
                <a:lnTo>
                  <a:pt x="1222" y="614"/>
                </a:lnTo>
                <a:lnTo>
                  <a:pt x="1222" y="391"/>
                </a:lnTo>
                <a:lnTo>
                  <a:pt x="1151" y="417"/>
                </a:lnTo>
                <a:lnTo>
                  <a:pt x="1082" y="447"/>
                </a:lnTo>
                <a:lnTo>
                  <a:pt x="1014" y="481"/>
                </a:lnTo>
                <a:lnTo>
                  <a:pt x="948" y="519"/>
                </a:lnTo>
                <a:lnTo>
                  <a:pt x="884" y="561"/>
                </a:lnTo>
                <a:lnTo>
                  <a:pt x="823" y="607"/>
                </a:lnTo>
                <a:lnTo>
                  <a:pt x="764" y="657"/>
                </a:lnTo>
                <a:lnTo>
                  <a:pt x="708" y="711"/>
                </a:lnTo>
                <a:lnTo>
                  <a:pt x="657" y="763"/>
                </a:lnTo>
                <a:lnTo>
                  <a:pt x="610" y="819"/>
                </a:lnTo>
                <a:lnTo>
                  <a:pt x="815" y="819"/>
                </a:lnTo>
                <a:lnTo>
                  <a:pt x="815" y="1024"/>
                </a:lnTo>
                <a:lnTo>
                  <a:pt x="477" y="1024"/>
                </a:lnTo>
                <a:lnTo>
                  <a:pt x="439" y="1101"/>
                </a:lnTo>
                <a:lnTo>
                  <a:pt x="405" y="1182"/>
                </a:lnTo>
                <a:lnTo>
                  <a:pt x="378" y="1264"/>
                </a:lnTo>
                <a:lnTo>
                  <a:pt x="357" y="1348"/>
                </a:lnTo>
                <a:lnTo>
                  <a:pt x="340" y="1433"/>
                </a:lnTo>
                <a:lnTo>
                  <a:pt x="611" y="1433"/>
                </a:lnTo>
                <a:lnTo>
                  <a:pt x="611" y="1639"/>
                </a:lnTo>
                <a:lnTo>
                  <a:pt x="325" y="1639"/>
                </a:lnTo>
                <a:lnTo>
                  <a:pt x="328" y="1726"/>
                </a:lnTo>
                <a:lnTo>
                  <a:pt x="336" y="1811"/>
                </a:lnTo>
                <a:lnTo>
                  <a:pt x="350" y="1896"/>
                </a:lnTo>
                <a:lnTo>
                  <a:pt x="369" y="1980"/>
                </a:lnTo>
                <a:lnTo>
                  <a:pt x="393" y="2061"/>
                </a:lnTo>
                <a:lnTo>
                  <a:pt x="424" y="2141"/>
                </a:lnTo>
                <a:lnTo>
                  <a:pt x="459" y="2218"/>
                </a:lnTo>
                <a:lnTo>
                  <a:pt x="499" y="2293"/>
                </a:lnTo>
                <a:lnTo>
                  <a:pt x="543" y="2366"/>
                </a:lnTo>
                <a:lnTo>
                  <a:pt x="593" y="2436"/>
                </a:lnTo>
                <a:lnTo>
                  <a:pt x="648" y="2502"/>
                </a:lnTo>
                <a:lnTo>
                  <a:pt x="708" y="2567"/>
                </a:lnTo>
                <a:lnTo>
                  <a:pt x="760" y="2616"/>
                </a:lnTo>
                <a:lnTo>
                  <a:pt x="814" y="2663"/>
                </a:lnTo>
                <a:lnTo>
                  <a:pt x="1426" y="2663"/>
                </a:lnTo>
                <a:lnTo>
                  <a:pt x="1544" y="1024"/>
                </a:lnTo>
                <a:lnTo>
                  <a:pt x="1718" y="1024"/>
                </a:lnTo>
                <a:lnTo>
                  <a:pt x="1835" y="2663"/>
                </a:lnTo>
                <a:lnTo>
                  <a:pt x="2447" y="2663"/>
                </a:lnTo>
                <a:lnTo>
                  <a:pt x="2501" y="2616"/>
                </a:lnTo>
                <a:lnTo>
                  <a:pt x="2553" y="2567"/>
                </a:lnTo>
                <a:lnTo>
                  <a:pt x="2554" y="2567"/>
                </a:lnTo>
                <a:lnTo>
                  <a:pt x="2613" y="2502"/>
                </a:lnTo>
                <a:lnTo>
                  <a:pt x="2668" y="2436"/>
                </a:lnTo>
                <a:lnTo>
                  <a:pt x="2718" y="2366"/>
                </a:lnTo>
                <a:lnTo>
                  <a:pt x="2763" y="2293"/>
                </a:lnTo>
                <a:lnTo>
                  <a:pt x="2802" y="2218"/>
                </a:lnTo>
                <a:lnTo>
                  <a:pt x="2837" y="2141"/>
                </a:lnTo>
                <a:lnTo>
                  <a:pt x="2867" y="2061"/>
                </a:lnTo>
                <a:lnTo>
                  <a:pt x="2892" y="1980"/>
                </a:lnTo>
                <a:lnTo>
                  <a:pt x="2912" y="1896"/>
                </a:lnTo>
                <a:lnTo>
                  <a:pt x="2926" y="1811"/>
                </a:lnTo>
                <a:lnTo>
                  <a:pt x="2934" y="1726"/>
                </a:lnTo>
                <a:lnTo>
                  <a:pt x="2937" y="1639"/>
                </a:lnTo>
                <a:lnTo>
                  <a:pt x="2650" y="1639"/>
                </a:lnTo>
                <a:lnTo>
                  <a:pt x="2650" y="1433"/>
                </a:lnTo>
                <a:lnTo>
                  <a:pt x="2921" y="1433"/>
                </a:lnTo>
                <a:lnTo>
                  <a:pt x="2905" y="1348"/>
                </a:lnTo>
                <a:lnTo>
                  <a:pt x="2882" y="1264"/>
                </a:lnTo>
                <a:lnTo>
                  <a:pt x="2855" y="1182"/>
                </a:lnTo>
                <a:lnTo>
                  <a:pt x="2822" y="1101"/>
                </a:lnTo>
                <a:lnTo>
                  <a:pt x="2785" y="1024"/>
                </a:lnTo>
                <a:lnTo>
                  <a:pt x="2446" y="1024"/>
                </a:lnTo>
                <a:lnTo>
                  <a:pt x="2446" y="819"/>
                </a:lnTo>
                <a:lnTo>
                  <a:pt x="2651" y="819"/>
                </a:lnTo>
                <a:lnTo>
                  <a:pt x="2603" y="763"/>
                </a:lnTo>
                <a:lnTo>
                  <a:pt x="2554" y="711"/>
                </a:lnTo>
                <a:lnTo>
                  <a:pt x="2497" y="657"/>
                </a:lnTo>
                <a:lnTo>
                  <a:pt x="2438" y="607"/>
                </a:lnTo>
                <a:lnTo>
                  <a:pt x="2377" y="561"/>
                </a:lnTo>
                <a:lnTo>
                  <a:pt x="2313" y="519"/>
                </a:lnTo>
                <a:lnTo>
                  <a:pt x="2247" y="481"/>
                </a:lnTo>
                <a:lnTo>
                  <a:pt x="2179" y="447"/>
                </a:lnTo>
                <a:lnTo>
                  <a:pt x="2110" y="417"/>
                </a:lnTo>
                <a:lnTo>
                  <a:pt x="2038" y="391"/>
                </a:lnTo>
                <a:lnTo>
                  <a:pt x="2038" y="614"/>
                </a:lnTo>
                <a:lnTo>
                  <a:pt x="1835" y="614"/>
                </a:lnTo>
                <a:lnTo>
                  <a:pt x="1835" y="342"/>
                </a:lnTo>
                <a:lnTo>
                  <a:pt x="1767" y="334"/>
                </a:lnTo>
                <a:lnTo>
                  <a:pt x="1699" y="328"/>
                </a:lnTo>
                <a:lnTo>
                  <a:pt x="1631" y="327"/>
                </a:lnTo>
                <a:close/>
                <a:moveTo>
                  <a:pt x="1631" y="0"/>
                </a:move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8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2"/>
                </a:lnTo>
                <a:lnTo>
                  <a:pt x="2481" y="240"/>
                </a:lnTo>
                <a:lnTo>
                  <a:pt x="2562" y="293"/>
                </a:lnTo>
                <a:lnTo>
                  <a:pt x="2640" y="351"/>
                </a:lnTo>
                <a:lnTo>
                  <a:pt x="2714" y="413"/>
                </a:lnTo>
                <a:lnTo>
                  <a:pt x="2783" y="480"/>
                </a:lnTo>
                <a:lnTo>
                  <a:pt x="2849" y="551"/>
                </a:lnTo>
                <a:lnTo>
                  <a:pt x="2912" y="624"/>
                </a:lnTo>
                <a:lnTo>
                  <a:pt x="2969" y="702"/>
                </a:lnTo>
                <a:lnTo>
                  <a:pt x="3022" y="784"/>
                </a:lnTo>
                <a:lnTo>
                  <a:pt x="3070" y="868"/>
                </a:lnTo>
                <a:lnTo>
                  <a:pt x="3113" y="956"/>
                </a:lnTo>
                <a:lnTo>
                  <a:pt x="3151" y="1046"/>
                </a:lnTo>
                <a:lnTo>
                  <a:pt x="3184" y="1140"/>
                </a:lnTo>
                <a:lnTo>
                  <a:pt x="3212" y="1235"/>
                </a:lnTo>
                <a:lnTo>
                  <a:pt x="3233" y="1333"/>
                </a:lnTo>
                <a:lnTo>
                  <a:pt x="3249" y="1433"/>
                </a:lnTo>
                <a:lnTo>
                  <a:pt x="3258" y="1535"/>
                </a:lnTo>
                <a:lnTo>
                  <a:pt x="3261" y="1639"/>
                </a:lnTo>
                <a:lnTo>
                  <a:pt x="3258" y="1741"/>
                </a:lnTo>
                <a:lnTo>
                  <a:pt x="3249" y="1841"/>
                </a:lnTo>
                <a:lnTo>
                  <a:pt x="3234" y="1939"/>
                </a:lnTo>
                <a:lnTo>
                  <a:pt x="3213" y="2036"/>
                </a:lnTo>
                <a:lnTo>
                  <a:pt x="3187" y="2130"/>
                </a:lnTo>
                <a:lnTo>
                  <a:pt x="3154" y="2222"/>
                </a:lnTo>
                <a:lnTo>
                  <a:pt x="3117" y="2312"/>
                </a:lnTo>
                <a:lnTo>
                  <a:pt x="3075" y="2398"/>
                </a:lnTo>
                <a:lnTo>
                  <a:pt x="3029" y="2482"/>
                </a:lnTo>
                <a:lnTo>
                  <a:pt x="2977" y="2563"/>
                </a:lnTo>
                <a:lnTo>
                  <a:pt x="2922" y="2639"/>
                </a:lnTo>
                <a:lnTo>
                  <a:pt x="2861" y="2713"/>
                </a:lnTo>
                <a:lnTo>
                  <a:pt x="2797" y="2784"/>
                </a:lnTo>
                <a:lnTo>
                  <a:pt x="2729" y="2849"/>
                </a:lnTo>
                <a:lnTo>
                  <a:pt x="2657" y="2912"/>
                </a:lnTo>
                <a:lnTo>
                  <a:pt x="2581" y="2969"/>
                </a:lnTo>
                <a:lnTo>
                  <a:pt x="2502" y="3024"/>
                </a:lnTo>
                <a:lnTo>
                  <a:pt x="2421" y="3072"/>
                </a:lnTo>
                <a:lnTo>
                  <a:pt x="841" y="3072"/>
                </a:lnTo>
                <a:lnTo>
                  <a:pt x="759" y="3024"/>
                </a:lnTo>
                <a:lnTo>
                  <a:pt x="679" y="2969"/>
                </a:lnTo>
                <a:lnTo>
                  <a:pt x="604" y="2912"/>
                </a:lnTo>
                <a:lnTo>
                  <a:pt x="532" y="2849"/>
                </a:lnTo>
                <a:lnTo>
                  <a:pt x="465" y="2784"/>
                </a:lnTo>
                <a:lnTo>
                  <a:pt x="399" y="2713"/>
                </a:lnTo>
                <a:lnTo>
                  <a:pt x="339" y="2639"/>
                </a:lnTo>
                <a:lnTo>
                  <a:pt x="284" y="2563"/>
                </a:lnTo>
                <a:lnTo>
                  <a:pt x="232" y="2482"/>
                </a:lnTo>
                <a:lnTo>
                  <a:pt x="186" y="2398"/>
                </a:lnTo>
                <a:lnTo>
                  <a:pt x="144" y="2312"/>
                </a:lnTo>
                <a:lnTo>
                  <a:pt x="106" y="2222"/>
                </a:lnTo>
                <a:lnTo>
                  <a:pt x="74" y="2130"/>
                </a:lnTo>
                <a:lnTo>
                  <a:pt x="48" y="2036"/>
                </a:lnTo>
                <a:lnTo>
                  <a:pt x="27" y="1939"/>
                </a:lnTo>
                <a:lnTo>
                  <a:pt x="12" y="1841"/>
                </a:lnTo>
                <a:lnTo>
                  <a:pt x="3" y="1741"/>
                </a:lnTo>
                <a:lnTo>
                  <a:pt x="0" y="1639"/>
                </a:lnTo>
                <a:lnTo>
                  <a:pt x="3" y="1535"/>
                </a:lnTo>
                <a:lnTo>
                  <a:pt x="13" y="1433"/>
                </a:lnTo>
                <a:lnTo>
                  <a:pt x="28" y="1333"/>
                </a:lnTo>
                <a:lnTo>
                  <a:pt x="50" y="1235"/>
                </a:lnTo>
                <a:lnTo>
                  <a:pt x="77" y="1140"/>
                </a:lnTo>
                <a:lnTo>
                  <a:pt x="109" y="1046"/>
                </a:lnTo>
                <a:lnTo>
                  <a:pt x="148" y="956"/>
                </a:lnTo>
                <a:lnTo>
                  <a:pt x="191" y="868"/>
                </a:lnTo>
                <a:lnTo>
                  <a:pt x="239" y="784"/>
                </a:lnTo>
                <a:lnTo>
                  <a:pt x="292" y="702"/>
                </a:lnTo>
                <a:lnTo>
                  <a:pt x="349" y="624"/>
                </a:lnTo>
                <a:lnTo>
                  <a:pt x="411" y="551"/>
                </a:lnTo>
                <a:lnTo>
                  <a:pt x="478" y="480"/>
                </a:lnTo>
                <a:lnTo>
                  <a:pt x="548" y="413"/>
                </a:lnTo>
                <a:lnTo>
                  <a:pt x="621" y="351"/>
                </a:lnTo>
                <a:lnTo>
                  <a:pt x="699" y="293"/>
                </a:lnTo>
                <a:lnTo>
                  <a:pt x="780" y="240"/>
                </a:lnTo>
                <a:lnTo>
                  <a:pt x="864" y="192"/>
                </a:lnTo>
                <a:lnTo>
                  <a:pt x="951" y="148"/>
                </a:lnTo>
                <a:lnTo>
                  <a:pt x="1041" y="110"/>
                </a:lnTo>
                <a:lnTo>
                  <a:pt x="1134" y="78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7" name="Freeform 106"/>
          <p:cNvSpPr>
            <a:spLocks noEditPoints="1"/>
          </p:cNvSpPr>
          <p:nvPr/>
        </p:nvSpPr>
        <p:spPr bwMode="auto">
          <a:xfrm>
            <a:off x="5888028" y="4077413"/>
            <a:ext cx="469931" cy="474536"/>
          </a:xfrm>
          <a:custGeom>
            <a:avLst/>
            <a:gdLst>
              <a:gd name="T0" fmla="*/ 1779 w 3262"/>
              <a:gd name="T1" fmla="*/ 2068 h 3292"/>
              <a:gd name="T2" fmla="*/ 1832 w 3262"/>
              <a:gd name="T3" fmla="*/ 2136 h 3292"/>
              <a:gd name="T4" fmla="*/ 1824 w 3262"/>
              <a:gd name="T5" fmla="*/ 2411 h 3292"/>
              <a:gd name="T6" fmla="*/ 1756 w 3262"/>
              <a:gd name="T7" fmla="*/ 2466 h 3292"/>
              <a:gd name="T8" fmla="*/ 1485 w 3262"/>
              <a:gd name="T9" fmla="*/ 2458 h 3292"/>
              <a:gd name="T10" fmla="*/ 1429 w 3262"/>
              <a:gd name="T11" fmla="*/ 2389 h 3292"/>
              <a:gd name="T12" fmla="*/ 1438 w 3262"/>
              <a:gd name="T13" fmla="*/ 2116 h 3292"/>
              <a:gd name="T14" fmla="*/ 1504 w 3262"/>
              <a:gd name="T15" fmla="*/ 2060 h 3292"/>
              <a:gd name="T16" fmla="*/ 1469 w 3262"/>
              <a:gd name="T17" fmla="*/ 421 h 3292"/>
              <a:gd name="T18" fmla="*/ 1162 w 3262"/>
              <a:gd name="T19" fmla="*/ 505 h 3292"/>
              <a:gd name="T20" fmla="*/ 888 w 3262"/>
              <a:gd name="T21" fmla="*/ 665 h 3292"/>
              <a:gd name="T22" fmla="*/ 658 w 3262"/>
              <a:gd name="T23" fmla="*/ 897 h 3292"/>
              <a:gd name="T24" fmla="*/ 497 w 3262"/>
              <a:gd name="T25" fmla="*/ 1180 h 3292"/>
              <a:gd name="T26" fmla="*/ 416 w 3262"/>
              <a:gd name="T27" fmla="*/ 1496 h 3292"/>
              <a:gd name="T28" fmla="*/ 659 w 3262"/>
              <a:gd name="T29" fmla="*/ 1630 h 3292"/>
              <a:gd name="T30" fmla="*/ 850 w 3262"/>
              <a:gd name="T31" fmla="*/ 1830 h 3292"/>
              <a:gd name="T32" fmla="*/ 975 w 3262"/>
              <a:gd name="T33" fmla="*/ 2080 h 3292"/>
              <a:gd name="T34" fmla="*/ 1019 w 3262"/>
              <a:gd name="T35" fmla="*/ 2366 h 3292"/>
              <a:gd name="T36" fmla="*/ 984 w 3262"/>
              <a:gd name="T37" fmla="*/ 2622 h 3292"/>
              <a:gd name="T38" fmla="*/ 1172 w 3262"/>
              <a:gd name="T39" fmla="*/ 2790 h 3292"/>
              <a:gd name="T40" fmla="*/ 1472 w 3262"/>
              <a:gd name="T41" fmla="*/ 2870 h 3292"/>
              <a:gd name="T42" fmla="*/ 1790 w 3262"/>
              <a:gd name="T43" fmla="*/ 2870 h 3292"/>
              <a:gd name="T44" fmla="*/ 2090 w 3262"/>
              <a:gd name="T45" fmla="*/ 2790 h 3292"/>
              <a:gd name="T46" fmla="*/ 2278 w 3262"/>
              <a:gd name="T47" fmla="*/ 2622 h 3292"/>
              <a:gd name="T48" fmla="*/ 2243 w 3262"/>
              <a:gd name="T49" fmla="*/ 2366 h 3292"/>
              <a:gd name="T50" fmla="*/ 2287 w 3262"/>
              <a:gd name="T51" fmla="*/ 2080 h 3292"/>
              <a:gd name="T52" fmla="*/ 2412 w 3262"/>
              <a:gd name="T53" fmla="*/ 1830 h 3292"/>
              <a:gd name="T54" fmla="*/ 2603 w 3262"/>
              <a:gd name="T55" fmla="*/ 1630 h 3292"/>
              <a:gd name="T56" fmla="*/ 2845 w 3262"/>
              <a:gd name="T57" fmla="*/ 1496 h 3292"/>
              <a:gd name="T58" fmla="*/ 2765 w 3262"/>
              <a:gd name="T59" fmla="*/ 1180 h 3292"/>
              <a:gd name="T60" fmla="*/ 2604 w 3262"/>
              <a:gd name="T61" fmla="*/ 897 h 3292"/>
              <a:gd name="T62" fmla="*/ 2375 w 3262"/>
              <a:gd name="T63" fmla="*/ 665 h 3292"/>
              <a:gd name="T64" fmla="*/ 2100 w 3262"/>
              <a:gd name="T65" fmla="*/ 505 h 3292"/>
              <a:gd name="T66" fmla="*/ 1793 w 3262"/>
              <a:gd name="T67" fmla="*/ 421 h 3292"/>
              <a:gd name="T68" fmla="*/ 1631 w 3262"/>
              <a:gd name="T69" fmla="*/ 0 h 3292"/>
              <a:gd name="T70" fmla="*/ 2033 w 3262"/>
              <a:gd name="T71" fmla="*/ 49 h 3292"/>
              <a:gd name="T72" fmla="*/ 2397 w 3262"/>
              <a:gd name="T73" fmla="*/ 193 h 3292"/>
              <a:gd name="T74" fmla="*/ 2714 w 3262"/>
              <a:gd name="T75" fmla="*/ 415 h 3292"/>
              <a:gd name="T76" fmla="*/ 2969 w 3262"/>
              <a:gd name="T77" fmla="*/ 705 h 3292"/>
              <a:gd name="T78" fmla="*/ 3152 w 3262"/>
              <a:gd name="T79" fmla="*/ 1051 h 3292"/>
              <a:gd name="T80" fmla="*/ 3250 w 3262"/>
              <a:gd name="T81" fmla="*/ 1439 h 3292"/>
              <a:gd name="T82" fmla="*/ 3250 w 3262"/>
              <a:gd name="T83" fmla="*/ 1852 h 3292"/>
              <a:gd name="T84" fmla="*/ 3152 w 3262"/>
              <a:gd name="T85" fmla="*/ 2241 h 3292"/>
              <a:gd name="T86" fmla="*/ 2969 w 3262"/>
              <a:gd name="T87" fmla="*/ 2586 h 3292"/>
              <a:gd name="T88" fmla="*/ 2714 w 3262"/>
              <a:gd name="T89" fmla="*/ 2876 h 3292"/>
              <a:gd name="T90" fmla="*/ 2397 w 3262"/>
              <a:gd name="T91" fmla="*/ 3099 h 3292"/>
              <a:gd name="T92" fmla="*/ 2033 w 3262"/>
              <a:gd name="T93" fmla="*/ 3241 h 3292"/>
              <a:gd name="T94" fmla="*/ 1631 w 3262"/>
              <a:gd name="T95" fmla="*/ 3292 h 3292"/>
              <a:gd name="T96" fmla="*/ 1230 w 3262"/>
              <a:gd name="T97" fmla="*/ 3241 h 3292"/>
              <a:gd name="T98" fmla="*/ 865 w 3262"/>
              <a:gd name="T99" fmla="*/ 3099 h 3292"/>
              <a:gd name="T100" fmla="*/ 547 w 3262"/>
              <a:gd name="T101" fmla="*/ 2876 h 3292"/>
              <a:gd name="T102" fmla="*/ 293 w 3262"/>
              <a:gd name="T103" fmla="*/ 2586 h 3292"/>
              <a:gd name="T104" fmla="*/ 109 w 3262"/>
              <a:gd name="T105" fmla="*/ 2241 h 3292"/>
              <a:gd name="T106" fmla="*/ 13 w 3262"/>
              <a:gd name="T107" fmla="*/ 1852 h 3292"/>
              <a:gd name="T108" fmla="*/ 13 w 3262"/>
              <a:gd name="T109" fmla="*/ 1439 h 3292"/>
              <a:gd name="T110" fmla="*/ 109 w 3262"/>
              <a:gd name="T111" fmla="*/ 1051 h 3292"/>
              <a:gd name="T112" fmla="*/ 293 w 3262"/>
              <a:gd name="T113" fmla="*/ 705 h 3292"/>
              <a:gd name="T114" fmla="*/ 547 w 3262"/>
              <a:gd name="T115" fmla="*/ 415 h 3292"/>
              <a:gd name="T116" fmla="*/ 865 w 3262"/>
              <a:gd name="T117" fmla="*/ 193 h 3292"/>
              <a:gd name="T118" fmla="*/ 1230 w 3262"/>
              <a:gd name="T119" fmla="*/ 49 h 3292"/>
              <a:gd name="T120" fmla="*/ 1631 w 3262"/>
              <a:gd name="T12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262" h="3292">
                <a:moveTo>
                  <a:pt x="1580" y="617"/>
                </a:moveTo>
                <a:lnTo>
                  <a:pt x="1682" y="617"/>
                </a:lnTo>
                <a:lnTo>
                  <a:pt x="1758" y="2060"/>
                </a:lnTo>
                <a:lnTo>
                  <a:pt x="1779" y="2068"/>
                </a:lnTo>
                <a:lnTo>
                  <a:pt x="1798" y="2081"/>
                </a:lnTo>
                <a:lnTo>
                  <a:pt x="1813" y="2096"/>
                </a:lnTo>
                <a:lnTo>
                  <a:pt x="1824" y="2116"/>
                </a:lnTo>
                <a:lnTo>
                  <a:pt x="1832" y="2136"/>
                </a:lnTo>
                <a:lnTo>
                  <a:pt x="1835" y="2160"/>
                </a:lnTo>
                <a:lnTo>
                  <a:pt x="1835" y="2366"/>
                </a:lnTo>
                <a:lnTo>
                  <a:pt x="1832" y="2389"/>
                </a:lnTo>
                <a:lnTo>
                  <a:pt x="1824" y="2411"/>
                </a:lnTo>
                <a:lnTo>
                  <a:pt x="1812" y="2430"/>
                </a:lnTo>
                <a:lnTo>
                  <a:pt x="1797" y="2446"/>
                </a:lnTo>
                <a:lnTo>
                  <a:pt x="1777" y="2458"/>
                </a:lnTo>
                <a:lnTo>
                  <a:pt x="1756" y="2466"/>
                </a:lnTo>
                <a:lnTo>
                  <a:pt x="1733" y="2469"/>
                </a:lnTo>
                <a:lnTo>
                  <a:pt x="1529" y="2469"/>
                </a:lnTo>
                <a:lnTo>
                  <a:pt x="1506" y="2466"/>
                </a:lnTo>
                <a:lnTo>
                  <a:pt x="1485" y="2458"/>
                </a:lnTo>
                <a:lnTo>
                  <a:pt x="1465" y="2446"/>
                </a:lnTo>
                <a:lnTo>
                  <a:pt x="1450" y="2430"/>
                </a:lnTo>
                <a:lnTo>
                  <a:pt x="1438" y="2411"/>
                </a:lnTo>
                <a:lnTo>
                  <a:pt x="1429" y="2389"/>
                </a:lnTo>
                <a:lnTo>
                  <a:pt x="1427" y="2366"/>
                </a:lnTo>
                <a:lnTo>
                  <a:pt x="1427" y="2160"/>
                </a:lnTo>
                <a:lnTo>
                  <a:pt x="1429" y="2136"/>
                </a:lnTo>
                <a:lnTo>
                  <a:pt x="1438" y="2116"/>
                </a:lnTo>
                <a:lnTo>
                  <a:pt x="1449" y="2096"/>
                </a:lnTo>
                <a:lnTo>
                  <a:pt x="1465" y="2081"/>
                </a:lnTo>
                <a:lnTo>
                  <a:pt x="1484" y="2068"/>
                </a:lnTo>
                <a:lnTo>
                  <a:pt x="1504" y="2060"/>
                </a:lnTo>
                <a:lnTo>
                  <a:pt x="1580" y="617"/>
                </a:lnTo>
                <a:close/>
                <a:moveTo>
                  <a:pt x="1631" y="411"/>
                </a:moveTo>
                <a:lnTo>
                  <a:pt x="1550" y="414"/>
                </a:lnTo>
                <a:lnTo>
                  <a:pt x="1469" y="421"/>
                </a:lnTo>
                <a:lnTo>
                  <a:pt x="1390" y="434"/>
                </a:lnTo>
                <a:lnTo>
                  <a:pt x="1313" y="453"/>
                </a:lnTo>
                <a:lnTo>
                  <a:pt x="1237" y="476"/>
                </a:lnTo>
                <a:lnTo>
                  <a:pt x="1162" y="505"/>
                </a:lnTo>
                <a:lnTo>
                  <a:pt x="1091" y="538"/>
                </a:lnTo>
                <a:lnTo>
                  <a:pt x="1020" y="575"/>
                </a:lnTo>
                <a:lnTo>
                  <a:pt x="953" y="617"/>
                </a:lnTo>
                <a:lnTo>
                  <a:pt x="888" y="665"/>
                </a:lnTo>
                <a:lnTo>
                  <a:pt x="826" y="716"/>
                </a:lnTo>
                <a:lnTo>
                  <a:pt x="766" y="772"/>
                </a:lnTo>
                <a:lnTo>
                  <a:pt x="710" y="833"/>
                </a:lnTo>
                <a:lnTo>
                  <a:pt x="658" y="897"/>
                </a:lnTo>
                <a:lnTo>
                  <a:pt x="611" y="964"/>
                </a:lnTo>
                <a:lnTo>
                  <a:pt x="568" y="1033"/>
                </a:lnTo>
                <a:lnTo>
                  <a:pt x="530" y="1106"/>
                </a:lnTo>
                <a:lnTo>
                  <a:pt x="497" y="1180"/>
                </a:lnTo>
                <a:lnTo>
                  <a:pt x="470" y="1256"/>
                </a:lnTo>
                <a:lnTo>
                  <a:pt x="447" y="1335"/>
                </a:lnTo>
                <a:lnTo>
                  <a:pt x="429" y="1414"/>
                </a:lnTo>
                <a:lnTo>
                  <a:pt x="416" y="1496"/>
                </a:lnTo>
                <a:lnTo>
                  <a:pt x="482" y="1523"/>
                </a:lnTo>
                <a:lnTo>
                  <a:pt x="543" y="1554"/>
                </a:lnTo>
                <a:lnTo>
                  <a:pt x="603" y="1590"/>
                </a:lnTo>
                <a:lnTo>
                  <a:pt x="659" y="1630"/>
                </a:lnTo>
                <a:lnTo>
                  <a:pt x="712" y="1675"/>
                </a:lnTo>
                <a:lnTo>
                  <a:pt x="762" y="1722"/>
                </a:lnTo>
                <a:lnTo>
                  <a:pt x="808" y="1774"/>
                </a:lnTo>
                <a:lnTo>
                  <a:pt x="850" y="1830"/>
                </a:lnTo>
                <a:lnTo>
                  <a:pt x="888" y="1887"/>
                </a:lnTo>
                <a:lnTo>
                  <a:pt x="922" y="1949"/>
                </a:lnTo>
                <a:lnTo>
                  <a:pt x="951" y="2012"/>
                </a:lnTo>
                <a:lnTo>
                  <a:pt x="975" y="2080"/>
                </a:lnTo>
                <a:lnTo>
                  <a:pt x="993" y="2148"/>
                </a:lnTo>
                <a:lnTo>
                  <a:pt x="1008" y="2219"/>
                </a:lnTo>
                <a:lnTo>
                  <a:pt x="1017" y="2291"/>
                </a:lnTo>
                <a:lnTo>
                  <a:pt x="1019" y="2366"/>
                </a:lnTo>
                <a:lnTo>
                  <a:pt x="1017" y="2432"/>
                </a:lnTo>
                <a:lnTo>
                  <a:pt x="1010" y="2497"/>
                </a:lnTo>
                <a:lnTo>
                  <a:pt x="1000" y="2560"/>
                </a:lnTo>
                <a:lnTo>
                  <a:pt x="984" y="2622"/>
                </a:lnTo>
                <a:lnTo>
                  <a:pt x="965" y="2682"/>
                </a:lnTo>
                <a:lnTo>
                  <a:pt x="1031" y="2722"/>
                </a:lnTo>
                <a:lnTo>
                  <a:pt x="1101" y="2758"/>
                </a:lnTo>
                <a:lnTo>
                  <a:pt x="1172" y="2790"/>
                </a:lnTo>
                <a:lnTo>
                  <a:pt x="1244" y="2818"/>
                </a:lnTo>
                <a:lnTo>
                  <a:pt x="1319" y="2840"/>
                </a:lnTo>
                <a:lnTo>
                  <a:pt x="1396" y="2857"/>
                </a:lnTo>
                <a:lnTo>
                  <a:pt x="1472" y="2870"/>
                </a:lnTo>
                <a:lnTo>
                  <a:pt x="1551" y="2878"/>
                </a:lnTo>
                <a:lnTo>
                  <a:pt x="1631" y="2880"/>
                </a:lnTo>
                <a:lnTo>
                  <a:pt x="1711" y="2878"/>
                </a:lnTo>
                <a:lnTo>
                  <a:pt x="1790" y="2870"/>
                </a:lnTo>
                <a:lnTo>
                  <a:pt x="1867" y="2857"/>
                </a:lnTo>
                <a:lnTo>
                  <a:pt x="1943" y="2840"/>
                </a:lnTo>
                <a:lnTo>
                  <a:pt x="2018" y="2818"/>
                </a:lnTo>
                <a:lnTo>
                  <a:pt x="2090" y="2790"/>
                </a:lnTo>
                <a:lnTo>
                  <a:pt x="2162" y="2758"/>
                </a:lnTo>
                <a:lnTo>
                  <a:pt x="2230" y="2722"/>
                </a:lnTo>
                <a:lnTo>
                  <a:pt x="2297" y="2682"/>
                </a:lnTo>
                <a:lnTo>
                  <a:pt x="2278" y="2622"/>
                </a:lnTo>
                <a:lnTo>
                  <a:pt x="2263" y="2560"/>
                </a:lnTo>
                <a:lnTo>
                  <a:pt x="2252" y="2497"/>
                </a:lnTo>
                <a:lnTo>
                  <a:pt x="2245" y="2432"/>
                </a:lnTo>
                <a:lnTo>
                  <a:pt x="2243" y="2366"/>
                </a:lnTo>
                <a:lnTo>
                  <a:pt x="2246" y="2291"/>
                </a:lnTo>
                <a:lnTo>
                  <a:pt x="2254" y="2219"/>
                </a:lnTo>
                <a:lnTo>
                  <a:pt x="2268" y="2148"/>
                </a:lnTo>
                <a:lnTo>
                  <a:pt x="2287" y="2080"/>
                </a:lnTo>
                <a:lnTo>
                  <a:pt x="2311" y="2012"/>
                </a:lnTo>
                <a:lnTo>
                  <a:pt x="2341" y="1949"/>
                </a:lnTo>
                <a:lnTo>
                  <a:pt x="2374" y="1887"/>
                </a:lnTo>
                <a:lnTo>
                  <a:pt x="2412" y="1830"/>
                </a:lnTo>
                <a:lnTo>
                  <a:pt x="2455" y="1774"/>
                </a:lnTo>
                <a:lnTo>
                  <a:pt x="2500" y="1722"/>
                </a:lnTo>
                <a:lnTo>
                  <a:pt x="2550" y="1675"/>
                </a:lnTo>
                <a:lnTo>
                  <a:pt x="2603" y="1630"/>
                </a:lnTo>
                <a:lnTo>
                  <a:pt x="2659" y="1590"/>
                </a:lnTo>
                <a:lnTo>
                  <a:pt x="2719" y="1554"/>
                </a:lnTo>
                <a:lnTo>
                  <a:pt x="2781" y="1523"/>
                </a:lnTo>
                <a:lnTo>
                  <a:pt x="2845" y="1496"/>
                </a:lnTo>
                <a:lnTo>
                  <a:pt x="2833" y="1414"/>
                </a:lnTo>
                <a:lnTo>
                  <a:pt x="2816" y="1335"/>
                </a:lnTo>
                <a:lnTo>
                  <a:pt x="2792" y="1256"/>
                </a:lnTo>
                <a:lnTo>
                  <a:pt x="2765" y="1180"/>
                </a:lnTo>
                <a:lnTo>
                  <a:pt x="2732" y="1106"/>
                </a:lnTo>
                <a:lnTo>
                  <a:pt x="2694" y="1033"/>
                </a:lnTo>
                <a:lnTo>
                  <a:pt x="2652" y="964"/>
                </a:lnTo>
                <a:lnTo>
                  <a:pt x="2604" y="897"/>
                </a:lnTo>
                <a:lnTo>
                  <a:pt x="2553" y="833"/>
                </a:lnTo>
                <a:lnTo>
                  <a:pt x="2495" y="772"/>
                </a:lnTo>
                <a:lnTo>
                  <a:pt x="2436" y="716"/>
                </a:lnTo>
                <a:lnTo>
                  <a:pt x="2375" y="665"/>
                </a:lnTo>
                <a:lnTo>
                  <a:pt x="2309" y="617"/>
                </a:lnTo>
                <a:lnTo>
                  <a:pt x="2242" y="575"/>
                </a:lnTo>
                <a:lnTo>
                  <a:pt x="2171" y="538"/>
                </a:lnTo>
                <a:lnTo>
                  <a:pt x="2100" y="505"/>
                </a:lnTo>
                <a:lnTo>
                  <a:pt x="2025" y="476"/>
                </a:lnTo>
                <a:lnTo>
                  <a:pt x="1949" y="453"/>
                </a:lnTo>
                <a:lnTo>
                  <a:pt x="1871" y="434"/>
                </a:lnTo>
                <a:lnTo>
                  <a:pt x="1793" y="421"/>
                </a:lnTo>
                <a:lnTo>
                  <a:pt x="1713" y="414"/>
                </a:lnTo>
                <a:lnTo>
                  <a:pt x="1631" y="411"/>
                </a:lnTo>
                <a:close/>
                <a:moveTo>
                  <a:pt x="1631" y="0"/>
                </a:moveTo>
                <a:lnTo>
                  <a:pt x="1631" y="0"/>
                </a:lnTo>
                <a:lnTo>
                  <a:pt x="1734" y="3"/>
                </a:lnTo>
                <a:lnTo>
                  <a:pt x="1836" y="12"/>
                </a:lnTo>
                <a:lnTo>
                  <a:pt x="1935" y="28"/>
                </a:lnTo>
                <a:lnTo>
                  <a:pt x="2033" y="49"/>
                </a:lnTo>
                <a:lnTo>
                  <a:pt x="2128" y="77"/>
                </a:lnTo>
                <a:lnTo>
                  <a:pt x="2220" y="110"/>
                </a:lnTo>
                <a:lnTo>
                  <a:pt x="2310" y="148"/>
                </a:lnTo>
                <a:lnTo>
                  <a:pt x="2397" y="193"/>
                </a:lnTo>
                <a:lnTo>
                  <a:pt x="2482" y="241"/>
                </a:lnTo>
                <a:lnTo>
                  <a:pt x="2563" y="294"/>
                </a:lnTo>
                <a:lnTo>
                  <a:pt x="2640" y="353"/>
                </a:lnTo>
                <a:lnTo>
                  <a:pt x="2714" y="415"/>
                </a:lnTo>
                <a:lnTo>
                  <a:pt x="2784" y="482"/>
                </a:lnTo>
                <a:lnTo>
                  <a:pt x="2851" y="552"/>
                </a:lnTo>
                <a:lnTo>
                  <a:pt x="2912" y="627"/>
                </a:lnTo>
                <a:lnTo>
                  <a:pt x="2969" y="705"/>
                </a:lnTo>
                <a:lnTo>
                  <a:pt x="3022" y="787"/>
                </a:lnTo>
                <a:lnTo>
                  <a:pt x="3071" y="871"/>
                </a:lnTo>
                <a:lnTo>
                  <a:pt x="3113" y="960"/>
                </a:lnTo>
                <a:lnTo>
                  <a:pt x="3152" y="1051"/>
                </a:lnTo>
                <a:lnTo>
                  <a:pt x="3185" y="1144"/>
                </a:lnTo>
                <a:lnTo>
                  <a:pt x="3212" y="1240"/>
                </a:lnTo>
                <a:lnTo>
                  <a:pt x="3233" y="1339"/>
                </a:lnTo>
                <a:lnTo>
                  <a:pt x="3250" y="1439"/>
                </a:lnTo>
                <a:lnTo>
                  <a:pt x="3259" y="1541"/>
                </a:lnTo>
                <a:lnTo>
                  <a:pt x="3262" y="1646"/>
                </a:lnTo>
                <a:lnTo>
                  <a:pt x="3259" y="1750"/>
                </a:lnTo>
                <a:lnTo>
                  <a:pt x="3250" y="1852"/>
                </a:lnTo>
                <a:lnTo>
                  <a:pt x="3233" y="1953"/>
                </a:lnTo>
                <a:lnTo>
                  <a:pt x="3212" y="2051"/>
                </a:lnTo>
                <a:lnTo>
                  <a:pt x="3185" y="2147"/>
                </a:lnTo>
                <a:lnTo>
                  <a:pt x="3152" y="2241"/>
                </a:lnTo>
                <a:lnTo>
                  <a:pt x="3113" y="2332"/>
                </a:lnTo>
                <a:lnTo>
                  <a:pt x="3071" y="2419"/>
                </a:lnTo>
                <a:lnTo>
                  <a:pt x="3022" y="2504"/>
                </a:lnTo>
                <a:lnTo>
                  <a:pt x="2969" y="2586"/>
                </a:lnTo>
                <a:lnTo>
                  <a:pt x="2912" y="2664"/>
                </a:lnTo>
                <a:lnTo>
                  <a:pt x="2851" y="2738"/>
                </a:lnTo>
                <a:lnTo>
                  <a:pt x="2784" y="2810"/>
                </a:lnTo>
                <a:lnTo>
                  <a:pt x="2714" y="2876"/>
                </a:lnTo>
                <a:lnTo>
                  <a:pt x="2640" y="2939"/>
                </a:lnTo>
                <a:lnTo>
                  <a:pt x="2563" y="2997"/>
                </a:lnTo>
                <a:lnTo>
                  <a:pt x="2482" y="3050"/>
                </a:lnTo>
                <a:lnTo>
                  <a:pt x="2397" y="3099"/>
                </a:lnTo>
                <a:lnTo>
                  <a:pt x="2310" y="3142"/>
                </a:lnTo>
                <a:lnTo>
                  <a:pt x="2220" y="3180"/>
                </a:lnTo>
                <a:lnTo>
                  <a:pt x="2128" y="3213"/>
                </a:lnTo>
                <a:lnTo>
                  <a:pt x="2033" y="3241"/>
                </a:lnTo>
                <a:lnTo>
                  <a:pt x="1935" y="3263"/>
                </a:lnTo>
                <a:lnTo>
                  <a:pt x="1836" y="3279"/>
                </a:lnTo>
                <a:lnTo>
                  <a:pt x="1734" y="3289"/>
                </a:lnTo>
                <a:lnTo>
                  <a:pt x="1631" y="3292"/>
                </a:lnTo>
                <a:lnTo>
                  <a:pt x="1528" y="3289"/>
                </a:lnTo>
                <a:lnTo>
                  <a:pt x="1426" y="3279"/>
                </a:lnTo>
                <a:lnTo>
                  <a:pt x="1327" y="3263"/>
                </a:lnTo>
                <a:lnTo>
                  <a:pt x="1230" y="3241"/>
                </a:lnTo>
                <a:lnTo>
                  <a:pt x="1135" y="3213"/>
                </a:lnTo>
                <a:lnTo>
                  <a:pt x="1042" y="3180"/>
                </a:lnTo>
                <a:lnTo>
                  <a:pt x="952" y="3142"/>
                </a:lnTo>
                <a:lnTo>
                  <a:pt x="865" y="3099"/>
                </a:lnTo>
                <a:lnTo>
                  <a:pt x="781" y="3050"/>
                </a:lnTo>
                <a:lnTo>
                  <a:pt x="699" y="2997"/>
                </a:lnTo>
                <a:lnTo>
                  <a:pt x="622" y="2939"/>
                </a:lnTo>
                <a:lnTo>
                  <a:pt x="547" y="2876"/>
                </a:lnTo>
                <a:lnTo>
                  <a:pt x="478" y="2810"/>
                </a:lnTo>
                <a:lnTo>
                  <a:pt x="411" y="2738"/>
                </a:lnTo>
                <a:lnTo>
                  <a:pt x="350" y="2664"/>
                </a:lnTo>
                <a:lnTo>
                  <a:pt x="293" y="2586"/>
                </a:lnTo>
                <a:lnTo>
                  <a:pt x="239" y="2504"/>
                </a:lnTo>
                <a:lnTo>
                  <a:pt x="191" y="2419"/>
                </a:lnTo>
                <a:lnTo>
                  <a:pt x="148" y="2332"/>
                </a:lnTo>
                <a:lnTo>
                  <a:pt x="109" y="2241"/>
                </a:lnTo>
                <a:lnTo>
                  <a:pt x="77" y="2147"/>
                </a:lnTo>
                <a:lnTo>
                  <a:pt x="50" y="2051"/>
                </a:lnTo>
                <a:lnTo>
                  <a:pt x="29" y="1953"/>
                </a:lnTo>
                <a:lnTo>
                  <a:pt x="13" y="1852"/>
                </a:lnTo>
                <a:lnTo>
                  <a:pt x="3" y="1750"/>
                </a:lnTo>
                <a:lnTo>
                  <a:pt x="0" y="1646"/>
                </a:lnTo>
                <a:lnTo>
                  <a:pt x="3" y="1541"/>
                </a:lnTo>
                <a:lnTo>
                  <a:pt x="13" y="1439"/>
                </a:lnTo>
                <a:lnTo>
                  <a:pt x="29" y="1339"/>
                </a:lnTo>
                <a:lnTo>
                  <a:pt x="50" y="1240"/>
                </a:lnTo>
                <a:lnTo>
                  <a:pt x="77" y="1144"/>
                </a:lnTo>
                <a:lnTo>
                  <a:pt x="109" y="1051"/>
                </a:lnTo>
                <a:lnTo>
                  <a:pt x="148" y="960"/>
                </a:lnTo>
                <a:lnTo>
                  <a:pt x="191" y="871"/>
                </a:lnTo>
                <a:lnTo>
                  <a:pt x="239" y="787"/>
                </a:lnTo>
                <a:lnTo>
                  <a:pt x="293" y="705"/>
                </a:lnTo>
                <a:lnTo>
                  <a:pt x="350" y="627"/>
                </a:lnTo>
                <a:lnTo>
                  <a:pt x="411" y="552"/>
                </a:lnTo>
                <a:lnTo>
                  <a:pt x="478" y="482"/>
                </a:lnTo>
                <a:lnTo>
                  <a:pt x="547" y="415"/>
                </a:lnTo>
                <a:lnTo>
                  <a:pt x="622" y="353"/>
                </a:lnTo>
                <a:lnTo>
                  <a:pt x="699" y="294"/>
                </a:lnTo>
                <a:lnTo>
                  <a:pt x="781" y="241"/>
                </a:lnTo>
                <a:lnTo>
                  <a:pt x="865" y="193"/>
                </a:lnTo>
                <a:lnTo>
                  <a:pt x="952" y="148"/>
                </a:lnTo>
                <a:lnTo>
                  <a:pt x="1042" y="110"/>
                </a:lnTo>
                <a:lnTo>
                  <a:pt x="1135" y="77"/>
                </a:lnTo>
                <a:lnTo>
                  <a:pt x="1230" y="49"/>
                </a:lnTo>
                <a:lnTo>
                  <a:pt x="1327" y="28"/>
                </a:lnTo>
                <a:lnTo>
                  <a:pt x="1426" y="12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111"/>
          <p:cNvSpPr/>
          <p:nvPr/>
        </p:nvSpPr>
        <p:spPr bwMode="auto">
          <a:xfrm>
            <a:off x="6676407" y="4077413"/>
            <a:ext cx="410036" cy="474536"/>
          </a:xfrm>
          <a:custGeom>
            <a:avLst/>
            <a:gdLst>
              <a:gd name="T0" fmla="*/ 1189 w 2846"/>
              <a:gd name="T1" fmla="*/ 6 h 3292"/>
              <a:gd name="T2" fmla="*/ 1289 w 2846"/>
              <a:gd name="T3" fmla="*/ 54 h 3292"/>
              <a:gd name="T4" fmla="*/ 1453 w 2846"/>
              <a:gd name="T5" fmla="*/ 164 h 3292"/>
              <a:gd name="T6" fmla="*/ 1650 w 2846"/>
              <a:gd name="T7" fmla="*/ 350 h 3292"/>
              <a:gd name="T8" fmla="*/ 1851 w 2846"/>
              <a:gd name="T9" fmla="*/ 630 h 3292"/>
              <a:gd name="T10" fmla="*/ 2029 w 2846"/>
              <a:gd name="T11" fmla="*/ 1019 h 3292"/>
              <a:gd name="T12" fmla="*/ 2156 w 2846"/>
              <a:gd name="T13" fmla="*/ 1117 h 3292"/>
              <a:gd name="T14" fmla="*/ 2205 w 2846"/>
              <a:gd name="T15" fmla="*/ 923 h 3292"/>
              <a:gd name="T16" fmla="*/ 2186 w 2846"/>
              <a:gd name="T17" fmla="*/ 719 h 3292"/>
              <a:gd name="T18" fmla="*/ 2181 w 2846"/>
              <a:gd name="T19" fmla="*/ 640 h 3292"/>
              <a:gd name="T20" fmla="*/ 2293 w 2846"/>
              <a:gd name="T21" fmla="*/ 750 h 3292"/>
              <a:gd name="T22" fmla="*/ 2434 w 2846"/>
              <a:gd name="T23" fmla="*/ 922 h 3292"/>
              <a:gd name="T24" fmla="*/ 2582 w 2846"/>
              <a:gd name="T25" fmla="*/ 1144 h 3292"/>
              <a:gd name="T26" fmla="*/ 2715 w 2846"/>
              <a:gd name="T27" fmla="*/ 1406 h 3292"/>
              <a:gd name="T28" fmla="*/ 2810 w 2846"/>
              <a:gd name="T29" fmla="*/ 1701 h 3292"/>
              <a:gd name="T30" fmla="*/ 2846 w 2846"/>
              <a:gd name="T31" fmla="*/ 2016 h 3292"/>
              <a:gd name="T32" fmla="*/ 2799 w 2846"/>
              <a:gd name="T33" fmla="*/ 2342 h 3292"/>
              <a:gd name="T34" fmla="*/ 2648 w 2846"/>
              <a:gd name="T35" fmla="*/ 2669 h 3292"/>
              <a:gd name="T36" fmla="*/ 2369 w 2846"/>
              <a:gd name="T37" fmla="*/ 2989 h 3292"/>
              <a:gd name="T38" fmla="*/ 1941 w 2846"/>
              <a:gd name="T39" fmla="*/ 3292 h 3292"/>
              <a:gd name="T40" fmla="*/ 2073 w 2846"/>
              <a:gd name="T41" fmla="*/ 2880 h 3292"/>
              <a:gd name="T42" fmla="*/ 2078 w 2846"/>
              <a:gd name="T43" fmla="*/ 2447 h 3292"/>
              <a:gd name="T44" fmla="*/ 1968 w 2846"/>
              <a:gd name="T45" fmla="*/ 2027 h 3292"/>
              <a:gd name="T46" fmla="*/ 1755 w 2846"/>
              <a:gd name="T47" fmla="*/ 1653 h 3292"/>
              <a:gd name="T48" fmla="*/ 1450 w 2846"/>
              <a:gd name="T49" fmla="*/ 1359 h 3292"/>
              <a:gd name="T50" fmla="*/ 1458 w 2846"/>
              <a:gd name="T51" fmla="*/ 1575 h 3292"/>
              <a:gd name="T52" fmla="*/ 1403 w 2846"/>
              <a:gd name="T53" fmla="*/ 1867 h 3292"/>
              <a:gd name="T54" fmla="*/ 1267 w 2846"/>
              <a:gd name="T55" fmla="*/ 2166 h 3292"/>
              <a:gd name="T56" fmla="*/ 1199 w 2846"/>
              <a:gd name="T57" fmla="*/ 2120 h 3292"/>
              <a:gd name="T58" fmla="*/ 1163 w 2846"/>
              <a:gd name="T59" fmla="*/ 1922 h 3292"/>
              <a:gd name="T60" fmla="*/ 1111 w 2846"/>
              <a:gd name="T61" fmla="*/ 1809 h 3292"/>
              <a:gd name="T62" fmla="*/ 1096 w 2846"/>
              <a:gd name="T63" fmla="*/ 1802 h 3292"/>
              <a:gd name="T64" fmla="*/ 1063 w 2846"/>
              <a:gd name="T65" fmla="*/ 1922 h 3292"/>
              <a:gd name="T66" fmla="*/ 981 w 2846"/>
              <a:gd name="T67" fmla="*/ 2129 h 3292"/>
              <a:gd name="T68" fmla="*/ 842 w 2846"/>
              <a:gd name="T69" fmla="*/ 2365 h 3292"/>
              <a:gd name="T70" fmla="*/ 737 w 2846"/>
              <a:gd name="T71" fmla="*/ 2558 h 3292"/>
              <a:gd name="T72" fmla="*/ 684 w 2846"/>
              <a:gd name="T73" fmla="*/ 2778 h 3292"/>
              <a:gd name="T74" fmla="*/ 708 w 2846"/>
              <a:gd name="T75" fmla="*/ 3040 h 3292"/>
              <a:gd name="T76" fmla="*/ 701 w 2846"/>
              <a:gd name="T77" fmla="*/ 3233 h 3292"/>
              <a:gd name="T78" fmla="*/ 307 w 2846"/>
              <a:gd name="T79" fmla="*/ 2939 h 3292"/>
              <a:gd name="T80" fmla="*/ 81 w 2846"/>
              <a:gd name="T81" fmla="*/ 2635 h 3292"/>
              <a:gd name="T82" fmla="*/ 1 w 2846"/>
              <a:gd name="T83" fmla="*/ 2307 h 3292"/>
              <a:gd name="T84" fmla="*/ 44 w 2846"/>
              <a:gd name="T85" fmla="*/ 1946 h 3292"/>
              <a:gd name="T86" fmla="*/ 177 w 2846"/>
              <a:gd name="T87" fmla="*/ 1616 h 3292"/>
              <a:gd name="T88" fmla="*/ 329 w 2846"/>
              <a:gd name="T89" fmla="*/ 1296 h 3292"/>
              <a:gd name="T90" fmla="*/ 414 w 2846"/>
              <a:gd name="T91" fmla="*/ 960 h 3292"/>
              <a:gd name="T92" fmla="*/ 512 w 2846"/>
              <a:gd name="T93" fmla="*/ 1207 h 3292"/>
              <a:gd name="T94" fmla="*/ 544 w 2846"/>
              <a:gd name="T95" fmla="*/ 1452 h 3292"/>
              <a:gd name="T96" fmla="*/ 762 w 2846"/>
              <a:gd name="T97" fmla="*/ 1222 h 3292"/>
              <a:gd name="T98" fmla="*/ 997 w 2846"/>
              <a:gd name="T99" fmla="*/ 829 h 3292"/>
              <a:gd name="T100" fmla="*/ 1150 w 2846"/>
              <a:gd name="T101" fmla="*/ 415 h 3292"/>
              <a:gd name="T102" fmla="*/ 1170 w 2846"/>
              <a:gd name="T103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6" h="3292">
                <a:moveTo>
                  <a:pt x="1170" y="0"/>
                </a:moveTo>
                <a:lnTo>
                  <a:pt x="1170" y="0"/>
                </a:lnTo>
                <a:lnTo>
                  <a:pt x="1172" y="0"/>
                </a:lnTo>
                <a:lnTo>
                  <a:pt x="1178" y="3"/>
                </a:lnTo>
                <a:lnTo>
                  <a:pt x="1189" y="6"/>
                </a:lnTo>
                <a:lnTo>
                  <a:pt x="1203" y="12"/>
                </a:lnTo>
                <a:lnTo>
                  <a:pt x="1219" y="19"/>
                </a:lnTo>
                <a:lnTo>
                  <a:pt x="1240" y="29"/>
                </a:lnTo>
                <a:lnTo>
                  <a:pt x="1264" y="41"/>
                </a:lnTo>
                <a:lnTo>
                  <a:pt x="1289" y="54"/>
                </a:lnTo>
                <a:lnTo>
                  <a:pt x="1318" y="71"/>
                </a:lnTo>
                <a:lnTo>
                  <a:pt x="1349" y="89"/>
                </a:lnTo>
                <a:lnTo>
                  <a:pt x="1382" y="111"/>
                </a:lnTo>
                <a:lnTo>
                  <a:pt x="1417" y="136"/>
                </a:lnTo>
                <a:lnTo>
                  <a:pt x="1453" y="164"/>
                </a:lnTo>
                <a:lnTo>
                  <a:pt x="1491" y="194"/>
                </a:lnTo>
                <a:lnTo>
                  <a:pt x="1529" y="228"/>
                </a:lnTo>
                <a:lnTo>
                  <a:pt x="1569" y="265"/>
                </a:lnTo>
                <a:lnTo>
                  <a:pt x="1609" y="305"/>
                </a:lnTo>
                <a:lnTo>
                  <a:pt x="1650" y="350"/>
                </a:lnTo>
                <a:lnTo>
                  <a:pt x="1690" y="397"/>
                </a:lnTo>
                <a:lnTo>
                  <a:pt x="1731" y="449"/>
                </a:lnTo>
                <a:lnTo>
                  <a:pt x="1772" y="505"/>
                </a:lnTo>
                <a:lnTo>
                  <a:pt x="1812" y="565"/>
                </a:lnTo>
                <a:lnTo>
                  <a:pt x="1851" y="630"/>
                </a:lnTo>
                <a:lnTo>
                  <a:pt x="1890" y="698"/>
                </a:lnTo>
                <a:lnTo>
                  <a:pt x="1927" y="771"/>
                </a:lnTo>
                <a:lnTo>
                  <a:pt x="1962" y="849"/>
                </a:lnTo>
                <a:lnTo>
                  <a:pt x="1997" y="931"/>
                </a:lnTo>
                <a:lnTo>
                  <a:pt x="2029" y="1019"/>
                </a:lnTo>
                <a:lnTo>
                  <a:pt x="2058" y="1111"/>
                </a:lnTo>
                <a:lnTo>
                  <a:pt x="2086" y="1209"/>
                </a:lnTo>
                <a:lnTo>
                  <a:pt x="2113" y="1181"/>
                </a:lnTo>
                <a:lnTo>
                  <a:pt x="2137" y="1150"/>
                </a:lnTo>
                <a:lnTo>
                  <a:pt x="2156" y="1117"/>
                </a:lnTo>
                <a:lnTo>
                  <a:pt x="2173" y="1081"/>
                </a:lnTo>
                <a:lnTo>
                  <a:pt x="2185" y="1044"/>
                </a:lnTo>
                <a:lnTo>
                  <a:pt x="2195" y="1004"/>
                </a:lnTo>
                <a:lnTo>
                  <a:pt x="2201" y="964"/>
                </a:lnTo>
                <a:lnTo>
                  <a:pt x="2205" y="923"/>
                </a:lnTo>
                <a:lnTo>
                  <a:pt x="2206" y="882"/>
                </a:lnTo>
                <a:lnTo>
                  <a:pt x="2204" y="840"/>
                </a:lnTo>
                <a:lnTo>
                  <a:pt x="2200" y="799"/>
                </a:lnTo>
                <a:lnTo>
                  <a:pt x="2194" y="759"/>
                </a:lnTo>
                <a:lnTo>
                  <a:pt x="2186" y="719"/>
                </a:lnTo>
                <a:lnTo>
                  <a:pt x="2176" y="682"/>
                </a:lnTo>
                <a:lnTo>
                  <a:pt x="2163" y="647"/>
                </a:lnTo>
                <a:lnTo>
                  <a:pt x="2150" y="614"/>
                </a:lnTo>
                <a:lnTo>
                  <a:pt x="2164" y="625"/>
                </a:lnTo>
                <a:lnTo>
                  <a:pt x="2181" y="640"/>
                </a:lnTo>
                <a:lnTo>
                  <a:pt x="2200" y="656"/>
                </a:lnTo>
                <a:lnTo>
                  <a:pt x="2221" y="676"/>
                </a:lnTo>
                <a:lnTo>
                  <a:pt x="2244" y="699"/>
                </a:lnTo>
                <a:lnTo>
                  <a:pt x="2267" y="724"/>
                </a:lnTo>
                <a:lnTo>
                  <a:pt x="2293" y="750"/>
                </a:lnTo>
                <a:lnTo>
                  <a:pt x="2320" y="780"/>
                </a:lnTo>
                <a:lnTo>
                  <a:pt x="2347" y="812"/>
                </a:lnTo>
                <a:lnTo>
                  <a:pt x="2375" y="846"/>
                </a:lnTo>
                <a:lnTo>
                  <a:pt x="2404" y="884"/>
                </a:lnTo>
                <a:lnTo>
                  <a:pt x="2434" y="922"/>
                </a:lnTo>
                <a:lnTo>
                  <a:pt x="2464" y="962"/>
                </a:lnTo>
                <a:lnTo>
                  <a:pt x="2493" y="1006"/>
                </a:lnTo>
                <a:lnTo>
                  <a:pt x="2523" y="1050"/>
                </a:lnTo>
                <a:lnTo>
                  <a:pt x="2553" y="1096"/>
                </a:lnTo>
                <a:lnTo>
                  <a:pt x="2582" y="1144"/>
                </a:lnTo>
                <a:lnTo>
                  <a:pt x="2611" y="1193"/>
                </a:lnTo>
                <a:lnTo>
                  <a:pt x="2638" y="1245"/>
                </a:lnTo>
                <a:lnTo>
                  <a:pt x="2665" y="1297"/>
                </a:lnTo>
                <a:lnTo>
                  <a:pt x="2691" y="1351"/>
                </a:lnTo>
                <a:lnTo>
                  <a:pt x="2715" y="1406"/>
                </a:lnTo>
                <a:lnTo>
                  <a:pt x="2738" y="1463"/>
                </a:lnTo>
                <a:lnTo>
                  <a:pt x="2759" y="1521"/>
                </a:lnTo>
                <a:lnTo>
                  <a:pt x="2778" y="1580"/>
                </a:lnTo>
                <a:lnTo>
                  <a:pt x="2796" y="1640"/>
                </a:lnTo>
                <a:lnTo>
                  <a:pt x="2810" y="1701"/>
                </a:lnTo>
                <a:lnTo>
                  <a:pt x="2823" y="1761"/>
                </a:lnTo>
                <a:lnTo>
                  <a:pt x="2833" y="1824"/>
                </a:lnTo>
                <a:lnTo>
                  <a:pt x="2840" y="1887"/>
                </a:lnTo>
                <a:lnTo>
                  <a:pt x="2845" y="1951"/>
                </a:lnTo>
                <a:lnTo>
                  <a:pt x="2846" y="2016"/>
                </a:lnTo>
                <a:lnTo>
                  <a:pt x="2844" y="2080"/>
                </a:lnTo>
                <a:lnTo>
                  <a:pt x="2839" y="2145"/>
                </a:lnTo>
                <a:lnTo>
                  <a:pt x="2830" y="2211"/>
                </a:lnTo>
                <a:lnTo>
                  <a:pt x="2816" y="2276"/>
                </a:lnTo>
                <a:lnTo>
                  <a:pt x="2799" y="2342"/>
                </a:lnTo>
                <a:lnTo>
                  <a:pt x="2778" y="2407"/>
                </a:lnTo>
                <a:lnTo>
                  <a:pt x="2752" y="2473"/>
                </a:lnTo>
                <a:lnTo>
                  <a:pt x="2723" y="2539"/>
                </a:lnTo>
                <a:lnTo>
                  <a:pt x="2688" y="2604"/>
                </a:lnTo>
                <a:lnTo>
                  <a:pt x="2648" y="2669"/>
                </a:lnTo>
                <a:lnTo>
                  <a:pt x="2603" y="2734"/>
                </a:lnTo>
                <a:lnTo>
                  <a:pt x="2553" y="2799"/>
                </a:lnTo>
                <a:lnTo>
                  <a:pt x="2497" y="2863"/>
                </a:lnTo>
                <a:lnTo>
                  <a:pt x="2436" y="2926"/>
                </a:lnTo>
                <a:lnTo>
                  <a:pt x="2369" y="2989"/>
                </a:lnTo>
                <a:lnTo>
                  <a:pt x="2296" y="3051"/>
                </a:lnTo>
                <a:lnTo>
                  <a:pt x="2217" y="3113"/>
                </a:lnTo>
                <a:lnTo>
                  <a:pt x="2131" y="3173"/>
                </a:lnTo>
                <a:lnTo>
                  <a:pt x="2040" y="3233"/>
                </a:lnTo>
                <a:lnTo>
                  <a:pt x="1941" y="3292"/>
                </a:lnTo>
                <a:lnTo>
                  <a:pt x="1978" y="3212"/>
                </a:lnTo>
                <a:lnTo>
                  <a:pt x="2010" y="3132"/>
                </a:lnTo>
                <a:lnTo>
                  <a:pt x="2037" y="3049"/>
                </a:lnTo>
                <a:lnTo>
                  <a:pt x="2057" y="2965"/>
                </a:lnTo>
                <a:lnTo>
                  <a:pt x="2073" y="2880"/>
                </a:lnTo>
                <a:lnTo>
                  <a:pt x="2084" y="2794"/>
                </a:lnTo>
                <a:lnTo>
                  <a:pt x="2090" y="2707"/>
                </a:lnTo>
                <a:lnTo>
                  <a:pt x="2090" y="2621"/>
                </a:lnTo>
                <a:lnTo>
                  <a:pt x="2087" y="2534"/>
                </a:lnTo>
                <a:lnTo>
                  <a:pt x="2078" y="2447"/>
                </a:lnTo>
                <a:lnTo>
                  <a:pt x="2065" y="2361"/>
                </a:lnTo>
                <a:lnTo>
                  <a:pt x="2047" y="2276"/>
                </a:lnTo>
                <a:lnTo>
                  <a:pt x="2026" y="2191"/>
                </a:lnTo>
                <a:lnTo>
                  <a:pt x="1999" y="2108"/>
                </a:lnTo>
                <a:lnTo>
                  <a:pt x="1968" y="2027"/>
                </a:lnTo>
                <a:lnTo>
                  <a:pt x="1933" y="1947"/>
                </a:lnTo>
                <a:lnTo>
                  <a:pt x="1894" y="1870"/>
                </a:lnTo>
                <a:lnTo>
                  <a:pt x="1852" y="1796"/>
                </a:lnTo>
                <a:lnTo>
                  <a:pt x="1805" y="1722"/>
                </a:lnTo>
                <a:lnTo>
                  <a:pt x="1755" y="1653"/>
                </a:lnTo>
                <a:lnTo>
                  <a:pt x="1701" y="1587"/>
                </a:lnTo>
                <a:lnTo>
                  <a:pt x="1643" y="1524"/>
                </a:lnTo>
                <a:lnTo>
                  <a:pt x="1582" y="1465"/>
                </a:lnTo>
                <a:lnTo>
                  <a:pt x="1518" y="1410"/>
                </a:lnTo>
                <a:lnTo>
                  <a:pt x="1450" y="1359"/>
                </a:lnTo>
                <a:lnTo>
                  <a:pt x="1456" y="1393"/>
                </a:lnTo>
                <a:lnTo>
                  <a:pt x="1460" y="1432"/>
                </a:lnTo>
                <a:lnTo>
                  <a:pt x="1462" y="1475"/>
                </a:lnTo>
                <a:lnTo>
                  <a:pt x="1461" y="1523"/>
                </a:lnTo>
                <a:lnTo>
                  <a:pt x="1458" y="1575"/>
                </a:lnTo>
                <a:lnTo>
                  <a:pt x="1453" y="1628"/>
                </a:lnTo>
                <a:lnTo>
                  <a:pt x="1445" y="1686"/>
                </a:lnTo>
                <a:lnTo>
                  <a:pt x="1434" y="1745"/>
                </a:lnTo>
                <a:lnTo>
                  <a:pt x="1420" y="1805"/>
                </a:lnTo>
                <a:lnTo>
                  <a:pt x="1403" y="1867"/>
                </a:lnTo>
                <a:lnTo>
                  <a:pt x="1383" y="1928"/>
                </a:lnTo>
                <a:lnTo>
                  <a:pt x="1359" y="1990"/>
                </a:lnTo>
                <a:lnTo>
                  <a:pt x="1333" y="2050"/>
                </a:lnTo>
                <a:lnTo>
                  <a:pt x="1302" y="2109"/>
                </a:lnTo>
                <a:lnTo>
                  <a:pt x="1267" y="2166"/>
                </a:lnTo>
                <a:lnTo>
                  <a:pt x="1228" y="2222"/>
                </a:lnTo>
                <a:lnTo>
                  <a:pt x="1184" y="2274"/>
                </a:lnTo>
                <a:lnTo>
                  <a:pt x="1194" y="2220"/>
                </a:lnTo>
                <a:lnTo>
                  <a:pt x="1198" y="2168"/>
                </a:lnTo>
                <a:lnTo>
                  <a:pt x="1199" y="2120"/>
                </a:lnTo>
                <a:lnTo>
                  <a:pt x="1196" y="2073"/>
                </a:lnTo>
                <a:lnTo>
                  <a:pt x="1191" y="2031"/>
                </a:lnTo>
                <a:lnTo>
                  <a:pt x="1182" y="1991"/>
                </a:lnTo>
                <a:lnTo>
                  <a:pt x="1173" y="1955"/>
                </a:lnTo>
                <a:lnTo>
                  <a:pt x="1163" y="1922"/>
                </a:lnTo>
                <a:lnTo>
                  <a:pt x="1152" y="1892"/>
                </a:lnTo>
                <a:lnTo>
                  <a:pt x="1141" y="1865"/>
                </a:lnTo>
                <a:lnTo>
                  <a:pt x="1130" y="1843"/>
                </a:lnTo>
                <a:lnTo>
                  <a:pt x="1120" y="1823"/>
                </a:lnTo>
                <a:lnTo>
                  <a:pt x="1111" y="1809"/>
                </a:lnTo>
                <a:lnTo>
                  <a:pt x="1104" y="1799"/>
                </a:lnTo>
                <a:lnTo>
                  <a:pt x="1100" y="1792"/>
                </a:lnTo>
                <a:lnTo>
                  <a:pt x="1098" y="1789"/>
                </a:lnTo>
                <a:lnTo>
                  <a:pt x="1097" y="1792"/>
                </a:lnTo>
                <a:lnTo>
                  <a:pt x="1096" y="1802"/>
                </a:lnTo>
                <a:lnTo>
                  <a:pt x="1093" y="1816"/>
                </a:lnTo>
                <a:lnTo>
                  <a:pt x="1088" y="1836"/>
                </a:lnTo>
                <a:lnTo>
                  <a:pt x="1082" y="1860"/>
                </a:lnTo>
                <a:lnTo>
                  <a:pt x="1073" y="1888"/>
                </a:lnTo>
                <a:lnTo>
                  <a:pt x="1063" y="1922"/>
                </a:lnTo>
                <a:lnTo>
                  <a:pt x="1052" y="1958"/>
                </a:lnTo>
                <a:lnTo>
                  <a:pt x="1037" y="1997"/>
                </a:lnTo>
                <a:lnTo>
                  <a:pt x="1021" y="2038"/>
                </a:lnTo>
                <a:lnTo>
                  <a:pt x="1002" y="2083"/>
                </a:lnTo>
                <a:lnTo>
                  <a:pt x="981" y="2129"/>
                </a:lnTo>
                <a:lnTo>
                  <a:pt x="956" y="2178"/>
                </a:lnTo>
                <a:lnTo>
                  <a:pt x="929" y="2226"/>
                </a:lnTo>
                <a:lnTo>
                  <a:pt x="900" y="2277"/>
                </a:lnTo>
                <a:lnTo>
                  <a:pt x="867" y="2327"/>
                </a:lnTo>
                <a:lnTo>
                  <a:pt x="842" y="2365"/>
                </a:lnTo>
                <a:lnTo>
                  <a:pt x="818" y="2402"/>
                </a:lnTo>
                <a:lnTo>
                  <a:pt x="796" y="2440"/>
                </a:lnTo>
                <a:lnTo>
                  <a:pt x="774" y="2478"/>
                </a:lnTo>
                <a:lnTo>
                  <a:pt x="755" y="2517"/>
                </a:lnTo>
                <a:lnTo>
                  <a:pt x="737" y="2558"/>
                </a:lnTo>
                <a:lnTo>
                  <a:pt x="722" y="2599"/>
                </a:lnTo>
                <a:lnTo>
                  <a:pt x="708" y="2641"/>
                </a:lnTo>
                <a:lnTo>
                  <a:pt x="697" y="2686"/>
                </a:lnTo>
                <a:lnTo>
                  <a:pt x="689" y="2730"/>
                </a:lnTo>
                <a:lnTo>
                  <a:pt x="684" y="2778"/>
                </a:lnTo>
                <a:lnTo>
                  <a:pt x="682" y="2826"/>
                </a:lnTo>
                <a:lnTo>
                  <a:pt x="683" y="2876"/>
                </a:lnTo>
                <a:lnTo>
                  <a:pt x="688" y="2928"/>
                </a:lnTo>
                <a:lnTo>
                  <a:pt x="696" y="2983"/>
                </a:lnTo>
                <a:lnTo>
                  <a:pt x="708" y="3040"/>
                </a:lnTo>
                <a:lnTo>
                  <a:pt x="725" y="3099"/>
                </a:lnTo>
                <a:lnTo>
                  <a:pt x="745" y="3161"/>
                </a:lnTo>
                <a:lnTo>
                  <a:pt x="771" y="3225"/>
                </a:lnTo>
                <a:lnTo>
                  <a:pt x="801" y="3292"/>
                </a:lnTo>
                <a:lnTo>
                  <a:pt x="701" y="3233"/>
                </a:lnTo>
                <a:lnTo>
                  <a:pt x="608" y="3174"/>
                </a:lnTo>
                <a:lnTo>
                  <a:pt x="522" y="3115"/>
                </a:lnTo>
                <a:lnTo>
                  <a:pt x="444" y="3057"/>
                </a:lnTo>
                <a:lnTo>
                  <a:pt x="372" y="2998"/>
                </a:lnTo>
                <a:lnTo>
                  <a:pt x="307" y="2939"/>
                </a:lnTo>
                <a:lnTo>
                  <a:pt x="250" y="2879"/>
                </a:lnTo>
                <a:lnTo>
                  <a:pt x="198" y="2819"/>
                </a:lnTo>
                <a:lnTo>
                  <a:pt x="153" y="2759"/>
                </a:lnTo>
                <a:lnTo>
                  <a:pt x="114" y="2697"/>
                </a:lnTo>
                <a:lnTo>
                  <a:pt x="81" y="2635"/>
                </a:lnTo>
                <a:lnTo>
                  <a:pt x="54" y="2572"/>
                </a:lnTo>
                <a:lnTo>
                  <a:pt x="33" y="2507"/>
                </a:lnTo>
                <a:lnTo>
                  <a:pt x="16" y="2442"/>
                </a:lnTo>
                <a:lnTo>
                  <a:pt x="6" y="2375"/>
                </a:lnTo>
                <a:lnTo>
                  <a:pt x="1" y="2307"/>
                </a:lnTo>
                <a:lnTo>
                  <a:pt x="0" y="2237"/>
                </a:lnTo>
                <a:lnTo>
                  <a:pt x="5" y="2165"/>
                </a:lnTo>
                <a:lnTo>
                  <a:pt x="13" y="2092"/>
                </a:lnTo>
                <a:lnTo>
                  <a:pt x="28" y="2017"/>
                </a:lnTo>
                <a:lnTo>
                  <a:pt x="44" y="1946"/>
                </a:lnTo>
                <a:lnTo>
                  <a:pt x="65" y="1878"/>
                </a:lnTo>
                <a:lnTo>
                  <a:pt x="89" y="1811"/>
                </a:lnTo>
                <a:lnTo>
                  <a:pt x="117" y="1746"/>
                </a:lnTo>
                <a:lnTo>
                  <a:pt x="146" y="1680"/>
                </a:lnTo>
                <a:lnTo>
                  <a:pt x="177" y="1616"/>
                </a:lnTo>
                <a:lnTo>
                  <a:pt x="209" y="1552"/>
                </a:lnTo>
                <a:lnTo>
                  <a:pt x="241" y="1488"/>
                </a:lnTo>
                <a:lnTo>
                  <a:pt x="271" y="1424"/>
                </a:lnTo>
                <a:lnTo>
                  <a:pt x="301" y="1360"/>
                </a:lnTo>
                <a:lnTo>
                  <a:pt x="329" y="1296"/>
                </a:lnTo>
                <a:lnTo>
                  <a:pt x="355" y="1231"/>
                </a:lnTo>
                <a:lnTo>
                  <a:pt x="376" y="1165"/>
                </a:lnTo>
                <a:lnTo>
                  <a:pt x="394" y="1097"/>
                </a:lnTo>
                <a:lnTo>
                  <a:pt x="407" y="1029"/>
                </a:lnTo>
                <a:lnTo>
                  <a:pt x="414" y="960"/>
                </a:lnTo>
                <a:lnTo>
                  <a:pt x="442" y="1013"/>
                </a:lnTo>
                <a:lnTo>
                  <a:pt x="465" y="1063"/>
                </a:lnTo>
                <a:lnTo>
                  <a:pt x="483" y="1112"/>
                </a:lnTo>
                <a:lnTo>
                  <a:pt x="499" y="1159"/>
                </a:lnTo>
                <a:lnTo>
                  <a:pt x="512" y="1207"/>
                </a:lnTo>
                <a:lnTo>
                  <a:pt x="521" y="1253"/>
                </a:lnTo>
                <a:lnTo>
                  <a:pt x="529" y="1301"/>
                </a:lnTo>
                <a:lnTo>
                  <a:pt x="536" y="1349"/>
                </a:lnTo>
                <a:lnTo>
                  <a:pt x="540" y="1400"/>
                </a:lnTo>
                <a:lnTo>
                  <a:pt x="544" y="1452"/>
                </a:lnTo>
                <a:lnTo>
                  <a:pt x="547" y="1506"/>
                </a:lnTo>
                <a:lnTo>
                  <a:pt x="601" y="1438"/>
                </a:lnTo>
                <a:lnTo>
                  <a:pt x="656" y="1368"/>
                </a:lnTo>
                <a:lnTo>
                  <a:pt x="709" y="1296"/>
                </a:lnTo>
                <a:lnTo>
                  <a:pt x="762" y="1222"/>
                </a:lnTo>
                <a:lnTo>
                  <a:pt x="813" y="1146"/>
                </a:lnTo>
                <a:lnTo>
                  <a:pt x="863" y="1069"/>
                </a:lnTo>
                <a:lnTo>
                  <a:pt x="910" y="990"/>
                </a:lnTo>
                <a:lnTo>
                  <a:pt x="955" y="911"/>
                </a:lnTo>
                <a:lnTo>
                  <a:pt x="997" y="829"/>
                </a:lnTo>
                <a:lnTo>
                  <a:pt x="1035" y="747"/>
                </a:lnTo>
                <a:lnTo>
                  <a:pt x="1070" y="665"/>
                </a:lnTo>
                <a:lnTo>
                  <a:pt x="1101" y="582"/>
                </a:lnTo>
                <a:lnTo>
                  <a:pt x="1128" y="498"/>
                </a:lnTo>
                <a:lnTo>
                  <a:pt x="1150" y="415"/>
                </a:lnTo>
                <a:lnTo>
                  <a:pt x="1166" y="331"/>
                </a:lnTo>
                <a:lnTo>
                  <a:pt x="1176" y="247"/>
                </a:lnTo>
                <a:lnTo>
                  <a:pt x="1181" y="164"/>
                </a:lnTo>
                <a:lnTo>
                  <a:pt x="1179" y="81"/>
                </a:lnTo>
                <a:lnTo>
                  <a:pt x="117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116"/>
          <p:cNvSpPr/>
          <p:nvPr/>
        </p:nvSpPr>
        <p:spPr bwMode="auto">
          <a:xfrm>
            <a:off x="7404891" y="4077413"/>
            <a:ext cx="469931" cy="474536"/>
          </a:xfrm>
          <a:custGeom>
            <a:avLst/>
            <a:gdLst>
              <a:gd name="T0" fmla="*/ 1354 w 3262"/>
              <a:gd name="T1" fmla="*/ 3 h 3291"/>
              <a:gd name="T2" fmla="*/ 1400 w 3262"/>
              <a:gd name="T3" fmla="*/ 22 h 3291"/>
              <a:gd name="T4" fmla="*/ 1990 w 3262"/>
              <a:gd name="T5" fmla="*/ 616 h 3291"/>
              <a:gd name="T6" fmla="*/ 2018 w 3262"/>
              <a:gd name="T7" fmla="*/ 659 h 3291"/>
              <a:gd name="T8" fmla="*/ 2028 w 3262"/>
              <a:gd name="T9" fmla="*/ 707 h 3291"/>
              <a:gd name="T10" fmla="*/ 2022 w 3262"/>
              <a:gd name="T11" fmla="*/ 757 h 3291"/>
              <a:gd name="T12" fmla="*/ 1997 w 3262"/>
              <a:gd name="T13" fmla="*/ 801 h 3291"/>
              <a:gd name="T14" fmla="*/ 1665 w 3262"/>
              <a:gd name="T15" fmla="*/ 1011 h 3291"/>
              <a:gd name="T16" fmla="*/ 1655 w 3262"/>
              <a:gd name="T17" fmla="*/ 1050 h 3291"/>
              <a:gd name="T18" fmla="*/ 1636 w 3262"/>
              <a:gd name="T19" fmla="*/ 1124 h 3291"/>
              <a:gd name="T20" fmla="*/ 1601 w 3262"/>
              <a:gd name="T21" fmla="*/ 1193 h 3291"/>
              <a:gd name="T22" fmla="*/ 1551 w 3262"/>
              <a:gd name="T23" fmla="*/ 1255 h 3291"/>
              <a:gd name="T24" fmla="*/ 3218 w 3262"/>
              <a:gd name="T25" fmla="*/ 2944 h 3291"/>
              <a:gd name="T26" fmla="*/ 3235 w 3262"/>
              <a:gd name="T27" fmla="*/ 2963 h 3291"/>
              <a:gd name="T28" fmla="*/ 3257 w 3262"/>
              <a:gd name="T29" fmla="*/ 3004 h 3291"/>
              <a:gd name="T30" fmla="*/ 3262 w 3262"/>
              <a:gd name="T31" fmla="*/ 3047 h 3291"/>
              <a:gd name="T32" fmla="*/ 3249 w 3262"/>
              <a:gd name="T33" fmla="*/ 3086 h 3291"/>
              <a:gd name="T34" fmla="*/ 3076 w 3262"/>
              <a:gd name="T35" fmla="*/ 3266 h 3291"/>
              <a:gd name="T36" fmla="*/ 3040 w 3262"/>
              <a:gd name="T37" fmla="*/ 3287 h 3291"/>
              <a:gd name="T38" fmla="*/ 2999 w 3262"/>
              <a:gd name="T39" fmla="*/ 3291 h 3291"/>
              <a:gd name="T40" fmla="*/ 2956 w 3262"/>
              <a:gd name="T41" fmla="*/ 3278 h 3291"/>
              <a:gd name="T42" fmla="*/ 2918 w 3262"/>
              <a:gd name="T43" fmla="*/ 3247 h 3291"/>
              <a:gd name="T44" fmla="*/ 1241 w 3262"/>
              <a:gd name="T45" fmla="*/ 1569 h 3291"/>
              <a:gd name="T46" fmla="*/ 1180 w 3262"/>
              <a:gd name="T47" fmla="*/ 1620 h 3291"/>
              <a:gd name="T48" fmla="*/ 1111 w 3262"/>
              <a:gd name="T49" fmla="*/ 1655 h 3291"/>
              <a:gd name="T50" fmla="*/ 1038 w 3262"/>
              <a:gd name="T51" fmla="*/ 1675 h 3291"/>
              <a:gd name="T52" fmla="*/ 997 w 3262"/>
              <a:gd name="T53" fmla="*/ 1688 h 3291"/>
              <a:gd name="T54" fmla="*/ 771 w 3262"/>
              <a:gd name="T55" fmla="*/ 2035 h 3291"/>
              <a:gd name="T56" fmla="*/ 724 w 3262"/>
              <a:gd name="T57" fmla="*/ 2051 h 3291"/>
              <a:gd name="T58" fmla="*/ 674 w 3262"/>
              <a:gd name="T59" fmla="*/ 2049 h 3291"/>
              <a:gd name="T60" fmla="*/ 629 w 3262"/>
              <a:gd name="T61" fmla="*/ 2030 h 3291"/>
              <a:gd name="T62" fmla="*/ 39 w 3262"/>
              <a:gd name="T63" fmla="*/ 1436 h 3291"/>
              <a:gd name="T64" fmla="*/ 11 w 3262"/>
              <a:gd name="T65" fmla="*/ 1394 h 3291"/>
              <a:gd name="T66" fmla="*/ 0 w 3262"/>
              <a:gd name="T67" fmla="*/ 1345 h 3291"/>
              <a:gd name="T68" fmla="*/ 7 w 3262"/>
              <a:gd name="T69" fmla="*/ 1295 h 3291"/>
              <a:gd name="T70" fmla="*/ 32 w 3262"/>
              <a:gd name="T71" fmla="*/ 1251 h 3291"/>
              <a:gd name="T72" fmla="*/ 364 w 3262"/>
              <a:gd name="T73" fmla="*/ 1042 h 3291"/>
              <a:gd name="T74" fmla="*/ 373 w 3262"/>
              <a:gd name="T75" fmla="*/ 1001 h 3291"/>
              <a:gd name="T76" fmla="*/ 393 w 3262"/>
              <a:gd name="T77" fmla="*/ 928 h 3291"/>
              <a:gd name="T78" fmla="*/ 428 w 3262"/>
              <a:gd name="T79" fmla="*/ 859 h 3291"/>
              <a:gd name="T80" fmla="*/ 477 w 3262"/>
              <a:gd name="T81" fmla="*/ 796 h 3291"/>
              <a:gd name="T82" fmla="*/ 816 w 3262"/>
              <a:gd name="T83" fmla="*/ 455 h 3291"/>
              <a:gd name="T84" fmla="*/ 882 w 3262"/>
              <a:gd name="T85" fmla="*/ 413 h 3291"/>
              <a:gd name="T86" fmla="*/ 954 w 3262"/>
              <a:gd name="T87" fmla="*/ 385 h 3291"/>
              <a:gd name="T88" fmla="*/ 1027 w 3262"/>
              <a:gd name="T89" fmla="*/ 372 h 3291"/>
              <a:gd name="T90" fmla="*/ 1032 w 3262"/>
              <a:gd name="T91" fmla="*/ 363 h 3291"/>
              <a:gd name="T92" fmla="*/ 1257 w 3262"/>
              <a:gd name="T93" fmla="*/ 16 h 3291"/>
              <a:gd name="T94" fmla="*/ 1305 w 3262"/>
              <a:gd name="T95" fmla="*/ 1 h 3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62" h="3291">
                <a:moveTo>
                  <a:pt x="1329" y="0"/>
                </a:moveTo>
                <a:lnTo>
                  <a:pt x="1354" y="3"/>
                </a:lnTo>
                <a:lnTo>
                  <a:pt x="1377" y="10"/>
                </a:lnTo>
                <a:lnTo>
                  <a:pt x="1400" y="22"/>
                </a:lnTo>
                <a:lnTo>
                  <a:pt x="1419" y="39"/>
                </a:lnTo>
                <a:lnTo>
                  <a:pt x="1990" y="616"/>
                </a:lnTo>
                <a:lnTo>
                  <a:pt x="2006" y="636"/>
                </a:lnTo>
                <a:lnTo>
                  <a:pt x="2018" y="659"/>
                </a:lnTo>
                <a:lnTo>
                  <a:pt x="2025" y="682"/>
                </a:lnTo>
                <a:lnTo>
                  <a:pt x="2028" y="707"/>
                </a:lnTo>
                <a:lnTo>
                  <a:pt x="2027" y="732"/>
                </a:lnTo>
                <a:lnTo>
                  <a:pt x="2022" y="757"/>
                </a:lnTo>
                <a:lnTo>
                  <a:pt x="2012" y="779"/>
                </a:lnTo>
                <a:lnTo>
                  <a:pt x="1997" y="801"/>
                </a:lnTo>
                <a:lnTo>
                  <a:pt x="1669" y="1008"/>
                </a:lnTo>
                <a:lnTo>
                  <a:pt x="1665" y="1011"/>
                </a:lnTo>
                <a:lnTo>
                  <a:pt x="1660" y="1013"/>
                </a:lnTo>
                <a:lnTo>
                  <a:pt x="1655" y="1050"/>
                </a:lnTo>
                <a:lnTo>
                  <a:pt x="1647" y="1088"/>
                </a:lnTo>
                <a:lnTo>
                  <a:pt x="1636" y="1124"/>
                </a:lnTo>
                <a:lnTo>
                  <a:pt x="1621" y="1159"/>
                </a:lnTo>
                <a:lnTo>
                  <a:pt x="1601" y="1193"/>
                </a:lnTo>
                <a:lnTo>
                  <a:pt x="1578" y="1225"/>
                </a:lnTo>
                <a:lnTo>
                  <a:pt x="1551" y="1255"/>
                </a:lnTo>
                <a:lnTo>
                  <a:pt x="1470" y="1338"/>
                </a:lnTo>
                <a:lnTo>
                  <a:pt x="3218" y="2944"/>
                </a:lnTo>
                <a:lnTo>
                  <a:pt x="3218" y="2944"/>
                </a:lnTo>
                <a:lnTo>
                  <a:pt x="3235" y="2963"/>
                </a:lnTo>
                <a:lnTo>
                  <a:pt x="3248" y="2982"/>
                </a:lnTo>
                <a:lnTo>
                  <a:pt x="3257" y="3004"/>
                </a:lnTo>
                <a:lnTo>
                  <a:pt x="3261" y="3026"/>
                </a:lnTo>
                <a:lnTo>
                  <a:pt x="3262" y="3047"/>
                </a:lnTo>
                <a:lnTo>
                  <a:pt x="3258" y="3067"/>
                </a:lnTo>
                <a:lnTo>
                  <a:pt x="3249" y="3086"/>
                </a:lnTo>
                <a:lnTo>
                  <a:pt x="3236" y="3103"/>
                </a:lnTo>
                <a:lnTo>
                  <a:pt x="3076" y="3266"/>
                </a:lnTo>
                <a:lnTo>
                  <a:pt x="3059" y="3279"/>
                </a:lnTo>
                <a:lnTo>
                  <a:pt x="3040" y="3287"/>
                </a:lnTo>
                <a:lnTo>
                  <a:pt x="3020" y="3291"/>
                </a:lnTo>
                <a:lnTo>
                  <a:pt x="2999" y="3291"/>
                </a:lnTo>
                <a:lnTo>
                  <a:pt x="2977" y="3286"/>
                </a:lnTo>
                <a:lnTo>
                  <a:pt x="2956" y="3278"/>
                </a:lnTo>
                <a:lnTo>
                  <a:pt x="2936" y="3264"/>
                </a:lnTo>
                <a:lnTo>
                  <a:pt x="2918" y="3247"/>
                </a:lnTo>
                <a:lnTo>
                  <a:pt x="1331" y="1479"/>
                </a:lnTo>
                <a:lnTo>
                  <a:pt x="1241" y="1569"/>
                </a:lnTo>
                <a:lnTo>
                  <a:pt x="1211" y="1596"/>
                </a:lnTo>
                <a:lnTo>
                  <a:pt x="1180" y="1620"/>
                </a:lnTo>
                <a:lnTo>
                  <a:pt x="1146" y="1640"/>
                </a:lnTo>
                <a:lnTo>
                  <a:pt x="1111" y="1655"/>
                </a:lnTo>
                <a:lnTo>
                  <a:pt x="1075" y="1666"/>
                </a:lnTo>
                <a:lnTo>
                  <a:pt x="1038" y="1675"/>
                </a:lnTo>
                <a:lnTo>
                  <a:pt x="1001" y="1679"/>
                </a:lnTo>
                <a:lnTo>
                  <a:pt x="997" y="1688"/>
                </a:lnTo>
                <a:lnTo>
                  <a:pt x="792" y="2021"/>
                </a:lnTo>
                <a:lnTo>
                  <a:pt x="771" y="2035"/>
                </a:lnTo>
                <a:lnTo>
                  <a:pt x="748" y="2045"/>
                </a:lnTo>
                <a:lnTo>
                  <a:pt x="724" y="2051"/>
                </a:lnTo>
                <a:lnTo>
                  <a:pt x="699" y="2052"/>
                </a:lnTo>
                <a:lnTo>
                  <a:pt x="674" y="2049"/>
                </a:lnTo>
                <a:lnTo>
                  <a:pt x="651" y="2041"/>
                </a:lnTo>
                <a:lnTo>
                  <a:pt x="629" y="2030"/>
                </a:lnTo>
                <a:lnTo>
                  <a:pt x="610" y="2013"/>
                </a:lnTo>
                <a:lnTo>
                  <a:pt x="39" y="1436"/>
                </a:lnTo>
                <a:lnTo>
                  <a:pt x="22" y="1416"/>
                </a:lnTo>
                <a:lnTo>
                  <a:pt x="11" y="1394"/>
                </a:lnTo>
                <a:lnTo>
                  <a:pt x="3" y="1370"/>
                </a:lnTo>
                <a:lnTo>
                  <a:pt x="0" y="1345"/>
                </a:lnTo>
                <a:lnTo>
                  <a:pt x="1" y="1319"/>
                </a:lnTo>
                <a:lnTo>
                  <a:pt x="7" y="1295"/>
                </a:lnTo>
                <a:lnTo>
                  <a:pt x="17" y="1272"/>
                </a:lnTo>
                <a:lnTo>
                  <a:pt x="32" y="1251"/>
                </a:lnTo>
                <a:lnTo>
                  <a:pt x="359" y="1044"/>
                </a:lnTo>
                <a:lnTo>
                  <a:pt x="364" y="1042"/>
                </a:lnTo>
                <a:lnTo>
                  <a:pt x="369" y="1040"/>
                </a:lnTo>
                <a:lnTo>
                  <a:pt x="373" y="1001"/>
                </a:lnTo>
                <a:lnTo>
                  <a:pt x="381" y="964"/>
                </a:lnTo>
                <a:lnTo>
                  <a:pt x="393" y="928"/>
                </a:lnTo>
                <a:lnTo>
                  <a:pt x="408" y="892"/>
                </a:lnTo>
                <a:lnTo>
                  <a:pt x="428" y="859"/>
                </a:lnTo>
                <a:lnTo>
                  <a:pt x="450" y="826"/>
                </a:lnTo>
                <a:lnTo>
                  <a:pt x="477" y="796"/>
                </a:lnTo>
                <a:lnTo>
                  <a:pt x="787" y="482"/>
                </a:lnTo>
                <a:lnTo>
                  <a:pt x="816" y="455"/>
                </a:lnTo>
                <a:lnTo>
                  <a:pt x="848" y="432"/>
                </a:lnTo>
                <a:lnTo>
                  <a:pt x="882" y="413"/>
                </a:lnTo>
                <a:lnTo>
                  <a:pt x="917" y="397"/>
                </a:lnTo>
                <a:lnTo>
                  <a:pt x="954" y="385"/>
                </a:lnTo>
                <a:lnTo>
                  <a:pt x="990" y="377"/>
                </a:lnTo>
                <a:lnTo>
                  <a:pt x="1027" y="372"/>
                </a:lnTo>
                <a:lnTo>
                  <a:pt x="1029" y="368"/>
                </a:lnTo>
                <a:lnTo>
                  <a:pt x="1032" y="363"/>
                </a:lnTo>
                <a:lnTo>
                  <a:pt x="1237" y="32"/>
                </a:lnTo>
                <a:lnTo>
                  <a:pt x="1257" y="16"/>
                </a:lnTo>
                <a:lnTo>
                  <a:pt x="1280" y="7"/>
                </a:lnTo>
                <a:lnTo>
                  <a:pt x="1305" y="1"/>
                </a:lnTo>
                <a:lnTo>
                  <a:pt x="132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21"/>
          <p:cNvSpPr>
            <a:spLocks noEditPoints="1"/>
          </p:cNvSpPr>
          <p:nvPr/>
        </p:nvSpPr>
        <p:spPr bwMode="auto">
          <a:xfrm>
            <a:off x="8194436" y="4077412"/>
            <a:ext cx="438832" cy="474539"/>
          </a:xfrm>
          <a:custGeom>
            <a:avLst/>
            <a:gdLst>
              <a:gd name="T0" fmla="*/ 1318 w 3046"/>
              <a:gd name="T1" fmla="*/ 948 h 3292"/>
              <a:gd name="T2" fmla="*/ 2390 w 3046"/>
              <a:gd name="T3" fmla="*/ 2057 h 3292"/>
              <a:gd name="T4" fmla="*/ 1728 w 3046"/>
              <a:gd name="T5" fmla="*/ 205 h 3292"/>
              <a:gd name="T6" fmla="*/ 1011 w 3046"/>
              <a:gd name="T7" fmla="*/ 0 h 3292"/>
              <a:gd name="T8" fmla="*/ 2058 w 3046"/>
              <a:gd name="T9" fmla="*/ 2 h 3292"/>
              <a:gd name="T10" fmla="*/ 2099 w 3046"/>
              <a:gd name="T11" fmla="*/ 22 h 3292"/>
              <a:gd name="T12" fmla="*/ 2127 w 3046"/>
              <a:gd name="T13" fmla="*/ 57 h 3292"/>
              <a:gd name="T14" fmla="*/ 2137 w 3046"/>
              <a:gd name="T15" fmla="*/ 103 h 3292"/>
              <a:gd name="T16" fmla="*/ 2127 w 3046"/>
              <a:gd name="T17" fmla="*/ 147 h 3292"/>
              <a:gd name="T18" fmla="*/ 2099 w 3046"/>
              <a:gd name="T19" fmla="*/ 182 h 3292"/>
              <a:gd name="T20" fmla="*/ 2058 w 3046"/>
              <a:gd name="T21" fmla="*/ 202 h 3292"/>
              <a:gd name="T22" fmla="*/ 1933 w 3046"/>
              <a:gd name="T23" fmla="*/ 205 h 3292"/>
              <a:gd name="T24" fmla="*/ 2946 w 3046"/>
              <a:gd name="T25" fmla="*/ 2586 h 3292"/>
              <a:gd name="T26" fmla="*/ 3000 w 3046"/>
              <a:gd name="T27" fmla="*/ 2695 h 3292"/>
              <a:gd name="T28" fmla="*/ 3034 w 3046"/>
              <a:gd name="T29" fmla="*/ 2798 h 3292"/>
              <a:gd name="T30" fmla="*/ 3046 w 3046"/>
              <a:gd name="T31" fmla="*/ 2895 h 3292"/>
              <a:gd name="T32" fmla="*/ 3039 w 3046"/>
              <a:gd name="T33" fmla="*/ 2985 h 3292"/>
              <a:gd name="T34" fmla="*/ 3012 w 3046"/>
              <a:gd name="T35" fmla="*/ 3066 h 3292"/>
              <a:gd name="T36" fmla="*/ 2966 w 3046"/>
              <a:gd name="T37" fmla="*/ 3136 h 3292"/>
              <a:gd name="T38" fmla="*/ 2902 w 3046"/>
              <a:gd name="T39" fmla="*/ 3195 h 3292"/>
              <a:gd name="T40" fmla="*/ 2821 w 3046"/>
              <a:gd name="T41" fmla="*/ 3241 h 3292"/>
              <a:gd name="T42" fmla="*/ 2723 w 3046"/>
              <a:gd name="T43" fmla="*/ 3273 h 3292"/>
              <a:gd name="T44" fmla="*/ 2610 w 3046"/>
              <a:gd name="T45" fmla="*/ 3290 h 3292"/>
              <a:gd name="T46" fmla="*/ 499 w 3046"/>
              <a:gd name="T47" fmla="*/ 3292 h 3292"/>
              <a:gd name="T48" fmla="*/ 377 w 3046"/>
              <a:gd name="T49" fmla="*/ 3284 h 3292"/>
              <a:gd name="T50" fmla="*/ 272 w 3046"/>
              <a:gd name="T51" fmla="*/ 3259 h 3292"/>
              <a:gd name="T52" fmla="*/ 183 w 3046"/>
              <a:gd name="T53" fmla="*/ 3220 h 3292"/>
              <a:gd name="T54" fmla="*/ 110 w 3046"/>
              <a:gd name="T55" fmla="*/ 3167 h 3292"/>
              <a:gd name="T56" fmla="*/ 56 w 3046"/>
              <a:gd name="T57" fmla="*/ 3102 h 3292"/>
              <a:gd name="T58" fmla="*/ 19 w 3046"/>
              <a:gd name="T59" fmla="*/ 3027 h 3292"/>
              <a:gd name="T60" fmla="*/ 1 w 3046"/>
              <a:gd name="T61" fmla="*/ 2942 h 3292"/>
              <a:gd name="T62" fmla="*/ 4 w 3046"/>
              <a:gd name="T63" fmla="*/ 2848 h 3292"/>
              <a:gd name="T64" fmla="*/ 27 w 3046"/>
              <a:gd name="T65" fmla="*/ 2748 h 3292"/>
              <a:gd name="T66" fmla="*/ 71 w 3046"/>
              <a:gd name="T67" fmla="*/ 2640 h 3292"/>
              <a:gd name="T68" fmla="*/ 1113 w 3046"/>
              <a:gd name="T69" fmla="*/ 891 h 3292"/>
              <a:gd name="T70" fmla="*/ 1011 w 3046"/>
              <a:gd name="T71" fmla="*/ 205 h 3292"/>
              <a:gd name="T72" fmla="*/ 966 w 3046"/>
              <a:gd name="T73" fmla="*/ 195 h 3292"/>
              <a:gd name="T74" fmla="*/ 931 w 3046"/>
              <a:gd name="T75" fmla="*/ 167 h 3292"/>
              <a:gd name="T76" fmla="*/ 911 w 3046"/>
              <a:gd name="T77" fmla="*/ 126 h 3292"/>
              <a:gd name="T78" fmla="*/ 911 w 3046"/>
              <a:gd name="T79" fmla="*/ 79 h 3292"/>
              <a:gd name="T80" fmla="*/ 931 w 3046"/>
              <a:gd name="T81" fmla="*/ 38 h 3292"/>
              <a:gd name="T82" fmla="*/ 966 w 3046"/>
              <a:gd name="T83" fmla="*/ 10 h 3292"/>
              <a:gd name="T84" fmla="*/ 1011 w 3046"/>
              <a:gd name="T8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046" h="3292">
                <a:moveTo>
                  <a:pt x="1318" y="205"/>
                </a:moveTo>
                <a:lnTo>
                  <a:pt x="1318" y="948"/>
                </a:lnTo>
                <a:lnTo>
                  <a:pt x="656" y="2057"/>
                </a:lnTo>
                <a:lnTo>
                  <a:pt x="2390" y="2057"/>
                </a:lnTo>
                <a:lnTo>
                  <a:pt x="1728" y="948"/>
                </a:lnTo>
                <a:lnTo>
                  <a:pt x="1728" y="205"/>
                </a:lnTo>
                <a:lnTo>
                  <a:pt x="1318" y="205"/>
                </a:lnTo>
                <a:close/>
                <a:moveTo>
                  <a:pt x="1011" y="0"/>
                </a:moveTo>
                <a:lnTo>
                  <a:pt x="2036" y="0"/>
                </a:lnTo>
                <a:lnTo>
                  <a:pt x="2058" y="2"/>
                </a:lnTo>
                <a:lnTo>
                  <a:pt x="2080" y="10"/>
                </a:lnTo>
                <a:lnTo>
                  <a:pt x="2099" y="22"/>
                </a:lnTo>
                <a:lnTo>
                  <a:pt x="2115" y="38"/>
                </a:lnTo>
                <a:lnTo>
                  <a:pt x="2127" y="57"/>
                </a:lnTo>
                <a:lnTo>
                  <a:pt x="2135" y="79"/>
                </a:lnTo>
                <a:lnTo>
                  <a:pt x="2137" y="103"/>
                </a:lnTo>
                <a:lnTo>
                  <a:pt x="2135" y="126"/>
                </a:lnTo>
                <a:lnTo>
                  <a:pt x="2127" y="147"/>
                </a:lnTo>
                <a:lnTo>
                  <a:pt x="2115" y="167"/>
                </a:lnTo>
                <a:lnTo>
                  <a:pt x="2099" y="182"/>
                </a:lnTo>
                <a:lnTo>
                  <a:pt x="2080" y="195"/>
                </a:lnTo>
                <a:lnTo>
                  <a:pt x="2058" y="202"/>
                </a:lnTo>
                <a:lnTo>
                  <a:pt x="2036" y="205"/>
                </a:lnTo>
                <a:lnTo>
                  <a:pt x="1933" y="205"/>
                </a:lnTo>
                <a:lnTo>
                  <a:pt x="1933" y="891"/>
                </a:lnTo>
                <a:lnTo>
                  <a:pt x="2946" y="2586"/>
                </a:lnTo>
                <a:lnTo>
                  <a:pt x="2975" y="2640"/>
                </a:lnTo>
                <a:lnTo>
                  <a:pt x="3000" y="2695"/>
                </a:lnTo>
                <a:lnTo>
                  <a:pt x="3020" y="2748"/>
                </a:lnTo>
                <a:lnTo>
                  <a:pt x="3034" y="2798"/>
                </a:lnTo>
                <a:lnTo>
                  <a:pt x="3043" y="2848"/>
                </a:lnTo>
                <a:lnTo>
                  <a:pt x="3046" y="2895"/>
                </a:lnTo>
                <a:lnTo>
                  <a:pt x="3045" y="2942"/>
                </a:lnTo>
                <a:lnTo>
                  <a:pt x="3039" y="2985"/>
                </a:lnTo>
                <a:lnTo>
                  <a:pt x="3028" y="3027"/>
                </a:lnTo>
                <a:lnTo>
                  <a:pt x="3012" y="3066"/>
                </a:lnTo>
                <a:lnTo>
                  <a:pt x="2992" y="3102"/>
                </a:lnTo>
                <a:lnTo>
                  <a:pt x="2966" y="3136"/>
                </a:lnTo>
                <a:lnTo>
                  <a:pt x="2936" y="3167"/>
                </a:lnTo>
                <a:lnTo>
                  <a:pt x="2902" y="3195"/>
                </a:lnTo>
                <a:lnTo>
                  <a:pt x="2864" y="3220"/>
                </a:lnTo>
                <a:lnTo>
                  <a:pt x="2821" y="3241"/>
                </a:lnTo>
                <a:lnTo>
                  <a:pt x="2775" y="3259"/>
                </a:lnTo>
                <a:lnTo>
                  <a:pt x="2723" y="3273"/>
                </a:lnTo>
                <a:lnTo>
                  <a:pt x="2669" y="3284"/>
                </a:lnTo>
                <a:lnTo>
                  <a:pt x="2610" y="3290"/>
                </a:lnTo>
                <a:lnTo>
                  <a:pt x="2548" y="3292"/>
                </a:lnTo>
                <a:lnTo>
                  <a:pt x="499" y="3292"/>
                </a:lnTo>
                <a:lnTo>
                  <a:pt x="437" y="3290"/>
                </a:lnTo>
                <a:lnTo>
                  <a:pt x="377" y="3284"/>
                </a:lnTo>
                <a:lnTo>
                  <a:pt x="323" y="3273"/>
                </a:lnTo>
                <a:lnTo>
                  <a:pt x="272" y="3259"/>
                </a:lnTo>
                <a:lnTo>
                  <a:pt x="225" y="3241"/>
                </a:lnTo>
                <a:lnTo>
                  <a:pt x="183" y="3220"/>
                </a:lnTo>
                <a:lnTo>
                  <a:pt x="144" y="3195"/>
                </a:lnTo>
                <a:lnTo>
                  <a:pt x="110" y="3167"/>
                </a:lnTo>
                <a:lnTo>
                  <a:pt x="80" y="3136"/>
                </a:lnTo>
                <a:lnTo>
                  <a:pt x="56" y="3102"/>
                </a:lnTo>
                <a:lnTo>
                  <a:pt x="35" y="3066"/>
                </a:lnTo>
                <a:lnTo>
                  <a:pt x="19" y="3027"/>
                </a:lnTo>
                <a:lnTo>
                  <a:pt x="7" y="2985"/>
                </a:lnTo>
                <a:lnTo>
                  <a:pt x="1" y="2942"/>
                </a:lnTo>
                <a:lnTo>
                  <a:pt x="0" y="2895"/>
                </a:lnTo>
                <a:lnTo>
                  <a:pt x="4" y="2848"/>
                </a:lnTo>
                <a:lnTo>
                  <a:pt x="12" y="2798"/>
                </a:lnTo>
                <a:lnTo>
                  <a:pt x="27" y="2748"/>
                </a:lnTo>
                <a:lnTo>
                  <a:pt x="46" y="2695"/>
                </a:lnTo>
                <a:lnTo>
                  <a:pt x="71" y="2640"/>
                </a:lnTo>
                <a:lnTo>
                  <a:pt x="101" y="2586"/>
                </a:lnTo>
                <a:lnTo>
                  <a:pt x="1113" y="891"/>
                </a:lnTo>
                <a:lnTo>
                  <a:pt x="1113" y="205"/>
                </a:lnTo>
                <a:lnTo>
                  <a:pt x="1011" y="205"/>
                </a:lnTo>
                <a:lnTo>
                  <a:pt x="988" y="202"/>
                </a:lnTo>
                <a:lnTo>
                  <a:pt x="966" y="195"/>
                </a:lnTo>
                <a:lnTo>
                  <a:pt x="947" y="182"/>
                </a:lnTo>
                <a:lnTo>
                  <a:pt x="931" y="167"/>
                </a:lnTo>
                <a:lnTo>
                  <a:pt x="919" y="147"/>
                </a:lnTo>
                <a:lnTo>
                  <a:pt x="911" y="126"/>
                </a:lnTo>
                <a:lnTo>
                  <a:pt x="909" y="103"/>
                </a:lnTo>
                <a:lnTo>
                  <a:pt x="911" y="79"/>
                </a:lnTo>
                <a:lnTo>
                  <a:pt x="919" y="57"/>
                </a:lnTo>
                <a:lnTo>
                  <a:pt x="931" y="38"/>
                </a:lnTo>
                <a:lnTo>
                  <a:pt x="947" y="22"/>
                </a:lnTo>
                <a:lnTo>
                  <a:pt x="966" y="10"/>
                </a:lnTo>
                <a:lnTo>
                  <a:pt x="988" y="2"/>
                </a:lnTo>
                <a:lnTo>
                  <a:pt x="101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26"/>
          <p:cNvSpPr>
            <a:spLocks noEditPoints="1"/>
          </p:cNvSpPr>
          <p:nvPr/>
        </p:nvSpPr>
        <p:spPr bwMode="auto">
          <a:xfrm>
            <a:off x="8950550" y="4077412"/>
            <a:ext cx="412343" cy="474539"/>
          </a:xfrm>
          <a:custGeom>
            <a:avLst/>
            <a:gdLst>
              <a:gd name="T0" fmla="*/ 234 w 2869"/>
              <a:gd name="T1" fmla="*/ 1943 h 3292"/>
              <a:gd name="T2" fmla="*/ 273 w 2869"/>
              <a:gd name="T3" fmla="*/ 2174 h 3292"/>
              <a:gd name="T4" fmla="*/ 356 w 2869"/>
              <a:gd name="T5" fmla="*/ 2390 h 3292"/>
              <a:gd name="T6" fmla="*/ 479 w 2869"/>
              <a:gd name="T7" fmla="*/ 2588 h 3292"/>
              <a:gd name="T8" fmla="*/ 642 w 2869"/>
              <a:gd name="T9" fmla="*/ 2761 h 3292"/>
              <a:gd name="T10" fmla="*/ 833 w 2869"/>
              <a:gd name="T11" fmla="*/ 2900 h 3292"/>
              <a:gd name="T12" fmla="*/ 1047 w 2869"/>
              <a:gd name="T13" fmla="*/ 2997 h 3292"/>
              <a:gd name="T14" fmla="*/ 1275 w 2869"/>
              <a:gd name="T15" fmla="*/ 3050 h 3292"/>
              <a:gd name="T16" fmla="*/ 1513 w 2869"/>
              <a:gd name="T17" fmla="*/ 3058 h 3292"/>
              <a:gd name="T18" fmla="*/ 1747 w 2869"/>
              <a:gd name="T19" fmla="*/ 3019 h 3292"/>
              <a:gd name="T20" fmla="*/ 1966 w 2869"/>
              <a:gd name="T21" fmla="*/ 2937 h 3292"/>
              <a:gd name="T22" fmla="*/ 2165 w 2869"/>
              <a:gd name="T23" fmla="*/ 2812 h 3292"/>
              <a:gd name="T24" fmla="*/ 2339 w 2869"/>
              <a:gd name="T25" fmla="*/ 2649 h 3292"/>
              <a:gd name="T26" fmla="*/ 2476 w 2869"/>
              <a:gd name="T27" fmla="*/ 2459 h 3292"/>
              <a:gd name="T28" fmla="*/ 2572 w 2869"/>
              <a:gd name="T29" fmla="*/ 2248 h 3292"/>
              <a:gd name="T30" fmla="*/ 2626 w 2869"/>
              <a:gd name="T31" fmla="*/ 2021 h 3292"/>
              <a:gd name="T32" fmla="*/ 2522 w 2869"/>
              <a:gd name="T33" fmla="*/ 820 h 3292"/>
              <a:gd name="T34" fmla="*/ 2280 w 2869"/>
              <a:gd name="T35" fmla="*/ 1839 h 3292"/>
              <a:gd name="T36" fmla="*/ 2269 w 2869"/>
              <a:gd name="T37" fmla="*/ 1986 h 3292"/>
              <a:gd name="T38" fmla="*/ 2216 w 2869"/>
              <a:gd name="T39" fmla="*/ 2177 h 3292"/>
              <a:gd name="T40" fmla="*/ 2119 w 2869"/>
              <a:gd name="T41" fmla="*/ 2349 h 3292"/>
              <a:gd name="T42" fmla="*/ 1982 w 2869"/>
              <a:gd name="T43" fmla="*/ 2498 h 3292"/>
              <a:gd name="T44" fmla="*/ 1818 w 2869"/>
              <a:gd name="T45" fmla="*/ 2608 h 3292"/>
              <a:gd name="T46" fmla="*/ 1633 w 2869"/>
              <a:gd name="T47" fmla="*/ 2676 h 3292"/>
              <a:gd name="T48" fmla="*/ 1434 w 2869"/>
              <a:gd name="T49" fmla="*/ 2700 h 3292"/>
              <a:gd name="T50" fmla="*/ 1236 w 2869"/>
              <a:gd name="T51" fmla="*/ 2676 h 3292"/>
              <a:gd name="T52" fmla="*/ 1051 w 2869"/>
              <a:gd name="T53" fmla="*/ 2608 h 3292"/>
              <a:gd name="T54" fmla="*/ 886 w 2869"/>
              <a:gd name="T55" fmla="*/ 2498 h 3292"/>
              <a:gd name="T56" fmla="*/ 750 w 2869"/>
              <a:gd name="T57" fmla="*/ 2349 h 3292"/>
              <a:gd name="T58" fmla="*/ 653 w 2869"/>
              <a:gd name="T59" fmla="*/ 2177 h 3292"/>
              <a:gd name="T60" fmla="*/ 599 w 2869"/>
              <a:gd name="T61" fmla="*/ 1986 h 3292"/>
              <a:gd name="T62" fmla="*/ 589 w 2869"/>
              <a:gd name="T63" fmla="*/ 1839 h 3292"/>
              <a:gd name="T64" fmla="*/ 205 w 2869"/>
              <a:gd name="T65" fmla="*/ 0 h 3292"/>
              <a:gd name="T66" fmla="*/ 823 w 2869"/>
              <a:gd name="T67" fmla="*/ 1914 h 3292"/>
              <a:gd name="T68" fmla="*/ 868 w 2869"/>
              <a:gd name="T69" fmla="*/ 2092 h 3292"/>
              <a:gd name="T70" fmla="*/ 960 w 2869"/>
              <a:gd name="T71" fmla="*/ 2244 h 3292"/>
              <a:gd name="T72" fmla="*/ 1091 w 2869"/>
              <a:gd name="T73" fmla="*/ 2364 h 3292"/>
              <a:gd name="T74" fmla="*/ 1251 w 2869"/>
              <a:gd name="T75" fmla="*/ 2441 h 3292"/>
              <a:gd name="T76" fmla="*/ 1434 w 2869"/>
              <a:gd name="T77" fmla="*/ 2469 h 3292"/>
              <a:gd name="T78" fmla="*/ 1616 w 2869"/>
              <a:gd name="T79" fmla="*/ 2441 h 3292"/>
              <a:gd name="T80" fmla="*/ 1778 w 2869"/>
              <a:gd name="T81" fmla="*/ 2364 h 3292"/>
              <a:gd name="T82" fmla="*/ 1908 w 2869"/>
              <a:gd name="T83" fmla="*/ 2244 h 3292"/>
              <a:gd name="T84" fmla="*/ 2001 w 2869"/>
              <a:gd name="T85" fmla="*/ 2092 h 3292"/>
              <a:gd name="T86" fmla="*/ 2045 w 2869"/>
              <a:gd name="T87" fmla="*/ 1914 h 3292"/>
              <a:gd name="T88" fmla="*/ 2663 w 2869"/>
              <a:gd name="T89" fmla="*/ 0 h 3292"/>
              <a:gd name="T90" fmla="*/ 2856 w 2869"/>
              <a:gd name="T91" fmla="*/ 2039 h 3292"/>
              <a:gd name="T92" fmla="*/ 2795 w 2869"/>
              <a:gd name="T93" fmla="*/ 2307 h 3292"/>
              <a:gd name="T94" fmla="*/ 2687 w 2869"/>
              <a:gd name="T95" fmla="*/ 2553 h 3292"/>
              <a:gd name="T96" fmla="*/ 2538 w 2869"/>
              <a:gd name="T97" fmla="*/ 2771 h 3292"/>
              <a:gd name="T98" fmla="*/ 2350 w 2869"/>
              <a:gd name="T99" fmla="*/ 2959 h 3292"/>
              <a:gd name="T100" fmla="*/ 2132 w 2869"/>
              <a:gd name="T101" fmla="*/ 3110 h 3292"/>
              <a:gd name="T102" fmla="*/ 1888 w 2869"/>
              <a:gd name="T103" fmla="*/ 3219 h 3292"/>
              <a:gd name="T104" fmla="*/ 1620 w 2869"/>
              <a:gd name="T105" fmla="*/ 3280 h 3292"/>
              <a:gd name="T106" fmla="*/ 1340 w 2869"/>
              <a:gd name="T107" fmla="*/ 3289 h 3292"/>
              <a:gd name="T108" fmla="*/ 1067 w 2869"/>
              <a:gd name="T109" fmla="*/ 3244 h 3292"/>
              <a:gd name="T110" fmla="*/ 814 w 2869"/>
              <a:gd name="T111" fmla="*/ 3150 h 3292"/>
              <a:gd name="T112" fmla="*/ 587 w 2869"/>
              <a:gd name="T113" fmla="*/ 3014 h 3292"/>
              <a:gd name="T114" fmla="*/ 390 w 2869"/>
              <a:gd name="T115" fmla="*/ 2838 h 3292"/>
              <a:gd name="T116" fmla="*/ 226 w 2869"/>
              <a:gd name="T117" fmla="*/ 2629 h 3292"/>
              <a:gd name="T118" fmla="*/ 104 w 2869"/>
              <a:gd name="T119" fmla="*/ 2391 h 3292"/>
              <a:gd name="T120" fmla="*/ 27 w 2869"/>
              <a:gd name="T121" fmla="*/ 2130 h 3292"/>
              <a:gd name="T122" fmla="*/ 0 w 2869"/>
              <a:gd name="T123" fmla="*/ 1851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69" h="3292">
                <a:moveTo>
                  <a:pt x="346" y="820"/>
                </a:moveTo>
                <a:lnTo>
                  <a:pt x="230" y="1864"/>
                </a:lnTo>
                <a:lnTo>
                  <a:pt x="234" y="1943"/>
                </a:lnTo>
                <a:lnTo>
                  <a:pt x="243" y="2021"/>
                </a:lnTo>
                <a:lnTo>
                  <a:pt x="255" y="2098"/>
                </a:lnTo>
                <a:lnTo>
                  <a:pt x="273" y="2174"/>
                </a:lnTo>
                <a:lnTo>
                  <a:pt x="296" y="2248"/>
                </a:lnTo>
                <a:lnTo>
                  <a:pt x="324" y="2320"/>
                </a:lnTo>
                <a:lnTo>
                  <a:pt x="356" y="2390"/>
                </a:lnTo>
                <a:lnTo>
                  <a:pt x="393" y="2459"/>
                </a:lnTo>
                <a:lnTo>
                  <a:pt x="434" y="2525"/>
                </a:lnTo>
                <a:lnTo>
                  <a:pt x="479" y="2588"/>
                </a:lnTo>
                <a:lnTo>
                  <a:pt x="528" y="2649"/>
                </a:lnTo>
                <a:lnTo>
                  <a:pt x="583" y="2706"/>
                </a:lnTo>
                <a:lnTo>
                  <a:pt x="642" y="2761"/>
                </a:lnTo>
                <a:lnTo>
                  <a:pt x="702" y="2812"/>
                </a:lnTo>
                <a:lnTo>
                  <a:pt x="767" y="2858"/>
                </a:lnTo>
                <a:lnTo>
                  <a:pt x="833" y="2900"/>
                </a:lnTo>
                <a:lnTo>
                  <a:pt x="902" y="2937"/>
                </a:lnTo>
                <a:lnTo>
                  <a:pt x="974" y="2969"/>
                </a:lnTo>
                <a:lnTo>
                  <a:pt x="1047" y="2997"/>
                </a:lnTo>
                <a:lnTo>
                  <a:pt x="1121" y="3019"/>
                </a:lnTo>
                <a:lnTo>
                  <a:pt x="1198" y="3037"/>
                </a:lnTo>
                <a:lnTo>
                  <a:pt x="1275" y="3050"/>
                </a:lnTo>
                <a:lnTo>
                  <a:pt x="1354" y="3058"/>
                </a:lnTo>
                <a:lnTo>
                  <a:pt x="1434" y="3061"/>
                </a:lnTo>
                <a:lnTo>
                  <a:pt x="1513" y="3058"/>
                </a:lnTo>
                <a:lnTo>
                  <a:pt x="1593" y="3050"/>
                </a:lnTo>
                <a:lnTo>
                  <a:pt x="1671" y="3037"/>
                </a:lnTo>
                <a:lnTo>
                  <a:pt x="1747" y="3019"/>
                </a:lnTo>
                <a:lnTo>
                  <a:pt x="1822" y="2997"/>
                </a:lnTo>
                <a:lnTo>
                  <a:pt x="1895" y="2969"/>
                </a:lnTo>
                <a:lnTo>
                  <a:pt x="1966" y="2937"/>
                </a:lnTo>
                <a:lnTo>
                  <a:pt x="2035" y="2900"/>
                </a:lnTo>
                <a:lnTo>
                  <a:pt x="2102" y="2858"/>
                </a:lnTo>
                <a:lnTo>
                  <a:pt x="2165" y="2812"/>
                </a:lnTo>
                <a:lnTo>
                  <a:pt x="2227" y="2761"/>
                </a:lnTo>
                <a:lnTo>
                  <a:pt x="2286" y="2706"/>
                </a:lnTo>
                <a:lnTo>
                  <a:pt x="2339" y="2649"/>
                </a:lnTo>
                <a:lnTo>
                  <a:pt x="2390" y="2588"/>
                </a:lnTo>
                <a:lnTo>
                  <a:pt x="2435" y="2524"/>
                </a:lnTo>
                <a:lnTo>
                  <a:pt x="2476" y="2459"/>
                </a:lnTo>
                <a:lnTo>
                  <a:pt x="2512" y="2390"/>
                </a:lnTo>
                <a:lnTo>
                  <a:pt x="2545" y="2320"/>
                </a:lnTo>
                <a:lnTo>
                  <a:pt x="2572" y="2248"/>
                </a:lnTo>
                <a:lnTo>
                  <a:pt x="2595" y="2174"/>
                </a:lnTo>
                <a:lnTo>
                  <a:pt x="2613" y="2098"/>
                </a:lnTo>
                <a:lnTo>
                  <a:pt x="2626" y="2021"/>
                </a:lnTo>
                <a:lnTo>
                  <a:pt x="2634" y="1943"/>
                </a:lnTo>
                <a:lnTo>
                  <a:pt x="2637" y="1864"/>
                </a:lnTo>
                <a:lnTo>
                  <a:pt x="2522" y="820"/>
                </a:lnTo>
                <a:lnTo>
                  <a:pt x="2166" y="820"/>
                </a:lnTo>
                <a:lnTo>
                  <a:pt x="2277" y="1825"/>
                </a:lnTo>
                <a:lnTo>
                  <a:pt x="2280" y="1839"/>
                </a:lnTo>
                <a:lnTo>
                  <a:pt x="2280" y="1851"/>
                </a:lnTo>
                <a:lnTo>
                  <a:pt x="2276" y="1918"/>
                </a:lnTo>
                <a:lnTo>
                  <a:pt x="2269" y="1986"/>
                </a:lnTo>
                <a:lnTo>
                  <a:pt x="2256" y="2051"/>
                </a:lnTo>
                <a:lnTo>
                  <a:pt x="2238" y="2115"/>
                </a:lnTo>
                <a:lnTo>
                  <a:pt x="2216" y="2177"/>
                </a:lnTo>
                <a:lnTo>
                  <a:pt x="2188" y="2237"/>
                </a:lnTo>
                <a:lnTo>
                  <a:pt x="2155" y="2294"/>
                </a:lnTo>
                <a:lnTo>
                  <a:pt x="2119" y="2349"/>
                </a:lnTo>
                <a:lnTo>
                  <a:pt x="2077" y="2402"/>
                </a:lnTo>
                <a:lnTo>
                  <a:pt x="2032" y="2451"/>
                </a:lnTo>
                <a:lnTo>
                  <a:pt x="1982" y="2498"/>
                </a:lnTo>
                <a:lnTo>
                  <a:pt x="1930" y="2539"/>
                </a:lnTo>
                <a:lnTo>
                  <a:pt x="1874" y="2576"/>
                </a:lnTo>
                <a:lnTo>
                  <a:pt x="1818" y="2608"/>
                </a:lnTo>
                <a:lnTo>
                  <a:pt x="1758" y="2636"/>
                </a:lnTo>
                <a:lnTo>
                  <a:pt x="1697" y="2659"/>
                </a:lnTo>
                <a:lnTo>
                  <a:pt x="1633" y="2676"/>
                </a:lnTo>
                <a:lnTo>
                  <a:pt x="1568" y="2690"/>
                </a:lnTo>
                <a:lnTo>
                  <a:pt x="1501" y="2697"/>
                </a:lnTo>
                <a:lnTo>
                  <a:pt x="1434" y="2700"/>
                </a:lnTo>
                <a:lnTo>
                  <a:pt x="1366" y="2697"/>
                </a:lnTo>
                <a:lnTo>
                  <a:pt x="1301" y="2690"/>
                </a:lnTo>
                <a:lnTo>
                  <a:pt x="1236" y="2676"/>
                </a:lnTo>
                <a:lnTo>
                  <a:pt x="1172" y="2659"/>
                </a:lnTo>
                <a:lnTo>
                  <a:pt x="1110" y="2636"/>
                </a:lnTo>
                <a:lnTo>
                  <a:pt x="1051" y="2608"/>
                </a:lnTo>
                <a:lnTo>
                  <a:pt x="993" y="2576"/>
                </a:lnTo>
                <a:lnTo>
                  <a:pt x="939" y="2539"/>
                </a:lnTo>
                <a:lnTo>
                  <a:pt x="886" y="2498"/>
                </a:lnTo>
                <a:lnTo>
                  <a:pt x="837" y="2451"/>
                </a:lnTo>
                <a:lnTo>
                  <a:pt x="791" y="2402"/>
                </a:lnTo>
                <a:lnTo>
                  <a:pt x="750" y="2349"/>
                </a:lnTo>
                <a:lnTo>
                  <a:pt x="713" y="2294"/>
                </a:lnTo>
                <a:lnTo>
                  <a:pt x="681" y="2237"/>
                </a:lnTo>
                <a:lnTo>
                  <a:pt x="653" y="2177"/>
                </a:lnTo>
                <a:lnTo>
                  <a:pt x="630" y="2115"/>
                </a:lnTo>
                <a:lnTo>
                  <a:pt x="613" y="2051"/>
                </a:lnTo>
                <a:lnTo>
                  <a:pt x="599" y="1986"/>
                </a:lnTo>
                <a:lnTo>
                  <a:pt x="591" y="1918"/>
                </a:lnTo>
                <a:lnTo>
                  <a:pt x="589" y="1851"/>
                </a:lnTo>
                <a:lnTo>
                  <a:pt x="589" y="1839"/>
                </a:lnTo>
                <a:lnTo>
                  <a:pt x="702" y="820"/>
                </a:lnTo>
                <a:lnTo>
                  <a:pt x="346" y="820"/>
                </a:lnTo>
                <a:close/>
                <a:moveTo>
                  <a:pt x="205" y="0"/>
                </a:moveTo>
                <a:lnTo>
                  <a:pt x="1024" y="0"/>
                </a:lnTo>
                <a:lnTo>
                  <a:pt x="819" y="1851"/>
                </a:lnTo>
                <a:lnTo>
                  <a:pt x="823" y="1914"/>
                </a:lnTo>
                <a:lnTo>
                  <a:pt x="832" y="1976"/>
                </a:lnTo>
                <a:lnTo>
                  <a:pt x="847" y="2035"/>
                </a:lnTo>
                <a:lnTo>
                  <a:pt x="868" y="2092"/>
                </a:lnTo>
                <a:lnTo>
                  <a:pt x="893" y="2146"/>
                </a:lnTo>
                <a:lnTo>
                  <a:pt x="924" y="2196"/>
                </a:lnTo>
                <a:lnTo>
                  <a:pt x="960" y="2244"/>
                </a:lnTo>
                <a:lnTo>
                  <a:pt x="999" y="2288"/>
                </a:lnTo>
                <a:lnTo>
                  <a:pt x="1044" y="2327"/>
                </a:lnTo>
                <a:lnTo>
                  <a:pt x="1091" y="2364"/>
                </a:lnTo>
                <a:lnTo>
                  <a:pt x="1141" y="2395"/>
                </a:lnTo>
                <a:lnTo>
                  <a:pt x="1195" y="2420"/>
                </a:lnTo>
                <a:lnTo>
                  <a:pt x="1251" y="2441"/>
                </a:lnTo>
                <a:lnTo>
                  <a:pt x="1310" y="2455"/>
                </a:lnTo>
                <a:lnTo>
                  <a:pt x="1372" y="2466"/>
                </a:lnTo>
                <a:lnTo>
                  <a:pt x="1434" y="2469"/>
                </a:lnTo>
                <a:lnTo>
                  <a:pt x="1497" y="2466"/>
                </a:lnTo>
                <a:lnTo>
                  <a:pt x="1558" y="2455"/>
                </a:lnTo>
                <a:lnTo>
                  <a:pt x="1616" y="2441"/>
                </a:lnTo>
                <a:lnTo>
                  <a:pt x="1673" y="2420"/>
                </a:lnTo>
                <a:lnTo>
                  <a:pt x="1727" y="2395"/>
                </a:lnTo>
                <a:lnTo>
                  <a:pt x="1778" y="2364"/>
                </a:lnTo>
                <a:lnTo>
                  <a:pt x="1825" y="2327"/>
                </a:lnTo>
                <a:lnTo>
                  <a:pt x="1868" y="2288"/>
                </a:lnTo>
                <a:lnTo>
                  <a:pt x="1908" y="2244"/>
                </a:lnTo>
                <a:lnTo>
                  <a:pt x="1943" y="2196"/>
                </a:lnTo>
                <a:lnTo>
                  <a:pt x="1974" y="2146"/>
                </a:lnTo>
                <a:lnTo>
                  <a:pt x="2001" y="2092"/>
                </a:lnTo>
                <a:lnTo>
                  <a:pt x="2021" y="2035"/>
                </a:lnTo>
                <a:lnTo>
                  <a:pt x="2036" y="1976"/>
                </a:lnTo>
                <a:lnTo>
                  <a:pt x="2045" y="1914"/>
                </a:lnTo>
                <a:lnTo>
                  <a:pt x="2049" y="1851"/>
                </a:lnTo>
                <a:lnTo>
                  <a:pt x="1844" y="0"/>
                </a:lnTo>
                <a:lnTo>
                  <a:pt x="2663" y="0"/>
                </a:lnTo>
                <a:lnTo>
                  <a:pt x="2869" y="1851"/>
                </a:lnTo>
                <a:lnTo>
                  <a:pt x="2866" y="1946"/>
                </a:lnTo>
                <a:lnTo>
                  <a:pt x="2856" y="2039"/>
                </a:lnTo>
                <a:lnTo>
                  <a:pt x="2841" y="2130"/>
                </a:lnTo>
                <a:lnTo>
                  <a:pt x="2821" y="2220"/>
                </a:lnTo>
                <a:lnTo>
                  <a:pt x="2795" y="2307"/>
                </a:lnTo>
                <a:lnTo>
                  <a:pt x="2764" y="2391"/>
                </a:lnTo>
                <a:lnTo>
                  <a:pt x="2728" y="2473"/>
                </a:lnTo>
                <a:lnTo>
                  <a:pt x="2687" y="2553"/>
                </a:lnTo>
                <a:lnTo>
                  <a:pt x="2641" y="2629"/>
                </a:lnTo>
                <a:lnTo>
                  <a:pt x="2591" y="2702"/>
                </a:lnTo>
                <a:lnTo>
                  <a:pt x="2538" y="2771"/>
                </a:lnTo>
                <a:lnTo>
                  <a:pt x="2479" y="2838"/>
                </a:lnTo>
                <a:lnTo>
                  <a:pt x="2416" y="2901"/>
                </a:lnTo>
                <a:lnTo>
                  <a:pt x="2350" y="2959"/>
                </a:lnTo>
                <a:lnTo>
                  <a:pt x="2281" y="3014"/>
                </a:lnTo>
                <a:lnTo>
                  <a:pt x="2209" y="3064"/>
                </a:lnTo>
                <a:lnTo>
                  <a:pt x="2132" y="3110"/>
                </a:lnTo>
                <a:lnTo>
                  <a:pt x="2053" y="3150"/>
                </a:lnTo>
                <a:lnTo>
                  <a:pt x="1971" y="3187"/>
                </a:lnTo>
                <a:lnTo>
                  <a:pt x="1888" y="3219"/>
                </a:lnTo>
                <a:lnTo>
                  <a:pt x="1800" y="3244"/>
                </a:lnTo>
                <a:lnTo>
                  <a:pt x="1712" y="3265"/>
                </a:lnTo>
                <a:lnTo>
                  <a:pt x="1620" y="3280"/>
                </a:lnTo>
                <a:lnTo>
                  <a:pt x="1528" y="3289"/>
                </a:lnTo>
                <a:lnTo>
                  <a:pt x="1434" y="3292"/>
                </a:lnTo>
                <a:lnTo>
                  <a:pt x="1340" y="3289"/>
                </a:lnTo>
                <a:lnTo>
                  <a:pt x="1247" y="3280"/>
                </a:lnTo>
                <a:lnTo>
                  <a:pt x="1156" y="3265"/>
                </a:lnTo>
                <a:lnTo>
                  <a:pt x="1067" y="3244"/>
                </a:lnTo>
                <a:lnTo>
                  <a:pt x="981" y="3219"/>
                </a:lnTo>
                <a:lnTo>
                  <a:pt x="897" y="3187"/>
                </a:lnTo>
                <a:lnTo>
                  <a:pt x="814" y="3150"/>
                </a:lnTo>
                <a:lnTo>
                  <a:pt x="736" y="3110"/>
                </a:lnTo>
                <a:lnTo>
                  <a:pt x="660" y="3064"/>
                </a:lnTo>
                <a:lnTo>
                  <a:pt x="587" y="3014"/>
                </a:lnTo>
                <a:lnTo>
                  <a:pt x="517" y="2959"/>
                </a:lnTo>
                <a:lnTo>
                  <a:pt x="451" y="2901"/>
                </a:lnTo>
                <a:lnTo>
                  <a:pt x="390" y="2838"/>
                </a:lnTo>
                <a:lnTo>
                  <a:pt x="331" y="2771"/>
                </a:lnTo>
                <a:lnTo>
                  <a:pt x="277" y="2702"/>
                </a:lnTo>
                <a:lnTo>
                  <a:pt x="226" y="2629"/>
                </a:lnTo>
                <a:lnTo>
                  <a:pt x="181" y="2553"/>
                </a:lnTo>
                <a:lnTo>
                  <a:pt x="140" y="2473"/>
                </a:lnTo>
                <a:lnTo>
                  <a:pt x="104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20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2" name="Group 129"/>
          <p:cNvGrpSpPr>
            <a:grpSpLocks noChangeAspect="1"/>
          </p:cNvGrpSpPr>
          <p:nvPr/>
        </p:nvGrpSpPr>
        <p:grpSpPr bwMode="auto">
          <a:xfrm>
            <a:off x="9677929" y="4077413"/>
            <a:ext cx="383547" cy="474536"/>
            <a:chOff x="1571" y="6554"/>
            <a:chExt cx="333" cy="412"/>
          </a:xfrm>
          <a:solidFill>
            <a:srgbClr val="FFFFFF"/>
          </a:solidFill>
        </p:grpSpPr>
        <p:sp>
          <p:nvSpPr>
            <p:cNvPr id="103" name="Freeform 131"/>
            <p:cNvSpPr>
              <a:spLocks noEditPoints="1"/>
            </p:cNvSpPr>
            <p:nvPr/>
          </p:nvSpPr>
          <p:spPr bwMode="auto">
            <a:xfrm>
              <a:off x="1597" y="6683"/>
              <a:ext cx="281" cy="283"/>
            </a:xfrm>
            <a:custGeom>
              <a:avLst/>
              <a:gdLst>
                <a:gd name="T0" fmla="*/ 1638 w 2252"/>
                <a:gd name="T1" fmla="*/ 411 h 2264"/>
                <a:gd name="T2" fmla="*/ 1638 w 2252"/>
                <a:gd name="T3" fmla="*/ 1852 h 2264"/>
                <a:gd name="T4" fmla="*/ 1843 w 2252"/>
                <a:gd name="T5" fmla="*/ 1852 h 2264"/>
                <a:gd name="T6" fmla="*/ 1843 w 2252"/>
                <a:gd name="T7" fmla="*/ 411 h 2264"/>
                <a:gd name="T8" fmla="*/ 1638 w 2252"/>
                <a:gd name="T9" fmla="*/ 411 h 2264"/>
                <a:gd name="T10" fmla="*/ 1228 w 2252"/>
                <a:gd name="T11" fmla="*/ 411 h 2264"/>
                <a:gd name="T12" fmla="*/ 1228 w 2252"/>
                <a:gd name="T13" fmla="*/ 1852 h 2264"/>
                <a:gd name="T14" fmla="*/ 1433 w 2252"/>
                <a:gd name="T15" fmla="*/ 1852 h 2264"/>
                <a:gd name="T16" fmla="*/ 1433 w 2252"/>
                <a:gd name="T17" fmla="*/ 411 h 2264"/>
                <a:gd name="T18" fmla="*/ 1228 w 2252"/>
                <a:gd name="T19" fmla="*/ 411 h 2264"/>
                <a:gd name="T20" fmla="*/ 819 w 2252"/>
                <a:gd name="T21" fmla="*/ 411 h 2264"/>
                <a:gd name="T22" fmla="*/ 819 w 2252"/>
                <a:gd name="T23" fmla="*/ 1852 h 2264"/>
                <a:gd name="T24" fmla="*/ 1023 w 2252"/>
                <a:gd name="T25" fmla="*/ 1852 h 2264"/>
                <a:gd name="T26" fmla="*/ 1023 w 2252"/>
                <a:gd name="T27" fmla="*/ 411 h 2264"/>
                <a:gd name="T28" fmla="*/ 819 w 2252"/>
                <a:gd name="T29" fmla="*/ 411 h 2264"/>
                <a:gd name="T30" fmla="*/ 409 w 2252"/>
                <a:gd name="T31" fmla="*/ 411 h 2264"/>
                <a:gd name="T32" fmla="*/ 409 w 2252"/>
                <a:gd name="T33" fmla="*/ 1852 h 2264"/>
                <a:gd name="T34" fmla="*/ 613 w 2252"/>
                <a:gd name="T35" fmla="*/ 1852 h 2264"/>
                <a:gd name="T36" fmla="*/ 613 w 2252"/>
                <a:gd name="T37" fmla="*/ 411 h 2264"/>
                <a:gd name="T38" fmla="*/ 409 w 2252"/>
                <a:gd name="T39" fmla="*/ 411 h 2264"/>
                <a:gd name="T40" fmla="*/ 0 w 2252"/>
                <a:gd name="T41" fmla="*/ 0 h 2264"/>
                <a:gd name="T42" fmla="*/ 2252 w 2252"/>
                <a:gd name="T43" fmla="*/ 0 h 2264"/>
                <a:gd name="T44" fmla="*/ 2252 w 2252"/>
                <a:gd name="T45" fmla="*/ 2057 h 2264"/>
                <a:gd name="T46" fmla="*/ 2250 w 2252"/>
                <a:gd name="T47" fmla="*/ 2092 h 2264"/>
                <a:gd name="T48" fmla="*/ 2241 w 2252"/>
                <a:gd name="T49" fmla="*/ 2122 h 2264"/>
                <a:gd name="T50" fmla="*/ 2229 w 2252"/>
                <a:gd name="T51" fmla="*/ 2152 h 2264"/>
                <a:gd name="T52" fmla="*/ 2213 w 2252"/>
                <a:gd name="T53" fmla="*/ 2179 h 2264"/>
                <a:gd name="T54" fmla="*/ 2192 w 2252"/>
                <a:gd name="T55" fmla="*/ 2203 h 2264"/>
                <a:gd name="T56" fmla="*/ 2168 w 2252"/>
                <a:gd name="T57" fmla="*/ 2224 h 2264"/>
                <a:gd name="T58" fmla="*/ 2141 w 2252"/>
                <a:gd name="T59" fmla="*/ 2240 h 2264"/>
                <a:gd name="T60" fmla="*/ 2112 w 2252"/>
                <a:gd name="T61" fmla="*/ 2253 h 2264"/>
                <a:gd name="T62" fmla="*/ 2080 w 2252"/>
                <a:gd name="T63" fmla="*/ 2261 h 2264"/>
                <a:gd name="T64" fmla="*/ 2047 w 2252"/>
                <a:gd name="T65" fmla="*/ 2264 h 2264"/>
                <a:gd name="T66" fmla="*/ 204 w 2252"/>
                <a:gd name="T67" fmla="*/ 2264 h 2264"/>
                <a:gd name="T68" fmla="*/ 171 w 2252"/>
                <a:gd name="T69" fmla="*/ 2261 h 2264"/>
                <a:gd name="T70" fmla="*/ 139 w 2252"/>
                <a:gd name="T71" fmla="*/ 2253 h 2264"/>
                <a:gd name="T72" fmla="*/ 111 w 2252"/>
                <a:gd name="T73" fmla="*/ 2240 h 2264"/>
                <a:gd name="T74" fmla="*/ 83 w 2252"/>
                <a:gd name="T75" fmla="*/ 2224 h 2264"/>
                <a:gd name="T76" fmla="*/ 59 w 2252"/>
                <a:gd name="T77" fmla="*/ 2203 h 2264"/>
                <a:gd name="T78" fmla="*/ 39 w 2252"/>
                <a:gd name="T79" fmla="*/ 2179 h 2264"/>
                <a:gd name="T80" fmla="*/ 22 w 2252"/>
                <a:gd name="T81" fmla="*/ 2152 h 2264"/>
                <a:gd name="T82" fmla="*/ 10 w 2252"/>
                <a:gd name="T83" fmla="*/ 2122 h 2264"/>
                <a:gd name="T84" fmla="*/ 2 w 2252"/>
                <a:gd name="T85" fmla="*/ 2092 h 2264"/>
                <a:gd name="T86" fmla="*/ 0 w 2252"/>
                <a:gd name="T87" fmla="*/ 2057 h 2264"/>
                <a:gd name="T88" fmla="*/ 0 w 2252"/>
                <a:gd name="T89" fmla="*/ 0 h 2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52" h="2264">
                  <a:moveTo>
                    <a:pt x="1638" y="411"/>
                  </a:moveTo>
                  <a:lnTo>
                    <a:pt x="1638" y="1852"/>
                  </a:lnTo>
                  <a:lnTo>
                    <a:pt x="1843" y="1852"/>
                  </a:lnTo>
                  <a:lnTo>
                    <a:pt x="1843" y="411"/>
                  </a:lnTo>
                  <a:lnTo>
                    <a:pt x="1638" y="411"/>
                  </a:lnTo>
                  <a:close/>
                  <a:moveTo>
                    <a:pt x="1228" y="411"/>
                  </a:moveTo>
                  <a:lnTo>
                    <a:pt x="1228" y="1852"/>
                  </a:lnTo>
                  <a:lnTo>
                    <a:pt x="1433" y="1852"/>
                  </a:lnTo>
                  <a:lnTo>
                    <a:pt x="1433" y="411"/>
                  </a:lnTo>
                  <a:lnTo>
                    <a:pt x="1228" y="411"/>
                  </a:lnTo>
                  <a:close/>
                  <a:moveTo>
                    <a:pt x="819" y="411"/>
                  </a:moveTo>
                  <a:lnTo>
                    <a:pt x="819" y="1852"/>
                  </a:lnTo>
                  <a:lnTo>
                    <a:pt x="1023" y="1852"/>
                  </a:lnTo>
                  <a:lnTo>
                    <a:pt x="1023" y="411"/>
                  </a:lnTo>
                  <a:lnTo>
                    <a:pt x="819" y="411"/>
                  </a:lnTo>
                  <a:close/>
                  <a:moveTo>
                    <a:pt x="409" y="411"/>
                  </a:moveTo>
                  <a:lnTo>
                    <a:pt x="409" y="1852"/>
                  </a:lnTo>
                  <a:lnTo>
                    <a:pt x="613" y="1852"/>
                  </a:lnTo>
                  <a:lnTo>
                    <a:pt x="613" y="411"/>
                  </a:lnTo>
                  <a:lnTo>
                    <a:pt x="409" y="411"/>
                  </a:lnTo>
                  <a:close/>
                  <a:moveTo>
                    <a:pt x="0" y="0"/>
                  </a:moveTo>
                  <a:lnTo>
                    <a:pt x="2252" y="0"/>
                  </a:lnTo>
                  <a:lnTo>
                    <a:pt x="2252" y="2057"/>
                  </a:lnTo>
                  <a:lnTo>
                    <a:pt x="2250" y="2092"/>
                  </a:lnTo>
                  <a:lnTo>
                    <a:pt x="2241" y="2122"/>
                  </a:lnTo>
                  <a:lnTo>
                    <a:pt x="2229" y="2152"/>
                  </a:lnTo>
                  <a:lnTo>
                    <a:pt x="2213" y="2179"/>
                  </a:lnTo>
                  <a:lnTo>
                    <a:pt x="2192" y="2203"/>
                  </a:lnTo>
                  <a:lnTo>
                    <a:pt x="2168" y="2224"/>
                  </a:lnTo>
                  <a:lnTo>
                    <a:pt x="2141" y="2240"/>
                  </a:lnTo>
                  <a:lnTo>
                    <a:pt x="2112" y="2253"/>
                  </a:lnTo>
                  <a:lnTo>
                    <a:pt x="2080" y="2261"/>
                  </a:lnTo>
                  <a:lnTo>
                    <a:pt x="2047" y="2264"/>
                  </a:lnTo>
                  <a:lnTo>
                    <a:pt x="204" y="2264"/>
                  </a:lnTo>
                  <a:lnTo>
                    <a:pt x="171" y="2261"/>
                  </a:lnTo>
                  <a:lnTo>
                    <a:pt x="139" y="2253"/>
                  </a:lnTo>
                  <a:lnTo>
                    <a:pt x="111" y="2240"/>
                  </a:lnTo>
                  <a:lnTo>
                    <a:pt x="83" y="2224"/>
                  </a:lnTo>
                  <a:lnTo>
                    <a:pt x="59" y="2203"/>
                  </a:lnTo>
                  <a:lnTo>
                    <a:pt x="39" y="2179"/>
                  </a:lnTo>
                  <a:lnTo>
                    <a:pt x="22" y="2152"/>
                  </a:lnTo>
                  <a:lnTo>
                    <a:pt x="10" y="2122"/>
                  </a:lnTo>
                  <a:lnTo>
                    <a:pt x="2" y="2092"/>
                  </a:lnTo>
                  <a:lnTo>
                    <a:pt x="0" y="20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32"/>
            <p:cNvSpPr>
              <a:spLocks noEditPoints="1"/>
            </p:cNvSpPr>
            <p:nvPr/>
          </p:nvSpPr>
          <p:spPr bwMode="auto">
            <a:xfrm>
              <a:off x="1571" y="6554"/>
              <a:ext cx="333" cy="103"/>
            </a:xfrm>
            <a:custGeom>
              <a:avLst/>
              <a:gdLst>
                <a:gd name="T0" fmla="*/ 1025 w 2663"/>
                <a:gd name="T1" fmla="*/ 207 h 823"/>
                <a:gd name="T2" fmla="*/ 1025 w 2663"/>
                <a:gd name="T3" fmla="*/ 411 h 823"/>
                <a:gd name="T4" fmla="*/ 1639 w 2663"/>
                <a:gd name="T5" fmla="*/ 411 h 823"/>
                <a:gd name="T6" fmla="*/ 1639 w 2663"/>
                <a:gd name="T7" fmla="*/ 207 h 823"/>
                <a:gd name="T8" fmla="*/ 1025 w 2663"/>
                <a:gd name="T9" fmla="*/ 207 h 823"/>
                <a:gd name="T10" fmla="*/ 973 w 2663"/>
                <a:gd name="T11" fmla="*/ 0 h 823"/>
                <a:gd name="T12" fmla="*/ 1690 w 2663"/>
                <a:gd name="T13" fmla="*/ 0 h 823"/>
                <a:gd name="T14" fmla="*/ 1721 w 2663"/>
                <a:gd name="T15" fmla="*/ 3 h 823"/>
                <a:gd name="T16" fmla="*/ 1749 w 2663"/>
                <a:gd name="T17" fmla="*/ 12 h 823"/>
                <a:gd name="T18" fmla="*/ 1776 w 2663"/>
                <a:gd name="T19" fmla="*/ 25 h 823"/>
                <a:gd name="T20" fmla="*/ 1799 w 2663"/>
                <a:gd name="T21" fmla="*/ 45 h 823"/>
                <a:gd name="T22" fmla="*/ 1817 w 2663"/>
                <a:gd name="T23" fmla="*/ 68 h 823"/>
                <a:gd name="T24" fmla="*/ 1832 w 2663"/>
                <a:gd name="T25" fmla="*/ 94 h 823"/>
                <a:gd name="T26" fmla="*/ 1841 w 2663"/>
                <a:gd name="T27" fmla="*/ 123 h 823"/>
                <a:gd name="T28" fmla="*/ 1844 w 2663"/>
                <a:gd name="T29" fmla="*/ 154 h 823"/>
                <a:gd name="T30" fmla="*/ 1844 w 2663"/>
                <a:gd name="T31" fmla="*/ 411 h 823"/>
                <a:gd name="T32" fmla="*/ 2509 w 2663"/>
                <a:gd name="T33" fmla="*/ 411 h 823"/>
                <a:gd name="T34" fmla="*/ 2540 w 2663"/>
                <a:gd name="T35" fmla="*/ 414 h 823"/>
                <a:gd name="T36" fmla="*/ 2569 w 2663"/>
                <a:gd name="T37" fmla="*/ 423 h 823"/>
                <a:gd name="T38" fmla="*/ 2595 w 2663"/>
                <a:gd name="T39" fmla="*/ 438 h 823"/>
                <a:gd name="T40" fmla="*/ 2618 w 2663"/>
                <a:gd name="T41" fmla="*/ 456 h 823"/>
                <a:gd name="T42" fmla="*/ 2637 w 2663"/>
                <a:gd name="T43" fmla="*/ 479 h 823"/>
                <a:gd name="T44" fmla="*/ 2651 w 2663"/>
                <a:gd name="T45" fmla="*/ 506 h 823"/>
                <a:gd name="T46" fmla="*/ 2660 w 2663"/>
                <a:gd name="T47" fmla="*/ 535 h 823"/>
                <a:gd name="T48" fmla="*/ 2663 w 2663"/>
                <a:gd name="T49" fmla="*/ 566 h 823"/>
                <a:gd name="T50" fmla="*/ 2663 w 2663"/>
                <a:gd name="T51" fmla="*/ 823 h 823"/>
                <a:gd name="T52" fmla="*/ 0 w 2663"/>
                <a:gd name="T53" fmla="*/ 823 h 823"/>
                <a:gd name="T54" fmla="*/ 0 w 2663"/>
                <a:gd name="T55" fmla="*/ 566 h 823"/>
                <a:gd name="T56" fmla="*/ 3 w 2663"/>
                <a:gd name="T57" fmla="*/ 535 h 823"/>
                <a:gd name="T58" fmla="*/ 12 w 2663"/>
                <a:gd name="T59" fmla="*/ 506 h 823"/>
                <a:gd name="T60" fmla="*/ 27 w 2663"/>
                <a:gd name="T61" fmla="*/ 479 h 823"/>
                <a:gd name="T62" fmla="*/ 45 w 2663"/>
                <a:gd name="T63" fmla="*/ 456 h 823"/>
                <a:gd name="T64" fmla="*/ 68 w 2663"/>
                <a:gd name="T65" fmla="*/ 438 h 823"/>
                <a:gd name="T66" fmla="*/ 95 w 2663"/>
                <a:gd name="T67" fmla="*/ 423 h 823"/>
                <a:gd name="T68" fmla="*/ 123 w 2663"/>
                <a:gd name="T69" fmla="*/ 414 h 823"/>
                <a:gd name="T70" fmla="*/ 154 w 2663"/>
                <a:gd name="T71" fmla="*/ 411 h 823"/>
                <a:gd name="T72" fmla="*/ 819 w 2663"/>
                <a:gd name="T73" fmla="*/ 411 h 823"/>
                <a:gd name="T74" fmla="*/ 819 w 2663"/>
                <a:gd name="T75" fmla="*/ 154 h 823"/>
                <a:gd name="T76" fmla="*/ 823 w 2663"/>
                <a:gd name="T77" fmla="*/ 123 h 823"/>
                <a:gd name="T78" fmla="*/ 832 w 2663"/>
                <a:gd name="T79" fmla="*/ 94 h 823"/>
                <a:gd name="T80" fmla="*/ 846 w 2663"/>
                <a:gd name="T81" fmla="*/ 68 h 823"/>
                <a:gd name="T82" fmla="*/ 864 w 2663"/>
                <a:gd name="T83" fmla="*/ 45 h 823"/>
                <a:gd name="T84" fmla="*/ 887 w 2663"/>
                <a:gd name="T85" fmla="*/ 25 h 823"/>
                <a:gd name="T86" fmla="*/ 914 w 2663"/>
                <a:gd name="T87" fmla="*/ 12 h 823"/>
                <a:gd name="T88" fmla="*/ 943 w 2663"/>
                <a:gd name="T89" fmla="*/ 3 h 823"/>
                <a:gd name="T90" fmla="*/ 973 w 2663"/>
                <a:gd name="T91" fmla="*/ 0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63" h="823">
                  <a:moveTo>
                    <a:pt x="1025" y="207"/>
                  </a:moveTo>
                  <a:lnTo>
                    <a:pt x="1025" y="411"/>
                  </a:lnTo>
                  <a:lnTo>
                    <a:pt x="1639" y="411"/>
                  </a:lnTo>
                  <a:lnTo>
                    <a:pt x="1639" y="207"/>
                  </a:lnTo>
                  <a:lnTo>
                    <a:pt x="1025" y="207"/>
                  </a:lnTo>
                  <a:close/>
                  <a:moveTo>
                    <a:pt x="973" y="0"/>
                  </a:moveTo>
                  <a:lnTo>
                    <a:pt x="1690" y="0"/>
                  </a:lnTo>
                  <a:lnTo>
                    <a:pt x="1721" y="3"/>
                  </a:lnTo>
                  <a:lnTo>
                    <a:pt x="1749" y="12"/>
                  </a:lnTo>
                  <a:lnTo>
                    <a:pt x="1776" y="25"/>
                  </a:lnTo>
                  <a:lnTo>
                    <a:pt x="1799" y="45"/>
                  </a:lnTo>
                  <a:lnTo>
                    <a:pt x="1817" y="68"/>
                  </a:lnTo>
                  <a:lnTo>
                    <a:pt x="1832" y="94"/>
                  </a:lnTo>
                  <a:lnTo>
                    <a:pt x="1841" y="123"/>
                  </a:lnTo>
                  <a:lnTo>
                    <a:pt x="1844" y="154"/>
                  </a:lnTo>
                  <a:lnTo>
                    <a:pt x="1844" y="411"/>
                  </a:lnTo>
                  <a:lnTo>
                    <a:pt x="2509" y="411"/>
                  </a:lnTo>
                  <a:lnTo>
                    <a:pt x="2540" y="414"/>
                  </a:lnTo>
                  <a:lnTo>
                    <a:pt x="2569" y="423"/>
                  </a:lnTo>
                  <a:lnTo>
                    <a:pt x="2595" y="438"/>
                  </a:lnTo>
                  <a:lnTo>
                    <a:pt x="2618" y="456"/>
                  </a:lnTo>
                  <a:lnTo>
                    <a:pt x="2637" y="479"/>
                  </a:lnTo>
                  <a:lnTo>
                    <a:pt x="2651" y="506"/>
                  </a:lnTo>
                  <a:lnTo>
                    <a:pt x="2660" y="535"/>
                  </a:lnTo>
                  <a:lnTo>
                    <a:pt x="2663" y="566"/>
                  </a:lnTo>
                  <a:lnTo>
                    <a:pt x="2663" y="823"/>
                  </a:lnTo>
                  <a:lnTo>
                    <a:pt x="0" y="823"/>
                  </a:lnTo>
                  <a:lnTo>
                    <a:pt x="0" y="566"/>
                  </a:lnTo>
                  <a:lnTo>
                    <a:pt x="3" y="535"/>
                  </a:lnTo>
                  <a:lnTo>
                    <a:pt x="12" y="506"/>
                  </a:lnTo>
                  <a:lnTo>
                    <a:pt x="27" y="479"/>
                  </a:lnTo>
                  <a:lnTo>
                    <a:pt x="45" y="456"/>
                  </a:lnTo>
                  <a:lnTo>
                    <a:pt x="68" y="438"/>
                  </a:lnTo>
                  <a:lnTo>
                    <a:pt x="95" y="423"/>
                  </a:lnTo>
                  <a:lnTo>
                    <a:pt x="123" y="414"/>
                  </a:lnTo>
                  <a:lnTo>
                    <a:pt x="154" y="411"/>
                  </a:lnTo>
                  <a:lnTo>
                    <a:pt x="819" y="411"/>
                  </a:lnTo>
                  <a:lnTo>
                    <a:pt x="819" y="154"/>
                  </a:lnTo>
                  <a:lnTo>
                    <a:pt x="823" y="123"/>
                  </a:lnTo>
                  <a:lnTo>
                    <a:pt x="832" y="94"/>
                  </a:lnTo>
                  <a:lnTo>
                    <a:pt x="846" y="68"/>
                  </a:lnTo>
                  <a:lnTo>
                    <a:pt x="864" y="45"/>
                  </a:lnTo>
                  <a:lnTo>
                    <a:pt x="887" y="25"/>
                  </a:lnTo>
                  <a:lnTo>
                    <a:pt x="914" y="12"/>
                  </a:lnTo>
                  <a:lnTo>
                    <a:pt x="943" y="3"/>
                  </a:lnTo>
                  <a:lnTo>
                    <a:pt x="9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Freeform 137"/>
          <p:cNvSpPr>
            <a:spLocks noEditPoints="1"/>
          </p:cNvSpPr>
          <p:nvPr/>
        </p:nvSpPr>
        <p:spPr bwMode="auto">
          <a:xfrm>
            <a:off x="10376517" y="4077412"/>
            <a:ext cx="412343" cy="474539"/>
          </a:xfrm>
          <a:custGeom>
            <a:avLst/>
            <a:gdLst>
              <a:gd name="T0" fmla="*/ 205 w 2869"/>
              <a:gd name="T1" fmla="*/ 1028 h 3292"/>
              <a:gd name="T2" fmla="*/ 2663 w 2869"/>
              <a:gd name="T3" fmla="*/ 1028 h 3292"/>
              <a:gd name="T4" fmla="*/ 2458 w 2869"/>
              <a:gd name="T5" fmla="*/ 3292 h 3292"/>
              <a:gd name="T6" fmla="*/ 409 w 2869"/>
              <a:gd name="T7" fmla="*/ 3292 h 3292"/>
              <a:gd name="T8" fmla="*/ 205 w 2869"/>
              <a:gd name="T9" fmla="*/ 1028 h 3292"/>
              <a:gd name="T10" fmla="*/ 1229 w 2869"/>
              <a:gd name="T11" fmla="*/ 205 h 3292"/>
              <a:gd name="T12" fmla="*/ 1229 w 2869"/>
              <a:gd name="T13" fmla="*/ 411 h 3292"/>
              <a:gd name="T14" fmla="*/ 1639 w 2869"/>
              <a:gd name="T15" fmla="*/ 411 h 3292"/>
              <a:gd name="T16" fmla="*/ 1639 w 2869"/>
              <a:gd name="T17" fmla="*/ 205 h 3292"/>
              <a:gd name="T18" fmla="*/ 1229 w 2869"/>
              <a:gd name="T19" fmla="*/ 205 h 3292"/>
              <a:gd name="T20" fmla="*/ 1024 w 2869"/>
              <a:gd name="T21" fmla="*/ 0 h 3292"/>
              <a:gd name="T22" fmla="*/ 1844 w 2869"/>
              <a:gd name="T23" fmla="*/ 0 h 3292"/>
              <a:gd name="T24" fmla="*/ 1844 w 2869"/>
              <a:gd name="T25" fmla="*/ 411 h 3292"/>
              <a:gd name="T26" fmla="*/ 2869 w 2869"/>
              <a:gd name="T27" fmla="*/ 411 h 3292"/>
              <a:gd name="T28" fmla="*/ 2869 w 2869"/>
              <a:gd name="T29" fmla="*/ 1028 h 3292"/>
              <a:gd name="T30" fmla="*/ 2663 w 2869"/>
              <a:gd name="T31" fmla="*/ 823 h 3292"/>
              <a:gd name="T32" fmla="*/ 205 w 2869"/>
              <a:gd name="T33" fmla="*/ 823 h 3292"/>
              <a:gd name="T34" fmla="*/ 0 w 2869"/>
              <a:gd name="T35" fmla="*/ 1028 h 3292"/>
              <a:gd name="T36" fmla="*/ 0 w 2869"/>
              <a:gd name="T37" fmla="*/ 411 h 3292"/>
              <a:gd name="T38" fmla="*/ 1024 w 2869"/>
              <a:gd name="T39" fmla="*/ 411 h 3292"/>
              <a:gd name="T40" fmla="*/ 1024 w 2869"/>
              <a:gd name="T41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69" h="3292">
                <a:moveTo>
                  <a:pt x="205" y="1028"/>
                </a:moveTo>
                <a:lnTo>
                  <a:pt x="2663" y="1028"/>
                </a:lnTo>
                <a:lnTo>
                  <a:pt x="2458" y="3292"/>
                </a:lnTo>
                <a:lnTo>
                  <a:pt x="409" y="3292"/>
                </a:lnTo>
                <a:lnTo>
                  <a:pt x="205" y="1028"/>
                </a:lnTo>
                <a:close/>
                <a:moveTo>
                  <a:pt x="1229" y="205"/>
                </a:moveTo>
                <a:lnTo>
                  <a:pt x="1229" y="411"/>
                </a:lnTo>
                <a:lnTo>
                  <a:pt x="1639" y="411"/>
                </a:lnTo>
                <a:lnTo>
                  <a:pt x="1639" y="205"/>
                </a:lnTo>
                <a:lnTo>
                  <a:pt x="1229" y="205"/>
                </a:lnTo>
                <a:close/>
                <a:moveTo>
                  <a:pt x="1024" y="0"/>
                </a:moveTo>
                <a:lnTo>
                  <a:pt x="1844" y="0"/>
                </a:lnTo>
                <a:lnTo>
                  <a:pt x="1844" y="411"/>
                </a:lnTo>
                <a:lnTo>
                  <a:pt x="2869" y="411"/>
                </a:lnTo>
                <a:lnTo>
                  <a:pt x="2869" y="1028"/>
                </a:lnTo>
                <a:lnTo>
                  <a:pt x="2663" y="823"/>
                </a:lnTo>
                <a:lnTo>
                  <a:pt x="205" y="823"/>
                </a:lnTo>
                <a:lnTo>
                  <a:pt x="0" y="1028"/>
                </a:lnTo>
                <a:lnTo>
                  <a:pt x="0" y="411"/>
                </a:lnTo>
                <a:lnTo>
                  <a:pt x="1024" y="411"/>
                </a:lnTo>
                <a:lnTo>
                  <a:pt x="102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42"/>
          <p:cNvSpPr>
            <a:spLocks noEditPoints="1"/>
          </p:cNvSpPr>
          <p:nvPr/>
        </p:nvSpPr>
        <p:spPr bwMode="auto">
          <a:xfrm>
            <a:off x="11107393" y="4124061"/>
            <a:ext cx="469931" cy="381240"/>
          </a:xfrm>
          <a:custGeom>
            <a:avLst/>
            <a:gdLst>
              <a:gd name="T0" fmla="*/ 204 w 3261"/>
              <a:gd name="T1" fmla="*/ 1222 h 2648"/>
              <a:gd name="T2" fmla="*/ 611 w 3261"/>
              <a:gd name="T3" fmla="*/ 1528 h 2648"/>
              <a:gd name="T4" fmla="*/ 622 w 3261"/>
              <a:gd name="T5" fmla="*/ 1573 h 2648"/>
              <a:gd name="T6" fmla="*/ 649 w 3261"/>
              <a:gd name="T7" fmla="*/ 1607 h 2648"/>
              <a:gd name="T8" fmla="*/ 691 w 3261"/>
              <a:gd name="T9" fmla="*/ 1627 h 2648"/>
              <a:gd name="T10" fmla="*/ 917 w 3261"/>
              <a:gd name="T11" fmla="*/ 1630 h 2648"/>
              <a:gd name="T12" fmla="*/ 961 w 3261"/>
              <a:gd name="T13" fmla="*/ 1619 h 2648"/>
              <a:gd name="T14" fmla="*/ 997 w 3261"/>
              <a:gd name="T15" fmla="*/ 1591 h 2648"/>
              <a:gd name="T16" fmla="*/ 1017 w 3261"/>
              <a:gd name="T17" fmla="*/ 1551 h 2648"/>
              <a:gd name="T18" fmla="*/ 1019 w 3261"/>
              <a:gd name="T19" fmla="*/ 1222 h 2648"/>
              <a:gd name="T20" fmla="*/ 2242 w 3261"/>
              <a:gd name="T21" fmla="*/ 1528 h 2648"/>
              <a:gd name="T22" fmla="*/ 2252 w 3261"/>
              <a:gd name="T23" fmla="*/ 1573 h 2648"/>
              <a:gd name="T24" fmla="*/ 2280 w 3261"/>
              <a:gd name="T25" fmla="*/ 1607 h 2648"/>
              <a:gd name="T26" fmla="*/ 2320 w 3261"/>
              <a:gd name="T27" fmla="*/ 1627 h 2648"/>
              <a:gd name="T28" fmla="*/ 2547 w 3261"/>
              <a:gd name="T29" fmla="*/ 1630 h 2648"/>
              <a:gd name="T30" fmla="*/ 2592 w 3261"/>
              <a:gd name="T31" fmla="*/ 1619 h 2648"/>
              <a:gd name="T32" fmla="*/ 2628 w 3261"/>
              <a:gd name="T33" fmla="*/ 1591 h 2648"/>
              <a:gd name="T34" fmla="*/ 2647 w 3261"/>
              <a:gd name="T35" fmla="*/ 1551 h 2648"/>
              <a:gd name="T36" fmla="*/ 2650 w 3261"/>
              <a:gd name="T37" fmla="*/ 1222 h 2648"/>
              <a:gd name="T38" fmla="*/ 3057 w 3261"/>
              <a:gd name="T39" fmla="*/ 1018 h 2648"/>
              <a:gd name="T40" fmla="*/ 1223 w 3261"/>
              <a:gd name="T41" fmla="*/ 204 h 2648"/>
              <a:gd name="T42" fmla="*/ 1222 w 3261"/>
              <a:gd name="T43" fmla="*/ 407 h 2648"/>
              <a:gd name="T44" fmla="*/ 2038 w 3261"/>
              <a:gd name="T45" fmla="*/ 204 h 2648"/>
              <a:gd name="T46" fmla="*/ 2038 w 3261"/>
              <a:gd name="T47" fmla="*/ 204 h 2648"/>
              <a:gd name="T48" fmla="*/ 1222 w 3261"/>
              <a:gd name="T49" fmla="*/ 0 h 2648"/>
              <a:gd name="T50" fmla="*/ 2072 w 3261"/>
              <a:gd name="T51" fmla="*/ 3 h 2648"/>
              <a:gd name="T52" fmla="*/ 2132 w 3261"/>
              <a:gd name="T53" fmla="*/ 23 h 2648"/>
              <a:gd name="T54" fmla="*/ 2182 w 3261"/>
              <a:gd name="T55" fmla="*/ 60 h 2648"/>
              <a:gd name="T56" fmla="*/ 2219 w 3261"/>
              <a:gd name="T57" fmla="*/ 110 h 2648"/>
              <a:gd name="T58" fmla="*/ 2239 w 3261"/>
              <a:gd name="T59" fmla="*/ 171 h 2648"/>
              <a:gd name="T60" fmla="*/ 2242 w 3261"/>
              <a:gd name="T61" fmla="*/ 407 h 2648"/>
              <a:gd name="T62" fmla="*/ 3090 w 3261"/>
              <a:gd name="T63" fmla="*/ 410 h 2648"/>
              <a:gd name="T64" fmla="*/ 3150 w 3261"/>
              <a:gd name="T65" fmla="*/ 430 h 2648"/>
              <a:gd name="T66" fmla="*/ 3202 w 3261"/>
              <a:gd name="T67" fmla="*/ 467 h 2648"/>
              <a:gd name="T68" fmla="*/ 3238 w 3261"/>
              <a:gd name="T69" fmla="*/ 518 h 2648"/>
              <a:gd name="T70" fmla="*/ 3259 w 3261"/>
              <a:gd name="T71" fmla="*/ 578 h 2648"/>
              <a:gd name="T72" fmla="*/ 3261 w 3261"/>
              <a:gd name="T73" fmla="*/ 2444 h 2648"/>
              <a:gd name="T74" fmla="*/ 3251 w 3261"/>
              <a:gd name="T75" fmla="*/ 2508 h 2648"/>
              <a:gd name="T76" fmla="*/ 3222 w 3261"/>
              <a:gd name="T77" fmla="*/ 2565 h 2648"/>
              <a:gd name="T78" fmla="*/ 3178 w 3261"/>
              <a:gd name="T79" fmla="*/ 2609 h 2648"/>
              <a:gd name="T80" fmla="*/ 3121 w 3261"/>
              <a:gd name="T81" fmla="*/ 2638 h 2648"/>
              <a:gd name="T82" fmla="*/ 3057 w 3261"/>
              <a:gd name="T83" fmla="*/ 2648 h 2648"/>
              <a:gd name="T84" fmla="*/ 171 w 3261"/>
              <a:gd name="T85" fmla="*/ 2645 h 2648"/>
              <a:gd name="T86" fmla="*/ 110 w 3261"/>
              <a:gd name="T87" fmla="*/ 2625 h 2648"/>
              <a:gd name="T88" fmla="*/ 60 w 3261"/>
              <a:gd name="T89" fmla="*/ 2588 h 2648"/>
              <a:gd name="T90" fmla="*/ 23 w 3261"/>
              <a:gd name="T91" fmla="*/ 2537 h 2648"/>
              <a:gd name="T92" fmla="*/ 3 w 3261"/>
              <a:gd name="T93" fmla="*/ 2477 h 2648"/>
              <a:gd name="T94" fmla="*/ 0 w 3261"/>
              <a:gd name="T95" fmla="*/ 611 h 2648"/>
              <a:gd name="T96" fmla="*/ 10 w 3261"/>
              <a:gd name="T97" fmla="*/ 547 h 2648"/>
              <a:gd name="T98" fmla="*/ 39 w 3261"/>
              <a:gd name="T99" fmla="*/ 491 h 2648"/>
              <a:gd name="T100" fmla="*/ 83 w 3261"/>
              <a:gd name="T101" fmla="*/ 446 h 2648"/>
              <a:gd name="T102" fmla="*/ 140 w 3261"/>
              <a:gd name="T103" fmla="*/ 417 h 2648"/>
              <a:gd name="T104" fmla="*/ 204 w 3261"/>
              <a:gd name="T105" fmla="*/ 407 h 2648"/>
              <a:gd name="T106" fmla="*/ 1019 w 3261"/>
              <a:gd name="T107" fmla="*/ 204 h 2648"/>
              <a:gd name="T108" fmla="*/ 1030 w 3261"/>
              <a:gd name="T109" fmla="*/ 139 h 2648"/>
              <a:gd name="T110" fmla="*/ 1059 w 3261"/>
              <a:gd name="T111" fmla="*/ 83 h 2648"/>
              <a:gd name="T112" fmla="*/ 1103 w 3261"/>
              <a:gd name="T113" fmla="*/ 39 h 2648"/>
              <a:gd name="T114" fmla="*/ 1158 w 3261"/>
              <a:gd name="T115" fmla="*/ 10 h 2648"/>
              <a:gd name="T116" fmla="*/ 1222 w 3261"/>
              <a:gd name="T117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2648">
                <a:moveTo>
                  <a:pt x="204" y="1018"/>
                </a:moveTo>
                <a:lnTo>
                  <a:pt x="204" y="1222"/>
                </a:lnTo>
                <a:lnTo>
                  <a:pt x="611" y="1222"/>
                </a:lnTo>
                <a:lnTo>
                  <a:pt x="611" y="1528"/>
                </a:lnTo>
                <a:lnTo>
                  <a:pt x="614" y="1551"/>
                </a:lnTo>
                <a:lnTo>
                  <a:pt x="622" y="1573"/>
                </a:lnTo>
                <a:lnTo>
                  <a:pt x="634" y="1591"/>
                </a:lnTo>
                <a:lnTo>
                  <a:pt x="649" y="1607"/>
                </a:lnTo>
                <a:lnTo>
                  <a:pt x="668" y="1619"/>
                </a:lnTo>
                <a:lnTo>
                  <a:pt x="691" y="1627"/>
                </a:lnTo>
                <a:lnTo>
                  <a:pt x="714" y="1630"/>
                </a:lnTo>
                <a:lnTo>
                  <a:pt x="917" y="1630"/>
                </a:lnTo>
                <a:lnTo>
                  <a:pt x="940" y="1627"/>
                </a:lnTo>
                <a:lnTo>
                  <a:pt x="961" y="1619"/>
                </a:lnTo>
                <a:lnTo>
                  <a:pt x="981" y="1607"/>
                </a:lnTo>
                <a:lnTo>
                  <a:pt x="997" y="1591"/>
                </a:lnTo>
                <a:lnTo>
                  <a:pt x="1009" y="1573"/>
                </a:lnTo>
                <a:lnTo>
                  <a:pt x="1017" y="1551"/>
                </a:lnTo>
                <a:lnTo>
                  <a:pt x="1019" y="1528"/>
                </a:lnTo>
                <a:lnTo>
                  <a:pt x="1019" y="1222"/>
                </a:lnTo>
                <a:lnTo>
                  <a:pt x="2242" y="1222"/>
                </a:lnTo>
                <a:lnTo>
                  <a:pt x="2242" y="1528"/>
                </a:lnTo>
                <a:lnTo>
                  <a:pt x="2244" y="1551"/>
                </a:lnTo>
                <a:lnTo>
                  <a:pt x="2252" y="1573"/>
                </a:lnTo>
                <a:lnTo>
                  <a:pt x="2264" y="1591"/>
                </a:lnTo>
                <a:lnTo>
                  <a:pt x="2280" y="1607"/>
                </a:lnTo>
                <a:lnTo>
                  <a:pt x="2299" y="1619"/>
                </a:lnTo>
                <a:lnTo>
                  <a:pt x="2320" y="1627"/>
                </a:lnTo>
                <a:lnTo>
                  <a:pt x="2343" y="1630"/>
                </a:lnTo>
                <a:lnTo>
                  <a:pt x="2547" y="1630"/>
                </a:lnTo>
                <a:lnTo>
                  <a:pt x="2571" y="1627"/>
                </a:lnTo>
                <a:lnTo>
                  <a:pt x="2592" y="1619"/>
                </a:lnTo>
                <a:lnTo>
                  <a:pt x="2611" y="1607"/>
                </a:lnTo>
                <a:lnTo>
                  <a:pt x="2628" y="1591"/>
                </a:lnTo>
                <a:lnTo>
                  <a:pt x="2640" y="1573"/>
                </a:lnTo>
                <a:lnTo>
                  <a:pt x="2647" y="1551"/>
                </a:lnTo>
                <a:lnTo>
                  <a:pt x="2650" y="1528"/>
                </a:lnTo>
                <a:lnTo>
                  <a:pt x="2650" y="1222"/>
                </a:lnTo>
                <a:lnTo>
                  <a:pt x="3057" y="1222"/>
                </a:lnTo>
                <a:lnTo>
                  <a:pt x="3057" y="1018"/>
                </a:lnTo>
                <a:lnTo>
                  <a:pt x="204" y="1018"/>
                </a:lnTo>
                <a:close/>
                <a:moveTo>
                  <a:pt x="1223" y="204"/>
                </a:moveTo>
                <a:lnTo>
                  <a:pt x="1222" y="204"/>
                </a:lnTo>
                <a:lnTo>
                  <a:pt x="1222" y="407"/>
                </a:lnTo>
                <a:lnTo>
                  <a:pt x="2038" y="407"/>
                </a:lnTo>
                <a:lnTo>
                  <a:pt x="2038" y="204"/>
                </a:lnTo>
                <a:lnTo>
                  <a:pt x="2038" y="204"/>
                </a:lnTo>
                <a:lnTo>
                  <a:pt x="2038" y="204"/>
                </a:lnTo>
                <a:lnTo>
                  <a:pt x="1223" y="204"/>
                </a:lnTo>
                <a:close/>
                <a:moveTo>
                  <a:pt x="1222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0"/>
                </a:lnTo>
                <a:lnTo>
                  <a:pt x="2203" y="83"/>
                </a:lnTo>
                <a:lnTo>
                  <a:pt x="2219" y="110"/>
                </a:lnTo>
                <a:lnTo>
                  <a:pt x="2231" y="139"/>
                </a:lnTo>
                <a:lnTo>
                  <a:pt x="2239" y="171"/>
                </a:lnTo>
                <a:lnTo>
                  <a:pt x="2242" y="204"/>
                </a:lnTo>
                <a:lnTo>
                  <a:pt x="2242" y="407"/>
                </a:lnTo>
                <a:lnTo>
                  <a:pt x="3057" y="407"/>
                </a:lnTo>
                <a:lnTo>
                  <a:pt x="3090" y="410"/>
                </a:lnTo>
                <a:lnTo>
                  <a:pt x="3121" y="417"/>
                </a:lnTo>
                <a:lnTo>
                  <a:pt x="3150" y="430"/>
                </a:lnTo>
                <a:lnTo>
                  <a:pt x="3178" y="446"/>
                </a:lnTo>
                <a:lnTo>
                  <a:pt x="3202" y="467"/>
                </a:lnTo>
                <a:lnTo>
                  <a:pt x="3222" y="491"/>
                </a:lnTo>
                <a:lnTo>
                  <a:pt x="3238" y="518"/>
                </a:lnTo>
                <a:lnTo>
                  <a:pt x="3251" y="547"/>
                </a:lnTo>
                <a:lnTo>
                  <a:pt x="3259" y="578"/>
                </a:lnTo>
                <a:lnTo>
                  <a:pt x="3261" y="611"/>
                </a:lnTo>
                <a:lnTo>
                  <a:pt x="3261" y="2444"/>
                </a:lnTo>
                <a:lnTo>
                  <a:pt x="3259" y="2477"/>
                </a:lnTo>
                <a:lnTo>
                  <a:pt x="3251" y="2508"/>
                </a:lnTo>
                <a:lnTo>
                  <a:pt x="3238" y="2537"/>
                </a:lnTo>
                <a:lnTo>
                  <a:pt x="3222" y="2565"/>
                </a:lnTo>
                <a:lnTo>
                  <a:pt x="3202" y="2588"/>
                </a:lnTo>
                <a:lnTo>
                  <a:pt x="3178" y="2609"/>
                </a:lnTo>
                <a:lnTo>
                  <a:pt x="3150" y="2625"/>
                </a:lnTo>
                <a:lnTo>
                  <a:pt x="3121" y="2638"/>
                </a:lnTo>
                <a:lnTo>
                  <a:pt x="3090" y="2645"/>
                </a:lnTo>
                <a:lnTo>
                  <a:pt x="3057" y="2648"/>
                </a:lnTo>
                <a:lnTo>
                  <a:pt x="204" y="2648"/>
                </a:lnTo>
                <a:lnTo>
                  <a:pt x="171" y="2645"/>
                </a:lnTo>
                <a:lnTo>
                  <a:pt x="140" y="2638"/>
                </a:lnTo>
                <a:lnTo>
                  <a:pt x="110" y="2625"/>
                </a:lnTo>
                <a:lnTo>
                  <a:pt x="83" y="2609"/>
                </a:lnTo>
                <a:lnTo>
                  <a:pt x="60" y="2588"/>
                </a:lnTo>
                <a:lnTo>
                  <a:pt x="39" y="2565"/>
                </a:lnTo>
                <a:lnTo>
                  <a:pt x="23" y="2537"/>
                </a:lnTo>
                <a:lnTo>
                  <a:pt x="10" y="2508"/>
                </a:lnTo>
                <a:lnTo>
                  <a:pt x="3" y="2477"/>
                </a:lnTo>
                <a:lnTo>
                  <a:pt x="0" y="2444"/>
                </a:lnTo>
                <a:lnTo>
                  <a:pt x="0" y="611"/>
                </a:lnTo>
                <a:lnTo>
                  <a:pt x="3" y="578"/>
                </a:lnTo>
                <a:lnTo>
                  <a:pt x="10" y="547"/>
                </a:lnTo>
                <a:lnTo>
                  <a:pt x="23" y="518"/>
                </a:lnTo>
                <a:lnTo>
                  <a:pt x="39" y="491"/>
                </a:lnTo>
                <a:lnTo>
                  <a:pt x="60" y="467"/>
                </a:lnTo>
                <a:lnTo>
                  <a:pt x="83" y="446"/>
                </a:lnTo>
                <a:lnTo>
                  <a:pt x="110" y="430"/>
                </a:lnTo>
                <a:lnTo>
                  <a:pt x="140" y="417"/>
                </a:lnTo>
                <a:lnTo>
                  <a:pt x="171" y="410"/>
                </a:lnTo>
                <a:lnTo>
                  <a:pt x="204" y="407"/>
                </a:lnTo>
                <a:lnTo>
                  <a:pt x="1019" y="407"/>
                </a:lnTo>
                <a:lnTo>
                  <a:pt x="1019" y="204"/>
                </a:lnTo>
                <a:lnTo>
                  <a:pt x="1022" y="171"/>
                </a:lnTo>
                <a:lnTo>
                  <a:pt x="1030" y="139"/>
                </a:lnTo>
                <a:lnTo>
                  <a:pt x="1042" y="110"/>
                </a:lnTo>
                <a:lnTo>
                  <a:pt x="1059" y="83"/>
                </a:lnTo>
                <a:lnTo>
                  <a:pt x="1079" y="60"/>
                </a:lnTo>
                <a:lnTo>
                  <a:pt x="1103" y="39"/>
                </a:lnTo>
                <a:lnTo>
                  <a:pt x="1129" y="23"/>
                </a:lnTo>
                <a:lnTo>
                  <a:pt x="1158" y="10"/>
                </a:lnTo>
                <a:lnTo>
                  <a:pt x="1190" y="3"/>
                </a:lnTo>
                <a:lnTo>
                  <a:pt x="122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47"/>
          <p:cNvSpPr/>
          <p:nvPr/>
        </p:nvSpPr>
        <p:spPr bwMode="auto">
          <a:xfrm>
            <a:off x="647487" y="4964823"/>
            <a:ext cx="469931" cy="474536"/>
          </a:xfrm>
          <a:custGeom>
            <a:avLst/>
            <a:gdLst>
              <a:gd name="T0" fmla="*/ 2854 w 3262"/>
              <a:gd name="T1" fmla="*/ 0 h 3292"/>
              <a:gd name="T2" fmla="*/ 3262 w 3262"/>
              <a:gd name="T3" fmla="*/ 411 h 3292"/>
              <a:gd name="T4" fmla="*/ 1864 w 3262"/>
              <a:gd name="T5" fmla="*/ 1469 h 3292"/>
              <a:gd name="T6" fmla="*/ 2446 w 3262"/>
              <a:gd name="T7" fmla="*/ 2057 h 3292"/>
              <a:gd name="T8" fmla="*/ 3262 w 3262"/>
              <a:gd name="T9" fmla="*/ 2057 h 3292"/>
              <a:gd name="T10" fmla="*/ 3262 w 3262"/>
              <a:gd name="T11" fmla="*/ 2469 h 3292"/>
              <a:gd name="T12" fmla="*/ 2650 w 3262"/>
              <a:gd name="T13" fmla="*/ 2674 h 3292"/>
              <a:gd name="T14" fmla="*/ 2446 w 3262"/>
              <a:gd name="T15" fmla="*/ 3291 h 3292"/>
              <a:gd name="T16" fmla="*/ 2039 w 3262"/>
              <a:gd name="T17" fmla="*/ 3291 h 3292"/>
              <a:gd name="T18" fmla="*/ 2039 w 3262"/>
              <a:gd name="T19" fmla="*/ 2469 h 3292"/>
              <a:gd name="T20" fmla="*/ 1456 w 3262"/>
              <a:gd name="T21" fmla="*/ 1881 h 3292"/>
              <a:gd name="T22" fmla="*/ 407 w 3262"/>
              <a:gd name="T23" fmla="*/ 3292 h 3292"/>
              <a:gd name="T24" fmla="*/ 0 w 3262"/>
              <a:gd name="T25" fmla="*/ 2880 h 3292"/>
              <a:gd name="T26" fmla="*/ 699 w 3262"/>
              <a:gd name="T27" fmla="*/ 1116 h 3292"/>
              <a:gd name="T28" fmla="*/ 149 w 3262"/>
              <a:gd name="T29" fmla="*/ 561 h 3292"/>
              <a:gd name="T30" fmla="*/ 117 w 3262"/>
              <a:gd name="T31" fmla="*/ 526 h 3292"/>
              <a:gd name="T32" fmla="*/ 89 w 3262"/>
              <a:gd name="T33" fmla="*/ 489 h 3292"/>
              <a:gd name="T34" fmla="*/ 64 w 3262"/>
              <a:gd name="T35" fmla="*/ 451 h 3292"/>
              <a:gd name="T36" fmla="*/ 43 w 3262"/>
              <a:gd name="T37" fmla="*/ 413 h 3292"/>
              <a:gd name="T38" fmla="*/ 27 w 3262"/>
              <a:gd name="T39" fmla="*/ 373 h 3292"/>
              <a:gd name="T40" fmla="*/ 14 w 3262"/>
              <a:gd name="T41" fmla="*/ 334 h 3292"/>
              <a:gd name="T42" fmla="*/ 5 w 3262"/>
              <a:gd name="T43" fmla="*/ 295 h 3292"/>
              <a:gd name="T44" fmla="*/ 1 w 3262"/>
              <a:gd name="T45" fmla="*/ 257 h 3292"/>
              <a:gd name="T46" fmla="*/ 1 w 3262"/>
              <a:gd name="T47" fmla="*/ 220 h 3292"/>
              <a:gd name="T48" fmla="*/ 5 w 3262"/>
              <a:gd name="T49" fmla="*/ 184 h 3292"/>
              <a:gd name="T50" fmla="*/ 13 w 3262"/>
              <a:gd name="T51" fmla="*/ 150 h 3292"/>
              <a:gd name="T52" fmla="*/ 26 w 3262"/>
              <a:gd name="T53" fmla="*/ 119 h 3292"/>
              <a:gd name="T54" fmla="*/ 43 w 3262"/>
              <a:gd name="T55" fmla="*/ 91 h 3292"/>
              <a:gd name="T56" fmla="*/ 64 w 3262"/>
              <a:gd name="T57" fmla="*/ 65 h 3292"/>
              <a:gd name="T58" fmla="*/ 90 w 3262"/>
              <a:gd name="T59" fmla="*/ 43 h 3292"/>
              <a:gd name="T60" fmla="*/ 119 w 3262"/>
              <a:gd name="T61" fmla="*/ 25 h 3292"/>
              <a:gd name="T62" fmla="*/ 150 w 3262"/>
              <a:gd name="T63" fmla="*/ 12 h 3292"/>
              <a:gd name="T64" fmla="*/ 183 w 3262"/>
              <a:gd name="T65" fmla="*/ 4 h 3292"/>
              <a:gd name="T66" fmla="*/ 219 w 3262"/>
              <a:gd name="T67" fmla="*/ 0 h 3292"/>
              <a:gd name="T68" fmla="*/ 256 w 3262"/>
              <a:gd name="T69" fmla="*/ 0 h 3292"/>
              <a:gd name="T70" fmla="*/ 294 w 3262"/>
              <a:gd name="T71" fmla="*/ 5 h 3292"/>
              <a:gd name="T72" fmla="*/ 331 w 3262"/>
              <a:gd name="T73" fmla="*/ 13 h 3292"/>
              <a:gd name="T74" fmla="*/ 370 w 3262"/>
              <a:gd name="T75" fmla="*/ 26 h 3292"/>
              <a:gd name="T76" fmla="*/ 409 w 3262"/>
              <a:gd name="T77" fmla="*/ 43 h 3292"/>
              <a:gd name="T78" fmla="*/ 448 w 3262"/>
              <a:gd name="T79" fmla="*/ 64 h 3292"/>
              <a:gd name="T80" fmla="*/ 486 w 3262"/>
              <a:gd name="T81" fmla="*/ 88 h 3292"/>
              <a:gd name="T82" fmla="*/ 522 w 3262"/>
              <a:gd name="T83" fmla="*/ 117 h 3292"/>
              <a:gd name="T84" fmla="*/ 557 w 3262"/>
              <a:gd name="T85" fmla="*/ 149 h 3292"/>
              <a:gd name="T86" fmla="*/ 1107 w 3262"/>
              <a:gd name="T87" fmla="*/ 705 h 3292"/>
              <a:gd name="T88" fmla="*/ 2854 w 3262"/>
              <a:gd name="T8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2" h="3292">
                <a:moveTo>
                  <a:pt x="2854" y="0"/>
                </a:moveTo>
                <a:lnTo>
                  <a:pt x="3262" y="411"/>
                </a:lnTo>
                <a:lnTo>
                  <a:pt x="1864" y="1469"/>
                </a:lnTo>
                <a:lnTo>
                  <a:pt x="2446" y="2057"/>
                </a:lnTo>
                <a:lnTo>
                  <a:pt x="3262" y="2057"/>
                </a:lnTo>
                <a:lnTo>
                  <a:pt x="3262" y="2469"/>
                </a:lnTo>
                <a:lnTo>
                  <a:pt x="2650" y="2674"/>
                </a:lnTo>
                <a:lnTo>
                  <a:pt x="2446" y="3291"/>
                </a:lnTo>
                <a:lnTo>
                  <a:pt x="2039" y="3291"/>
                </a:lnTo>
                <a:lnTo>
                  <a:pt x="2039" y="2469"/>
                </a:lnTo>
                <a:lnTo>
                  <a:pt x="1456" y="1881"/>
                </a:lnTo>
                <a:lnTo>
                  <a:pt x="407" y="3292"/>
                </a:lnTo>
                <a:lnTo>
                  <a:pt x="0" y="2880"/>
                </a:lnTo>
                <a:lnTo>
                  <a:pt x="699" y="1116"/>
                </a:lnTo>
                <a:lnTo>
                  <a:pt x="149" y="561"/>
                </a:lnTo>
                <a:lnTo>
                  <a:pt x="117" y="526"/>
                </a:lnTo>
                <a:lnTo>
                  <a:pt x="89" y="489"/>
                </a:lnTo>
                <a:lnTo>
                  <a:pt x="64" y="451"/>
                </a:lnTo>
                <a:lnTo>
                  <a:pt x="43" y="413"/>
                </a:lnTo>
                <a:lnTo>
                  <a:pt x="27" y="373"/>
                </a:lnTo>
                <a:lnTo>
                  <a:pt x="14" y="334"/>
                </a:lnTo>
                <a:lnTo>
                  <a:pt x="5" y="295"/>
                </a:lnTo>
                <a:lnTo>
                  <a:pt x="1" y="257"/>
                </a:lnTo>
                <a:lnTo>
                  <a:pt x="1" y="220"/>
                </a:lnTo>
                <a:lnTo>
                  <a:pt x="5" y="184"/>
                </a:lnTo>
                <a:lnTo>
                  <a:pt x="13" y="150"/>
                </a:lnTo>
                <a:lnTo>
                  <a:pt x="26" y="119"/>
                </a:lnTo>
                <a:lnTo>
                  <a:pt x="43" y="91"/>
                </a:lnTo>
                <a:lnTo>
                  <a:pt x="64" y="65"/>
                </a:lnTo>
                <a:lnTo>
                  <a:pt x="90" y="43"/>
                </a:lnTo>
                <a:lnTo>
                  <a:pt x="119" y="25"/>
                </a:lnTo>
                <a:lnTo>
                  <a:pt x="150" y="12"/>
                </a:lnTo>
                <a:lnTo>
                  <a:pt x="183" y="4"/>
                </a:lnTo>
                <a:lnTo>
                  <a:pt x="219" y="0"/>
                </a:lnTo>
                <a:lnTo>
                  <a:pt x="256" y="0"/>
                </a:lnTo>
                <a:lnTo>
                  <a:pt x="294" y="5"/>
                </a:lnTo>
                <a:lnTo>
                  <a:pt x="331" y="13"/>
                </a:lnTo>
                <a:lnTo>
                  <a:pt x="370" y="26"/>
                </a:lnTo>
                <a:lnTo>
                  <a:pt x="409" y="43"/>
                </a:lnTo>
                <a:lnTo>
                  <a:pt x="448" y="64"/>
                </a:lnTo>
                <a:lnTo>
                  <a:pt x="486" y="88"/>
                </a:lnTo>
                <a:lnTo>
                  <a:pt x="522" y="117"/>
                </a:lnTo>
                <a:lnTo>
                  <a:pt x="557" y="149"/>
                </a:lnTo>
                <a:lnTo>
                  <a:pt x="1107" y="705"/>
                </a:lnTo>
                <a:lnTo>
                  <a:pt x="285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152"/>
          <p:cNvSpPr>
            <a:spLocks noEditPoints="1"/>
          </p:cNvSpPr>
          <p:nvPr/>
        </p:nvSpPr>
        <p:spPr bwMode="auto">
          <a:xfrm>
            <a:off x="1419260" y="5011471"/>
            <a:ext cx="469931" cy="381240"/>
          </a:xfrm>
          <a:custGeom>
            <a:avLst/>
            <a:gdLst>
              <a:gd name="T0" fmla="*/ 2242 w 3261"/>
              <a:gd name="T1" fmla="*/ 1425 h 2648"/>
              <a:gd name="T2" fmla="*/ 2665 w 3261"/>
              <a:gd name="T3" fmla="*/ 814 h 2648"/>
              <a:gd name="T4" fmla="*/ 204 w 3261"/>
              <a:gd name="T5" fmla="*/ 0 h 2648"/>
              <a:gd name="T6" fmla="*/ 2072 w 3261"/>
              <a:gd name="T7" fmla="*/ 3 h 2648"/>
              <a:gd name="T8" fmla="*/ 2132 w 3261"/>
              <a:gd name="T9" fmla="*/ 23 h 2648"/>
              <a:gd name="T10" fmla="*/ 2182 w 3261"/>
              <a:gd name="T11" fmla="*/ 60 h 2648"/>
              <a:gd name="T12" fmla="*/ 2219 w 3261"/>
              <a:gd name="T13" fmla="*/ 110 h 2648"/>
              <a:gd name="T14" fmla="*/ 2239 w 3261"/>
              <a:gd name="T15" fmla="*/ 171 h 2648"/>
              <a:gd name="T16" fmla="*/ 2242 w 3261"/>
              <a:gd name="T17" fmla="*/ 611 h 2648"/>
              <a:gd name="T18" fmla="*/ 3261 w 3261"/>
              <a:gd name="T19" fmla="*/ 1425 h 2648"/>
              <a:gd name="T20" fmla="*/ 3003 w 3261"/>
              <a:gd name="T21" fmla="*/ 2037 h 2648"/>
              <a:gd name="T22" fmla="*/ 3037 w 3261"/>
              <a:gd name="T23" fmla="*/ 2113 h 2648"/>
              <a:gd name="T24" fmla="*/ 3055 w 3261"/>
              <a:gd name="T25" fmla="*/ 2196 h 2648"/>
              <a:gd name="T26" fmla="*/ 3054 w 3261"/>
              <a:gd name="T27" fmla="*/ 2292 h 2648"/>
              <a:gd name="T28" fmla="*/ 3030 w 3261"/>
              <a:gd name="T29" fmla="*/ 2388 h 2648"/>
              <a:gd name="T30" fmla="*/ 2984 w 3261"/>
              <a:gd name="T31" fmla="*/ 2473 h 2648"/>
              <a:gd name="T32" fmla="*/ 2921 w 3261"/>
              <a:gd name="T33" fmla="*/ 2546 h 2648"/>
              <a:gd name="T34" fmla="*/ 2841 w 3261"/>
              <a:gd name="T35" fmla="*/ 2600 h 2648"/>
              <a:gd name="T36" fmla="*/ 2750 w 3261"/>
              <a:gd name="T37" fmla="*/ 2636 h 2648"/>
              <a:gd name="T38" fmla="*/ 2650 w 3261"/>
              <a:gd name="T39" fmla="*/ 2648 h 2648"/>
              <a:gd name="T40" fmla="*/ 2549 w 3261"/>
              <a:gd name="T41" fmla="*/ 2636 h 2648"/>
              <a:gd name="T42" fmla="*/ 2458 w 3261"/>
              <a:gd name="T43" fmla="*/ 2600 h 2648"/>
              <a:gd name="T44" fmla="*/ 2379 w 3261"/>
              <a:gd name="T45" fmla="*/ 2546 h 2648"/>
              <a:gd name="T46" fmla="*/ 2315 w 3261"/>
              <a:gd name="T47" fmla="*/ 2473 h 2648"/>
              <a:gd name="T48" fmla="*/ 2269 w 3261"/>
              <a:gd name="T49" fmla="*/ 2388 h 2648"/>
              <a:gd name="T50" fmla="*/ 2245 w 3261"/>
              <a:gd name="T51" fmla="*/ 2292 h 2648"/>
              <a:gd name="T52" fmla="*/ 2244 w 3261"/>
              <a:gd name="T53" fmla="*/ 2196 h 2648"/>
              <a:gd name="T54" fmla="*/ 2262 w 3261"/>
              <a:gd name="T55" fmla="*/ 2113 h 2648"/>
              <a:gd name="T56" fmla="*/ 2296 w 3261"/>
              <a:gd name="T57" fmla="*/ 2037 h 2648"/>
              <a:gd name="T58" fmla="*/ 1187 w 3261"/>
              <a:gd name="T59" fmla="*/ 2074 h 2648"/>
              <a:gd name="T60" fmla="*/ 1213 w 3261"/>
              <a:gd name="T61" fmla="*/ 2154 h 2648"/>
              <a:gd name="T62" fmla="*/ 1222 w 3261"/>
              <a:gd name="T63" fmla="*/ 2241 h 2648"/>
              <a:gd name="T64" fmla="*/ 1210 w 3261"/>
              <a:gd name="T65" fmla="*/ 2341 h 2648"/>
              <a:gd name="T66" fmla="*/ 1175 w 3261"/>
              <a:gd name="T67" fmla="*/ 2432 h 2648"/>
              <a:gd name="T68" fmla="*/ 1120 w 3261"/>
              <a:gd name="T69" fmla="*/ 2511 h 2648"/>
              <a:gd name="T70" fmla="*/ 1048 w 3261"/>
              <a:gd name="T71" fmla="*/ 2575 h 2648"/>
              <a:gd name="T72" fmla="*/ 962 w 3261"/>
              <a:gd name="T73" fmla="*/ 2621 h 2648"/>
              <a:gd name="T74" fmla="*/ 866 w 3261"/>
              <a:gd name="T75" fmla="*/ 2645 h 2648"/>
              <a:gd name="T76" fmla="*/ 764 w 3261"/>
              <a:gd name="T77" fmla="*/ 2645 h 2648"/>
              <a:gd name="T78" fmla="*/ 668 w 3261"/>
              <a:gd name="T79" fmla="*/ 2621 h 2648"/>
              <a:gd name="T80" fmla="*/ 582 w 3261"/>
              <a:gd name="T81" fmla="*/ 2575 h 2648"/>
              <a:gd name="T82" fmla="*/ 511 w 3261"/>
              <a:gd name="T83" fmla="*/ 2511 h 2648"/>
              <a:gd name="T84" fmla="*/ 456 w 3261"/>
              <a:gd name="T85" fmla="*/ 2432 h 2648"/>
              <a:gd name="T86" fmla="*/ 420 w 3261"/>
              <a:gd name="T87" fmla="*/ 2341 h 2648"/>
              <a:gd name="T88" fmla="*/ 407 w 3261"/>
              <a:gd name="T89" fmla="*/ 2241 h 2648"/>
              <a:gd name="T90" fmla="*/ 417 w 3261"/>
              <a:gd name="T91" fmla="*/ 2154 h 2648"/>
              <a:gd name="T92" fmla="*/ 444 w 3261"/>
              <a:gd name="T93" fmla="*/ 2074 h 2648"/>
              <a:gd name="T94" fmla="*/ 204 w 3261"/>
              <a:gd name="T95" fmla="*/ 2037 h 2648"/>
              <a:gd name="T96" fmla="*/ 0 w 3261"/>
              <a:gd name="T97" fmla="*/ 204 h 2648"/>
              <a:gd name="T98" fmla="*/ 10 w 3261"/>
              <a:gd name="T99" fmla="*/ 139 h 2648"/>
              <a:gd name="T100" fmla="*/ 39 w 3261"/>
              <a:gd name="T101" fmla="*/ 83 h 2648"/>
              <a:gd name="T102" fmla="*/ 83 w 3261"/>
              <a:gd name="T103" fmla="*/ 39 h 2648"/>
              <a:gd name="T104" fmla="*/ 140 w 3261"/>
              <a:gd name="T105" fmla="*/ 10 h 2648"/>
              <a:gd name="T106" fmla="*/ 204 w 3261"/>
              <a:gd name="T107" fmla="*/ 0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648">
                <a:moveTo>
                  <a:pt x="2242" y="814"/>
                </a:moveTo>
                <a:lnTo>
                  <a:pt x="2242" y="1425"/>
                </a:lnTo>
                <a:lnTo>
                  <a:pt x="2970" y="1425"/>
                </a:lnTo>
                <a:lnTo>
                  <a:pt x="2665" y="814"/>
                </a:lnTo>
                <a:lnTo>
                  <a:pt x="2242" y="814"/>
                </a:lnTo>
                <a:close/>
                <a:moveTo>
                  <a:pt x="204" y="0"/>
                </a:moveTo>
                <a:lnTo>
                  <a:pt x="2038" y="0"/>
                </a:lnTo>
                <a:lnTo>
                  <a:pt x="2072" y="3"/>
                </a:lnTo>
                <a:lnTo>
                  <a:pt x="2103" y="10"/>
                </a:lnTo>
                <a:lnTo>
                  <a:pt x="2132" y="23"/>
                </a:lnTo>
                <a:lnTo>
                  <a:pt x="2159" y="39"/>
                </a:lnTo>
                <a:lnTo>
                  <a:pt x="2182" y="60"/>
                </a:lnTo>
                <a:lnTo>
                  <a:pt x="2203" y="83"/>
                </a:lnTo>
                <a:lnTo>
                  <a:pt x="2219" y="110"/>
                </a:lnTo>
                <a:lnTo>
                  <a:pt x="2231" y="139"/>
                </a:lnTo>
                <a:lnTo>
                  <a:pt x="2239" y="171"/>
                </a:lnTo>
                <a:lnTo>
                  <a:pt x="2242" y="204"/>
                </a:lnTo>
                <a:lnTo>
                  <a:pt x="2242" y="611"/>
                </a:lnTo>
                <a:lnTo>
                  <a:pt x="2853" y="611"/>
                </a:lnTo>
                <a:lnTo>
                  <a:pt x="3261" y="1425"/>
                </a:lnTo>
                <a:lnTo>
                  <a:pt x="3261" y="2037"/>
                </a:lnTo>
                <a:lnTo>
                  <a:pt x="3003" y="2037"/>
                </a:lnTo>
                <a:lnTo>
                  <a:pt x="3022" y="2074"/>
                </a:lnTo>
                <a:lnTo>
                  <a:pt x="3037" y="2113"/>
                </a:lnTo>
                <a:lnTo>
                  <a:pt x="3048" y="2154"/>
                </a:lnTo>
                <a:lnTo>
                  <a:pt x="3055" y="2196"/>
                </a:lnTo>
                <a:lnTo>
                  <a:pt x="3057" y="2241"/>
                </a:lnTo>
                <a:lnTo>
                  <a:pt x="3054" y="2292"/>
                </a:lnTo>
                <a:lnTo>
                  <a:pt x="3045" y="2341"/>
                </a:lnTo>
                <a:lnTo>
                  <a:pt x="3030" y="2388"/>
                </a:lnTo>
                <a:lnTo>
                  <a:pt x="3010" y="2432"/>
                </a:lnTo>
                <a:lnTo>
                  <a:pt x="2984" y="2473"/>
                </a:lnTo>
                <a:lnTo>
                  <a:pt x="2955" y="2511"/>
                </a:lnTo>
                <a:lnTo>
                  <a:pt x="2921" y="2546"/>
                </a:lnTo>
                <a:lnTo>
                  <a:pt x="2882" y="2575"/>
                </a:lnTo>
                <a:lnTo>
                  <a:pt x="2841" y="2600"/>
                </a:lnTo>
                <a:lnTo>
                  <a:pt x="2797" y="2621"/>
                </a:lnTo>
                <a:lnTo>
                  <a:pt x="2750" y="2636"/>
                </a:lnTo>
                <a:lnTo>
                  <a:pt x="2701" y="2645"/>
                </a:lnTo>
                <a:lnTo>
                  <a:pt x="2650" y="2648"/>
                </a:lnTo>
                <a:lnTo>
                  <a:pt x="2598" y="2645"/>
                </a:lnTo>
                <a:lnTo>
                  <a:pt x="2549" y="2636"/>
                </a:lnTo>
                <a:lnTo>
                  <a:pt x="2502" y="2621"/>
                </a:lnTo>
                <a:lnTo>
                  <a:pt x="2458" y="2600"/>
                </a:lnTo>
                <a:lnTo>
                  <a:pt x="2417" y="2575"/>
                </a:lnTo>
                <a:lnTo>
                  <a:pt x="2379" y="2546"/>
                </a:lnTo>
                <a:lnTo>
                  <a:pt x="2344" y="2511"/>
                </a:lnTo>
                <a:lnTo>
                  <a:pt x="2315" y="2473"/>
                </a:lnTo>
                <a:lnTo>
                  <a:pt x="2289" y="2432"/>
                </a:lnTo>
                <a:lnTo>
                  <a:pt x="2269" y="2388"/>
                </a:lnTo>
                <a:lnTo>
                  <a:pt x="2254" y="2341"/>
                </a:lnTo>
                <a:lnTo>
                  <a:pt x="2245" y="2292"/>
                </a:lnTo>
                <a:lnTo>
                  <a:pt x="2242" y="2241"/>
                </a:lnTo>
                <a:lnTo>
                  <a:pt x="2244" y="2196"/>
                </a:lnTo>
                <a:lnTo>
                  <a:pt x="2251" y="2154"/>
                </a:lnTo>
                <a:lnTo>
                  <a:pt x="2262" y="2113"/>
                </a:lnTo>
                <a:lnTo>
                  <a:pt x="2277" y="2074"/>
                </a:lnTo>
                <a:lnTo>
                  <a:pt x="2296" y="2037"/>
                </a:lnTo>
                <a:lnTo>
                  <a:pt x="1168" y="2037"/>
                </a:lnTo>
                <a:lnTo>
                  <a:pt x="1187" y="2074"/>
                </a:lnTo>
                <a:lnTo>
                  <a:pt x="1202" y="2113"/>
                </a:lnTo>
                <a:lnTo>
                  <a:pt x="1213" y="2154"/>
                </a:lnTo>
                <a:lnTo>
                  <a:pt x="1220" y="2196"/>
                </a:lnTo>
                <a:lnTo>
                  <a:pt x="1222" y="2241"/>
                </a:lnTo>
                <a:lnTo>
                  <a:pt x="1219" y="2292"/>
                </a:lnTo>
                <a:lnTo>
                  <a:pt x="1210" y="2341"/>
                </a:lnTo>
                <a:lnTo>
                  <a:pt x="1195" y="2388"/>
                </a:lnTo>
                <a:lnTo>
                  <a:pt x="1175" y="2432"/>
                </a:lnTo>
                <a:lnTo>
                  <a:pt x="1150" y="2473"/>
                </a:lnTo>
                <a:lnTo>
                  <a:pt x="1120" y="2511"/>
                </a:lnTo>
                <a:lnTo>
                  <a:pt x="1086" y="2546"/>
                </a:lnTo>
                <a:lnTo>
                  <a:pt x="1048" y="2575"/>
                </a:lnTo>
                <a:lnTo>
                  <a:pt x="1007" y="2600"/>
                </a:lnTo>
                <a:lnTo>
                  <a:pt x="962" y="2621"/>
                </a:lnTo>
                <a:lnTo>
                  <a:pt x="915" y="2636"/>
                </a:lnTo>
                <a:lnTo>
                  <a:pt x="866" y="2645"/>
                </a:lnTo>
                <a:lnTo>
                  <a:pt x="815" y="2648"/>
                </a:lnTo>
                <a:lnTo>
                  <a:pt x="764" y="2645"/>
                </a:lnTo>
                <a:lnTo>
                  <a:pt x="715" y="2636"/>
                </a:lnTo>
                <a:lnTo>
                  <a:pt x="668" y="2621"/>
                </a:lnTo>
                <a:lnTo>
                  <a:pt x="623" y="2600"/>
                </a:lnTo>
                <a:lnTo>
                  <a:pt x="582" y="2575"/>
                </a:lnTo>
                <a:lnTo>
                  <a:pt x="545" y="2546"/>
                </a:lnTo>
                <a:lnTo>
                  <a:pt x="511" y="2511"/>
                </a:lnTo>
                <a:lnTo>
                  <a:pt x="481" y="2473"/>
                </a:lnTo>
                <a:lnTo>
                  <a:pt x="456" y="2432"/>
                </a:lnTo>
                <a:lnTo>
                  <a:pt x="435" y="2388"/>
                </a:lnTo>
                <a:lnTo>
                  <a:pt x="420" y="2341"/>
                </a:lnTo>
                <a:lnTo>
                  <a:pt x="410" y="2292"/>
                </a:lnTo>
                <a:lnTo>
                  <a:pt x="407" y="2241"/>
                </a:lnTo>
                <a:lnTo>
                  <a:pt x="409" y="2196"/>
                </a:lnTo>
                <a:lnTo>
                  <a:pt x="417" y="2154"/>
                </a:lnTo>
                <a:lnTo>
                  <a:pt x="429" y="2113"/>
                </a:lnTo>
                <a:lnTo>
                  <a:pt x="444" y="2074"/>
                </a:lnTo>
                <a:lnTo>
                  <a:pt x="463" y="2037"/>
                </a:lnTo>
                <a:lnTo>
                  <a:pt x="204" y="2037"/>
                </a:lnTo>
                <a:lnTo>
                  <a:pt x="0" y="1833"/>
                </a:lnTo>
                <a:lnTo>
                  <a:pt x="0" y="204"/>
                </a:lnTo>
                <a:lnTo>
                  <a:pt x="3" y="171"/>
                </a:lnTo>
                <a:lnTo>
                  <a:pt x="10" y="139"/>
                </a:lnTo>
                <a:lnTo>
                  <a:pt x="23" y="110"/>
                </a:lnTo>
                <a:lnTo>
                  <a:pt x="39" y="83"/>
                </a:lnTo>
                <a:lnTo>
                  <a:pt x="60" y="60"/>
                </a:lnTo>
                <a:lnTo>
                  <a:pt x="83" y="39"/>
                </a:lnTo>
                <a:lnTo>
                  <a:pt x="110" y="23"/>
                </a:lnTo>
                <a:lnTo>
                  <a:pt x="140" y="10"/>
                </a:lnTo>
                <a:lnTo>
                  <a:pt x="171" y="3"/>
                </a:lnTo>
                <a:lnTo>
                  <a:pt x="20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157"/>
          <p:cNvSpPr>
            <a:spLocks noEditPoints="1"/>
          </p:cNvSpPr>
          <p:nvPr/>
        </p:nvSpPr>
        <p:spPr bwMode="auto">
          <a:xfrm>
            <a:off x="2191033" y="4964823"/>
            <a:ext cx="469931" cy="474536"/>
          </a:xfrm>
          <a:custGeom>
            <a:avLst/>
            <a:gdLst>
              <a:gd name="T0" fmla="*/ 1274 w 3262"/>
              <a:gd name="T1" fmla="*/ 1234 h 3292"/>
              <a:gd name="T2" fmla="*/ 1173 w 3262"/>
              <a:gd name="T3" fmla="*/ 2057 h 3292"/>
              <a:gd name="T4" fmla="*/ 2089 w 3262"/>
              <a:gd name="T5" fmla="*/ 2057 h 3292"/>
              <a:gd name="T6" fmla="*/ 1988 w 3262"/>
              <a:gd name="T7" fmla="*/ 1234 h 3292"/>
              <a:gd name="T8" fmla="*/ 1274 w 3262"/>
              <a:gd name="T9" fmla="*/ 1234 h 3292"/>
              <a:gd name="T10" fmla="*/ 815 w 3262"/>
              <a:gd name="T11" fmla="*/ 0 h 3292"/>
              <a:gd name="T12" fmla="*/ 1427 w 3262"/>
              <a:gd name="T13" fmla="*/ 0 h 3292"/>
              <a:gd name="T14" fmla="*/ 1325 w 3262"/>
              <a:gd name="T15" fmla="*/ 823 h 3292"/>
              <a:gd name="T16" fmla="*/ 1937 w 3262"/>
              <a:gd name="T17" fmla="*/ 823 h 3292"/>
              <a:gd name="T18" fmla="*/ 1835 w 3262"/>
              <a:gd name="T19" fmla="*/ 0 h 3292"/>
              <a:gd name="T20" fmla="*/ 2446 w 3262"/>
              <a:gd name="T21" fmla="*/ 0 h 3292"/>
              <a:gd name="T22" fmla="*/ 3262 w 3262"/>
              <a:gd name="T23" fmla="*/ 3292 h 3292"/>
              <a:gd name="T24" fmla="*/ 2243 w 3262"/>
              <a:gd name="T25" fmla="*/ 3292 h 3292"/>
              <a:gd name="T26" fmla="*/ 2140 w 3262"/>
              <a:gd name="T27" fmla="*/ 2469 h 3292"/>
              <a:gd name="T28" fmla="*/ 1121 w 3262"/>
              <a:gd name="T29" fmla="*/ 2469 h 3292"/>
              <a:gd name="T30" fmla="*/ 1019 w 3262"/>
              <a:gd name="T31" fmla="*/ 3292 h 3292"/>
              <a:gd name="T32" fmla="*/ 0 w 3262"/>
              <a:gd name="T33" fmla="*/ 3292 h 3292"/>
              <a:gd name="T34" fmla="*/ 815 w 3262"/>
              <a:gd name="T3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62" h="3292">
                <a:moveTo>
                  <a:pt x="1274" y="1234"/>
                </a:moveTo>
                <a:lnTo>
                  <a:pt x="1173" y="2057"/>
                </a:lnTo>
                <a:lnTo>
                  <a:pt x="2089" y="2057"/>
                </a:lnTo>
                <a:lnTo>
                  <a:pt x="1988" y="1234"/>
                </a:lnTo>
                <a:lnTo>
                  <a:pt x="1274" y="1234"/>
                </a:lnTo>
                <a:close/>
                <a:moveTo>
                  <a:pt x="815" y="0"/>
                </a:moveTo>
                <a:lnTo>
                  <a:pt x="1427" y="0"/>
                </a:lnTo>
                <a:lnTo>
                  <a:pt x="1325" y="823"/>
                </a:lnTo>
                <a:lnTo>
                  <a:pt x="1937" y="823"/>
                </a:lnTo>
                <a:lnTo>
                  <a:pt x="1835" y="0"/>
                </a:lnTo>
                <a:lnTo>
                  <a:pt x="2446" y="0"/>
                </a:lnTo>
                <a:lnTo>
                  <a:pt x="3262" y="3292"/>
                </a:lnTo>
                <a:lnTo>
                  <a:pt x="2243" y="3292"/>
                </a:lnTo>
                <a:lnTo>
                  <a:pt x="2140" y="2469"/>
                </a:lnTo>
                <a:lnTo>
                  <a:pt x="1121" y="2469"/>
                </a:lnTo>
                <a:lnTo>
                  <a:pt x="1019" y="3292"/>
                </a:lnTo>
                <a:lnTo>
                  <a:pt x="0" y="3292"/>
                </a:lnTo>
                <a:lnTo>
                  <a:pt x="815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0" name="Group 160"/>
          <p:cNvGrpSpPr>
            <a:grpSpLocks noChangeAspect="1"/>
          </p:cNvGrpSpPr>
          <p:nvPr/>
        </p:nvGrpSpPr>
        <p:grpSpPr bwMode="auto">
          <a:xfrm>
            <a:off x="2960751" y="4965399"/>
            <a:ext cx="419251" cy="473383"/>
            <a:chOff x="3779" y="6555"/>
            <a:chExt cx="364" cy="411"/>
          </a:xfrm>
          <a:solidFill>
            <a:srgbClr val="FFFFFF"/>
          </a:solidFill>
        </p:grpSpPr>
        <p:sp>
          <p:nvSpPr>
            <p:cNvPr id="111" name="Freeform 162"/>
            <p:cNvSpPr/>
            <p:nvPr/>
          </p:nvSpPr>
          <p:spPr bwMode="auto">
            <a:xfrm>
              <a:off x="3923" y="6555"/>
              <a:ext cx="76" cy="77"/>
            </a:xfrm>
            <a:custGeom>
              <a:avLst/>
              <a:gdLst>
                <a:gd name="T0" fmla="*/ 305 w 611"/>
                <a:gd name="T1" fmla="*/ 0 h 617"/>
                <a:gd name="T2" fmla="*/ 347 w 611"/>
                <a:gd name="T3" fmla="*/ 3 h 617"/>
                <a:gd name="T4" fmla="*/ 387 w 611"/>
                <a:gd name="T5" fmla="*/ 11 h 617"/>
                <a:gd name="T6" fmla="*/ 424 w 611"/>
                <a:gd name="T7" fmla="*/ 24 h 617"/>
                <a:gd name="T8" fmla="*/ 459 w 611"/>
                <a:gd name="T9" fmla="*/ 42 h 617"/>
                <a:gd name="T10" fmla="*/ 492 w 611"/>
                <a:gd name="T11" fmla="*/ 64 h 617"/>
                <a:gd name="T12" fmla="*/ 522 w 611"/>
                <a:gd name="T13" fmla="*/ 91 h 617"/>
                <a:gd name="T14" fmla="*/ 547 w 611"/>
                <a:gd name="T15" fmla="*/ 119 h 617"/>
                <a:gd name="T16" fmla="*/ 570 w 611"/>
                <a:gd name="T17" fmla="*/ 153 h 617"/>
                <a:gd name="T18" fmla="*/ 587 w 611"/>
                <a:gd name="T19" fmla="*/ 189 h 617"/>
                <a:gd name="T20" fmla="*/ 600 w 611"/>
                <a:gd name="T21" fmla="*/ 226 h 617"/>
                <a:gd name="T22" fmla="*/ 608 w 611"/>
                <a:gd name="T23" fmla="*/ 266 h 617"/>
                <a:gd name="T24" fmla="*/ 611 w 611"/>
                <a:gd name="T25" fmla="*/ 308 h 617"/>
                <a:gd name="T26" fmla="*/ 608 w 611"/>
                <a:gd name="T27" fmla="*/ 351 h 617"/>
                <a:gd name="T28" fmla="*/ 600 w 611"/>
                <a:gd name="T29" fmla="*/ 390 h 617"/>
                <a:gd name="T30" fmla="*/ 587 w 611"/>
                <a:gd name="T31" fmla="*/ 428 h 617"/>
                <a:gd name="T32" fmla="*/ 570 w 611"/>
                <a:gd name="T33" fmla="*/ 464 h 617"/>
                <a:gd name="T34" fmla="*/ 547 w 611"/>
                <a:gd name="T35" fmla="*/ 497 h 617"/>
                <a:gd name="T36" fmla="*/ 522 w 611"/>
                <a:gd name="T37" fmla="*/ 526 h 617"/>
                <a:gd name="T38" fmla="*/ 492 w 611"/>
                <a:gd name="T39" fmla="*/ 553 h 617"/>
                <a:gd name="T40" fmla="*/ 459 w 611"/>
                <a:gd name="T41" fmla="*/ 575 h 617"/>
                <a:gd name="T42" fmla="*/ 424 w 611"/>
                <a:gd name="T43" fmla="*/ 592 h 617"/>
                <a:gd name="T44" fmla="*/ 387 w 611"/>
                <a:gd name="T45" fmla="*/ 606 h 617"/>
                <a:gd name="T46" fmla="*/ 347 w 611"/>
                <a:gd name="T47" fmla="*/ 614 h 617"/>
                <a:gd name="T48" fmla="*/ 305 w 611"/>
                <a:gd name="T49" fmla="*/ 617 h 617"/>
                <a:gd name="T50" fmla="*/ 264 w 611"/>
                <a:gd name="T51" fmla="*/ 614 h 617"/>
                <a:gd name="T52" fmla="*/ 224 w 611"/>
                <a:gd name="T53" fmla="*/ 606 h 617"/>
                <a:gd name="T54" fmla="*/ 186 w 611"/>
                <a:gd name="T55" fmla="*/ 592 h 617"/>
                <a:gd name="T56" fmla="*/ 151 w 611"/>
                <a:gd name="T57" fmla="*/ 575 h 617"/>
                <a:gd name="T58" fmla="*/ 119 w 611"/>
                <a:gd name="T59" fmla="*/ 553 h 617"/>
                <a:gd name="T60" fmla="*/ 89 w 611"/>
                <a:gd name="T61" fmla="*/ 526 h 617"/>
                <a:gd name="T62" fmla="*/ 64 w 611"/>
                <a:gd name="T63" fmla="*/ 497 h 617"/>
                <a:gd name="T64" fmla="*/ 41 w 611"/>
                <a:gd name="T65" fmla="*/ 464 h 617"/>
                <a:gd name="T66" fmla="*/ 24 w 611"/>
                <a:gd name="T67" fmla="*/ 428 h 617"/>
                <a:gd name="T68" fmla="*/ 10 w 611"/>
                <a:gd name="T69" fmla="*/ 390 h 617"/>
                <a:gd name="T70" fmla="*/ 2 w 611"/>
                <a:gd name="T71" fmla="*/ 351 h 617"/>
                <a:gd name="T72" fmla="*/ 0 w 611"/>
                <a:gd name="T73" fmla="*/ 308 h 617"/>
                <a:gd name="T74" fmla="*/ 2 w 611"/>
                <a:gd name="T75" fmla="*/ 266 h 617"/>
                <a:gd name="T76" fmla="*/ 10 w 611"/>
                <a:gd name="T77" fmla="*/ 226 h 617"/>
                <a:gd name="T78" fmla="*/ 24 w 611"/>
                <a:gd name="T79" fmla="*/ 189 h 617"/>
                <a:gd name="T80" fmla="*/ 41 w 611"/>
                <a:gd name="T81" fmla="*/ 153 h 617"/>
                <a:gd name="T82" fmla="*/ 64 w 611"/>
                <a:gd name="T83" fmla="*/ 119 h 617"/>
                <a:gd name="T84" fmla="*/ 89 w 611"/>
                <a:gd name="T85" fmla="*/ 91 h 617"/>
                <a:gd name="T86" fmla="*/ 119 w 611"/>
                <a:gd name="T87" fmla="*/ 64 h 617"/>
                <a:gd name="T88" fmla="*/ 151 w 611"/>
                <a:gd name="T89" fmla="*/ 42 h 617"/>
                <a:gd name="T90" fmla="*/ 186 w 611"/>
                <a:gd name="T91" fmla="*/ 24 h 617"/>
                <a:gd name="T92" fmla="*/ 224 w 611"/>
                <a:gd name="T93" fmla="*/ 11 h 617"/>
                <a:gd name="T94" fmla="*/ 264 w 611"/>
                <a:gd name="T95" fmla="*/ 3 h 617"/>
                <a:gd name="T96" fmla="*/ 305 w 611"/>
                <a:gd name="T97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11" h="617">
                  <a:moveTo>
                    <a:pt x="305" y="0"/>
                  </a:moveTo>
                  <a:lnTo>
                    <a:pt x="347" y="3"/>
                  </a:lnTo>
                  <a:lnTo>
                    <a:pt x="387" y="11"/>
                  </a:lnTo>
                  <a:lnTo>
                    <a:pt x="424" y="24"/>
                  </a:lnTo>
                  <a:lnTo>
                    <a:pt x="459" y="42"/>
                  </a:lnTo>
                  <a:lnTo>
                    <a:pt x="492" y="64"/>
                  </a:lnTo>
                  <a:lnTo>
                    <a:pt x="522" y="91"/>
                  </a:lnTo>
                  <a:lnTo>
                    <a:pt x="547" y="119"/>
                  </a:lnTo>
                  <a:lnTo>
                    <a:pt x="570" y="153"/>
                  </a:lnTo>
                  <a:lnTo>
                    <a:pt x="587" y="189"/>
                  </a:lnTo>
                  <a:lnTo>
                    <a:pt x="600" y="226"/>
                  </a:lnTo>
                  <a:lnTo>
                    <a:pt x="608" y="266"/>
                  </a:lnTo>
                  <a:lnTo>
                    <a:pt x="611" y="308"/>
                  </a:lnTo>
                  <a:lnTo>
                    <a:pt x="608" y="351"/>
                  </a:lnTo>
                  <a:lnTo>
                    <a:pt x="600" y="390"/>
                  </a:lnTo>
                  <a:lnTo>
                    <a:pt x="587" y="428"/>
                  </a:lnTo>
                  <a:lnTo>
                    <a:pt x="570" y="464"/>
                  </a:lnTo>
                  <a:lnTo>
                    <a:pt x="547" y="497"/>
                  </a:lnTo>
                  <a:lnTo>
                    <a:pt x="522" y="526"/>
                  </a:lnTo>
                  <a:lnTo>
                    <a:pt x="492" y="553"/>
                  </a:lnTo>
                  <a:lnTo>
                    <a:pt x="459" y="575"/>
                  </a:lnTo>
                  <a:lnTo>
                    <a:pt x="424" y="592"/>
                  </a:lnTo>
                  <a:lnTo>
                    <a:pt x="387" y="606"/>
                  </a:lnTo>
                  <a:lnTo>
                    <a:pt x="347" y="614"/>
                  </a:lnTo>
                  <a:lnTo>
                    <a:pt x="305" y="617"/>
                  </a:lnTo>
                  <a:lnTo>
                    <a:pt x="264" y="614"/>
                  </a:lnTo>
                  <a:lnTo>
                    <a:pt x="224" y="606"/>
                  </a:lnTo>
                  <a:lnTo>
                    <a:pt x="186" y="592"/>
                  </a:lnTo>
                  <a:lnTo>
                    <a:pt x="151" y="575"/>
                  </a:lnTo>
                  <a:lnTo>
                    <a:pt x="119" y="553"/>
                  </a:lnTo>
                  <a:lnTo>
                    <a:pt x="89" y="526"/>
                  </a:lnTo>
                  <a:lnTo>
                    <a:pt x="64" y="497"/>
                  </a:lnTo>
                  <a:lnTo>
                    <a:pt x="41" y="464"/>
                  </a:lnTo>
                  <a:lnTo>
                    <a:pt x="24" y="428"/>
                  </a:lnTo>
                  <a:lnTo>
                    <a:pt x="10" y="390"/>
                  </a:lnTo>
                  <a:lnTo>
                    <a:pt x="2" y="351"/>
                  </a:lnTo>
                  <a:lnTo>
                    <a:pt x="0" y="308"/>
                  </a:lnTo>
                  <a:lnTo>
                    <a:pt x="2" y="266"/>
                  </a:lnTo>
                  <a:lnTo>
                    <a:pt x="10" y="226"/>
                  </a:lnTo>
                  <a:lnTo>
                    <a:pt x="24" y="189"/>
                  </a:lnTo>
                  <a:lnTo>
                    <a:pt x="41" y="153"/>
                  </a:lnTo>
                  <a:lnTo>
                    <a:pt x="64" y="119"/>
                  </a:lnTo>
                  <a:lnTo>
                    <a:pt x="89" y="91"/>
                  </a:lnTo>
                  <a:lnTo>
                    <a:pt x="119" y="64"/>
                  </a:lnTo>
                  <a:lnTo>
                    <a:pt x="151" y="42"/>
                  </a:lnTo>
                  <a:lnTo>
                    <a:pt x="186" y="24"/>
                  </a:lnTo>
                  <a:lnTo>
                    <a:pt x="224" y="11"/>
                  </a:lnTo>
                  <a:lnTo>
                    <a:pt x="264" y="3"/>
                  </a:lnTo>
                  <a:lnTo>
                    <a:pt x="30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63"/>
            <p:cNvSpPr/>
            <p:nvPr/>
          </p:nvSpPr>
          <p:spPr bwMode="auto">
            <a:xfrm>
              <a:off x="3779" y="6602"/>
              <a:ext cx="364" cy="364"/>
            </a:xfrm>
            <a:custGeom>
              <a:avLst/>
              <a:gdLst>
                <a:gd name="T0" fmla="*/ 76 w 2913"/>
                <a:gd name="T1" fmla="*/ 0 h 2909"/>
                <a:gd name="T2" fmla="*/ 1355 w 2913"/>
                <a:gd name="T3" fmla="*/ 442 h 2909"/>
                <a:gd name="T4" fmla="*/ 1558 w 2913"/>
                <a:gd name="T5" fmla="*/ 442 h 2909"/>
                <a:gd name="T6" fmla="*/ 2837 w 2913"/>
                <a:gd name="T7" fmla="*/ 0 h 2909"/>
                <a:gd name="T8" fmla="*/ 2913 w 2913"/>
                <a:gd name="T9" fmla="*/ 191 h 2909"/>
                <a:gd name="T10" fmla="*/ 1864 w 2913"/>
                <a:gd name="T11" fmla="*/ 647 h 2909"/>
                <a:gd name="T12" fmla="*/ 1864 w 2913"/>
                <a:gd name="T13" fmla="*/ 1470 h 2909"/>
                <a:gd name="T14" fmla="*/ 2282 w 2913"/>
                <a:gd name="T15" fmla="*/ 2836 h 2909"/>
                <a:gd name="T16" fmla="*/ 2091 w 2913"/>
                <a:gd name="T17" fmla="*/ 2909 h 2909"/>
                <a:gd name="T18" fmla="*/ 1500 w 2913"/>
                <a:gd name="T19" fmla="*/ 1574 h 2909"/>
                <a:gd name="T20" fmla="*/ 1413 w 2913"/>
                <a:gd name="T21" fmla="*/ 1574 h 2909"/>
                <a:gd name="T22" fmla="*/ 822 w 2913"/>
                <a:gd name="T23" fmla="*/ 2909 h 2909"/>
                <a:gd name="T24" fmla="*/ 631 w 2913"/>
                <a:gd name="T25" fmla="*/ 2836 h 2909"/>
                <a:gd name="T26" fmla="*/ 1049 w 2913"/>
                <a:gd name="T27" fmla="*/ 1470 h 2909"/>
                <a:gd name="T28" fmla="*/ 1049 w 2913"/>
                <a:gd name="T29" fmla="*/ 647 h 2909"/>
                <a:gd name="T30" fmla="*/ 0 w 2913"/>
                <a:gd name="T31" fmla="*/ 191 h 2909"/>
                <a:gd name="T32" fmla="*/ 76 w 2913"/>
                <a:gd name="T33" fmla="*/ 0 h 2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13" h="2909">
                  <a:moveTo>
                    <a:pt x="76" y="0"/>
                  </a:moveTo>
                  <a:lnTo>
                    <a:pt x="1355" y="442"/>
                  </a:lnTo>
                  <a:lnTo>
                    <a:pt x="1558" y="442"/>
                  </a:lnTo>
                  <a:lnTo>
                    <a:pt x="2837" y="0"/>
                  </a:lnTo>
                  <a:lnTo>
                    <a:pt x="2913" y="191"/>
                  </a:lnTo>
                  <a:lnTo>
                    <a:pt x="1864" y="647"/>
                  </a:lnTo>
                  <a:lnTo>
                    <a:pt x="1864" y="1470"/>
                  </a:lnTo>
                  <a:lnTo>
                    <a:pt x="2282" y="2836"/>
                  </a:lnTo>
                  <a:lnTo>
                    <a:pt x="2091" y="2909"/>
                  </a:lnTo>
                  <a:lnTo>
                    <a:pt x="1500" y="1574"/>
                  </a:lnTo>
                  <a:lnTo>
                    <a:pt x="1413" y="1574"/>
                  </a:lnTo>
                  <a:lnTo>
                    <a:pt x="822" y="2909"/>
                  </a:lnTo>
                  <a:lnTo>
                    <a:pt x="631" y="2836"/>
                  </a:lnTo>
                  <a:lnTo>
                    <a:pt x="1049" y="1470"/>
                  </a:lnTo>
                  <a:lnTo>
                    <a:pt x="1049" y="647"/>
                  </a:lnTo>
                  <a:lnTo>
                    <a:pt x="0" y="191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3" name="Freeform 168"/>
          <p:cNvSpPr>
            <a:spLocks noEditPoints="1"/>
          </p:cNvSpPr>
          <p:nvPr/>
        </p:nvSpPr>
        <p:spPr bwMode="auto">
          <a:xfrm>
            <a:off x="3679791" y="4964823"/>
            <a:ext cx="469931" cy="474536"/>
          </a:xfrm>
          <a:custGeom>
            <a:avLst/>
            <a:gdLst>
              <a:gd name="T0" fmla="*/ 2133 w 3262"/>
              <a:gd name="T1" fmla="*/ 1998 h 3292"/>
              <a:gd name="T2" fmla="*/ 1981 w 3262"/>
              <a:gd name="T3" fmla="*/ 2152 h 3292"/>
              <a:gd name="T4" fmla="*/ 1835 w 3262"/>
              <a:gd name="T5" fmla="*/ 2548 h 3292"/>
              <a:gd name="T6" fmla="*/ 2108 w 3262"/>
              <a:gd name="T7" fmla="*/ 2436 h 3292"/>
              <a:gd name="T8" fmla="*/ 2329 w 3262"/>
              <a:gd name="T9" fmla="*/ 2246 h 3292"/>
              <a:gd name="T10" fmla="*/ 2480 w 3262"/>
              <a:gd name="T11" fmla="*/ 1995 h 3292"/>
              <a:gd name="T12" fmla="*/ 737 w 3262"/>
              <a:gd name="T13" fmla="*/ 1851 h 3292"/>
              <a:gd name="T14" fmla="*/ 847 w 3262"/>
              <a:gd name="T15" fmla="*/ 2127 h 3292"/>
              <a:gd name="T16" fmla="*/ 1036 w 3262"/>
              <a:gd name="T17" fmla="*/ 2350 h 3292"/>
              <a:gd name="T18" fmla="*/ 1285 w 3262"/>
              <a:gd name="T19" fmla="*/ 2503 h 3292"/>
              <a:gd name="T20" fmla="*/ 1376 w 3262"/>
              <a:gd name="T21" fmla="*/ 2207 h 3292"/>
              <a:gd name="T22" fmla="*/ 1198 w 3262"/>
              <a:gd name="T23" fmla="*/ 2082 h 3292"/>
              <a:gd name="T24" fmla="*/ 1075 w 3262"/>
              <a:gd name="T25" fmla="*/ 1903 h 3292"/>
              <a:gd name="T26" fmla="*/ 1598 w 3262"/>
              <a:gd name="T27" fmla="*/ 1442 h 3292"/>
              <a:gd name="T28" fmla="*/ 1487 w 3262"/>
              <a:gd name="T29" fmla="*/ 1500 h 3292"/>
              <a:gd name="T30" fmla="*/ 1429 w 3262"/>
              <a:gd name="T31" fmla="*/ 1613 h 3292"/>
              <a:gd name="T32" fmla="*/ 1450 w 3262"/>
              <a:gd name="T33" fmla="*/ 1740 h 3292"/>
              <a:gd name="T34" fmla="*/ 1538 w 3262"/>
              <a:gd name="T35" fmla="*/ 1829 h 3292"/>
              <a:gd name="T36" fmla="*/ 1665 w 3262"/>
              <a:gd name="T37" fmla="*/ 1848 h 3292"/>
              <a:gd name="T38" fmla="*/ 1775 w 3262"/>
              <a:gd name="T39" fmla="*/ 1791 h 3292"/>
              <a:gd name="T40" fmla="*/ 1832 w 3262"/>
              <a:gd name="T41" fmla="*/ 1679 h 3292"/>
              <a:gd name="T42" fmla="*/ 1812 w 3262"/>
              <a:gd name="T43" fmla="*/ 1551 h 3292"/>
              <a:gd name="T44" fmla="*/ 1725 w 3262"/>
              <a:gd name="T45" fmla="*/ 1463 h 3292"/>
              <a:gd name="T46" fmla="*/ 1835 w 3262"/>
              <a:gd name="T47" fmla="*/ 743 h 3292"/>
              <a:gd name="T48" fmla="*/ 1981 w 3262"/>
              <a:gd name="T49" fmla="*/ 1139 h 3292"/>
              <a:gd name="T50" fmla="*/ 2133 w 3262"/>
              <a:gd name="T51" fmla="*/ 1293 h 3292"/>
              <a:gd name="T52" fmla="*/ 2525 w 3262"/>
              <a:gd name="T53" fmla="*/ 1439 h 3292"/>
              <a:gd name="T54" fmla="*/ 2415 w 3262"/>
              <a:gd name="T55" fmla="*/ 1165 h 3292"/>
              <a:gd name="T56" fmla="*/ 2226 w 3262"/>
              <a:gd name="T57" fmla="*/ 941 h 3292"/>
              <a:gd name="T58" fmla="*/ 1977 w 3262"/>
              <a:gd name="T59" fmla="*/ 788 h 3292"/>
              <a:gd name="T60" fmla="*/ 1355 w 3262"/>
              <a:gd name="T61" fmla="*/ 763 h 3292"/>
              <a:gd name="T62" fmla="*/ 1094 w 3262"/>
              <a:gd name="T63" fmla="*/ 896 h 3292"/>
              <a:gd name="T64" fmla="*/ 888 w 3262"/>
              <a:gd name="T65" fmla="*/ 1103 h 3292"/>
              <a:gd name="T66" fmla="*/ 756 w 3262"/>
              <a:gd name="T67" fmla="*/ 1367 h 3292"/>
              <a:gd name="T68" fmla="*/ 1100 w 3262"/>
              <a:gd name="T69" fmla="*/ 1339 h 3292"/>
              <a:gd name="T70" fmla="*/ 1238 w 3262"/>
              <a:gd name="T71" fmla="*/ 1172 h 3292"/>
              <a:gd name="T72" fmla="*/ 1427 w 3262"/>
              <a:gd name="T73" fmla="*/ 1063 h 3292"/>
              <a:gd name="T74" fmla="*/ 1835 w 3262"/>
              <a:gd name="T75" fmla="*/ 324 h 3292"/>
              <a:gd name="T76" fmla="*/ 2175 w 3262"/>
              <a:gd name="T77" fmla="*/ 426 h 3292"/>
              <a:gd name="T78" fmla="*/ 2471 w 3262"/>
              <a:gd name="T79" fmla="*/ 612 h 3292"/>
              <a:gd name="T80" fmla="*/ 2708 w 3262"/>
              <a:gd name="T81" fmla="*/ 867 h 3292"/>
              <a:gd name="T82" fmla="*/ 2873 w 3262"/>
              <a:gd name="T83" fmla="*/ 1178 h 3292"/>
              <a:gd name="T84" fmla="*/ 3262 w 3262"/>
              <a:gd name="T85" fmla="*/ 1439 h 3292"/>
              <a:gd name="T86" fmla="*/ 2901 w 3262"/>
              <a:gd name="T87" fmla="*/ 2028 h 3292"/>
              <a:gd name="T88" fmla="*/ 2756 w 3262"/>
              <a:gd name="T89" fmla="*/ 2351 h 3292"/>
              <a:gd name="T90" fmla="*/ 2536 w 3262"/>
              <a:gd name="T91" fmla="*/ 2622 h 3292"/>
              <a:gd name="T92" fmla="*/ 2254 w 3262"/>
              <a:gd name="T93" fmla="*/ 2825 h 3292"/>
              <a:gd name="T94" fmla="*/ 1924 w 3262"/>
              <a:gd name="T95" fmla="*/ 2950 h 3292"/>
              <a:gd name="T96" fmla="*/ 1427 w 3262"/>
              <a:gd name="T97" fmla="*/ 2967 h 3292"/>
              <a:gd name="T98" fmla="*/ 1087 w 3262"/>
              <a:gd name="T99" fmla="*/ 2864 h 3292"/>
              <a:gd name="T100" fmla="*/ 791 w 3262"/>
              <a:gd name="T101" fmla="*/ 2680 h 3292"/>
              <a:gd name="T102" fmla="*/ 555 w 3262"/>
              <a:gd name="T103" fmla="*/ 2423 h 3292"/>
              <a:gd name="T104" fmla="*/ 390 w 3262"/>
              <a:gd name="T105" fmla="*/ 2113 h 3292"/>
              <a:gd name="T106" fmla="*/ 0 w 3262"/>
              <a:gd name="T107" fmla="*/ 1851 h 3292"/>
              <a:gd name="T108" fmla="*/ 361 w 3262"/>
              <a:gd name="T109" fmla="*/ 1263 h 3292"/>
              <a:gd name="T110" fmla="*/ 505 w 3262"/>
              <a:gd name="T111" fmla="*/ 940 h 3292"/>
              <a:gd name="T112" fmla="*/ 725 w 3262"/>
              <a:gd name="T113" fmla="*/ 670 h 3292"/>
              <a:gd name="T114" fmla="*/ 1008 w 3262"/>
              <a:gd name="T115" fmla="*/ 465 h 3292"/>
              <a:gd name="T116" fmla="*/ 1338 w 3262"/>
              <a:gd name="T117" fmla="*/ 341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2" h="3292">
                <a:moveTo>
                  <a:pt x="2208" y="1851"/>
                </a:moveTo>
                <a:lnTo>
                  <a:pt x="2188" y="1903"/>
                </a:lnTo>
                <a:lnTo>
                  <a:pt x="2162" y="1951"/>
                </a:lnTo>
                <a:lnTo>
                  <a:pt x="2133" y="1998"/>
                </a:lnTo>
                <a:lnTo>
                  <a:pt x="2100" y="2041"/>
                </a:lnTo>
                <a:lnTo>
                  <a:pt x="2064" y="2082"/>
                </a:lnTo>
                <a:lnTo>
                  <a:pt x="2024" y="2119"/>
                </a:lnTo>
                <a:lnTo>
                  <a:pt x="1981" y="2152"/>
                </a:lnTo>
                <a:lnTo>
                  <a:pt x="1935" y="2182"/>
                </a:lnTo>
                <a:lnTo>
                  <a:pt x="1886" y="2207"/>
                </a:lnTo>
                <a:lnTo>
                  <a:pt x="1835" y="2227"/>
                </a:lnTo>
                <a:lnTo>
                  <a:pt x="1835" y="2548"/>
                </a:lnTo>
                <a:lnTo>
                  <a:pt x="1907" y="2529"/>
                </a:lnTo>
                <a:lnTo>
                  <a:pt x="1977" y="2503"/>
                </a:lnTo>
                <a:lnTo>
                  <a:pt x="2044" y="2472"/>
                </a:lnTo>
                <a:lnTo>
                  <a:pt x="2108" y="2436"/>
                </a:lnTo>
                <a:lnTo>
                  <a:pt x="2169" y="2396"/>
                </a:lnTo>
                <a:lnTo>
                  <a:pt x="2225" y="2350"/>
                </a:lnTo>
                <a:lnTo>
                  <a:pt x="2280" y="2300"/>
                </a:lnTo>
                <a:lnTo>
                  <a:pt x="2329" y="2246"/>
                </a:lnTo>
                <a:lnTo>
                  <a:pt x="2374" y="2188"/>
                </a:lnTo>
                <a:lnTo>
                  <a:pt x="2415" y="2127"/>
                </a:lnTo>
                <a:lnTo>
                  <a:pt x="2450" y="2062"/>
                </a:lnTo>
                <a:lnTo>
                  <a:pt x="2480" y="1995"/>
                </a:lnTo>
                <a:lnTo>
                  <a:pt x="2506" y="1925"/>
                </a:lnTo>
                <a:lnTo>
                  <a:pt x="2525" y="1851"/>
                </a:lnTo>
                <a:lnTo>
                  <a:pt x="2208" y="1851"/>
                </a:lnTo>
                <a:close/>
                <a:moveTo>
                  <a:pt x="737" y="1851"/>
                </a:moveTo>
                <a:lnTo>
                  <a:pt x="756" y="1925"/>
                </a:lnTo>
                <a:lnTo>
                  <a:pt x="782" y="1995"/>
                </a:lnTo>
                <a:lnTo>
                  <a:pt x="812" y="2062"/>
                </a:lnTo>
                <a:lnTo>
                  <a:pt x="847" y="2127"/>
                </a:lnTo>
                <a:lnTo>
                  <a:pt x="888" y="2188"/>
                </a:lnTo>
                <a:lnTo>
                  <a:pt x="933" y="2246"/>
                </a:lnTo>
                <a:lnTo>
                  <a:pt x="982" y="2300"/>
                </a:lnTo>
                <a:lnTo>
                  <a:pt x="1036" y="2350"/>
                </a:lnTo>
                <a:lnTo>
                  <a:pt x="1093" y="2396"/>
                </a:lnTo>
                <a:lnTo>
                  <a:pt x="1154" y="2436"/>
                </a:lnTo>
                <a:lnTo>
                  <a:pt x="1218" y="2472"/>
                </a:lnTo>
                <a:lnTo>
                  <a:pt x="1285" y="2503"/>
                </a:lnTo>
                <a:lnTo>
                  <a:pt x="1355" y="2529"/>
                </a:lnTo>
                <a:lnTo>
                  <a:pt x="1427" y="2548"/>
                </a:lnTo>
                <a:lnTo>
                  <a:pt x="1427" y="2227"/>
                </a:lnTo>
                <a:lnTo>
                  <a:pt x="1376" y="2207"/>
                </a:lnTo>
                <a:lnTo>
                  <a:pt x="1327" y="2182"/>
                </a:lnTo>
                <a:lnTo>
                  <a:pt x="1282" y="2152"/>
                </a:lnTo>
                <a:lnTo>
                  <a:pt x="1238" y="2119"/>
                </a:lnTo>
                <a:lnTo>
                  <a:pt x="1198" y="2082"/>
                </a:lnTo>
                <a:lnTo>
                  <a:pt x="1162" y="2041"/>
                </a:lnTo>
                <a:lnTo>
                  <a:pt x="1130" y="1998"/>
                </a:lnTo>
                <a:lnTo>
                  <a:pt x="1100" y="1951"/>
                </a:lnTo>
                <a:lnTo>
                  <a:pt x="1075" y="1903"/>
                </a:lnTo>
                <a:lnTo>
                  <a:pt x="1054" y="1851"/>
                </a:lnTo>
                <a:lnTo>
                  <a:pt x="737" y="1851"/>
                </a:lnTo>
                <a:close/>
                <a:moveTo>
                  <a:pt x="1631" y="1439"/>
                </a:moveTo>
                <a:lnTo>
                  <a:pt x="1598" y="1442"/>
                </a:lnTo>
                <a:lnTo>
                  <a:pt x="1566" y="1451"/>
                </a:lnTo>
                <a:lnTo>
                  <a:pt x="1538" y="1463"/>
                </a:lnTo>
                <a:lnTo>
                  <a:pt x="1510" y="1480"/>
                </a:lnTo>
                <a:lnTo>
                  <a:pt x="1487" y="1500"/>
                </a:lnTo>
                <a:lnTo>
                  <a:pt x="1466" y="1524"/>
                </a:lnTo>
                <a:lnTo>
                  <a:pt x="1450" y="1551"/>
                </a:lnTo>
                <a:lnTo>
                  <a:pt x="1438" y="1581"/>
                </a:lnTo>
                <a:lnTo>
                  <a:pt x="1429" y="1613"/>
                </a:lnTo>
                <a:lnTo>
                  <a:pt x="1427" y="1646"/>
                </a:lnTo>
                <a:lnTo>
                  <a:pt x="1429" y="1679"/>
                </a:lnTo>
                <a:lnTo>
                  <a:pt x="1438" y="1711"/>
                </a:lnTo>
                <a:lnTo>
                  <a:pt x="1450" y="1740"/>
                </a:lnTo>
                <a:lnTo>
                  <a:pt x="1466" y="1767"/>
                </a:lnTo>
                <a:lnTo>
                  <a:pt x="1487" y="1791"/>
                </a:lnTo>
                <a:lnTo>
                  <a:pt x="1510" y="1812"/>
                </a:lnTo>
                <a:lnTo>
                  <a:pt x="1538" y="1829"/>
                </a:lnTo>
                <a:lnTo>
                  <a:pt x="1566" y="1841"/>
                </a:lnTo>
                <a:lnTo>
                  <a:pt x="1598" y="1848"/>
                </a:lnTo>
                <a:lnTo>
                  <a:pt x="1631" y="1851"/>
                </a:lnTo>
                <a:lnTo>
                  <a:pt x="1665" y="1848"/>
                </a:lnTo>
                <a:lnTo>
                  <a:pt x="1695" y="1841"/>
                </a:lnTo>
                <a:lnTo>
                  <a:pt x="1725" y="1829"/>
                </a:lnTo>
                <a:lnTo>
                  <a:pt x="1752" y="1812"/>
                </a:lnTo>
                <a:lnTo>
                  <a:pt x="1775" y="1791"/>
                </a:lnTo>
                <a:lnTo>
                  <a:pt x="1796" y="1767"/>
                </a:lnTo>
                <a:lnTo>
                  <a:pt x="1812" y="1740"/>
                </a:lnTo>
                <a:lnTo>
                  <a:pt x="1824" y="1711"/>
                </a:lnTo>
                <a:lnTo>
                  <a:pt x="1832" y="1679"/>
                </a:lnTo>
                <a:lnTo>
                  <a:pt x="1835" y="1646"/>
                </a:lnTo>
                <a:lnTo>
                  <a:pt x="1832" y="1613"/>
                </a:lnTo>
                <a:lnTo>
                  <a:pt x="1824" y="1581"/>
                </a:lnTo>
                <a:lnTo>
                  <a:pt x="1812" y="1551"/>
                </a:lnTo>
                <a:lnTo>
                  <a:pt x="1796" y="1524"/>
                </a:lnTo>
                <a:lnTo>
                  <a:pt x="1775" y="1500"/>
                </a:lnTo>
                <a:lnTo>
                  <a:pt x="1752" y="1480"/>
                </a:lnTo>
                <a:lnTo>
                  <a:pt x="1725" y="1463"/>
                </a:lnTo>
                <a:lnTo>
                  <a:pt x="1695" y="1451"/>
                </a:lnTo>
                <a:lnTo>
                  <a:pt x="1665" y="1442"/>
                </a:lnTo>
                <a:lnTo>
                  <a:pt x="1631" y="1439"/>
                </a:lnTo>
                <a:close/>
                <a:moveTo>
                  <a:pt x="1835" y="743"/>
                </a:moveTo>
                <a:lnTo>
                  <a:pt x="1835" y="1063"/>
                </a:lnTo>
                <a:lnTo>
                  <a:pt x="1886" y="1084"/>
                </a:lnTo>
                <a:lnTo>
                  <a:pt x="1935" y="1110"/>
                </a:lnTo>
                <a:lnTo>
                  <a:pt x="1981" y="1139"/>
                </a:lnTo>
                <a:lnTo>
                  <a:pt x="2024" y="1172"/>
                </a:lnTo>
                <a:lnTo>
                  <a:pt x="2064" y="1209"/>
                </a:lnTo>
                <a:lnTo>
                  <a:pt x="2100" y="1249"/>
                </a:lnTo>
                <a:lnTo>
                  <a:pt x="2133" y="1293"/>
                </a:lnTo>
                <a:lnTo>
                  <a:pt x="2162" y="1339"/>
                </a:lnTo>
                <a:lnTo>
                  <a:pt x="2188" y="1389"/>
                </a:lnTo>
                <a:lnTo>
                  <a:pt x="2208" y="1439"/>
                </a:lnTo>
                <a:lnTo>
                  <a:pt x="2525" y="1439"/>
                </a:lnTo>
                <a:lnTo>
                  <a:pt x="2506" y="1367"/>
                </a:lnTo>
                <a:lnTo>
                  <a:pt x="2481" y="1297"/>
                </a:lnTo>
                <a:lnTo>
                  <a:pt x="2450" y="1229"/>
                </a:lnTo>
                <a:lnTo>
                  <a:pt x="2415" y="1165"/>
                </a:lnTo>
                <a:lnTo>
                  <a:pt x="2374" y="1103"/>
                </a:lnTo>
                <a:lnTo>
                  <a:pt x="2329" y="1045"/>
                </a:lnTo>
                <a:lnTo>
                  <a:pt x="2280" y="991"/>
                </a:lnTo>
                <a:lnTo>
                  <a:pt x="2226" y="941"/>
                </a:lnTo>
                <a:lnTo>
                  <a:pt x="2169" y="896"/>
                </a:lnTo>
                <a:lnTo>
                  <a:pt x="2108" y="855"/>
                </a:lnTo>
                <a:lnTo>
                  <a:pt x="2044" y="819"/>
                </a:lnTo>
                <a:lnTo>
                  <a:pt x="1977" y="788"/>
                </a:lnTo>
                <a:lnTo>
                  <a:pt x="1907" y="763"/>
                </a:lnTo>
                <a:lnTo>
                  <a:pt x="1835" y="743"/>
                </a:lnTo>
                <a:close/>
                <a:moveTo>
                  <a:pt x="1427" y="743"/>
                </a:moveTo>
                <a:lnTo>
                  <a:pt x="1355" y="763"/>
                </a:lnTo>
                <a:lnTo>
                  <a:pt x="1285" y="788"/>
                </a:lnTo>
                <a:lnTo>
                  <a:pt x="1218" y="819"/>
                </a:lnTo>
                <a:lnTo>
                  <a:pt x="1154" y="855"/>
                </a:lnTo>
                <a:lnTo>
                  <a:pt x="1094" y="896"/>
                </a:lnTo>
                <a:lnTo>
                  <a:pt x="1036" y="941"/>
                </a:lnTo>
                <a:lnTo>
                  <a:pt x="982" y="991"/>
                </a:lnTo>
                <a:lnTo>
                  <a:pt x="933" y="1045"/>
                </a:lnTo>
                <a:lnTo>
                  <a:pt x="888" y="1103"/>
                </a:lnTo>
                <a:lnTo>
                  <a:pt x="847" y="1165"/>
                </a:lnTo>
                <a:lnTo>
                  <a:pt x="812" y="1229"/>
                </a:lnTo>
                <a:lnTo>
                  <a:pt x="782" y="1297"/>
                </a:lnTo>
                <a:lnTo>
                  <a:pt x="756" y="1367"/>
                </a:lnTo>
                <a:lnTo>
                  <a:pt x="737" y="1439"/>
                </a:lnTo>
                <a:lnTo>
                  <a:pt x="1054" y="1439"/>
                </a:lnTo>
                <a:lnTo>
                  <a:pt x="1075" y="1389"/>
                </a:lnTo>
                <a:lnTo>
                  <a:pt x="1100" y="1339"/>
                </a:lnTo>
                <a:lnTo>
                  <a:pt x="1130" y="1293"/>
                </a:lnTo>
                <a:lnTo>
                  <a:pt x="1162" y="1249"/>
                </a:lnTo>
                <a:lnTo>
                  <a:pt x="1198" y="1209"/>
                </a:lnTo>
                <a:lnTo>
                  <a:pt x="1238" y="1172"/>
                </a:lnTo>
                <a:lnTo>
                  <a:pt x="1282" y="1139"/>
                </a:lnTo>
                <a:lnTo>
                  <a:pt x="1327" y="1110"/>
                </a:lnTo>
                <a:lnTo>
                  <a:pt x="1376" y="1084"/>
                </a:lnTo>
                <a:lnTo>
                  <a:pt x="1427" y="1063"/>
                </a:lnTo>
                <a:lnTo>
                  <a:pt x="1427" y="743"/>
                </a:lnTo>
                <a:close/>
                <a:moveTo>
                  <a:pt x="1427" y="0"/>
                </a:moveTo>
                <a:lnTo>
                  <a:pt x="1835" y="0"/>
                </a:lnTo>
                <a:lnTo>
                  <a:pt x="1835" y="324"/>
                </a:lnTo>
                <a:lnTo>
                  <a:pt x="1924" y="341"/>
                </a:lnTo>
                <a:lnTo>
                  <a:pt x="2009" y="364"/>
                </a:lnTo>
                <a:lnTo>
                  <a:pt x="2094" y="392"/>
                </a:lnTo>
                <a:lnTo>
                  <a:pt x="2175" y="426"/>
                </a:lnTo>
                <a:lnTo>
                  <a:pt x="2254" y="465"/>
                </a:lnTo>
                <a:lnTo>
                  <a:pt x="2330" y="510"/>
                </a:lnTo>
                <a:lnTo>
                  <a:pt x="2402" y="558"/>
                </a:lnTo>
                <a:lnTo>
                  <a:pt x="2471" y="612"/>
                </a:lnTo>
                <a:lnTo>
                  <a:pt x="2536" y="670"/>
                </a:lnTo>
                <a:lnTo>
                  <a:pt x="2598" y="732"/>
                </a:lnTo>
                <a:lnTo>
                  <a:pt x="2655" y="798"/>
                </a:lnTo>
                <a:lnTo>
                  <a:pt x="2708" y="867"/>
                </a:lnTo>
                <a:lnTo>
                  <a:pt x="2756" y="940"/>
                </a:lnTo>
                <a:lnTo>
                  <a:pt x="2800" y="1017"/>
                </a:lnTo>
                <a:lnTo>
                  <a:pt x="2839" y="1096"/>
                </a:lnTo>
                <a:lnTo>
                  <a:pt x="2873" y="1178"/>
                </a:lnTo>
                <a:lnTo>
                  <a:pt x="2901" y="1263"/>
                </a:lnTo>
                <a:lnTo>
                  <a:pt x="2923" y="1350"/>
                </a:lnTo>
                <a:lnTo>
                  <a:pt x="2941" y="1439"/>
                </a:lnTo>
                <a:lnTo>
                  <a:pt x="3262" y="1439"/>
                </a:lnTo>
                <a:lnTo>
                  <a:pt x="3262" y="1851"/>
                </a:lnTo>
                <a:lnTo>
                  <a:pt x="2941" y="1851"/>
                </a:lnTo>
                <a:lnTo>
                  <a:pt x="2923" y="1941"/>
                </a:lnTo>
                <a:lnTo>
                  <a:pt x="2901" y="2028"/>
                </a:lnTo>
                <a:lnTo>
                  <a:pt x="2873" y="2113"/>
                </a:lnTo>
                <a:lnTo>
                  <a:pt x="2839" y="2195"/>
                </a:lnTo>
                <a:lnTo>
                  <a:pt x="2800" y="2275"/>
                </a:lnTo>
                <a:lnTo>
                  <a:pt x="2756" y="2351"/>
                </a:lnTo>
                <a:lnTo>
                  <a:pt x="2708" y="2423"/>
                </a:lnTo>
                <a:lnTo>
                  <a:pt x="2655" y="2494"/>
                </a:lnTo>
                <a:lnTo>
                  <a:pt x="2598" y="2560"/>
                </a:lnTo>
                <a:lnTo>
                  <a:pt x="2536" y="2622"/>
                </a:lnTo>
                <a:lnTo>
                  <a:pt x="2471" y="2680"/>
                </a:lnTo>
                <a:lnTo>
                  <a:pt x="2402" y="2732"/>
                </a:lnTo>
                <a:lnTo>
                  <a:pt x="2330" y="2782"/>
                </a:lnTo>
                <a:lnTo>
                  <a:pt x="2254" y="2825"/>
                </a:lnTo>
                <a:lnTo>
                  <a:pt x="2175" y="2864"/>
                </a:lnTo>
                <a:lnTo>
                  <a:pt x="2094" y="2899"/>
                </a:lnTo>
                <a:lnTo>
                  <a:pt x="2009" y="2927"/>
                </a:lnTo>
                <a:lnTo>
                  <a:pt x="1924" y="2950"/>
                </a:lnTo>
                <a:lnTo>
                  <a:pt x="1835" y="2967"/>
                </a:lnTo>
                <a:lnTo>
                  <a:pt x="1835" y="3292"/>
                </a:lnTo>
                <a:lnTo>
                  <a:pt x="1427" y="3292"/>
                </a:lnTo>
                <a:lnTo>
                  <a:pt x="1427" y="2967"/>
                </a:lnTo>
                <a:lnTo>
                  <a:pt x="1338" y="2950"/>
                </a:lnTo>
                <a:lnTo>
                  <a:pt x="1252" y="2927"/>
                </a:lnTo>
                <a:lnTo>
                  <a:pt x="1167" y="2899"/>
                </a:lnTo>
                <a:lnTo>
                  <a:pt x="1087" y="2864"/>
                </a:lnTo>
                <a:lnTo>
                  <a:pt x="1008" y="2825"/>
                </a:lnTo>
                <a:lnTo>
                  <a:pt x="932" y="2782"/>
                </a:lnTo>
                <a:lnTo>
                  <a:pt x="859" y="2732"/>
                </a:lnTo>
                <a:lnTo>
                  <a:pt x="791" y="2680"/>
                </a:lnTo>
                <a:lnTo>
                  <a:pt x="725" y="2622"/>
                </a:lnTo>
                <a:lnTo>
                  <a:pt x="664" y="2560"/>
                </a:lnTo>
                <a:lnTo>
                  <a:pt x="607" y="2494"/>
                </a:lnTo>
                <a:lnTo>
                  <a:pt x="555" y="2423"/>
                </a:lnTo>
                <a:lnTo>
                  <a:pt x="505" y="2351"/>
                </a:lnTo>
                <a:lnTo>
                  <a:pt x="461" y="2275"/>
                </a:lnTo>
                <a:lnTo>
                  <a:pt x="424" y="2195"/>
                </a:lnTo>
                <a:lnTo>
                  <a:pt x="390" y="2113"/>
                </a:lnTo>
                <a:lnTo>
                  <a:pt x="361" y="2028"/>
                </a:lnTo>
                <a:lnTo>
                  <a:pt x="339" y="1941"/>
                </a:lnTo>
                <a:lnTo>
                  <a:pt x="321" y="1851"/>
                </a:lnTo>
                <a:lnTo>
                  <a:pt x="0" y="1851"/>
                </a:lnTo>
                <a:lnTo>
                  <a:pt x="0" y="1439"/>
                </a:lnTo>
                <a:lnTo>
                  <a:pt x="321" y="1439"/>
                </a:lnTo>
                <a:lnTo>
                  <a:pt x="339" y="1350"/>
                </a:lnTo>
                <a:lnTo>
                  <a:pt x="361" y="1263"/>
                </a:lnTo>
                <a:lnTo>
                  <a:pt x="390" y="1178"/>
                </a:lnTo>
                <a:lnTo>
                  <a:pt x="424" y="1096"/>
                </a:lnTo>
                <a:lnTo>
                  <a:pt x="461" y="1017"/>
                </a:lnTo>
                <a:lnTo>
                  <a:pt x="505" y="940"/>
                </a:lnTo>
                <a:lnTo>
                  <a:pt x="555" y="867"/>
                </a:lnTo>
                <a:lnTo>
                  <a:pt x="607" y="798"/>
                </a:lnTo>
                <a:lnTo>
                  <a:pt x="664" y="732"/>
                </a:lnTo>
                <a:lnTo>
                  <a:pt x="725" y="670"/>
                </a:lnTo>
                <a:lnTo>
                  <a:pt x="791" y="612"/>
                </a:lnTo>
                <a:lnTo>
                  <a:pt x="859" y="558"/>
                </a:lnTo>
                <a:lnTo>
                  <a:pt x="932" y="510"/>
                </a:lnTo>
                <a:lnTo>
                  <a:pt x="1008" y="465"/>
                </a:lnTo>
                <a:lnTo>
                  <a:pt x="1087" y="426"/>
                </a:lnTo>
                <a:lnTo>
                  <a:pt x="1167" y="392"/>
                </a:lnTo>
                <a:lnTo>
                  <a:pt x="1252" y="364"/>
                </a:lnTo>
                <a:lnTo>
                  <a:pt x="1338" y="341"/>
                </a:lnTo>
                <a:lnTo>
                  <a:pt x="1427" y="324"/>
                </a:lnTo>
                <a:lnTo>
                  <a:pt x="142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173"/>
          <p:cNvSpPr>
            <a:spLocks noEditPoints="1"/>
          </p:cNvSpPr>
          <p:nvPr/>
        </p:nvSpPr>
        <p:spPr bwMode="auto">
          <a:xfrm>
            <a:off x="4449323" y="4964823"/>
            <a:ext cx="414644" cy="474536"/>
          </a:xfrm>
          <a:custGeom>
            <a:avLst/>
            <a:gdLst>
              <a:gd name="T0" fmla="*/ 1440 w 2881"/>
              <a:gd name="T1" fmla="*/ 1158 h 3292"/>
              <a:gd name="T2" fmla="*/ 2841 w 2881"/>
              <a:gd name="T3" fmla="*/ 697 h 3292"/>
              <a:gd name="T4" fmla="*/ 2823 w 2881"/>
              <a:gd name="T5" fmla="*/ 845 h 3292"/>
              <a:gd name="T6" fmla="*/ 2801 w 2881"/>
              <a:gd name="T7" fmla="*/ 1001 h 3292"/>
              <a:gd name="T8" fmla="*/ 2773 w 2881"/>
              <a:gd name="T9" fmla="*/ 1165 h 3292"/>
              <a:gd name="T10" fmla="*/ 2738 w 2881"/>
              <a:gd name="T11" fmla="*/ 1334 h 3292"/>
              <a:gd name="T12" fmla="*/ 2697 w 2881"/>
              <a:gd name="T13" fmla="*/ 1506 h 3292"/>
              <a:gd name="T14" fmla="*/ 2648 w 2881"/>
              <a:gd name="T15" fmla="*/ 1680 h 3292"/>
              <a:gd name="T16" fmla="*/ 2591 w 2881"/>
              <a:gd name="T17" fmla="*/ 1855 h 3292"/>
              <a:gd name="T18" fmla="*/ 2525 w 2881"/>
              <a:gd name="T19" fmla="*/ 2029 h 3292"/>
              <a:gd name="T20" fmla="*/ 2450 w 2881"/>
              <a:gd name="T21" fmla="*/ 2200 h 3292"/>
              <a:gd name="T22" fmla="*/ 2365 w 2881"/>
              <a:gd name="T23" fmla="*/ 2368 h 3292"/>
              <a:gd name="T24" fmla="*/ 2269 w 2881"/>
              <a:gd name="T25" fmla="*/ 2530 h 3292"/>
              <a:gd name="T26" fmla="*/ 2163 w 2881"/>
              <a:gd name="T27" fmla="*/ 2684 h 3292"/>
              <a:gd name="T28" fmla="*/ 2044 w 2881"/>
              <a:gd name="T29" fmla="*/ 2829 h 3292"/>
              <a:gd name="T30" fmla="*/ 1913 w 2881"/>
              <a:gd name="T31" fmla="*/ 2965 h 3292"/>
              <a:gd name="T32" fmla="*/ 1770 w 2881"/>
              <a:gd name="T33" fmla="*/ 3087 h 3292"/>
              <a:gd name="T34" fmla="*/ 1612 w 2881"/>
              <a:gd name="T35" fmla="*/ 3197 h 3292"/>
              <a:gd name="T36" fmla="*/ 1440 w 2881"/>
              <a:gd name="T37" fmla="*/ 3292 h 3292"/>
              <a:gd name="T38" fmla="*/ 1269 w 2881"/>
              <a:gd name="T39" fmla="*/ 3197 h 3292"/>
              <a:gd name="T40" fmla="*/ 1111 w 2881"/>
              <a:gd name="T41" fmla="*/ 3087 h 3292"/>
              <a:gd name="T42" fmla="*/ 968 w 2881"/>
              <a:gd name="T43" fmla="*/ 2965 h 3292"/>
              <a:gd name="T44" fmla="*/ 837 w 2881"/>
              <a:gd name="T45" fmla="*/ 2829 h 3292"/>
              <a:gd name="T46" fmla="*/ 718 w 2881"/>
              <a:gd name="T47" fmla="*/ 2684 h 3292"/>
              <a:gd name="T48" fmla="*/ 612 w 2881"/>
              <a:gd name="T49" fmla="*/ 2530 h 3292"/>
              <a:gd name="T50" fmla="*/ 516 w 2881"/>
              <a:gd name="T51" fmla="*/ 2368 h 3292"/>
              <a:gd name="T52" fmla="*/ 431 w 2881"/>
              <a:gd name="T53" fmla="*/ 2200 h 3292"/>
              <a:gd name="T54" fmla="*/ 356 w 2881"/>
              <a:gd name="T55" fmla="*/ 2029 h 3292"/>
              <a:gd name="T56" fmla="*/ 290 w 2881"/>
              <a:gd name="T57" fmla="*/ 1855 h 3292"/>
              <a:gd name="T58" fmla="*/ 233 w 2881"/>
              <a:gd name="T59" fmla="*/ 1680 h 3292"/>
              <a:gd name="T60" fmla="*/ 184 w 2881"/>
              <a:gd name="T61" fmla="*/ 1506 h 3292"/>
              <a:gd name="T62" fmla="*/ 143 w 2881"/>
              <a:gd name="T63" fmla="*/ 1334 h 3292"/>
              <a:gd name="T64" fmla="*/ 108 w 2881"/>
              <a:gd name="T65" fmla="*/ 1165 h 3292"/>
              <a:gd name="T66" fmla="*/ 80 w 2881"/>
              <a:gd name="T67" fmla="*/ 1001 h 3292"/>
              <a:gd name="T68" fmla="*/ 58 w 2881"/>
              <a:gd name="T69" fmla="*/ 845 h 3292"/>
              <a:gd name="T70" fmla="*/ 40 w 2881"/>
              <a:gd name="T71" fmla="*/ 697 h 3292"/>
              <a:gd name="T72" fmla="*/ 6 w 2881"/>
              <a:gd name="T73" fmla="*/ 0 h 3292"/>
              <a:gd name="T74" fmla="*/ 2875 w 2881"/>
              <a:gd name="T75" fmla="*/ 0 h 3292"/>
              <a:gd name="T76" fmla="*/ 2875 w 2881"/>
              <a:gd name="T77" fmla="*/ 3 h 3292"/>
              <a:gd name="T78" fmla="*/ 2877 w 2881"/>
              <a:gd name="T79" fmla="*/ 30 h 3292"/>
              <a:gd name="T80" fmla="*/ 2879 w 2881"/>
              <a:gd name="T81" fmla="*/ 80 h 3292"/>
              <a:gd name="T82" fmla="*/ 2881 w 2881"/>
              <a:gd name="T83" fmla="*/ 151 h 3292"/>
              <a:gd name="T84" fmla="*/ 2881 w 2881"/>
              <a:gd name="T85" fmla="*/ 243 h 3292"/>
              <a:gd name="T86" fmla="*/ 2878 w 2881"/>
              <a:gd name="T87" fmla="*/ 351 h 3292"/>
              <a:gd name="T88" fmla="*/ 1440 w 2881"/>
              <a:gd name="T89" fmla="*/ 862 h 3292"/>
              <a:gd name="T90" fmla="*/ 3 w 2881"/>
              <a:gd name="T91" fmla="*/ 351 h 3292"/>
              <a:gd name="T92" fmla="*/ 0 w 2881"/>
              <a:gd name="T93" fmla="*/ 243 h 3292"/>
              <a:gd name="T94" fmla="*/ 0 w 2881"/>
              <a:gd name="T95" fmla="*/ 151 h 3292"/>
              <a:gd name="T96" fmla="*/ 2 w 2881"/>
              <a:gd name="T97" fmla="*/ 80 h 3292"/>
              <a:gd name="T98" fmla="*/ 4 w 2881"/>
              <a:gd name="T99" fmla="*/ 30 h 3292"/>
              <a:gd name="T100" fmla="*/ 6 w 2881"/>
              <a:gd name="T101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881" h="3292">
                <a:moveTo>
                  <a:pt x="33" y="627"/>
                </a:moveTo>
                <a:lnTo>
                  <a:pt x="1440" y="1158"/>
                </a:lnTo>
                <a:lnTo>
                  <a:pt x="2848" y="627"/>
                </a:lnTo>
                <a:lnTo>
                  <a:pt x="2841" y="697"/>
                </a:lnTo>
                <a:lnTo>
                  <a:pt x="2833" y="770"/>
                </a:lnTo>
                <a:lnTo>
                  <a:pt x="2823" y="845"/>
                </a:lnTo>
                <a:lnTo>
                  <a:pt x="2813" y="923"/>
                </a:lnTo>
                <a:lnTo>
                  <a:pt x="2801" y="1001"/>
                </a:lnTo>
                <a:lnTo>
                  <a:pt x="2787" y="1083"/>
                </a:lnTo>
                <a:lnTo>
                  <a:pt x="2773" y="1165"/>
                </a:lnTo>
                <a:lnTo>
                  <a:pt x="2757" y="1248"/>
                </a:lnTo>
                <a:lnTo>
                  <a:pt x="2738" y="1334"/>
                </a:lnTo>
                <a:lnTo>
                  <a:pt x="2719" y="1420"/>
                </a:lnTo>
                <a:lnTo>
                  <a:pt x="2697" y="1506"/>
                </a:lnTo>
                <a:lnTo>
                  <a:pt x="2673" y="1593"/>
                </a:lnTo>
                <a:lnTo>
                  <a:pt x="2648" y="1680"/>
                </a:lnTo>
                <a:lnTo>
                  <a:pt x="2621" y="1768"/>
                </a:lnTo>
                <a:lnTo>
                  <a:pt x="2591" y="1855"/>
                </a:lnTo>
                <a:lnTo>
                  <a:pt x="2559" y="1942"/>
                </a:lnTo>
                <a:lnTo>
                  <a:pt x="2525" y="2029"/>
                </a:lnTo>
                <a:lnTo>
                  <a:pt x="2489" y="2116"/>
                </a:lnTo>
                <a:lnTo>
                  <a:pt x="2450" y="2200"/>
                </a:lnTo>
                <a:lnTo>
                  <a:pt x="2409" y="2285"/>
                </a:lnTo>
                <a:lnTo>
                  <a:pt x="2365" y="2368"/>
                </a:lnTo>
                <a:lnTo>
                  <a:pt x="2319" y="2449"/>
                </a:lnTo>
                <a:lnTo>
                  <a:pt x="2269" y="2530"/>
                </a:lnTo>
                <a:lnTo>
                  <a:pt x="2218" y="2608"/>
                </a:lnTo>
                <a:lnTo>
                  <a:pt x="2163" y="2684"/>
                </a:lnTo>
                <a:lnTo>
                  <a:pt x="2106" y="2758"/>
                </a:lnTo>
                <a:lnTo>
                  <a:pt x="2044" y="2829"/>
                </a:lnTo>
                <a:lnTo>
                  <a:pt x="1980" y="2899"/>
                </a:lnTo>
                <a:lnTo>
                  <a:pt x="1913" y="2965"/>
                </a:lnTo>
                <a:lnTo>
                  <a:pt x="1844" y="3028"/>
                </a:lnTo>
                <a:lnTo>
                  <a:pt x="1770" y="3087"/>
                </a:lnTo>
                <a:lnTo>
                  <a:pt x="1692" y="3144"/>
                </a:lnTo>
                <a:lnTo>
                  <a:pt x="1612" y="3197"/>
                </a:lnTo>
                <a:lnTo>
                  <a:pt x="1528" y="3247"/>
                </a:lnTo>
                <a:lnTo>
                  <a:pt x="1440" y="3292"/>
                </a:lnTo>
                <a:lnTo>
                  <a:pt x="1353" y="3247"/>
                </a:lnTo>
                <a:lnTo>
                  <a:pt x="1269" y="3197"/>
                </a:lnTo>
                <a:lnTo>
                  <a:pt x="1189" y="3144"/>
                </a:lnTo>
                <a:lnTo>
                  <a:pt x="1111" y="3087"/>
                </a:lnTo>
                <a:lnTo>
                  <a:pt x="1037" y="3028"/>
                </a:lnTo>
                <a:lnTo>
                  <a:pt x="968" y="2965"/>
                </a:lnTo>
                <a:lnTo>
                  <a:pt x="901" y="2899"/>
                </a:lnTo>
                <a:lnTo>
                  <a:pt x="837" y="2829"/>
                </a:lnTo>
                <a:lnTo>
                  <a:pt x="775" y="2758"/>
                </a:lnTo>
                <a:lnTo>
                  <a:pt x="718" y="2684"/>
                </a:lnTo>
                <a:lnTo>
                  <a:pt x="663" y="2608"/>
                </a:lnTo>
                <a:lnTo>
                  <a:pt x="612" y="2530"/>
                </a:lnTo>
                <a:lnTo>
                  <a:pt x="562" y="2449"/>
                </a:lnTo>
                <a:lnTo>
                  <a:pt x="516" y="2368"/>
                </a:lnTo>
                <a:lnTo>
                  <a:pt x="472" y="2285"/>
                </a:lnTo>
                <a:lnTo>
                  <a:pt x="431" y="2200"/>
                </a:lnTo>
                <a:lnTo>
                  <a:pt x="392" y="2116"/>
                </a:lnTo>
                <a:lnTo>
                  <a:pt x="356" y="2029"/>
                </a:lnTo>
                <a:lnTo>
                  <a:pt x="322" y="1942"/>
                </a:lnTo>
                <a:lnTo>
                  <a:pt x="290" y="1855"/>
                </a:lnTo>
                <a:lnTo>
                  <a:pt x="260" y="1768"/>
                </a:lnTo>
                <a:lnTo>
                  <a:pt x="233" y="1680"/>
                </a:lnTo>
                <a:lnTo>
                  <a:pt x="208" y="1593"/>
                </a:lnTo>
                <a:lnTo>
                  <a:pt x="184" y="1506"/>
                </a:lnTo>
                <a:lnTo>
                  <a:pt x="162" y="1420"/>
                </a:lnTo>
                <a:lnTo>
                  <a:pt x="143" y="1334"/>
                </a:lnTo>
                <a:lnTo>
                  <a:pt x="124" y="1248"/>
                </a:lnTo>
                <a:lnTo>
                  <a:pt x="108" y="1165"/>
                </a:lnTo>
                <a:lnTo>
                  <a:pt x="94" y="1083"/>
                </a:lnTo>
                <a:lnTo>
                  <a:pt x="80" y="1001"/>
                </a:lnTo>
                <a:lnTo>
                  <a:pt x="68" y="923"/>
                </a:lnTo>
                <a:lnTo>
                  <a:pt x="58" y="845"/>
                </a:lnTo>
                <a:lnTo>
                  <a:pt x="48" y="770"/>
                </a:lnTo>
                <a:lnTo>
                  <a:pt x="40" y="697"/>
                </a:lnTo>
                <a:lnTo>
                  <a:pt x="33" y="627"/>
                </a:lnTo>
                <a:close/>
                <a:moveTo>
                  <a:pt x="6" y="0"/>
                </a:moveTo>
                <a:lnTo>
                  <a:pt x="1440" y="411"/>
                </a:lnTo>
                <a:lnTo>
                  <a:pt x="2875" y="0"/>
                </a:lnTo>
                <a:lnTo>
                  <a:pt x="2875" y="0"/>
                </a:lnTo>
                <a:lnTo>
                  <a:pt x="2875" y="3"/>
                </a:lnTo>
                <a:lnTo>
                  <a:pt x="2876" y="13"/>
                </a:lnTo>
                <a:lnTo>
                  <a:pt x="2877" y="30"/>
                </a:lnTo>
                <a:lnTo>
                  <a:pt x="2878" y="51"/>
                </a:lnTo>
                <a:lnTo>
                  <a:pt x="2879" y="80"/>
                </a:lnTo>
                <a:lnTo>
                  <a:pt x="2880" y="113"/>
                </a:lnTo>
                <a:lnTo>
                  <a:pt x="2881" y="151"/>
                </a:lnTo>
                <a:lnTo>
                  <a:pt x="2881" y="195"/>
                </a:lnTo>
                <a:lnTo>
                  <a:pt x="2881" y="243"/>
                </a:lnTo>
                <a:lnTo>
                  <a:pt x="2880" y="295"/>
                </a:lnTo>
                <a:lnTo>
                  <a:pt x="2878" y="351"/>
                </a:lnTo>
                <a:lnTo>
                  <a:pt x="2875" y="411"/>
                </a:lnTo>
                <a:lnTo>
                  <a:pt x="1440" y="862"/>
                </a:lnTo>
                <a:lnTo>
                  <a:pt x="6" y="411"/>
                </a:lnTo>
                <a:lnTo>
                  <a:pt x="3" y="351"/>
                </a:lnTo>
                <a:lnTo>
                  <a:pt x="1" y="295"/>
                </a:lnTo>
                <a:lnTo>
                  <a:pt x="0" y="243"/>
                </a:lnTo>
                <a:lnTo>
                  <a:pt x="0" y="195"/>
                </a:lnTo>
                <a:lnTo>
                  <a:pt x="0" y="151"/>
                </a:lnTo>
                <a:lnTo>
                  <a:pt x="1" y="113"/>
                </a:lnTo>
                <a:lnTo>
                  <a:pt x="2" y="80"/>
                </a:lnTo>
                <a:lnTo>
                  <a:pt x="3" y="51"/>
                </a:lnTo>
                <a:lnTo>
                  <a:pt x="4" y="30"/>
                </a:lnTo>
                <a:lnTo>
                  <a:pt x="5" y="13"/>
                </a:lnTo>
                <a:lnTo>
                  <a:pt x="6" y="3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178"/>
          <p:cNvSpPr/>
          <p:nvPr/>
        </p:nvSpPr>
        <p:spPr bwMode="auto">
          <a:xfrm>
            <a:off x="5163569" y="4964823"/>
            <a:ext cx="469931" cy="474536"/>
          </a:xfrm>
          <a:custGeom>
            <a:avLst/>
            <a:gdLst>
              <a:gd name="T0" fmla="*/ 1224 w 3262"/>
              <a:gd name="T1" fmla="*/ 0 h 3292"/>
              <a:gd name="T2" fmla="*/ 2855 w 3262"/>
              <a:gd name="T3" fmla="*/ 0 h 3292"/>
              <a:gd name="T4" fmla="*/ 1631 w 3262"/>
              <a:gd name="T5" fmla="*/ 1234 h 3292"/>
              <a:gd name="T6" fmla="*/ 3262 w 3262"/>
              <a:gd name="T7" fmla="*/ 1234 h 3292"/>
              <a:gd name="T8" fmla="*/ 407 w 3262"/>
              <a:gd name="T9" fmla="*/ 3292 h 3292"/>
              <a:gd name="T10" fmla="*/ 1224 w 3262"/>
              <a:gd name="T11" fmla="*/ 1646 h 3292"/>
              <a:gd name="T12" fmla="*/ 0 w 3262"/>
              <a:gd name="T13" fmla="*/ 1646 h 3292"/>
              <a:gd name="T14" fmla="*/ 1224 w 3262"/>
              <a:gd name="T1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262" h="3292">
                <a:moveTo>
                  <a:pt x="1224" y="0"/>
                </a:moveTo>
                <a:lnTo>
                  <a:pt x="2855" y="0"/>
                </a:lnTo>
                <a:lnTo>
                  <a:pt x="1631" y="1234"/>
                </a:lnTo>
                <a:lnTo>
                  <a:pt x="3262" y="1234"/>
                </a:lnTo>
                <a:lnTo>
                  <a:pt x="407" y="3292"/>
                </a:lnTo>
                <a:lnTo>
                  <a:pt x="1224" y="1646"/>
                </a:lnTo>
                <a:lnTo>
                  <a:pt x="0" y="1646"/>
                </a:lnTo>
                <a:lnTo>
                  <a:pt x="1224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183"/>
          <p:cNvSpPr>
            <a:spLocks noEditPoints="1"/>
          </p:cNvSpPr>
          <p:nvPr/>
        </p:nvSpPr>
        <p:spPr bwMode="auto">
          <a:xfrm>
            <a:off x="5933007" y="4964821"/>
            <a:ext cx="412343" cy="474539"/>
          </a:xfrm>
          <a:custGeom>
            <a:avLst/>
            <a:gdLst>
              <a:gd name="T0" fmla="*/ 968 w 2869"/>
              <a:gd name="T1" fmla="*/ 935 h 3292"/>
              <a:gd name="T2" fmla="*/ 806 w 2869"/>
              <a:gd name="T3" fmla="*/ 1039 h 3292"/>
              <a:gd name="T4" fmla="*/ 659 w 2869"/>
              <a:gd name="T5" fmla="*/ 1178 h 3292"/>
              <a:gd name="T6" fmla="*/ 534 w 2869"/>
              <a:gd name="T7" fmla="*/ 1359 h 3292"/>
              <a:gd name="T8" fmla="*/ 451 w 2869"/>
              <a:gd name="T9" fmla="*/ 1560 h 3292"/>
              <a:gd name="T10" fmla="*/ 412 w 2869"/>
              <a:gd name="T11" fmla="*/ 1777 h 3292"/>
              <a:gd name="T12" fmla="*/ 421 w 2869"/>
              <a:gd name="T13" fmla="*/ 1999 h 3292"/>
              <a:gd name="T14" fmla="*/ 474 w 2869"/>
              <a:gd name="T15" fmla="*/ 2212 h 3292"/>
              <a:gd name="T16" fmla="*/ 572 w 2869"/>
              <a:gd name="T17" fmla="*/ 2407 h 3292"/>
              <a:gd name="T18" fmla="*/ 709 w 2869"/>
              <a:gd name="T19" fmla="*/ 2578 h 3292"/>
              <a:gd name="T20" fmla="*/ 881 w 2869"/>
              <a:gd name="T21" fmla="*/ 2718 h 3292"/>
              <a:gd name="T22" fmla="*/ 1075 w 2869"/>
              <a:gd name="T23" fmla="*/ 2816 h 3292"/>
              <a:gd name="T24" fmla="*/ 1286 w 2869"/>
              <a:gd name="T25" fmla="*/ 2870 h 3292"/>
              <a:gd name="T26" fmla="*/ 1508 w 2869"/>
              <a:gd name="T27" fmla="*/ 2878 h 3292"/>
              <a:gd name="T28" fmla="*/ 1723 w 2869"/>
              <a:gd name="T29" fmla="*/ 2839 h 3292"/>
              <a:gd name="T30" fmla="*/ 1925 w 2869"/>
              <a:gd name="T31" fmla="*/ 2755 h 3292"/>
              <a:gd name="T32" fmla="*/ 2104 w 2869"/>
              <a:gd name="T33" fmla="*/ 2630 h 3292"/>
              <a:gd name="T34" fmla="*/ 2255 w 2869"/>
              <a:gd name="T35" fmla="*/ 2467 h 3292"/>
              <a:gd name="T36" fmla="*/ 2367 w 2869"/>
              <a:gd name="T37" fmla="*/ 2279 h 3292"/>
              <a:gd name="T38" fmla="*/ 2435 w 2869"/>
              <a:gd name="T39" fmla="*/ 2071 h 3292"/>
              <a:gd name="T40" fmla="*/ 2458 w 2869"/>
              <a:gd name="T41" fmla="*/ 1851 h 3292"/>
              <a:gd name="T42" fmla="*/ 2435 w 2869"/>
              <a:gd name="T43" fmla="*/ 1631 h 3292"/>
              <a:gd name="T44" fmla="*/ 2367 w 2869"/>
              <a:gd name="T45" fmla="*/ 1424 h 3292"/>
              <a:gd name="T46" fmla="*/ 2255 w 2869"/>
              <a:gd name="T47" fmla="*/ 1236 h 3292"/>
              <a:gd name="T48" fmla="*/ 2102 w 2869"/>
              <a:gd name="T49" fmla="*/ 1071 h 3292"/>
              <a:gd name="T50" fmla="*/ 1912 w 2869"/>
              <a:gd name="T51" fmla="*/ 941 h 3292"/>
              <a:gd name="T52" fmla="*/ 1932 w 2869"/>
              <a:gd name="T53" fmla="*/ 499 h 3292"/>
              <a:gd name="T54" fmla="*/ 2178 w 2869"/>
              <a:gd name="T55" fmla="*/ 619 h 3292"/>
              <a:gd name="T56" fmla="*/ 2396 w 2869"/>
              <a:gd name="T57" fmla="*/ 782 h 3292"/>
              <a:gd name="T58" fmla="*/ 2579 w 2869"/>
              <a:gd name="T59" fmla="*/ 983 h 3292"/>
              <a:gd name="T60" fmla="*/ 2722 w 2869"/>
              <a:gd name="T61" fmla="*/ 1215 h 3292"/>
              <a:gd name="T62" fmla="*/ 2818 w 2869"/>
              <a:gd name="T63" fmla="*/ 1474 h 3292"/>
              <a:gd name="T64" fmla="*/ 2865 w 2869"/>
              <a:gd name="T65" fmla="*/ 1754 h 3292"/>
              <a:gd name="T66" fmla="*/ 2856 w 2869"/>
              <a:gd name="T67" fmla="*/ 2039 h 3292"/>
              <a:gd name="T68" fmla="*/ 2795 w 2869"/>
              <a:gd name="T69" fmla="*/ 2307 h 3292"/>
              <a:gd name="T70" fmla="*/ 2687 w 2869"/>
              <a:gd name="T71" fmla="*/ 2553 h 3292"/>
              <a:gd name="T72" fmla="*/ 2538 w 2869"/>
              <a:gd name="T73" fmla="*/ 2771 h 3292"/>
              <a:gd name="T74" fmla="*/ 2350 w 2869"/>
              <a:gd name="T75" fmla="*/ 2959 h 3292"/>
              <a:gd name="T76" fmla="*/ 2132 w 2869"/>
              <a:gd name="T77" fmla="*/ 3110 h 3292"/>
              <a:gd name="T78" fmla="*/ 1888 w 2869"/>
              <a:gd name="T79" fmla="*/ 3219 h 3292"/>
              <a:gd name="T80" fmla="*/ 1620 w 2869"/>
              <a:gd name="T81" fmla="*/ 3280 h 3292"/>
              <a:gd name="T82" fmla="*/ 1340 w 2869"/>
              <a:gd name="T83" fmla="*/ 3289 h 3292"/>
              <a:gd name="T84" fmla="*/ 1067 w 2869"/>
              <a:gd name="T85" fmla="*/ 3244 h 3292"/>
              <a:gd name="T86" fmla="*/ 814 w 2869"/>
              <a:gd name="T87" fmla="*/ 3150 h 3292"/>
              <a:gd name="T88" fmla="*/ 587 w 2869"/>
              <a:gd name="T89" fmla="*/ 3014 h 3292"/>
              <a:gd name="T90" fmla="*/ 390 w 2869"/>
              <a:gd name="T91" fmla="*/ 2838 h 3292"/>
              <a:gd name="T92" fmla="*/ 226 w 2869"/>
              <a:gd name="T93" fmla="*/ 2629 h 3292"/>
              <a:gd name="T94" fmla="*/ 104 w 2869"/>
              <a:gd name="T95" fmla="*/ 2391 h 3292"/>
              <a:gd name="T96" fmla="*/ 27 w 2869"/>
              <a:gd name="T97" fmla="*/ 2130 h 3292"/>
              <a:gd name="T98" fmla="*/ 0 w 2869"/>
              <a:gd name="T99" fmla="*/ 1851 h 3292"/>
              <a:gd name="T100" fmla="*/ 29 w 2869"/>
              <a:gd name="T101" fmla="*/ 1565 h 3292"/>
              <a:gd name="T102" fmla="*/ 109 w 2869"/>
              <a:gd name="T103" fmla="*/ 1299 h 3292"/>
              <a:gd name="T104" fmla="*/ 237 w 2869"/>
              <a:gd name="T105" fmla="*/ 1057 h 3292"/>
              <a:gd name="T106" fmla="*/ 408 w 2869"/>
              <a:gd name="T107" fmla="*/ 845 h 3292"/>
              <a:gd name="T108" fmla="*/ 615 w 2869"/>
              <a:gd name="T109" fmla="*/ 670 h 3292"/>
              <a:gd name="T110" fmla="*/ 851 w 2869"/>
              <a:gd name="T111" fmla="*/ 535 h 3292"/>
              <a:gd name="T112" fmla="*/ 1229 w 2869"/>
              <a:gd name="T113" fmla="*/ 0 h 3292"/>
              <a:gd name="T114" fmla="*/ 1229 w 2869"/>
              <a:gd name="T115" fmla="*/ 16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869" h="3292">
                <a:moveTo>
                  <a:pt x="1024" y="471"/>
                </a:moveTo>
                <a:lnTo>
                  <a:pt x="1024" y="908"/>
                </a:lnTo>
                <a:lnTo>
                  <a:pt x="968" y="935"/>
                </a:lnTo>
                <a:lnTo>
                  <a:pt x="912" y="966"/>
                </a:lnTo>
                <a:lnTo>
                  <a:pt x="859" y="1000"/>
                </a:lnTo>
                <a:lnTo>
                  <a:pt x="806" y="1039"/>
                </a:lnTo>
                <a:lnTo>
                  <a:pt x="757" y="1079"/>
                </a:lnTo>
                <a:lnTo>
                  <a:pt x="709" y="1124"/>
                </a:lnTo>
                <a:lnTo>
                  <a:pt x="659" y="1178"/>
                </a:lnTo>
                <a:lnTo>
                  <a:pt x="613" y="1236"/>
                </a:lnTo>
                <a:lnTo>
                  <a:pt x="572" y="1296"/>
                </a:lnTo>
                <a:lnTo>
                  <a:pt x="534" y="1359"/>
                </a:lnTo>
                <a:lnTo>
                  <a:pt x="502" y="1424"/>
                </a:lnTo>
                <a:lnTo>
                  <a:pt x="474" y="1491"/>
                </a:lnTo>
                <a:lnTo>
                  <a:pt x="451" y="1560"/>
                </a:lnTo>
                <a:lnTo>
                  <a:pt x="433" y="1631"/>
                </a:lnTo>
                <a:lnTo>
                  <a:pt x="421" y="1704"/>
                </a:lnTo>
                <a:lnTo>
                  <a:pt x="412" y="1777"/>
                </a:lnTo>
                <a:lnTo>
                  <a:pt x="409" y="1851"/>
                </a:lnTo>
                <a:lnTo>
                  <a:pt x="412" y="1926"/>
                </a:lnTo>
                <a:lnTo>
                  <a:pt x="421" y="1999"/>
                </a:lnTo>
                <a:lnTo>
                  <a:pt x="433" y="2071"/>
                </a:lnTo>
                <a:lnTo>
                  <a:pt x="451" y="2143"/>
                </a:lnTo>
                <a:lnTo>
                  <a:pt x="474" y="2212"/>
                </a:lnTo>
                <a:lnTo>
                  <a:pt x="502" y="2279"/>
                </a:lnTo>
                <a:lnTo>
                  <a:pt x="535" y="2344"/>
                </a:lnTo>
                <a:lnTo>
                  <a:pt x="572" y="2407"/>
                </a:lnTo>
                <a:lnTo>
                  <a:pt x="613" y="2467"/>
                </a:lnTo>
                <a:lnTo>
                  <a:pt x="659" y="2525"/>
                </a:lnTo>
                <a:lnTo>
                  <a:pt x="709" y="2578"/>
                </a:lnTo>
                <a:lnTo>
                  <a:pt x="764" y="2630"/>
                </a:lnTo>
                <a:lnTo>
                  <a:pt x="822" y="2676"/>
                </a:lnTo>
                <a:lnTo>
                  <a:pt x="881" y="2718"/>
                </a:lnTo>
                <a:lnTo>
                  <a:pt x="944" y="2755"/>
                </a:lnTo>
                <a:lnTo>
                  <a:pt x="1009" y="2788"/>
                </a:lnTo>
                <a:lnTo>
                  <a:pt x="1075" y="2816"/>
                </a:lnTo>
                <a:lnTo>
                  <a:pt x="1144" y="2839"/>
                </a:lnTo>
                <a:lnTo>
                  <a:pt x="1214" y="2857"/>
                </a:lnTo>
                <a:lnTo>
                  <a:pt x="1286" y="2870"/>
                </a:lnTo>
                <a:lnTo>
                  <a:pt x="1360" y="2878"/>
                </a:lnTo>
                <a:lnTo>
                  <a:pt x="1434" y="2880"/>
                </a:lnTo>
                <a:lnTo>
                  <a:pt x="1508" y="2878"/>
                </a:lnTo>
                <a:lnTo>
                  <a:pt x="1581" y="2870"/>
                </a:lnTo>
                <a:lnTo>
                  <a:pt x="1653" y="2857"/>
                </a:lnTo>
                <a:lnTo>
                  <a:pt x="1723" y="2839"/>
                </a:lnTo>
                <a:lnTo>
                  <a:pt x="1792" y="2816"/>
                </a:lnTo>
                <a:lnTo>
                  <a:pt x="1859" y="2788"/>
                </a:lnTo>
                <a:lnTo>
                  <a:pt x="1925" y="2755"/>
                </a:lnTo>
                <a:lnTo>
                  <a:pt x="1986" y="2718"/>
                </a:lnTo>
                <a:lnTo>
                  <a:pt x="2047" y="2676"/>
                </a:lnTo>
                <a:lnTo>
                  <a:pt x="2104" y="2630"/>
                </a:lnTo>
                <a:lnTo>
                  <a:pt x="2158" y="2578"/>
                </a:lnTo>
                <a:lnTo>
                  <a:pt x="2209" y="2525"/>
                </a:lnTo>
                <a:lnTo>
                  <a:pt x="2255" y="2467"/>
                </a:lnTo>
                <a:lnTo>
                  <a:pt x="2297" y="2407"/>
                </a:lnTo>
                <a:lnTo>
                  <a:pt x="2334" y="2344"/>
                </a:lnTo>
                <a:lnTo>
                  <a:pt x="2367" y="2279"/>
                </a:lnTo>
                <a:lnTo>
                  <a:pt x="2394" y="2212"/>
                </a:lnTo>
                <a:lnTo>
                  <a:pt x="2417" y="2143"/>
                </a:lnTo>
                <a:lnTo>
                  <a:pt x="2435" y="2071"/>
                </a:lnTo>
                <a:lnTo>
                  <a:pt x="2448" y="1999"/>
                </a:lnTo>
                <a:lnTo>
                  <a:pt x="2455" y="1926"/>
                </a:lnTo>
                <a:lnTo>
                  <a:pt x="2458" y="1851"/>
                </a:lnTo>
                <a:lnTo>
                  <a:pt x="2455" y="1777"/>
                </a:lnTo>
                <a:lnTo>
                  <a:pt x="2448" y="1704"/>
                </a:lnTo>
                <a:lnTo>
                  <a:pt x="2435" y="1631"/>
                </a:lnTo>
                <a:lnTo>
                  <a:pt x="2417" y="1560"/>
                </a:lnTo>
                <a:lnTo>
                  <a:pt x="2394" y="1491"/>
                </a:lnTo>
                <a:lnTo>
                  <a:pt x="2367" y="1424"/>
                </a:lnTo>
                <a:lnTo>
                  <a:pt x="2334" y="1359"/>
                </a:lnTo>
                <a:lnTo>
                  <a:pt x="2297" y="1296"/>
                </a:lnTo>
                <a:lnTo>
                  <a:pt x="2255" y="1236"/>
                </a:lnTo>
                <a:lnTo>
                  <a:pt x="2209" y="1178"/>
                </a:lnTo>
                <a:lnTo>
                  <a:pt x="2158" y="1124"/>
                </a:lnTo>
                <a:lnTo>
                  <a:pt x="2102" y="1071"/>
                </a:lnTo>
                <a:lnTo>
                  <a:pt x="2041" y="1022"/>
                </a:lnTo>
                <a:lnTo>
                  <a:pt x="1978" y="980"/>
                </a:lnTo>
                <a:lnTo>
                  <a:pt x="1912" y="941"/>
                </a:lnTo>
                <a:lnTo>
                  <a:pt x="1844" y="908"/>
                </a:lnTo>
                <a:lnTo>
                  <a:pt x="1844" y="471"/>
                </a:lnTo>
                <a:lnTo>
                  <a:pt x="1932" y="499"/>
                </a:lnTo>
                <a:lnTo>
                  <a:pt x="2016" y="535"/>
                </a:lnTo>
                <a:lnTo>
                  <a:pt x="2099" y="575"/>
                </a:lnTo>
                <a:lnTo>
                  <a:pt x="2178" y="619"/>
                </a:lnTo>
                <a:lnTo>
                  <a:pt x="2254" y="669"/>
                </a:lnTo>
                <a:lnTo>
                  <a:pt x="2327" y="724"/>
                </a:lnTo>
                <a:lnTo>
                  <a:pt x="2396" y="782"/>
                </a:lnTo>
                <a:lnTo>
                  <a:pt x="2460" y="845"/>
                </a:lnTo>
                <a:lnTo>
                  <a:pt x="2521" y="913"/>
                </a:lnTo>
                <a:lnTo>
                  <a:pt x="2579" y="983"/>
                </a:lnTo>
                <a:lnTo>
                  <a:pt x="2630" y="1057"/>
                </a:lnTo>
                <a:lnTo>
                  <a:pt x="2678" y="1135"/>
                </a:lnTo>
                <a:lnTo>
                  <a:pt x="2722" y="1215"/>
                </a:lnTo>
                <a:lnTo>
                  <a:pt x="2759" y="1299"/>
                </a:lnTo>
                <a:lnTo>
                  <a:pt x="2792" y="1386"/>
                </a:lnTo>
                <a:lnTo>
                  <a:pt x="2818" y="1474"/>
                </a:lnTo>
                <a:lnTo>
                  <a:pt x="2840" y="1565"/>
                </a:lnTo>
                <a:lnTo>
                  <a:pt x="2855" y="1659"/>
                </a:lnTo>
                <a:lnTo>
                  <a:pt x="2865" y="1754"/>
                </a:lnTo>
                <a:lnTo>
                  <a:pt x="2869" y="1851"/>
                </a:lnTo>
                <a:lnTo>
                  <a:pt x="2866" y="1946"/>
                </a:lnTo>
                <a:lnTo>
                  <a:pt x="2856" y="2039"/>
                </a:lnTo>
                <a:lnTo>
                  <a:pt x="2841" y="2130"/>
                </a:lnTo>
                <a:lnTo>
                  <a:pt x="2821" y="2220"/>
                </a:lnTo>
                <a:lnTo>
                  <a:pt x="2795" y="2307"/>
                </a:lnTo>
                <a:lnTo>
                  <a:pt x="2764" y="2391"/>
                </a:lnTo>
                <a:lnTo>
                  <a:pt x="2728" y="2473"/>
                </a:lnTo>
                <a:lnTo>
                  <a:pt x="2687" y="2553"/>
                </a:lnTo>
                <a:lnTo>
                  <a:pt x="2641" y="2629"/>
                </a:lnTo>
                <a:lnTo>
                  <a:pt x="2591" y="2702"/>
                </a:lnTo>
                <a:lnTo>
                  <a:pt x="2538" y="2771"/>
                </a:lnTo>
                <a:lnTo>
                  <a:pt x="2479" y="2838"/>
                </a:lnTo>
                <a:lnTo>
                  <a:pt x="2416" y="2901"/>
                </a:lnTo>
                <a:lnTo>
                  <a:pt x="2350" y="2959"/>
                </a:lnTo>
                <a:lnTo>
                  <a:pt x="2281" y="3014"/>
                </a:lnTo>
                <a:lnTo>
                  <a:pt x="2209" y="3064"/>
                </a:lnTo>
                <a:lnTo>
                  <a:pt x="2132" y="3110"/>
                </a:lnTo>
                <a:lnTo>
                  <a:pt x="2053" y="3150"/>
                </a:lnTo>
                <a:lnTo>
                  <a:pt x="1971" y="3187"/>
                </a:lnTo>
                <a:lnTo>
                  <a:pt x="1888" y="3219"/>
                </a:lnTo>
                <a:lnTo>
                  <a:pt x="1800" y="3244"/>
                </a:lnTo>
                <a:lnTo>
                  <a:pt x="1712" y="3265"/>
                </a:lnTo>
                <a:lnTo>
                  <a:pt x="1620" y="3280"/>
                </a:lnTo>
                <a:lnTo>
                  <a:pt x="1528" y="3289"/>
                </a:lnTo>
                <a:lnTo>
                  <a:pt x="1434" y="3292"/>
                </a:lnTo>
                <a:lnTo>
                  <a:pt x="1340" y="3289"/>
                </a:lnTo>
                <a:lnTo>
                  <a:pt x="1247" y="3280"/>
                </a:lnTo>
                <a:lnTo>
                  <a:pt x="1156" y="3265"/>
                </a:lnTo>
                <a:lnTo>
                  <a:pt x="1067" y="3244"/>
                </a:lnTo>
                <a:lnTo>
                  <a:pt x="981" y="3219"/>
                </a:lnTo>
                <a:lnTo>
                  <a:pt x="897" y="3187"/>
                </a:lnTo>
                <a:lnTo>
                  <a:pt x="814" y="3150"/>
                </a:lnTo>
                <a:lnTo>
                  <a:pt x="736" y="3110"/>
                </a:lnTo>
                <a:lnTo>
                  <a:pt x="660" y="3064"/>
                </a:lnTo>
                <a:lnTo>
                  <a:pt x="587" y="3014"/>
                </a:lnTo>
                <a:lnTo>
                  <a:pt x="517" y="2959"/>
                </a:lnTo>
                <a:lnTo>
                  <a:pt x="451" y="2901"/>
                </a:lnTo>
                <a:lnTo>
                  <a:pt x="390" y="2838"/>
                </a:lnTo>
                <a:lnTo>
                  <a:pt x="331" y="2771"/>
                </a:lnTo>
                <a:lnTo>
                  <a:pt x="277" y="2702"/>
                </a:lnTo>
                <a:lnTo>
                  <a:pt x="226" y="2629"/>
                </a:lnTo>
                <a:lnTo>
                  <a:pt x="181" y="2553"/>
                </a:lnTo>
                <a:lnTo>
                  <a:pt x="140" y="2473"/>
                </a:lnTo>
                <a:lnTo>
                  <a:pt x="104" y="2391"/>
                </a:lnTo>
                <a:lnTo>
                  <a:pt x="73" y="2307"/>
                </a:lnTo>
                <a:lnTo>
                  <a:pt x="47" y="2220"/>
                </a:lnTo>
                <a:lnTo>
                  <a:pt x="27" y="2130"/>
                </a:lnTo>
                <a:lnTo>
                  <a:pt x="12" y="2039"/>
                </a:lnTo>
                <a:lnTo>
                  <a:pt x="3" y="1946"/>
                </a:lnTo>
                <a:lnTo>
                  <a:pt x="0" y="1851"/>
                </a:lnTo>
                <a:lnTo>
                  <a:pt x="3" y="1754"/>
                </a:lnTo>
                <a:lnTo>
                  <a:pt x="12" y="1659"/>
                </a:lnTo>
                <a:lnTo>
                  <a:pt x="29" y="1565"/>
                </a:lnTo>
                <a:lnTo>
                  <a:pt x="49" y="1474"/>
                </a:lnTo>
                <a:lnTo>
                  <a:pt x="77" y="1386"/>
                </a:lnTo>
                <a:lnTo>
                  <a:pt x="109" y="1299"/>
                </a:lnTo>
                <a:lnTo>
                  <a:pt x="147" y="1215"/>
                </a:lnTo>
                <a:lnTo>
                  <a:pt x="190" y="1135"/>
                </a:lnTo>
                <a:lnTo>
                  <a:pt x="237" y="1057"/>
                </a:lnTo>
                <a:lnTo>
                  <a:pt x="290" y="983"/>
                </a:lnTo>
                <a:lnTo>
                  <a:pt x="346" y="913"/>
                </a:lnTo>
                <a:lnTo>
                  <a:pt x="408" y="845"/>
                </a:lnTo>
                <a:lnTo>
                  <a:pt x="473" y="782"/>
                </a:lnTo>
                <a:lnTo>
                  <a:pt x="542" y="724"/>
                </a:lnTo>
                <a:lnTo>
                  <a:pt x="615" y="670"/>
                </a:lnTo>
                <a:lnTo>
                  <a:pt x="690" y="619"/>
                </a:lnTo>
                <a:lnTo>
                  <a:pt x="769" y="575"/>
                </a:lnTo>
                <a:lnTo>
                  <a:pt x="851" y="535"/>
                </a:lnTo>
                <a:lnTo>
                  <a:pt x="937" y="501"/>
                </a:lnTo>
                <a:lnTo>
                  <a:pt x="1024" y="471"/>
                </a:lnTo>
                <a:close/>
                <a:moveTo>
                  <a:pt x="1229" y="0"/>
                </a:moveTo>
                <a:lnTo>
                  <a:pt x="1639" y="0"/>
                </a:lnTo>
                <a:lnTo>
                  <a:pt x="1639" y="1646"/>
                </a:lnTo>
                <a:lnTo>
                  <a:pt x="1229" y="1646"/>
                </a:lnTo>
                <a:lnTo>
                  <a:pt x="122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7" name="Group 186"/>
          <p:cNvGrpSpPr>
            <a:grpSpLocks noChangeAspect="1"/>
          </p:cNvGrpSpPr>
          <p:nvPr/>
        </p:nvGrpSpPr>
        <p:grpSpPr bwMode="auto">
          <a:xfrm>
            <a:off x="6643736" y="4982101"/>
            <a:ext cx="442288" cy="439983"/>
            <a:chOff x="5573" y="6548"/>
            <a:chExt cx="384" cy="382"/>
          </a:xfrm>
          <a:solidFill>
            <a:srgbClr val="FFFFFF"/>
          </a:solidFill>
        </p:grpSpPr>
        <p:sp>
          <p:nvSpPr>
            <p:cNvPr id="118" name="Freeform 188"/>
            <p:cNvSpPr/>
            <p:nvPr/>
          </p:nvSpPr>
          <p:spPr bwMode="auto">
            <a:xfrm>
              <a:off x="5691" y="6548"/>
              <a:ext cx="266" cy="264"/>
            </a:xfrm>
            <a:custGeom>
              <a:avLst/>
              <a:gdLst>
                <a:gd name="T0" fmla="*/ 1369 w 2386"/>
                <a:gd name="T1" fmla="*/ 0 h 2374"/>
                <a:gd name="T2" fmla="*/ 1369 w 2386"/>
                <a:gd name="T3" fmla="*/ 0 h 2374"/>
                <a:gd name="T4" fmla="*/ 1694 w 2386"/>
                <a:gd name="T5" fmla="*/ 325 h 2374"/>
                <a:gd name="T6" fmla="*/ 1051 w 2386"/>
                <a:gd name="T7" fmla="*/ 965 h 2374"/>
                <a:gd name="T8" fmla="*/ 1416 w 2386"/>
                <a:gd name="T9" fmla="*/ 1329 h 2374"/>
                <a:gd name="T10" fmla="*/ 2060 w 2386"/>
                <a:gd name="T11" fmla="*/ 688 h 2374"/>
                <a:gd name="T12" fmla="*/ 2386 w 2386"/>
                <a:gd name="T13" fmla="*/ 1012 h 2374"/>
                <a:gd name="T14" fmla="*/ 1742 w 2386"/>
                <a:gd name="T15" fmla="*/ 1652 h 2374"/>
                <a:gd name="T16" fmla="*/ 2156 w 2386"/>
                <a:gd name="T17" fmla="*/ 2064 h 2374"/>
                <a:gd name="T18" fmla="*/ 1844 w 2386"/>
                <a:gd name="T19" fmla="*/ 2374 h 2374"/>
                <a:gd name="T20" fmla="*/ 0 w 2386"/>
                <a:gd name="T21" fmla="*/ 540 h 2374"/>
                <a:gd name="T22" fmla="*/ 311 w 2386"/>
                <a:gd name="T23" fmla="*/ 230 h 2374"/>
                <a:gd name="T24" fmla="*/ 725 w 2386"/>
                <a:gd name="T25" fmla="*/ 641 h 2374"/>
                <a:gd name="T26" fmla="*/ 1369 w 2386"/>
                <a:gd name="T27" fmla="*/ 0 h 2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86" h="2374">
                  <a:moveTo>
                    <a:pt x="1369" y="0"/>
                  </a:moveTo>
                  <a:lnTo>
                    <a:pt x="1369" y="0"/>
                  </a:lnTo>
                  <a:lnTo>
                    <a:pt x="1694" y="325"/>
                  </a:lnTo>
                  <a:lnTo>
                    <a:pt x="1051" y="965"/>
                  </a:lnTo>
                  <a:lnTo>
                    <a:pt x="1416" y="1329"/>
                  </a:lnTo>
                  <a:lnTo>
                    <a:pt x="2060" y="688"/>
                  </a:lnTo>
                  <a:lnTo>
                    <a:pt x="2386" y="1012"/>
                  </a:lnTo>
                  <a:lnTo>
                    <a:pt x="1742" y="1652"/>
                  </a:lnTo>
                  <a:lnTo>
                    <a:pt x="2156" y="2064"/>
                  </a:lnTo>
                  <a:lnTo>
                    <a:pt x="1844" y="2374"/>
                  </a:lnTo>
                  <a:lnTo>
                    <a:pt x="0" y="540"/>
                  </a:lnTo>
                  <a:lnTo>
                    <a:pt x="311" y="230"/>
                  </a:lnTo>
                  <a:lnTo>
                    <a:pt x="725" y="641"/>
                  </a:lnTo>
                  <a:lnTo>
                    <a:pt x="1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89"/>
            <p:cNvSpPr/>
            <p:nvPr/>
          </p:nvSpPr>
          <p:spPr bwMode="auto">
            <a:xfrm>
              <a:off x="5573" y="6640"/>
              <a:ext cx="292" cy="290"/>
            </a:xfrm>
            <a:custGeom>
              <a:avLst/>
              <a:gdLst>
                <a:gd name="T0" fmla="*/ 2624 w 2624"/>
                <a:gd name="T1" fmla="*/ 1589 h 2610"/>
                <a:gd name="T2" fmla="*/ 2568 w 2624"/>
                <a:gd name="T3" fmla="*/ 1633 h 2610"/>
                <a:gd name="T4" fmla="*/ 2451 w 2624"/>
                <a:gd name="T5" fmla="*/ 1724 h 2610"/>
                <a:gd name="T6" fmla="*/ 2326 w 2624"/>
                <a:gd name="T7" fmla="*/ 1812 h 2610"/>
                <a:gd name="T8" fmla="*/ 2192 w 2624"/>
                <a:gd name="T9" fmla="*/ 1895 h 2610"/>
                <a:gd name="T10" fmla="*/ 2053 w 2624"/>
                <a:gd name="T11" fmla="*/ 1970 h 2610"/>
                <a:gd name="T12" fmla="*/ 1910 w 2624"/>
                <a:gd name="T13" fmla="*/ 2035 h 2610"/>
                <a:gd name="T14" fmla="*/ 1763 w 2624"/>
                <a:gd name="T15" fmla="*/ 2087 h 2610"/>
                <a:gd name="T16" fmla="*/ 1614 w 2624"/>
                <a:gd name="T17" fmla="*/ 2124 h 2610"/>
                <a:gd name="T18" fmla="*/ 1464 w 2624"/>
                <a:gd name="T19" fmla="*/ 2141 h 2610"/>
                <a:gd name="T20" fmla="*/ 1314 w 2624"/>
                <a:gd name="T21" fmla="*/ 2136 h 2610"/>
                <a:gd name="T22" fmla="*/ 1167 w 2624"/>
                <a:gd name="T23" fmla="*/ 2108 h 2610"/>
                <a:gd name="T24" fmla="*/ 1021 w 2624"/>
                <a:gd name="T25" fmla="*/ 2052 h 2610"/>
                <a:gd name="T26" fmla="*/ 515 w 2624"/>
                <a:gd name="T27" fmla="*/ 2551 h 2610"/>
                <a:gd name="T28" fmla="*/ 449 w 2624"/>
                <a:gd name="T29" fmla="*/ 2588 h 2610"/>
                <a:gd name="T30" fmla="*/ 377 w 2624"/>
                <a:gd name="T31" fmla="*/ 2607 h 2610"/>
                <a:gd name="T32" fmla="*/ 304 w 2624"/>
                <a:gd name="T33" fmla="*/ 2607 h 2610"/>
                <a:gd name="T34" fmla="*/ 232 w 2624"/>
                <a:gd name="T35" fmla="*/ 2588 h 2610"/>
                <a:gd name="T36" fmla="*/ 167 w 2624"/>
                <a:gd name="T37" fmla="*/ 2551 h 2610"/>
                <a:gd name="T38" fmla="*/ 83 w 2624"/>
                <a:gd name="T39" fmla="*/ 2473 h 2610"/>
                <a:gd name="T40" fmla="*/ 37 w 2624"/>
                <a:gd name="T41" fmla="*/ 2412 h 2610"/>
                <a:gd name="T42" fmla="*/ 9 w 2624"/>
                <a:gd name="T43" fmla="*/ 2343 h 2610"/>
                <a:gd name="T44" fmla="*/ 0 w 2624"/>
                <a:gd name="T45" fmla="*/ 2272 h 2610"/>
                <a:gd name="T46" fmla="*/ 2 w 2624"/>
                <a:gd name="T47" fmla="*/ 2233 h 2610"/>
                <a:gd name="T48" fmla="*/ 20 w 2624"/>
                <a:gd name="T49" fmla="*/ 2162 h 2610"/>
                <a:gd name="T50" fmla="*/ 58 w 2624"/>
                <a:gd name="T51" fmla="*/ 2097 h 2610"/>
                <a:gd name="T52" fmla="*/ 559 w 2624"/>
                <a:gd name="T53" fmla="*/ 1594 h 2610"/>
                <a:gd name="T54" fmla="*/ 504 w 2624"/>
                <a:gd name="T55" fmla="*/ 1449 h 2610"/>
                <a:gd name="T56" fmla="*/ 475 w 2624"/>
                <a:gd name="T57" fmla="*/ 1301 h 2610"/>
                <a:gd name="T58" fmla="*/ 470 w 2624"/>
                <a:gd name="T59" fmla="*/ 1153 h 2610"/>
                <a:gd name="T60" fmla="*/ 488 w 2624"/>
                <a:gd name="T61" fmla="*/ 1004 h 2610"/>
                <a:gd name="T62" fmla="*/ 524 w 2624"/>
                <a:gd name="T63" fmla="*/ 856 h 2610"/>
                <a:gd name="T64" fmla="*/ 576 w 2624"/>
                <a:gd name="T65" fmla="*/ 709 h 2610"/>
                <a:gd name="T66" fmla="*/ 642 w 2624"/>
                <a:gd name="T67" fmla="*/ 566 h 2610"/>
                <a:gd name="T68" fmla="*/ 718 w 2624"/>
                <a:gd name="T69" fmla="*/ 428 h 2610"/>
                <a:gd name="T70" fmla="*/ 801 w 2624"/>
                <a:gd name="T71" fmla="*/ 296 h 2610"/>
                <a:gd name="T72" fmla="*/ 890 w 2624"/>
                <a:gd name="T73" fmla="*/ 171 h 2610"/>
                <a:gd name="T74" fmla="*/ 981 w 2624"/>
                <a:gd name="T75" fmla="*/ 54 h 2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24" h="2610">
                  <a:moveTo>
                    <a:pt x="1025" y="0"/>
                  </a:moveTo>
                  <a:lnTo>
                    <a:pt x="2624" y="1589"/>
                  </a:lnTo>
                  <a:lnTo>
                    <a:pt x="2624" y="1589"/>
                  </a:lnTo>
                  <a:lnTo>
                    <a:pt x="2568" y="1633"/>
                  </a:lnTo>
                  <a:lnTo>
                    <a:pt x="2511" y="1679"/>
                  </a:lnTo>
                  <a:lnTo>
                    <a:pt x="2451" y="1724"/>
                  </a:lnTo>
                  <a:lnTo>
                    <a:pt x="2389" y="1768"/>
                  </a:lnTo>
                  <a:lnTo>
                    <a:pt x="2326" y="1812"/>
                  </a:lnTo>
                  <a:lnTo>
                    <a:pt x="2259" y="1855"/>
                  </a:lnTo>
                  <a:lnTo>
                    <a:pt x="2192" y="1895"/>
                  </a:lnTo>
                  <a:lnTo>
                    <a:pt x="2124" y="1934"/>
                  </a:lnTo>
                  <a:lnTo>
                    <a:pt x="2053" y="1970"/>
                  </a:lnTo>
                  <a:lnTo>
                    <a:pt x="1982" y="2005"/>
                  </a:lnTo>
                  <a:lnTo>
                    <a:pt x="1910" y="2035"/>
                  </a:lnTo>
                  <a:lnTo>
                    <a:pt x="1837" y="2063"/>
                  </a:lnTo>
                  <a:lnTo>
                    <a:pt x="1763" y="2087"/>
                  </a:lnTo>
                  <a:lnTo>
                    <a:pt x="1688" y="2108"/>
                  </a:lnTo>
                  <a:lnTo>
                    <a:pt x="1614" y="2124"/>
                  </a:lnTo>
                  <a:lnTo>
                    <a:pt x="1539" y="2134"/>
                  </a:lnTo>
                  <a:lnTo>
                    <a:pt x="1464" y="2141"/>
                  </a:lnTo>
                  <a:lnTo>
                    <a:pt x="1389" y="2142"/>
                  </a:lnTo>
                  <a:lnTo>
                    <a:pt x="1314" y="2136"/>
                  </a:lnTo>
                  <a:lnTo>
                    <a:pt x="1240" y="2126"/>
                  </a:lnTo>
                  <a:lnTo>
                    <a:pt x="1167" y="2108"/>
                  </a:lnTo>
                  <a:lnTo>
                    <a:pt x="1093" y="2083"/>
                  </a:lnTo>
                  <a:lnTo>
                    <a:pt x="1021" y="2052"/>
                  </a:lnTo>
                  <a:lnTo>
                    <a:pt x="544" y="2526"/>
                  </a:lnTo>
                  <a:lnTo>
                    <a:pt x="515" y="2551"/>
                  </a:lnTo>
                  <a:lnTo>
                    <a:pt x="483" y="2573"/>
                  </a:lnTo>
                  <a:lnTo>
                    <a:pt x="449" y="2588"/>
                  </a:lnTo>
                  <a:lnTo>
                    <a:pt x="414" y="2600"/>
                  </a:lnTo>
                  <a:lnTo>
                    <a:pt x="377" y="2607"/>
                  </a:lnTo>
                  <a:lnTo>
                    <a:pt x="341" y="2610"/>
                  </a:lnTo>
                  <a:lnTo>
                    <a:pt x="304" y="2607"/>
                  </a:lnTo>
                  <a:lnTo>
                    <a:pt x="267" y="2600"/>
                  </a:lnTo>
                  <a:lnTo>
                    <a:pt x="232" y="2588"/>
                  </a:lnTo>
                  <a:lnTo>
                    <a:pt x="199" y="2573"/>
                  </a:lnTo>
                  <a:lnTo>
                    <a:pt x="167" y="2551"/>
                  </a:lnTo>
                  <a:lnTo>
                    <a:pt x="137" y="2526"/>
                  </a:lnTo>
                  <a:lnTo>
                    <a:pt x="83" y="2473"/>
                  </a:lnTo>
                  <a:lnTo>
                    <a:pt x="58" y="2443"/>
                  </a:lnTo>
                  <a:lnTo>
                    <a:pt x="37" y="2412"/>
                  </a:lnTo>
                  <a:lnTo>
                    <a:pt x="20" y="2378"/>
                  </a:lnTo>
                  <a:lnTo>
                    <a:pt x="9" y="2343"/>
                  </a:lnTo>
                  <a:lnTo>
                    <a:pt x="2" y="2307"/>
                  </a:lnTo>
                  <a:lnTo>
                    <a:pt x="0" y="2272"/>
                  </a:lnTo>
                  <a:lnTo>
                    <a:pt x="0" y="2268"/>
                  </a:lnTo>
                  <a:lnTo>
                    <a:pt x="2" y="2233"/>
                  </a:lnTo>
                  <a:lnTo>
                    <a:pt x="9" y="2197"/>
                  </a:lnTo>
                  <a:lnTo>
                    <a:pt x="20" y="2162"/>
                  </a:lnTo>
                  <a:lnTo>
                    <a:pt x="37" y="2128"/>
                  </a:lnTo>
                  <a:lnTo>
                    <a:pt x="58" y="2097"/>
                  </a:lnTo>
                  <a:lnTo>
                    <a:pt x="83" y="2067"/>
                  </a:lnTo>
                  <a:lnTo>
                    <a:pt x="559" y="1594"/>
                  </a:lnTo>
                  <a:lnTo>
                    <a:pt x="528" y="1522"/>
                  </a:lnTo>
                  <a:lnTo>
                    <a:pt x="504" y="1449"/>
                  </a:lnTo>
                  <a:lnTo>
                    <a:pt x="487" y="1376"/>
                  </a:lnTo>
                  <a:lnTo>
                    <a:pt x="475" y="1301"/>
                  </a:lnTo>
                  <a:lnTo>
                    <a:pt x="469" y="1227"/>
                  </a:lnTo>
                  <a:lnTo>
                    <a:pt x="470" y="1153"/>
                  </a:lnTo>
                  <a:lnTo>
                    <a:pt x="477" y="1078"/>
                  </a:lnTo>
                  <a:lnTo>
                    <a:pt x="488" y="1004"/>
                  </a:lnTo>
                  <a:lnTo>
                    <a:pt x="504" y="929"/>
                  </a:lnTo>
                  <a:lnTo>
                    <a:pt x="524" y="856"/>
                  </a:lnTo>
                  <a:lnTo>
                    <a:pt x="549" y="782"/>
                  </a:lnTo>
                  <a:lnTo>
                    <a:pt x="576" y="709"/>
                  </a:lnTo>
                  <a:lnTo>
                    <a:pt x="607" y="638"/>
                  </a:lnTo>
                  <a:lnTo>
                    <a:pt x="642" y="566"/>
                  </a:lnTo>
                  <a:lnTo>
                    <a:pt x="679" y="496"/>
                  </a:lnTo>
                  <a:lnTo>
                    <a:pt x="718" y="428"/>
                  </a:lnTo>
                  <a:lnTo>
                    <a:pt x="759" y="361"/>
                  </a:lnTo>
                  <a:lnTo>
                    <a:pt x="801" y="296"/>
                  </a:lnTo>
                  <a:lnTo>
                    <a:pt x="845" y="233"/>
                  </a:lnTo>
                  <a:lnTo>
                    <a:pt x="890" y="171"/>
                  </a:lnTo>
                  <a:lnTo>
                    <a:pt x="935" y="111"/>
                  </a:lnTo>
                  <a:lnTo>
                    <a:pt x="981" y="54"/>
                  </a:lnTo>
                  <a:lnTo>
                    <a:pt x="10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Group 192"/>
          <p:cNvGrpSpPr>
            <a:grpSpLocks noChangeAspect="1"/>
          </p:cNvGrpSpPr>
          <p:nvPr/>
        </p:nvGrpSpPr>
        <p:grpSpPr bwMode="auto">
          <a:xfrm>
            <a:off x="7384411" y="4964821"/>
            <a:ext cx="412343" cy="474539"/>
            <a:chOff x="5933" y="6554"/>
            <a:chExt cx="358" cy="412"/>
          </a:xfrm>
          <a:solidFill>
            <a:srgbClr val="FFFFFF"/>
          </a:solidFill>
        </p:grpSpPr>
        <p:sp>
          <p:nvSpPr>
            <p:cNvPr id="121" name="Freeform 194"/>
            <p:cNvSpPr>
              <a:spLocks noEditPoints="1"/>
            </p:cNvSpPr>
            <p:nvPr/>
          </p:nvSpPr>
          <p:spPr bwMode="auto">
            <a:xfrm>
              <a:off x="5933" y="6554"/>
              <a:ext cx="358" cy="412"/>
            </a:xfrm>
            <a:custGeom>
              <a:avLst/>
              <a:gdLst>
                <a:gd name="T0" fmla="*/ 205 w 2869"/>
                <a:gd name="T1" fmla="*/ 3085 h 3292"/>
                <a:gd name="T2" fmla="*/ 2663 w 2869"/>
                <a:gd name="T3" fmla="*/ 617 h 3292"/>
                <a:gd name="T4" fmla="*/ 2254 w 2869"/>
                <a:gd name="T5" fmla="*/ 925 h 3292"/>
                <a:gd name="T6" fmla="*/ 2244 w 2869"/>
                <a:gd name="T7" fmla="*/ 970 h 3292"/>
                <a:gd name="T8" fmla="*/ 2215 w 2869"/>
                <a:gd name="T9" fmla="*/ 1006 h 3292"/>
                <a:gd name="T10" fmla="*/ 2175 w 2869"/>
                <a:gd name="T11" fmla="*/ 1025 h 3292"/>
                <a:gd name="T12" fmla="*/ 717 w 2869"/>
                <a:gd name="T13" fmla="*/ 1028 h 3292"/>
                <a:gd name="T14" fmla="*/ 672 w 2869"/>
                <a:gd name="T15" fmla="*/ 1018 h 3292"/>
                <a:gd name="T16" fmla="*/ 637 w 2869"/>
                <a:gd name="T17" fmla="*/ 990 h 3292"/>
                <a:gd name="T18" fmla="*/ 618 w 2869"/>
                <a:gd name="T19" fmla="*/ 949 h 3292"/>
                <a:gd name="T20" fmla="*/ 615 w 2869"/>
                <a:gd name="T21" fmla="*/ 617 h 3292"/>
                <a:gd name="T22" fmla="*/ 1434 w 2869"/>
                <a:gd name="T23" fmla="*/ 205 h 3292"/>
                <a:gd name="T24" fmla="*/ 1370 w 2869"/>
                <a:gd name="T25" fmla="*/ 215 h 3292"/>
                <a:gd name="T26" fmla="*/ 1313 w 2869"/>
                <a:gd name="T27" fmla="*/ 244 h 3292"/>
                <a:gd name="T28" fmla="*/ 1269 w 2869"/>
                <a:gd name="T29" fmla="*/ 290 h 3292"/>
                <a:gd name="T30" fmla="*/ 1240 w 2869"/>
                <a:gd name="T31" fmla="*/ 346 h 3292"/>
                <a:gd name="T32" fmla="*/ 1229 w 2869"/>
                <a:gd name="T33" fmla="*/ 411 h 3292"/>
                <a:gd name="T34" fmla="*/ 1240 w 2869"/>
                <a:gd name="T35" fmla="*/ 476 h 3292"/>
                <a:gd name="T36" fmla="*/ 1269 w 2869"/>
                <a:gd name="T37" fmla="*/ 533 h 3292"/>
                <a:gd name="T38" fmla="*/ 1313 w 2869"/>
                <a:gd name="T39" fmla="*/ 577 h 3292"/>
                <a:gd name="T40" fmla="*/ 1370 w 2869"/>
                <a:gd name="T41" fmla="*/ 607 h 3292"/>
                <a:gd name="T42" fmla="*/ 1434 w 2869"/>
                <a:gd name="T43" fmla="*/ 617 h 3292"/>
                <a:gd name="T44" fmla="*/ 1499 w 2869"/>
                <a:gd name="T45" fmla="*/ 607 h 3292"/>
                <a:gd name="T46" fmla="*/ 1555 w 2869"/>
                <a:gd name="T47" fmla="*/ 577 h 3292"/>
                <a:gd name="T48" fmla="*/ 1600 w 2869"/>
                <a:gd name="T49" fmla="*/ 533 h 3292"/>
                <a:gd name="T50" fmla="*/ 1629 w 2869"/>
                <a:gd name="T51" fmla="*/ 476 h 3292"/>
                <a:gd name="T52" fmla="*/ 1639 w 2869"/>
                <a:gd name="T53" fmla="*/ 411 h 3292"/>
                <a:gd name="T54" fmla="*/ 1629 w 2869"/>
                <a:gd name="T55" fmla="*/ 346 h 3292"/>
                <a:gd name="T56" fmla="*/ 1600 w 2869"/>
                <a:gd name="T57" fmla="*/ 290 h 3292"/>
                <a:gd name="T58" fmla="*/ 1555 w 2869"/>
                <a:gd name="T59" fmla="*/ 244 h 3292"/>
                <a:gd name="T60" fmla="*/ 1499 w 2869"/>
                <a:gd name="T61" fmla="*/ 215 h 3292"/>
                <a:gd name="T62" fmla="*/ 1434 w 2869"/>
                <a:gd name="T63" fmla="*/ 205 h 3292"/>
                <a:gd name="T64" fmla="*/ 1434 w 2869"/>
                <a:gd name="T65" fmla="*/ 0 h 3292"/>
                <a:gd name="T66" fmla="*/ 1535 w 2869"/>
                <a:gd name="T67" fmla="*/ 12 h 3292"/>
                <a:gd name="T68" fmla="*/ 1627 w 2869"/>
                <a:gd name="T69" fmla="*/ 48 h 3292"/>
                <a:gd name="T70" fmla="*/ 1706 w 2869"/>
                <a:gd name="T71" fmla="*/ 103 h 3292"/>
                <a:gd name="T72" fmla="*/ 1771 w 2869"/>
                <a:gd name="T73" fmla="*/ 176 h 3292"/>
                <a:gd name="T74" fmla="*/ 1816 w 2869"/>
                <a:gd name="T75" fmla="*/ 262 h 3292"/>
                <a:gd name="T76" fmla="*/ 1840 w 2869"/>
                <a:gd name="T77" fmla="*/ 359 h 3292"/>
                <a:gd name="T78" fmla="*/ 2766 w 2869"/>
                <a:gd name="T79" fmla="*/ 411 h 3292"/>
                <a:gd name="T80" fmla="*/ 2811 w 2869"/>
                <a:gd name="T81" fmla="*/ 421 h 3292"/>
                <a:gd name="T82" fmla="*/ 2846 w 2869"/>
                <a:gd name="T83" fmla="*/ 450 h 3292"/>
                <a:gd name="T84" fmla="*/ 2866 w 2869"/>
                <a:gd name="T85" fmla="*/ 490 h 3292"/>
                <a:gd name="T86" fmla="*/ 2869 w 2869"/>
                <a:gd name="T87" fmla="*/ 3189 h 3292"/>
                <a:gd name="T88" fmla="*/ 2857 w 2869"/>
                <a:gd name="T89" fmla="*/ 3234 h 3292"/>
                <a:gd name="T90" fmla="*/ 2830 w 2869"/>
                <a:gd name="T91" fmla="*/ 3269 h 3292"/>
                <a:gd name="T92" fmla="*/ 2789 w 2869"/>
                <a:gd name="T93" fmla="*/ 3289 h 3292"/>
                <a:gd name="T94" fmla="*/ 103 w 2869"/>
                <a:gd name="T95" fmla="*/ 3292 h 3292"/>
                <a:gd name="T96" fmla="*/ 58 w 2869"/>
                <a:gd name="T97" fmla="*/ 3282 h 3292"/>
                <a:gd name="T98" fmla="*/ 23 w 2869"/>
                <a:gd name="T99" fmla="*/ 3253 h 3292"/>
                <a:gd name="T100" fmla="*/ 3 w 2869"/>
                <a:gd name="T101" fmla="*/ 3212 h 3292"/>
                <a:gd name="T102" fmla="*/ 0 w 2869"/>
                <a:gd name="T103" fmla="*/ 514 h 3292"/>
                <a:gd name="T104" fmla="*/ 10 w 2869"/>
                <a:gd name="T105" fmla="*/ 468 h 3292"/>
                <a:gd name="T106" fmla="*/ 38 w 2869"/>
                <a:gd name="T107" fmla="*/ 433 h 3292"/>
                <a:gd name="T108" fmla="*/ 79 w 2869"/>
                <a:gd name="T109" fmla="*/ 414 h 3292"/>
                <a:gd name="T110" fmla="*/ 1024 w 2869"/>
                <a:gd name="T111" fmla="*/ 411 h 3292"/>
                <a:gd name="T112" fmla="*/ 1036 w 2869"/>
                <a:gd name="T113" fmla="*/ 309 h 3292"/>
                <a:gd name="T114" fmla="*/ 1072 w 2869"/>
                <a:gd name="T115" fmla="*/ 218 h 3292"/>
                <a:gd name="T116" fmla="*/ 1128 w 2869"/>
                <a:gd name="T117" fmla="*/ 138 h 3292"/>
                <a:gd name="T118" fmla="*/ 1200 w 2869"/>
                <a:gd name="T119" fmla="*/ 73 h 3292"/>
                <a:gd name="T120" fmla="*/ 1286 w 2869"/>
                <a:gd name="T121" fmla="*/ 28 h 3292"/>
                <a:gd name="T122" fmla="*/ 1383 w 2869"/>
                <a:gd name="T123" fmla="*/ 3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69" h="3292">
                  <a:moveTo>
                    <a:pt x="205" y="617"/>
                  </a:moveTo>
                  <a:lnTo>
                    <a:pt x="205" y="3085"/>
                  </a:lnTo>
                  <a:lnTo>
                    <a:pt x="2663" y="3085"/>
                  </a:lnTo>
                  <a:lnTo>
                    <a:pt x="2663" y="617"/>
                  </a:lnTo>
                  <a:lnTo>
                    <a:pt x="2254" y="617"/>
                  </a:lnTo>
                  <a:lnTo>
                    <a:pt x="2254" y="925"/>
                  </a:lnTo>
                  <a:lnTo>
                    <a:pt x="2251" y="949"/>
                  </a:lnTo>
                  <a:lnTo>
                    <a:pt x="2244" y="970"/>
                  </a:lnTo>
                  <a:lnTo>
                    <a:pt x="2231" y="990"/>
                  </a:lnTo>
                  <a:lnTo>
                    <a:pt x="2215" y="1006"/>
                  </a:lnTo>
                  <a:lnTo>
                    <a:pt x="2196" y="1018"/>
                  </a:lnTo>
                  <a:lnTo>
                    <a:pt x="2175" y="1025"/>
                  </a:lnTo>
                  <a:lnTo>
                    <a:pt x="2151" y="1028"/>
                  </a:lnTo>
                  <a:lnTo>
                    <a:pt x="717" y="1028"/>
                  </a:lnTo>
                  <a:lnTo>
                    <a:pt x="694" y="1025"/>
                  </a:lnTo>
                  <a:lnTo>
                    <a:pt x="672" y="1018"/>
                  </a:lnTo>
                  <a:lnTo>
                    <a:pt x="653" y="1006"/>
                  </a:lnTo>
                  <a:lnTo>
                    <a:pt x="637" y="990"/>
                  </a:lnTo>
                  <a:lnTo>
                    <a:pt x="625" y="970"/>
                  </a:lnTo>
                  <a:lnTo>
                    <a:pt x="618" y="949"/>
                  </a:lnTo>
                  <a:lnTo>
                    <a:pt x="615" y="925"/>
                  </a:lnTo>
                  <a:lnTo>
                    <a:pt x="615" y="617"/>
                  </a:lnTo>
                  <a:lnTo>
                    <a:pt x="205" y="617"/>
                  </a:lnTo>
                  <a:close/>
                  <a:moveTo>
                    <a:pt x="1434" y="205"/>
                  </a:moveTo>
                  <a:lnTo>
                    <a:pt x="1400" y="208"/>
                  </a:lnTo>
                  <a:lnTo>
                    <a:pt x="1370" y="215"/>
                  </a:lnTo>
                  <a:lnTo>
                    <a:pt x="1340" y="228"/>
                  </a:lnTo>
                  <a:lnTo>
                    <a:pt x="1313" y="244"/>
                  </a:lnTo>
                  <a:lnTo>
                    <a:pt x="1289" y="265"/>
                  </a:lnTo>
                  <a:lnTo>
                    <a:pt x="1269" y="290"/>
                  </a:lnTo>
                  <a:lnTo>
                    <a:pt x="1252" y="317"/>
                  </a:lnTo>
                  <a:lnTo>
                    <a:pt x="1240" y="346"/>
                  </a:lnTo>
                  <a:lnTo>
                    <a:pt x="1232" y="378"/>
                  </a:lnTo>
                  <a:lnTo>
                    <a:pt x="1229" y="411"/>
                  </a:lnTo>
                  <a:lnTo>
                    <a:pt x="1232" y="445"/>
                  </a:lnTo>
                  <a:lnTo>
                    <a:pt x="1240" y="476"/>
                  </a:lnTo>
                  <a:lnTo>
                    <a:pt x="1252" y="506"/>
                  </a:lnTo>
                  <a:lnTo>
                    <a:pt x="1269" y="533"/>
                  </a:lnTo>
                  <a:lnTo>
                    <a:pt x="1289" y="556"/>
                  </a:lnTo>
                  <a:lnTo>
                    <a:pt x="1313" y="577"/>
                  </a:lnTo>
                  <a:lnTo>
                    <a:pt x="1340" y="593"/>
                  </a:lnTo>
                  <a:lnTo>
                    <a:pt x="1370" y="607"/>
                  </a:lnTo>
                  <a:lnTo>
                    <a:pt x="1400" y="614"/>
                  </a:lnTo>
                  <a:lnTo>
                    <a:pt x="1434" y="617"/>
                  </a:lnTo>
                  <a:lnTo>
                    <a:pt x="1467" y="614"/>
                  </a:lnTo>
                  <a:lnTo>
                    <a:pt x="1499" y="607"/>
                  </a:lnTo>
                  <a:lnTo>
                    <a:pt x="1528" y="593"/>
                  </a:lnTo>
                  <a:lnTo>
                    <a:pt x="1555" y="577"/>
                  </a:lnTo>
                  <a:lnTo>
                    <a:pt x="1579" y="556"/>
                  </a:lnTo>
                  <a:lnTo>
                    <a:pt x="1600" y="533"/>
                  </a:lnTo>
                  <a:lnTo>
                    <a:pt x="1616" y="506"/>
                  </a:lnTo>
                  <a:lnTo>
                    <a:pt x="1629" y="476"/>
                  </a:lnTo>
                  <a:lnTo>
                    <a:pt x="1637" y="445"/>
                  </a:lnTo>
                  <a:lnTo>
                    <a:pt x="1639" y="411"/>
                  </a:lnTo>
                  <a:lnTo>
                    <a:pt x="1637" y="378"/>
                  </a:lnTo>
                  <a:lnTo>
                    <a:pt x="1629" y="346"/>
                  </a:lnTo>
                  <a:lnTo>
                    <a:pt x="1616" y="317"/>
                  </a:lnTo>
                  <a:lnTo>
                    <a:pt x="1600" y="290"/>
                  </a:lnTo>
                  <a:lnTo>
                    <a:pt x="1579" y="265"/>
                  </a:lnTo>
                  <a:lnTo>
                    <a:pt x="1555" y="244"/>
                  </a:lnTo>
                  <a:lnTo>
                    <a:pt x="1528" y="228"/>
                  </a:lnTo>
                  <a:lnTo>
                    <a:pt x="1499" y="215"/>
                  </a:lnTo>
                  <a:lnTo>
                    <a:pt x="1467" y="208"/>
                  </a:lnTo>
                  <a:lnTo>
                    <a:pt x="1434" y="205"/>
                  </a:lnTo>
                  <a:close/>
                  <a:moveTo>
                    <a:pt x="1434" y="0"/>
                  </a:moveTo>
                  <a:lnTo>
                    <a:pt x="1434" y="0"/>
                  </a:lnTo>
                  <a:lnTo>
                    <a:pt x="1486" y="3"/>
                  </a:lnTo>
                  <a:lnTo>
                    <a:pt x="1535" y="12"/>
                  </a:lnTo>
                  <a:lnTo>
                    <a:pt x="1582" y="28"/>
                  </a:lnTo>
                  <a:lnTo>
                    <a:pt x="1627" y="48"/>
                  </a:lnTo>
                  <a:lnTo>
                    <a:pt x="1668" y="73"/>
                  </a:lnTo>
                  <a:lnTo>
                    <a:pt x="1706" y="103"/>
                  </a:lnTo>
                  <a:lnTo>
                    <a:pt x="1741" y="138"/>
                  </a:lnTo>
                  <a:lnTo>
                    <a:pt x="1771" y="176"/>
                  </a:lnTo>
                  <a:lnTo>
                    <a:pt x="1796" y="218"/>
                  </a:lnTo>
                  <a:lnTo>
                    <a:pt x="1816" y="262"/>
                  </a:lnTo>
                  <a:lnTo>
                    <a:pt x="1831" y="309"/>
                  </a:lnTo>
                  <a:lnTo>
                    <a:pt x="1840" y="359"/>
                  </a:lnTo>
                  <a:lnTo>
                    <a:pt x="1844" y="411"/>
                  </a:lnTo>
                  <a:lnTo>
                    <a:pt x="2766" y="411"/>
                  </a:lnTo>
                  <a:lnTo>
                    <a:pt x="2789" y="414"/>
                  </a:lnTo>
                  <a:lnTo>
                    <a:pt x="2811" y="421"/>
                  </a:lnTo>
                  <a:lnTo>
                    <a:pt x="2830" y="433"/>
                  </a:lnTo>
                  <a:lnTo>
                    <a:pt x="2846" y="450"/>
                  </a:lnTo>
                  <a:lnTo>
                    <a:pt x="2857" y="468"/>
                  </a:lnTo>
                  <a:lnTo>
                    <a:pt x="2866" y="490"/>
                  </a:lnTo>
                  <a:lnTo>
                    <a:pt x="2869" y="514"/>
                  </a:lnTo>
                  <a:lnTo>
                    <a:pt x="2869" y="3189"/>
                  </a:lnTo>
                  <a:lnTo>
                    <a:pt x="2866" y="3212"/>
                  </a:lnTo>
                  <a:lnTo>
                    <a:pt x="2857" y="3234"/>
                  </a:lnTo>
                  <a:lnTo>
                    <a:pt x="2846" y="3253"/>
                  </a:lnTo>
                  <a:lnTo>
                    <a:pt x="2830" y="3269"/>
                  </a:lnTo>
                  <a:lnTo>
                    <a:pt x="2811" y="3282"/>
                  </a:lnTo>
                  <a:lnTo>
                    <a:pt x="2789" y="3289"/>
                  </a:lnTo>
                  <a:lnTo>
                    <a:pt x="2766" y="3292"/>
                  </a:lnTo>
                  <a:lnTo>
                    <a:pt x="103" y="3292"/>
                  </a:lnTo>
                  <a:lnTo>
                    <a:pt x="79" y="3289"/>
                  </a:lnTo>
                  <a:lnTo>
                    <a:pt x="58" y="3282"/>
                  </a:lnTo>
                  <a:lnTo>
                    <a:pt x="38" y="3269"/>
                  </a:lnTo>
                  <a:lnTo>
                    <a:pt x="23" y="3253"/>
                  </a:lnTo>
                  <a:lnTo>
                    <a:pt x="10" y="3234"/>
                  </a:lnTo>
                  <a:lnTo>
                    <a:pt x="3" y="3212"/>
                  </a:lnTo>
                  <a:lnTo>
                    <a:pt x="0" y="3189"/>
                  </a:lnTo>
                  <a:lnTo>
                    <a:pt x="0" y="514"/>
                  </a:lnTo>
                  <a:lnTo>
                    <a:pt x="3" y="490"/>
                  </a:lnTo>
                  <a:lnTo>
                    <a:pt x="10" y="468"/>
                  </a:lnTo>
                  <a:lnTo>
                    <a:pt x="23" y="450"/>
                  </a:lnTo>
                  <a:lnTo>
                    <a:pt x="38" y="433"/>
                  </a:lnTo>
                  <a:lnTo>
                    <a:pt x="58" y="421"/>
                  </a:lnTo>
                  <a:lnTo>
                    <a:pt x="79" y="414"/>
                  </a:lnTo>
                  <a:lnTo>
                    <a:pt x="103" y="411"/>
                  </a:lnTo>
                  <a:lnTo>
                    <a:pt x="1024" y="411"/>
                  </a:lnTo>
                  <a:lnTo>
                    <a:pt x="1027" y="359"/>
                  </a:lnTo>
                  <a:lnTo>
                    <a:pt x="1036" y="309"/>
                  </a:lnTo>
                  <a:lnTo>
                    <a:pt x="1052" y="262"/>
                  </a:lnTo>
                  <a:lnTo>
                    <a:pt x="1072" y="218"/>
                  </a:lnTo>
                  <a:lnTo>
                    <a:pt x="1098" y="176"/>
                  </a:lnTo>
                  <a:lnTo>
                    <a:pt x="1128" y="138"/>
                  </a:lnTo>
                  <a:lnTo>
                    <a:pt x="1162" y="103"/>
                  </a:lnTo>
                  <a:lnTo>
                    <a:pt x="1200" y="73"/>
                  </a:lnTo>
                  <a:lnTo>
                    <a:pt x="1241" y="48"/>
                  </a:lnTo>
                  <a:lnTo>
                    <a:pt x="1286" y="28"/>
                  </a:lnTo>
                  <a:lnTo>
                    <a:pt x="1334" y="12"/>
                  </a:lnTo>
                  <a:lnTo>
                    <a:pt x="1383" y="3"/>
                  </a:lnTo>
                  <a:lnTo>
                    <a:pt x="14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95"/>
            <p:cNvSpPr/>
            <p:nvPr/>
          </p:nvSpPr>
          <p:spPr bwMode="auto">
            <a:xfrm>
              <a:off x="6004" y="6729"/>
              <a:ext cx="216" cy="171"/>
            </a:xfrm>
            <a:custGeom>
              <a:avLst/>
              <a:gdLst>
                <a:gd name="T0" fmla="*/ 1536 w 1723"/>
                <a:gd name="T1" fmla="*/ 0 h 1363"/>
                <a:gd name="T2" fmla="*/ 1723 w 1723"/>
                <a:gd name="T3" fmla="*/ 188 h 1363"/>
                <a:gd name="T4" fmla="*/ 656 w 1723"/>
                <a:gd name="T5" fmla="*/ 1363 h 1363"/>
                <a:gd name="T6" fmla="*/ 0 w 1723"/>
                <a:gd name="T7" fmla="*/ 600 h 1363"/>
                <a:gd name="T8" fmla="*/ 187 w 1723"/>
                <a:gd name="T9" fmla="*/ 412 h 1363"/>
                <a:gd name="T10" fmla="*/ 656 w 1723"/>
                <a:gd name="T11" fmla="*/ 781 h 1363"/>
                <a:gd name="T12" fmla="*/ 1536 w 1723"/>
                <a:gd name="T13" fmla="*/ 0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3" h="1363">
                  <a:moveTo>
                    <a:pt x="1536" y="0"/>
                  </a:moveTo>
                  <a:lnTo>
                    <a:pt x="1723" y="188"/>
                  </a:lnTo>
                  <a:lnTo>
                    <a:pt x="656" y="1363"/>
                  </a:lnTo>
                  <a:lnTo>
                    <a:pt x="0" y="600"/>
                  </a:lnTo>
                  <a:lnTo>
                    <a:pt x="187" y="412"/>
                  </a:lnTo>
                  <a:lnTo>
                    <a:pt x="656" y="781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23" name="Freeform 200"/>
          <p:cNvSpPr>
            <a:spLocks noEditPoints="1"/>
          </p:cNvSpPr>
          <p:nvPr/>
        </p:nvSpPr>
        <p:spPr bwMode="auto">
          <a:xfrm>
            <a:off x="8095140" y="4964821"/>
            <a:ext cx="442288" cy="474539"/>
          </a:xfrm>
          <a:custGeom>
            <a:avLst/>
            <a:gdLst>
              <a:gd name="T0" fmla="*/ 1024 w 3072"/>
              <a:gd name="T1" fmla="*/ 2674 h 3292"/>
              <a:gd name="T2" fmla="*/ 3072 w 3072"/>
              <a:gd name="T3" fmla="*/ 2674 h 3292"/>
              <a:gd name="T4" fmla="*/ 3072 w 3072"/>
              <a:gd name="T5" fmla="*/ 3085 h 3292"/>
              <a:gd name="T6" fmla="*/ 1024 w 3072"/>
              <a:gd name="T7" fmla="*/ 3085 h 3292"/>
              <a:gd name="T8" fmla="*/ 1024 w 3072"/>
              <a:gd name="T9" fmla="*/ 2674 h 3292"/>
              <a:gd name="T10" fmla="*/ 0 w 3072"/>
              <a:gd name="T11" fmla="*/ 2262 h 3292"/>
              <a:gd name="T12" fmla="*/ 615 w 3072"/>
              <a:gd name="T13" fmla="*/ 2262 h 3292"/>
              <a:gd name="T14" fmla="*/ 615 w 3072"/>
              <a:gd name="T15" fmla="*/ 3292 h 3292"/>
              <a:gd name="T16" fmla="*/ 0 w 3072"/>
              <a:gd name="T17" fmla="*/ 3292 h 3292"/>
              <a:gd name="T18" fmla="*/ 0 w 3072"/>
              <a:gd name="T19" fmla="*/ 3085 h 3292"/>
              <a:gd name="T20" fmla="*/ 409 w 3072"/>
              <a:gd name="T21" fmla="*/ 3085 h 3292"/>
              <a:gd name="T22" fmla="*/ 409 w 3072"/>
              <a:gd name="T23" fmla="*/ 2880 h 3292"/>
              <a:gd name="T24" fmla="*/ 0 w 3072"/>
              <a:gd name="T25" fmla="*/ 2880 h 3292"/>
              <a:gd name="T26" fmla="*/ 0 w 3072"/>
              <a:gd name="T27" fmla="*/ 2674 h 3292"/>
              <a:gd name="T28" fmla="*/ 409 w 3072"/>
              <a:gd name="T29" fmla="*/ 2674 h 3292"/>
              <a:gd name="T30" fmla="*/ 409 w 3072"/>
              <a:gd name="T31" fmla="*/ 2469 h 3292"/>
              <a:gd name="T32" fmla="*/ 0 w 3072"/>
              <a:gd name="T33" fmla="*/ 2469 h 3292"/>
              <a:gd name="T34" fmla="*/ 0 w 3072"/>
              <a:gd name="T35" fmla="*/ 2262 h 3292"/>
              <a:gd name="T36" fmla="*/ 1024 w 3072"/>
              <a:gd name="T37" fmla="*/ 1439 h 3292"/>
              <a:gd name="T38" fmla="*/ 3072 w 3072"/>
              <a:gd name="T39" fmla="*/ 1439 h 3292"/>
              <a:gd name="T40" fmla="*/ 3072 w 3072"/>
              <a:gd name="T41" fmla="*/ 1851 h 3292"/>
              <a:gd name="T42" fmla="*/ 1024 w 3072"/>
              <a:gd name="T43" fmla="*/ 1851 h 3292"/>
              <a:gd name="T44" fmla="*/ 1024 w 3072"/>
              <a:gd name="T45" fmla="*/ 1439 h 3292"/>
              <a:gd name="T46" fmla="*/ 0 w 3072"/>
              <a:gd name="T47" fmla="*/ 1028 h 3292"/>
              <a:gd name="T48" fmla="*/ 615 w 3072"/>
              <a:gd name="T49" fmla="*/ 1028 h 3292"/>
              <a:gd name="T50" fmla="*/ 615 w 3072"/>
              <a:gd name="T51" fmla="*/ 1498 h 3292"/>
              <a:gd name="T52" fmla="*/ 205 w 3072"/>
              <a:gd name="T53" fmla="*/ 1690 h 3292"/>
              <a:gd name="T54" fmla="*/ 205 w 3072"/>
              <a:gd name="T55" fmla="*/ 1851 h 3292"/>
              <a:gd name="T56" fmla="*/ 615 w 3072"/>
              <a:gd name="T57" fmla="*/ 1851 h 3292"/>
              <a:gd name="T58" fmla="*/ 615 w 3072"/>
              <a:gd name="T59" fmla="*/ 2057 h 3292"/>
              <a:gd name="T60" fmla="*/ 0 w 3072"/>
              <a:gd name="T61" fmla="*/ 2057 h 3292"/>
              <a:gd name="T62" fmla="*/ 0 w 3072"/>
              <a:gd name="T63" fmla="*/ 1588 h 3292"/>
              <a:gd name="T64" fmla="*/ 409 w 3072"/>
              <a:gd name="T65" fmla="*/ 1395 h 3292"/>
              <a:gd name="T66" fmla="*/ 409 w 3072"/>
              <a:gd name="T67" fmla="*/ 1234 h 3292"/>
              <a:gd name="T68" fmla="*/ 0 w 3072"/>
              <a:gd name="T69" fmla="*/ 1234 h 3292"/>
              <a:gd name="T70" fmla="*/ 0 w 3072"/>
              <a:gd name="T71" fmla="*/ 1028 h 3292"/>
              <a:gd name="T72" fmla="*/ 1024 w 3072"/>
              <a:gd name="T73" fmla="*/ 205 h 3292"/>
              <a:gd name="T74" fmla="*/ 3072 w 3072"/>
              <a:gd name="T75" fmla="*/ 205 h 3292"/>
              <a:gd name="T76" fmla="*/ 3072 w 3072"/>
              <a:gd name="T77" fmla="*/ 617 h 3292"/>
              <a:gd name="T78" fmla="*/ 1024 w 3072"/>
              <a:gd name="T79" fmla="*/ 617 h 3292"/>
              <a:gd name="T80" fmla="*/ 1024 w 3072"/>
              <a:gd name="T81" fmla="*/ 205 h 3292"/>
              <a:gd name="T82" fmla="*/ 0 w 3072"/>
              <a:gd name="T83" fmla="*/ 0 h 3292"/>
              <a:gd name="T84" fmla="*/ 409 w 3072"/>
              <a:gd name="T85" fmla="*/ 0 h 3292"/>
              <a:gd name="T86" fmla="*/ 409 w 3072"/>
              <a:gd name="T87" fmla="*/ 823 h 3292"/>
              <a:gd name="T88" fmla="*/ 205 w 3072"/>
              <a:gd name="T89" fmla="*/ 823 h 3292"/>
              <a:gd name="T90" fmla="*/ 205 w 3072"/>
              <a:gd name="T91" fmla="*/ 205 h 3292"/>
              <a:gd name="T92" fmla="*/ 0 w 3072"/>
              <a:gd name="T93" fmla="*/ 205 h 3292"/>
              <a:gd name="T94" fmla="*/ 0 w 3072"/>
              <a:gd name="T95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72" h="3292">
                <a:moveTo>
                  <a:pt x="1024" y="2674"/>
                </a:moveTo>
                <a:lnTo>
                  <a:pt x="3072" y="2674"/>
                </a:lnTo>
                <a:lnTo>
                  <a:pt x="3072" y="3085"/>
                </a:lnTo>
                <a:lnTo>
                  <a:pt x="1024" y="3085"/>
                </a:lnTo>
                <a:lnTo>
                  <a:pt x="1024" y="2674"/>
                </a:lnTo>
                <a:close/>
                <a:moveTo>
                  <a:pt x="0" y="2262"/>
                </a:moveTo>
                <a:lnTo>
                  <a:pt x="615" y="2262"/>
                </a:lnTo>
                <a:lnTo>
                  <a:pt x="615" y="3292"/>
                </a:lnTo>
                <a:lnTo>
                  <a:pt x="0" y="3292"/>
                </a:lnTo>
                <a:lnTo>
                  <a:pt x="0" y="3085"/>
                </a:lnTo>
                <a:lnTo>
                  <a:pt x="409" y="3085"/>
                </a:lnTo>
                <a:lnTo>
                  <a:pt x="409" y="2880"/>
                </a:lnTo>
                <a:lnTo>
                  <a:pt x="0" y="2880"/>
                </a:lnTo>
                <a:lnTo>
                  <a:pt x="0" y="2674"/>
                </a:lnTo>
                <a:lnTo>
                  <a:pt x="409" y="2674"/>
                </a:lnTo>
                <a:lnTo>
                  <a:pt x="409" y="2469"/>
                </a:lnTo>
                <a:lnTo>
                  <a:pt x="0" y="2469"/>
                </a:lnTo>
                <a:lnTo>
                  <a:pt x="0" y="2262"/>
                </a:lnTo>
                <a:close/>
                <a:moveTo>
                  <a:pt x="1024" y="1439"/>
                </a:moveTo>
                <a:lnTo>
                  <a:pt x="3072" y="1439"/>
                </a:lnTo>
                <a:lnTo>
                  <a:pt x="3072" y="1851"/>
                </a:lnTo>
                <a:lnTo>
                  <a:pt x="1024" y="1851"/>
                </a:lnTo>
                <a:lnTo>
                  <a:pt x="1024" y="1439"/>
                </a:lnTo>
                <a:close/>
                <a:moveTo>
                  <a:pt x="0" y="1028"/>
                </a:moveTo>
                <a:lnTo>
                  <a:pt x="615" y="1028"/>
                </a:lnTo>
                <a:lnTo>
                  <a:pt x="615" y="1498"/>
                </a:lnTo>
                <a:lnTo>
                  <a:pt x="205" y="1690"/>
                </a:lnTo>
                <a:lnTo>
                  <a:pt x="205" y="1851"/>
                </a:lnTo>
                <a:lnTo>
                  <a:pt x="615" y="1851"/>
                </a:lnTo>
                <a:lnTo>
                  <a:pt x="615" y="2057"/>
                </a:lnTo>
                <a:lnTo>
                  <a:pt x="0" y="2057"/>
                </a:lnTo>
                <a:lnTo>
                  <a:pt x="0" y="1588"/>
                </a:lnTo>
                <a:lnTo>
                  <a:pt x="409" y="1395"/>
                </a:lnTo>
                <a:lnTo>
                  <a:pt x="409" y="1234"/>
                </a:lnTo>
                <a:lnTo>
                  <a:pt x="0" y="1234"/>
                </a:lnTo>
                <a:lnTo>
                  <a:pt x="0" y="1028"/>
                </a:lnTo>
                <a:close/>
                <a:moveTo>
                  <a:pt x="1024" y="205"/>
                </a:moveTo>
                <a:lnTo>
                  <a:pt x="3072" y="205"/>
                </a:lnTo>
                <a:lnTo>
                  <a:pt x="3072" y="617"/>
                </a:lnTo>
                <a:lnTo>
                  <a:pt x="1024" y="617"/>
                </a:lnTo>
                <a:lnTo>
                  <a:pt x="1024" y="205"/>
                </a:lnTo>
                <a:close/>
                <a:moveTo>
                  <a:pt x="0" y="0"/>
                </a:moveTo>
                <a:lnTo>
                  <a:pt x="409" y="0"/>
                </a:lnTo>
                <a:lnTo>
                  <a:pt x="409" y="823"/>
                </a:lnTo>
                <a:lnTo>
                  <a:pt x="205" y="823"/>
                </a:lnTo>
                <a:lnTo>
                  <a:pt x="205" y="205"/>
                </a:lnTo>
                <a:lnTo>
                  <a:pt x="0" y="20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4" name="Freeform 205"/>
          <p:cNvSpPr>
            <a:spLocks noEditPoints="1"/>
          </p:cNvSpPr>
          <p:nvPr/>
        </p:nvSpPr>
        <p:spPr bwMode="auto">
          <a:xfrm>
            <a:off x="8838149" y="4964823"/>
            <a:ext cx="469931" cy="474536"/>
          </a:xfrm>
          <a:custGeom>
            <a:avLst/>
            <a:gdLst>
              <a:gd name="T0" fmla="*/ 1224 w 3262"/>
              <a:gd name="T1" fmla="*/ 2674 h 3292"/>
              <a:gd name="T2" fmla="*/ 3262 w 3262"/>
              <a:gd name="T3" fmla="*/ 2674 h 3292"/>
              <a:gd name="T4" fmla="*/ 3262 w 3262"/>
              <a:gd name="T5" fmla="*/ 3085 h 3292"/>
              <a:gd name="T6" fmla="*/ 1224 w 3262"/>
              <a:gd name="T7" fmla="*/ 3085 h 3292"/>
              <a:gd name="T8" fmla="*/ 1224 w 3262"/>
              <a:gd name="T9" fmla="*/ 2674 h 3292"/>
              <a:gd name="T10" fmla="*/ 0 w 3262"/>
              <a:gd name="T11" fmla="*/ 2469 h 3292"/>
              <a:gd name="T12" fmla="*/ 815 w 3262"/>
              <a:gd name="T13" fmla="*/ 2469 h 3292"/>
              <a:gd name="T14" fmla="*/ 815 w 3262"/>
              <a:gd name="T15" fmla="*/ 3292 h 3292"/>
              <a:gd name="T16" fmla="*/ 0 w 3262"/>
              <a:gd name="T17" fmla="*/ 3292 h 3292"/>
              <a:gd name="T18" fmla="*/ 0 w 3262"/>
              <a:gd name="T19" fmla="*/ 2469 h 3292"/>
              <a:gd name="T20" fmla="*/ 1224 w 3262"/>
              <a:gd name="T21" fmla="*/ 1439 h 3292"/>
              <a:gd name="T22" fmla="*/ 3262 w 3262"/>
              <a:gd name="T23" fmla="*/ 1439 h 3292"/>
              <a:gd name="T24" fmla="*/ 3262 w 3262"/>
              <a:gd name="T25" fmla="*/ 1851 h 3292"/>
              <a:gd name="T26" fmla="*/ 1224 w 3262"/>
              <a:gd name="T27" fmla="*/ 1851 h 3292"/>
              <a:gd name="T28" fmla="*/ 1224 w 3262"/>
              <a:gd name="T29" fmla="*/ 1439 h 3292"/>
              <a:gd name="T30" fmla="*/ 0 w 3262"/>
              <a:gd name="T31" fmla="*/ 1234 h 3292"/>
              <a:gd name="T32" fmla="*/ 815 w 3262"/>
              <a:gd name="T33" fmla="*/ 1234 h 3292"/>
              <a:gd name="T34" fmla="*/ 815 w 3262"/>
              <a:gd name="T35" fmla="*/ 2057 h 3292"/>
              <a:gd name="T36" fmla="*/ 0 w 3262"/>
              <a:gd name="T37" fmla="*/ 2057 h 3292"/>
              <a:gd name="T38" fmla="*/ 0 w 3262"/>
              <a:gd name="T39" fmla="*/ 1234 h 3292"/>
              <a:gd name="T40" fmla="*/ 1224 w 3262"/>
              <a:gd name="T41" fmla="*/ 205 h 3292"/>
              <a:gd name="T42" fmla="*/ 3262 w 3262"/>
              <a:gd name="T43" fmla="*/ 205 h 3292"/>
              <a:gd name="T44" fmla="*/ 3262 w 3262"/>
              <a:gd name="T45" fmla="*/ 617 h 3292"/>
              <a:gd name="T46" fmla="*/ 1224 w 3262"/>
              <a:gd name="T47" fmla="*/ 617 h 3292"/>
              <a:gd name="T48" fmla="*/ 1224 w 3262"/>
              <a:gd name="T49" fmla="*/ 205 h 3292"/>
              <a:gd name="T50" fmla="*/ 0 w 3262"/>
              <a:gd name="T51" fmla="*/ 0 h 3292"/>
              <a:gd name="T52" fmla="*/ 815 w 3262"/>
              <a:gd name="T53" fmla="*/ 0 h 3292"/>
              <a:gd name="T54" fmla="*/ 815 w 3262"/>
              <a:gd name="T55" fmla="*/ 823 h 3292"/>
              <a:gd name="T56" fmla="*/ 0 w 3262"/>
              <a:gd name="T57" fmla="*/ 823 h 3292"/>
              <a:gd name="T58" fmla="*/ 0 w 3262"/>
              <a:gd name="T59" fmla="*/ 0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2" h="3292">
                <a:moveTo>
                  <a:pt x="1224" y="2674"/>
                </a:moveTo>
                <a:lnTo>
                  <a:pt x="3262" y="2674"/>
                </a:lnTo>
                <a:lnTo>
                  <a:pt x="3262" y="3085"/>
                </a:lnTo>
                <a:lnTo>
                  <a:pt x="1224" y="3085"/>
                </a:lnTo>
                <a:lnTo>
                  <a:pt x="1224" y="2674"/>
                </a:lnTo>
                <a:close/>
                <a:moveTo>
                  <a:pt x="0" y="2469"/>
                </a:moveTo>
                <a:lnTo>
                  <a:pt x="815" y="2469"/>
                </a:lnTo>
                <a:lnTo>
                  <a:pt x="815" y="3292"/>
                </a:lnTo>
                <a:lnTo>
                  <a:pt x="0" y="3292"/>
                </a:lnTo>
                <a:lnTo>
                  <a:pt x="0" y="2469"/>
                </a:lnTo>
                <a:close/>
                <a:moveTo>
                  <a:pt x="1224" y="1439"/>
                </a:moveTo>
                <a:lnTo>
                  <a:pt x="3262" y="1439"/>
                </a:lnTo>
                <a:lnTo>
                  <a:pt x="3262" y="1851"/>
                </a:lnTo>
                <a:lnTo>
                  <a:pt x="1224" y="1851"/>
                </a:lnTo>
                <a:lnTo>
                  <a:pt x="1224" y="1439"/>
                </a:lnTo>
                <a:close/>
                <a:moveTo>
                  <a:pt x="0" y="1234"/>
                </a:moveTo>
                <a:lnTo>
                  <a:pt x="815" y="1234"/>
                </a:lnTo>
                <a:lnTo>
                  <a:pt x="815" y="2057"/>
                </a:lnTo>
                <a:lnTo>
                  <a:pt x="0" y="2057"/>
                </a:lnTo>
                <a:lnTo>
                  <a:pt x="0" y="1234"/>
                </a:lnTo>
                <a:close/>
                <a:moveTo>
                  <a:pt x="1224" y="205"/>
                </a:moveTo>
                <a:lnTo>
                  <a:pt x="3262" y="205"/>
                </a:lnTo>
                <a:lnTo>
                  <a:pt x="3262" y="617"/>
                </a:lnTo>
                <a:lnTo>
                  <a:pt x="1224" y="617"/>
                </a:lnTo>
                <a:lnTo>
                  <a:pt x="1224" y="205"/>
                </a:lnTo>
                <a:close/>
                <a:moveTo>
                  <a:pt x="0" y="0"/>
                </a:moveTo>
                <a:lnTo>
                  <a:pt x="815" y="0"/>
                </a:lnTo>
                <a:lnTo>
                  <a:pt x="815" y="823"/>
                </a:lnTo>
                <a:lnTo>
                  <a:pt x="0" y="82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5" name="Freeform 210"/>
          <p:cNvSpPr>
            <a:spLocks noEditPoints="1"/>
          </p:cNvSpPr>
          <p:nvPr/>
        </p:nvSpPr>
        <p:spPr bwMode="auto">
          <a:xfrm>
            <a:off x="9609921" y="4964823"/>
            <a:ext cx="469931" cy="474536"/>
          </a:xfrm>
          <a:custGeom>
            <a:avLst/>
            <a:gdLst>
              <a:gd name="T0" fmla="*/ 3262 w 3262"/>
              <a:gd name="T1" fmla="*/ 3085 h 3292"/>
              <a:gd name="T2" fmla="*/ 407 w 3262"/>
              <a:gd name="T3" fmla="*/ 2469 h 3292"/>
              <a:gd name="T4" fmla="*/ 556 w 3262"/>
              <a:gd name="T5" fmla="*/ 2496 h 3292"/>
              <a:gd name="T6" fmla="*/ 678 w 3262"/>
              <a:gd name="T7" fmla="*/ 2572 h 3292"/>
              <a:gd name="T8" fmla="*/ 767 w 3262"/>
              <a:gd name="T9" fmla="*/ 2687 h 3292"/>
              <a:gd name="T10" fmla="*/ 812 w 3262"/>
              <a:gd name="T11" fmla="*/ 2828 h 3292"/>
              <a:gd name="T12" fmla="*/ 803 w 3262"/>
              <a:gd name="T13" fmla="*/ 2981 h 3292"/>
              <a:gd name="T14" fmla="*/ 743 w 3262"/>
              <a:gd name="T15" fmla="*/ 3115 h 3292"/>
              <a:gd name="T16" fmla="*/ 640 w 3262"/>
              <a:gd name="T17" fmla="*/ 3218 h 3292"/>
              <a:gd name="T18" fmla="*/ 508 w 3262"/>
              <a:gd name="T19" fmla="*/ 3280 h 3292"/>
              <a:gd name="T20" fmla="*/ 357 w 3262"/>
              <a:gd name="T21" fmla="*/ 3289 h 3292"/>
              <a:gd name="T22" fmla="*/ 216 w 3262"/>
              <a:gd name="T23" fmla="*/ 3243 h 3292"/>
              <a:gd name="T24" fmla="*/ 103 w 3262"/>
              <a:gd name="T25" fmla="*/ 3154 h 3292"/>
              <a:gd name="T26" fmla="*/ 28 w 3262"/>
              <a:gd name="T27" fmla="*/ 3029 h 3292"/>
              <a:gd name="T28" fmla="*/ 0 w 3262"/>
              <a:gd name="T29" fmla="*/ 2880 h 3292"/>
              <a:gd name="T30" fmla="*/ 28 w 3262"/>
              <a:gd name="T31" fmla="*/ 2731 h 3292"/>
              <a:gd name="T32" fmla="*/ 103 w 3262"/>
              <a:gd name="T33" fmla="*/ 2607 h 3292"/>
              <a:gd name="T34" fmla="*/ 216 w 3262"/>
              <a:gd name="T35" fmla="*/ 2516 h 3292"/>
              <a:gd name="T36" fmla="*/ 357 w 3262"/>
              <a:gd name="T37" fmla="*/ 2472 h 3292"/>
              <a:gd name="T38" fmla="*/ 3262 w 3262"/>
              <a:gd name="T39" fmla="*/ 1439 h 3292"/>
              <a:gd name="T40" fmla="*/ 1224 w 3262"/>
              <a:gd name="T41" fmla="*/ 1439 h 3292"/>
              <a:gd name="T42" fmla="*/ 508 w 3262"/>
              <a:gd name="T43" fmla="*/ 1246 h 3292"/>
              <a:gd name="T44" fmla="*/ 640 w 3262"/>
              <a:gd name="T45" fmla="*/ 1308 h 3292"/>
              <a:gd name="T46" fmla="*/ 743 w 3262"/>
              <a:gd name="T47" fmla="*/ 1410 h 3292"/>
              <a:gd name="T48" fmla="*/ 803 w 3262"/>
              <a:gd name="T49" fmla="*/ 1545 h 3292"/>
              <a:gd name="T50" fmla="*/ 812 w 3262"/>
              <a:gd name="T51" fmla="*/ 1697 h 3292"/>
              <a:gd name="T52" fmla="*/ 767 w 3262"/>
              <a:gd name="T53" fmla="*/ 1839 h 3292"/>
              <a:gd name="T54" fmla="*/ 678 w 3262"/>
              <a:gd name="T55" fmla="*/ 1954 h 3292"/>
              <a:gd name="T56" fmla="*/ 556 w 3262"/>
              <a:gd name="T57" fmla="*/ 2029 h 3292"/>
              <a:gd name="T58" fmla="*/ 407 w 3262"/>
              <a:gd name="T59" fmla="*/ 2057 h 3292"/>
              <a:gd name="T60" fmla="*/ 261 w 3262"/>
              <a:gd name="T61" fmla="*/ 2029 h 3292"/>
              <a:gd name="T62" fmla="*/ 137 w 3262"/>
              <a:gd name="T63" fmla="*/ 1954 h 3292"/>
              <a:gd name="T64" fmla="*/ 48 w 3262"/>
              <a:gd name="T65" fmla="*/ 1839 h 3292"/>
              <a:gd name="T66" fmla="*/ 3 w 3262"/>
              <a:gd name="T67" fmla="*/ 1697 h 3292"/>
              <a:gd name="T68" fmla="*/ 12 w 3262"/>
              <a:gd name="T69" fmla="*/ 1545 h 3292"/>
              <a:gd name="T70" fmla="*/ 74 w 3262"/>
              <a:gd name="T71" fmla="*/ 1410 h 3292"/>
              <a:gd name="T72" fmla="*/ 175 w 3262"/>
              <a:gd name="T73" fmla="*/ 1308 h 3292"/>
              <a:gd name="T74" fmla="*/ 307 w 3262"/>
              <a:gd name="T75" fmla="*/ 1246 h 3292"/>
              <a:gd name="T76" fmla="*/ 1224 w 3262"/>
              <a:gd name="T77" fmla="*/ 205 h 3292"/>
              <a:gd name="T78" fmla="*/ 1224 w 3262"/>
              <a:gd name="T79" fmla="*/ 617 h 3292"/>
              <a:gd name="T80" fmla="*/ 407 w 3262"/>
              <a:gd name="T81" fmla="*/ 0 h 3292"/>
              <a:gd name="T82" fmla="*/ 556 w 3262"/>
              <a:gd name="T83" fmla="*/ 28 h 3292"/>
              <a:gd name="T84" fmla="*/ 678 w 3262"/>
              <a:gd name="T85" fmla="*/ 103 h 3292"/>
              <a:gd name="T86" fmla="*/ 767 w 3262"/>
              <a:gd name="T87" fmla="*/ 218 h 3292"/>
              <a:gd name="T88" fmla="*/ 812 w 3262"/>
              <a:gd name="T89" fmla="*/ 359 h 3292"/>
              <a:gd name="T90" fmla="*/ 803 w 3262"/>
              <a:gd name="T91" fmla="*/ 512 h 3292"/>
              <a:gd name="T92" fmla="*/ 743 w 3262"/>
              <a:gd name="T93" fmla="*/ 646 h 3292"/>
              <a:gd name="T94" fmla="*/ 640 w 3262"/>
              <a:gd name="T95" fmla="*/ 748 h 3292"/>
              <a:gd name="T96" fmla="*/ 508 w 3262"/>
              <a:gd name="T97" fmla="*/ 810 h 3292"/>
              <a:gd name="T98" fmla="*/ 357 w 3262"/>
              <a:gd name="T99" fmla="*/ 820 h 3292"/>
              <a:gd name="T100" fmla="*/ 216 w 3262"/>
              <a:gd name="T101" fmla="*/ 774 h 3292"/>
              <a:gd name="T102" fmla="*/ 103 w 3262"/>
              <a:gd name="T103" fmla="*/ 684 h 3292"/>
              <a:gd name="T104" fmla="*/ 28 w 3262"/>
              <a:gd name="T105" fmla="*/ 559 h 3292"/>
              <a:gd name="T106" fmla="*/ 0 w 3262"/>
              <a:gd name="T107" fmla="*/ 411 h 3292"/>
              <a:gd name="T108" fmla="*/ 28 w 3262"/>
              <a:gd name="T109" fmla="*/ 262 h 3292"/>
              <a:gd name="T110" fmla="*/ 103 w 3262"/>
              <a:gd name="T111" fmla="*/ 138 h 3292"/>
              <a:gd name="T112" fmla="*/ 216 w 3262"/>
              <a:gd name="T113" fmla="*/ 48 h 3292"/>
              <a:gd name="T114" fmla="*/ 357 w 3262"/>
              <a:gd name="T115" fmla="*/ 3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262" h="3292">
                <a:moveTo>
                  <a:pt x="1224" y="2674"/>
                </a:moveTo>
                <a:lnTo>
                  <a:pt x="3262" y="2674"/>
                </a:lnTo>
                <a:lnTo>
                  <a:pt x="3262" y="3085"/>
                </a:lnTo>
                <a:lnTo>
                  <a:pt x="1224" y="3085"/>
                </a:lnTo>
                <a:lnTo>
                  <a:pt x="1224" y="2674"/>
                </a:lnTo>
                <a:close/>
                <a:moveTo>
                  <a:pt x="407" y="2469"/>
                </a:moveTo>
                <a:lnTo>
                  <a:pt x="459" y="2472"/>
                </a:lnTo>
                <a:lnTo>
                  <a:pt x="508" y="2481"/>
                </a:lnTo>
                <a:lnTo>
                  <a:pt x="556" y="2496"/>
                </a:lnTo>
                <a:lnTo>
                  <a:pt x="600" y="2516"/>
                </a:lnTo>
                <a:lnTo>
                  <a:pt x="640" y="2542"/>
                </a:lnTo>
                <a:lnTo>
                  <a:pt x="678" y="2572"/>
                </a:lnTo>
                <a:lnTo>
                  <a:pt x="713" y="2607"/>
                </a:lnTo>
                <a:lnTo>
                  <a:pt x="743" y="2645"/>
                </a:lnTo>
                <a:lnTo>
                  <a:pt x="767" y="2687"/>
                </a:lnTo>
                <a:lnTo>
                  <a:pt x="788" y="2731"/>
                </a:lnTo>
                <a:lnTo>
                  <a:pt x="803" y="2779"/>
                </a:lnTo>
                <a:lnTo>
                  <a:pt x="812" y="2828"/>
                </a:lnTo>
                <a:lnTo>
                  <a:pt x="815" y="2880"/>
                </a:lnTo>
                <a:lnTo>
                  <a:pt x="812" y="2932"/>
                </a:lnTo>
                <a:lnTo>
                  <a:pt x="803" y="2981"/>
                </a:lnTo>
                <a:lnTo>
                  <a:pt x="788" y="3029"/>
                </a:lnTo>
                <a:lnTo>
                  <a:pt x="767" y="3074"/>
                </a:lnTo>
                <a:lnTo>
                  <a:pt x="743" y="3115"/>
                </a:lnTo>
                <a:lnTo>
                  <a:pt x="713" y="3154"/>
                </a:lnTo>
                <a:lnTo>
                  <a:pt x="678" y="3188"/>
                </a:lnTo>
                <a:lnTo>
                  <a:pt x="640" y="3218"/>
                </a:lnTo>
                <a:lnTo>
                  <a:pt x="600" y="3243"/>
                </a:lnTo>
                <a:lnTo>
                  <a:pt x="556" y="3264"/>
                </a:lnTo>
                <a:lnTo>
                  <a:pt x="508" y="3280"/>
                </a:lnTo>
                <a:lnTo>
                  <a:pt x="459" y="3289"/>
                </a:lnTo>
                <a:lnTo>
                  <a:pt x="407" y="3292"/>
                </a:lnTo>
                <a:lnTo>
                  <a:pt x="357" y="3289"/>
                </a:lnTo>
                <a:lnTo>
                  <a:pt x="307" y="3280"/>
                </a:lnTo>
                <a:lnTo>
                  <a:pt x="261" y="3264"/>
                </a:lnTo>
                <a:lnTo>
                  <a:pt x="216" y="3243"/>
                </a:lnTo>
                <a:lnTo>
                  <a:pt x="175" y="3218"/>
                </a:lnTo>
                <a:lnTo>
                  <a:pt x="137" y="3188"/>
                </a:lnTo>
                <a:lnTo>
                  <a:pt x="103" y="3154"/>
                </a:lnTo>
                <a:lnTo>
                  <a:pt x="74" y="3115"/>
                </a:lnTo>
                <a:lnTo>
                  <a:pt x="48" y="3074"/>
                </a:lnTo>
                <a:lnTo>
                  <a:pt x="28" y="3029"/>
                </a:lnTo>
                <a:lnTo>
                  <a:pt x="12" y="2981"/>
                </a:lnTo>
                <a:lnTo>
                  <a:pt x="3" y="2932"/>
                </a:lnTo>
                <a:lnTo>
                  <a:pt x="0" y="2880"/>
                </a:lnTo>
                <a:lnTo>
                  <a:pt x="3" y="2828"/>
                </a:lnTo>
                <a:lnTo>
                  <a:pt x="12" y="2779"/>
                </a:lnTo>
                <a:lnTo>
                  <a:pt x="28" y="2731"/>
                </a:lnTo>
                <a:lnTo>
                  <a:pt x="48" y="2687"/>
                </a:lnTo>
                <a:lnTo>
                  <a:pt x="74" y="2645"/>
                </a:lnTo>
                <a:lnTo>
                  <a:pt x="103" y="2607"/>
                </a:lnTo>
                <a:lnTo>
                  <a:pt x="137" y="2572"/>
                </a:lnTo>
                <a:lnTo>
                  <a:pt x="175" y="2542"/>
                </a:lnTo>
                <a:lnTo>
                  <a:pt x="216" y="2516"/>
                </a:lnTo>
                <a:lnTo>
                  <a:pt x="261" y="2496"/>
                </a:lnTo>
                <a:lnTo>
                  <a:pt x="307" y="2481"/>
                </a:lnTo>
                <a:lnTo>
                  <a:pt x="357" y="2472"/>
                </a:lnTo>
                <a:lnTo>
                  <a:pt x="407" y="2469"/>
                </a:lnTo>
                <a:close/>
                <a:moveTo>
                  <a:pt x="1224" y="1439"/>
                </a:moveTo>
                <a:lnTo>
                  <a:pt x="3262" y="1439"/>
                </a:lnTo>
                <a:lnTo>
                  <a:pt x="3262" y="1851"/>
                </a:lnTo>
                <a:lnTo>
                  <a:pt x="1224" y="1851"/>
                </a:lnTo>
                <a:lnTo>
                  <a:pt x="1224" y="1439"/>
                </a:lnTo>
                <a:close/>
                <a:moveTo>
                  <a:pt x="407" y="1234"/>
                </a:moveTo>
                <a:lnTo>
                  <a:pt x="459" y="1237"/>
                </a:lnTo>
                <a:lnTo>
                  <a:pt x="508" y="1246"/>
                </a:lnTo>
                <a:lnTo>
                  <a:pt x="556" y="1262"/>
                </a:lnTo>
                <a:lnTo>
                  <a:pt x="600" y="1282"/>
                </a:lnTo>
                <a:lnTo>
                  <a:pt x="640" y="1308"/>
                </a:lnTo>
                <a:lnTo>
                  <a:pt x="678" y="1338"/>
                </a:lnTo>
                <a:lnTo>
                  <a:pt x="713" y="1372"/>
                </a:lnTo>
                <a:lnTo>
                  <a:pt x="743" y="1410"/>
                </a:lnTo>
                <a:lnTo>
                  <a:pt x="767" y="1452"/>
                </a:lnTo>
                <a:lnTo>
                  <a:pt x="788" y="1497"/>
                </a:lnTo>
                <a:lnTo>
                  <a:pt x="803" y="1545"/>
                </a:lnTo>
                <a:lnTo>
                  <a:pt x="812" y="1594"/>
                </a:lnTo>
                <a:lnTo>
                  <a:pt x="815" y="1646"/>
                </a:lnTo>
                <a:lnTo>
                  <a:pt x="812" y="1697"/>
                </a:lnTo>
                <a:lnTo>
                  <a:pt x="803" y="1747"/>
                </a:lnTo>
                <a:lnTo>
                  <a:pt x="788" y="1795"/>
                </a:lnTo>
                <a:lnTo>
                  <a:pt x="767" y="1839"/>
                </a:lnTo>
                <a:lnTo>
                  <a:pt x="743" y="1880"/>
                </a:lnTo>
                <a:lnTo>
                  <a:pt x="713" y="1918"/>
                </a:lnTo>
                <a:lnTo>
                  <a:pt x="678" y="1954"/>
                </a:lnTo>
                <a:lnTo>
                  <a:pt x="640" y="1984"/>
                </a:lnTo>
                <a:lnTo>
                  <a:pt x="600" y="2009"/>
                </a:lnTo>
                <a:lnTo>
                  <a:pt x="556" y="2029"/>
                </a:lnTo>
                <a:lnTo>
                  <a:pt x="508" y="2044"/>
                </a:lnTo>
                <a:lnTo>
                  <a:pt x="459" y="2054"/>
                </a:lnTo>
                <a:lnTo>
                  <a:pt x="407" y="2057"/>
                </a:lnTo>
                <a:lnTo>
                  <a:pt x="357" y="2054"/>
                </a:lnTo>
                <a:lnTo>
                  <a:pt x="307" y="2044"/>
                </a:lnTo>
                <a:lnTo>
                  <a:pt x="261" y="2029"/>
                </a:lnTo>
                <a:lnTo>
                  <a:pt x="216" y="2009"/>
                </a:lnTo>
                <a:lnTo>
                  <a:pt x="175" y="1984"/>
                </a:lnTo>
                <a:lnTo>
                  <a:pt x="137" y="1954"/>
                </a:lnTo>
                <a:lnTo>
                  <a:pt x="103" y="1918"/>
                </a:lnTo>
                <a:lnTo>
                  <a:pt x="74" y="1880"/>
                </a:lnTo>
                <a:lnTo>
                  <a:pt x="48" y="1839"/>
                </a:lnTo>
                <a:lnTo>
                  <a:pt x="28" y="1795"/>
                </a:lnTo>
                <a:lnTo>
                  <a:pt x="12" y="1747"/>
                </a:lnTo>
                <a:lnTo>
                  <a:pt x="3" y="1697"/>
                </a:lnTo>
                <a:lnTo>
                  <a:pt x="0" y="1646"/>
                </a:lnTo>
                <a:lnTo>
                  <a:pt x="3" y="1594"/>
                </a:lnTo>
                <a:lnTo>
                  <a:pt x="12" y="1545"/>
                </a:lnTo>
                <a:lnTo>
                  <a:pt x="28" y="1497"/>
                </a:lnTo>
                <a:lnTo>
                  <a:pt x="48" y="1452"/>
                </a:lnTo>
                <a:lnTo>
                  <a:pt x="74" y="1410"/>
                </a:lnTo>
                <a:lnTo>
                  <a:pt x="103" y="1372"/>
                </a:lnTo>
                <a:lnTo>
                  <a:pt x="137" y="1338"/>
                </a:lnTo>
                <a:lnTo>
                  <a:pt x="175" y="1308"/>
                </a:lnTo>
                <a:lnTo>
                  <a:pt x="216" y="1282"/>
                </a:lnTo>
                <a:lnTo>
                  <a:pt x="261" y="1262"/>
                </a:lnTo>
                <a:lnTo>
                  <a:pt x="307" y="1246"/>
                </a:lnTo>
                <a:lnTo>
                  <a:pt x="357" y="1237"/>
                </a:lnTo>
                <a:lnTo>
                  <a:pt x="407" y="1234"/>
                </a:lnTo>
                <a:close/>
                <a:moveTo>
                  <a:pt x="1224" y="205"/>
                </a:moveTo>
                <a:lnTo>
                  <a:pt x="3262" y="205"/>
                </a:lnTo>
                <a:lnTo>
                  <a:pt x="3262" y="617"/>
                </a:lnTo>
                <a:lnTo>
                  <a:pt x="1224" y="617"/>
                </a:lnTo>
                <a:lnTo>
                  <a:pt x="1224" y="205"/>
                </a:lnTo>
                <a:close/>
                <a:moveTo>
                  <a:pt x="407" y="0"/>
                </a:moveTo>
                <a:lnTo>
                  <a:pt x="407" y="0"/>
                </a:lnTo>
                <a:lnTo>
                  <a:pt x="459" y="3"/>
                </a:lnTo>
                <a:lnTo>
                  <a:pt x="508" y="12"/>
                </a:lnTo>
                <a:lnTo>
                  <a:pt x="556" y="28"/>
                </a:lnTo>
                <a:lnTo>
                  <a:pt x="600" y="48"/>
                </a:lnTo>
                <a:lnTo>
                  <a:pt x="640" y="73"/>
                </a:lnTo>
                <a:lnTo>
                  <a:pt x="678" y="103"/>
                </a:lnTo>
                <a:lnTo>
                  <a:pt x="713" y="138"/>
                </a:lnTo>
                <a:lnTo>
                  <a:pt x="743" y="176"/>
                </a:lnTo>
                <a:lnTo>
                  <a:pt x="767" y="218"/>
                </a:lnTo>
                <a:lnTo>
                  <a:pt x="788" y="262"/>
                </a:lnTo>
                <a:lnTo>
                  <a:pt x="803" y="309"/>
                </a:lnTo>
                <a:lnTo>
                  <a:pt x="812" y="359"/>
                </a:lnTo>
                <a:lnTo>
                  <a:pt x="815" y="411"/>
                </a:lnTo>
                <a:lnTo>
                  <a:pt x="812" y="462"/>
                </a:lnTo>
                <a:lnTo>
                  <a:pt x="803" y="512"/>
                </a:lnTo>
                <a:lnTo>
                  <a:pt x="788" y="559"/>
                </a:lnTo>
                <a:lnTo>
                  <a:pt x="767" y="605"/>
                </a:lnTo>
                <a:lnTo>
                  <a:pt x="743" y="646"/>
                </a:lnTo>
                <a:lnTo>
                  <a:pt x="713" y="684"/>
                </a:lnTo>
                <a:lnTo>
                  <a:pt x="678" y="718"/>
                </a:lnTo>
                <a:lnTo>
                  <a:pt x="640" y="748"/>
                </a:lnTo>
                <a:lnTo>
                  <a:pt x="600" y="774"/>
                </a:lnTo>
                <a:lnTo>
                  <a:pt x="556" y="795"/>
                </a:lnTo>
                <a:lnTo>
                  <a:pt x="508" y="810"/>
                </a:lnTo>
                <a:lnTo>
                  <a:pt x="459" y="820"/>
                </a:lnTo>
                <a:lnTo>
                  <a:pt x="407" y="823"/>
                </a:lnTo>
                <a:lnTo>
                  <a:pt x="357" y="820"/>
                </a:lnTo>
                <a:lnTo>
                  <a:pt x="307" y="810"/>
                </a:lnTo>
                <a:lnTo>
                  <a:pt x="261" y="795"/>
                </a:lnTo>
                <a:lnTo>
                  <a:pt x="216" y="774"/>
                </a:lnTo>
                <a:lnTo>
                  <a:pt x="175" y="748"/>
                </a:lnTo>
                <a:lnTo>
                  <a:pt x="137" y="718"/>
                </a:lnTo>
                <a:lnTo>
                  <a:pt x="103" y="684"/>
                </a:lnTo>
                <a:lnTo>
                  <a:pt x="74" y="646"/>
                </a:lnTo>
                <a:lnTo>
                  <a:pt x="48" y="605"/>
                </a:lnTo>
                <a:lnTo>
                  <a:pt x="28" y="559"/>
                </a:lnTo>
                <a:lnTo>
                  <a:pt x="12" y="512"/>
                </a:lnTo>
                <a:lnTo>
                  <a:pt x="3" y="462"/>
                </a:lnTo>
                <a:lnTo>
                  <a:pt x="0" y="411"/>
                </a:lnTo>
                <a:lnTo>
                  <a:pt x="3" y="359"/>
                </a:lnTo>
                <a:lnTo>
                  <a:pt x="12" y="309"/>
                </a:lnTo>
                <a:lnTo>
                  <a:pt x="28" y="262"/>
                </a:lnTo>
                <a:lnTo>
                  <a:pt x="48" y="218"/>
                </a:lnTo>
                <a:lnTo>
                  <a:pt x="74" y="176"/>
                </a:lnTo>
                <a:lnTo>
                  <a:pt x="103" y="138"/>
                </a:lnTo>
                <a:lnTo>
                  <a:pt x="137" y="103"/>
                </a:lnTo>
                <a:lnTo>
                  <a:pt x="175" y="73"/>
                </a:lnTo>
                <a:lnTo>
                  <a:pt x="216" y="48"/>
                </a:lnTo>
                <a:lnTo>
                  <a:pt x="261" y="28"/>
                </a:lnTo>
                <a:lnTo>
                  <a:pt x="307" y="12"/>
                </a:lnTo>
                <a:lnTo>
                  <a:pt x="357" y="3"/>
                </a:lnTo>
                <a:lnTo>
                  <a:pt x="40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6" name="Freeform 215"/>
          <p:cNvSpPr>
            <a:spLocks noEditPoints="1"/>
          </p:cNvSpPr>
          <p:nvPr/>
        </p:nvSpPr>
        <p:spPr bwMode="auto">
          <a:xfrm>
            <a:off x="10381695" y="4980947"/>
            <a:ext cx="469931" cy="442287"/>
          </a:xfrm>
          <a:custGeom>
            <a:avLst/>
            <a:gdLst>
              <a:gd name="T0" fmla="*/ 3057 w 3261"/>
              <a:gd name="T1" fmla="*/ 2458 h 3072"/>
              <a:gd name="T2" fmla="*/ 1835 w 3261"/>
              <a:gd name="T3" fmla="*/ 2867 h 3072"/>
              <a:gd name="T4" fmla="*/ 204 w 3261"/>
              <a:gd name="T5" fmla="*/ 2867 h 3072"/>
              <a:gd name="T6" fmla="*/ 1426 w 3261"/>
              <a:gd name="T7" fmla="*/ 205 h 3072"/>
              <a:gd name="T8" fmla="*/ 1426 w 3261"/>
              <a:gd name="T9" fmla="*/ 205 h 3072"/>
              <a:gd name="T10" fmla="*/ 1945 w 3261"/>
              <a:gd name="T11" fmla="*/ 12 h 3072"/>
              <a:gd name="T12" fmla="*/ 2026 w 3261"/>
              <a:gd name="T13" fmla="*/ 94 h 3072"/>
              <a:gd name="T14" fmla="*/ 2035 w 3261"/>
              <a:gd name="T15" fmla="*/ 696 h 3072"/>
              <a:gd name="T16" fmla="*/ 1971 w 3261"/>
              <a:gd name="T17" fmla="*/ 793 h 3072"/>
              <a:gd name="T18" fmla="*/ 1835 w 3261"/>
              <a:gd name="T19" fmla="*/ 819 h 3072"/>
              <a:gd name="T20" fmla="*/ 2788 w 3261"/>
              <a:gd name="T21" fmla="*/ 1239 h 3072"/>
              <a:gd name="T22" fmla="*/ 2938 w 3261"/>
              <a:gd name="T23" fmla="*/ 1319 h 3072"/>
              <a:gd name="T24" fmla="*/ 3033 w 3261"/>
              <a:gd name="T25" fmla="*/ 1457 h 3072"/>
              <a:gd name="T26" fmla="*/ 3057 w 3261"/>
              <a:gd name="T27" fmla="*/ 2253 h 3072"/>
              <a:gd name="T28" fmla="*/ 3194 w 3261"/>
              <a:gd name="T29" fmla="*/ 2279 h 3072"/>
              <a:gd name="T30" fmla="*/ 3258 w 3261"/>
              <a:gd name="T31" fmla="*/ 2376 h 3072"/>
              <a:gd name="T32" fmla="*/ 3249 w 3261"/>
              <a:gd name="T33" fmla="*/ 2978 h 3072"/>
              <a:gd name="T34" fmla="*/ 3167 w 3261"/>
              <a:gd name="T35" fmla="*/ 3060 h 3072"/>
              <a:gd name="T36" fmla="*/ 2568 w 3261"/>
              <a:gd name="T37" fmla="*/ 3069 h 3072"/>
              <a:gd name="T38" fmla="*/ 2472 w 3261"/>
              <a:gd name="T39" fmla="*/ 3004 h 3072"/>
              <a:gd name="T40" fmla="*/ 2446 w 3261"/>
              <a:gd name="T41" fmla="*/ 2406 h 3072"/>
              <a:gd name="T42" fmla="*/ 2491 w 3261"/>
              <a:gd name="T43" fmla="*/ 2298 h 3072"/>
              <a:gd name="T44" fmla="*/ 2598 w 3261"/>
              <a:gd name="T45" fmla="*/ 2253 h 3072"/>
              <a:gd name="T46" fmla="*/ 1835 w 3261"/>
              <a:gd name="T47" fmla="*/ 2253 h 3072"/>
              <a:gd name="T48" fmla="*/ 1971 w 3261"/>
              <a:gd name="T49" fmla="*/ 2279 h 3072"/>
              <a:gd name="T50" fmla="*/ 2035 w 3261"/>
              <a:gd name="T51" fmla="*/ 2376 h 3072"/>
              <a:gd name="T52" fmla="*/ 2026 w 3261"/>
              <a:gd name="T53" fmla="*/ 2978 h 3072"/>
              <a:gd name="T54" fmla="*/ 1945 w 3261"/>
              <a:gd name="T55" fmla="*/ 3060 h 3072"/>
              <a:gd name="T56" fmla="*/ 1345 w 3261"/>
              <a:gd name="T57" fmla="*/ 3069 h 3072"/>
              <a:gd name="T58" fmla="*/ 1250 w 3261"/>
              <a:gd name="T59" fmla="*/ 3004 h 3072"/>
              <a:gd name="T60" fmla="*/ 1222 w 3261"/>
              <a:gd name="T61" fmla="*/ 2406 h 3072"/>
              <a:gd name="T62" fmla="*/ 1268 w 3261"/>
              <a:gd name="T63" fmla="*/ 2298 h 3072"/>
              <a:gd name="T64" fmla="*/ 1376 w 3261"/>
              <a:gd name="T65" fmla="*/ 2253 h 3072"/>
              <a:gd name="T66" fmla="*/ 611 w 3261"/>
              <a:gd name="T67" fmla="*/ 2253 h 3072"/>
              <a:gd name="T68" fmla="*/ 748 w 3261"/>
              <a:gd name="T69" fmla="*/ 2279 h 3072"/>
              <a:gd name="T70" fmla="*/ 812 w 3261"/>
              <a:gd name="T71" fmla="*/ 2376 h 3072"/>
              <a:gd name="T72" fmla="*/ 803 w 3261"/>
              <a:gd name="T73" fmla="*/ 2978 h 3072"/>
              <a:gd name="T74" fmla="*/ 722 w 3261"/>
              <a:gd name="T75" fmla="*/ 3060 h 3072"/>
              <a:gd name="T76" fmla="*/ 122 w 3261"/>
              <a:gd name="T77" fmla="*/ 3069 h 3072"/>
              <a:gd name="T78" fmla="*/ 26 w 3261"/>
              <a:gd name="T79" fmla="*/ 3004 h 3072"/>
              <a:gd name="T80" fmla="*/ 0 w 3261"/>
              <a:gd name="T81" fmla="*/ 2406 h 3072"/>
              <a:gd name="T82" fmla="*/ 45 w 3261"/>
              <a:gd name="T83" fmla="*/ 2298 h 3072"/>
              <a:gd name="T84" fmla="*/ 153 w 3261"/>
              <a:gd name="T85" fmla="*/ 2253 h 3072"/>
              <a:gd name="T86" fmla="*/ 215 w 3261"/>
              <a:gd name="T87" fmla="*/ 1499 h 3072"/>
              <a:gd name="T88" fmla="*/ 294 w 3261"/>
              <a:gd name="T89" fmla="*/ 1349 h 3072"/>
              <a:gd name="T90" fmla="*/ 432 w 3261"/>
              <a:gd name="T91" fmla="*/ 1253 h 3072"/>
              <a:gd name="T92" fmla="*/ 1426 w 3261"/>
              <a:gd name="T93" fmla="*/ 1228 h 3072"/>
              <a:gd name="T94" fmla="*/ 1317 w 3261"/>
              <a:gd name="T95" fmla="*/ 807 h 3072"/>
              <a:gd name="T96" fmla="*/ 1234 w 3261"/>
              <a:gd name="T97" fmla="*/ 725 h 3072"/>
              <a:gd name="T98" fmla="*/ 1226 w 3261"/>
              <a:gd name="T99" fmla="*/ 123 h 3072"/>
              <a:gd name="T100" fmla="*/ 1291 w 3261"/>
              <a:gd name="T101" fmla="*/ 26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61" h="3072">
                <a:moveTo>
                  <a:pt x="2650" y="2458"/>
                </a:moveTo>
                <a:lnTo>
                  <a:pt x="2650" y="2867"/>
                </a:lnTo>
                <a:lnTo>
                  <a:pt x="3057" y="2867"/>
                </a:lnTo>
                <a:lnTo>
                  <a:pt x="3057" y="2458"/>
                </a:lnTo>
                <a:lnTo>
                  <a:pt x="2650" y="2458"/>
                </a:lnTo>
                <a:close/>
                <a:moveTo>
                  <a:pt x="1426" y="2458"/>
                </a:moveTo>
                <a:lnTo>
                  <a:pt x="1426" y="2867"/>
                </a:lnTo>
                <a:lnTo>
                  <a:pt x="1835" y="2867"/>
                </a:lnTo>
                <a:lnTo>
                  <a:pt x="1835" y="2458"/>
                </a:lnTo>
                <a:lnTo>
                  <a:pt x="1426" y="2458"/>
                </a:lnTo>
                <a:close/>
                <a:moveTo>
                  <a:pt x="204" y="2458"/>
                </a:moveTo>
                <a:lnTo>
                  <a:pt x="204" y="2867"/>
                </a:lnTo>
                <a:lnTo>
                  <a:pt x="611" y="2867"/>
                </a:lnTo>
                <a:lnTo>
                  <a:pt x="611" y="2458"/>
                </a:lnTo>
                <a:lnTo>
                  <a:pt x="204" y="2458"/>
                </a:lnTo>
                <a:close/>
                <a:moveTo>
                  <a:pt x="1426" y="205"/>
                </a:moveTo>
                <a:lnTo>
                  <a:pt x="1426" y="614"/>
                </a:lnTo>
                <a:lnTo>
                  <a:pt x="1835" y="614"/>
                </a:lnTo>
                <a:lnTo>
                  <a:pt x="1835" y="205"/>
                </a:lnTo>
                <a:lnTo>
                  <a:pt x="1426" y="205"/>
                </a:lnTo>
                <a:close/>
                <a:moveTo>
                  <a:pt x="1376" y="0"/>
                </a:moveTo>
                <a:lnTo>
                  <a:pt x="1886" y="0"/>
                </a:lnTo>
                <a:lnTo>
                  <a:pt x="1916" y="3"/>
                </a:lnTo>
                <a:lnTo>
                  <a:pt x="1945" y="12"/>
                </a:lnTo>
                <a:lnTo>
                  <a:pt x="1971" y="26"/>
                </a:lnTo>
                <a:lnTo>
                  <a:pt x="1993" y="45"/>
                </a:lnTo>
                <a:lnTo>
                  <a:pt x="2012" y="68"/>
                </a:lnTo>
                <a:lnTo>
                  <a:pt x="2026" y="94"/>
                </a:lnTo>
                <a:lnTo>
                  <a:pt x="2035" y="123"/>
                </a:lnTo>
                <a:lnTo>
                  <a:pt x="2038" y="153"/>
                </a:lnTo>
                <a:lnTo>
                  <a:pt x="2038" y="666"/>
                </a:lnTo>
                <a:lnTo>
                  <a:pt x="2035" y="696"/>
                </a:lnTo>
                <a:lnTo>
                  <a:pt x="2026" y="725"/>
                </a:lnTo>
                <a:lnTo>
                  <a:pt x="2012" y="751"/>
                </a:lnTo>
                <a:lnTo>
                  <a:pt x="1993" y="774"/>
                </a:lnTo>
                <a:lnTo>
                  <a:pt x="1971" y="793"/>
                </a:lnTo>
                <a:lnTo>
                  <a:pt x="1945" y="807"/>
                </a:lnTo>
                <a:lnTo>
                  <a:pt x="1916" y="816"/>
                </a:lnTo>
                <a:lnTo>
                  <a:pt x="1886" y="819"/>
                </a:lnTo>
                <a:lnTo>
                  <a:pt x="1835" y="819"/>
                </a:lnTo>
                <a:lnTo>
                  <a:pt x="1835" y="1228"/>
                </a:lnTo>
                <a:lnTo>
                  <a:pt x="2701" y="1228"/>
                </a:lnTo>
                <a:lnTo>
                  <a:pt x="2745" y="1231"/>
                </a:lnTo>
                <a:lnTo>
                  <a:pt x="2788" y="1239"/>
                </a:lnTo>
                <a:lnTo>
                  <a:pt x="2829" y="1253"/>
                </a:lnTo>
                <a:lnTo>
                  <a:pt x="2868" y="1271"/>
                </a:lnTo>
                <a:lnTo>
                  <a:pt x="2905" y="1293"/>
                </a:lnTo>
                <a:lnTo>
                  <a:pt x="2938" y="1319"/>
                </a:lnTo>
                <a:lnTo>
                  <a:pt x="2967" y="1349"/>
                </a:lnTo>
                <a:lnTo>
                  <a:pt x="2993" y="1383"/>
                </a:lnTo>
                <a:lnTo>
                  <a:pt x="3015" y="1419"/>
                </a:lnTo>
                <a:lnTo>
                  <a:pt x="3033" y="1457"/>
                </a:lnTo>
                <a:lnTo>
                  <a:pt x="3046" y="1499"/>
                </a:lnTo>
                <a:lnTo>
                  <a:pt x="3054" y="1542"/>
                </a:lnTo>
                <a:lnTo>
                  <a:pt x="3057" y="1587"/>
                </a:lnTo>
                <a:lnTo>
                  <a:pt x="3057" y="2253"/>
                </a:lnTo>
                <a:lnTo>
                  <a:pt x="3108" y="2253"/>
                </a:lnTo>
                <a:lnTo>
                  <a:pt x="3139" y="2256"/>
                </a:lnTo>
                <a:lnTo>
                  <a:pt x="3167" y="2265"/>
                </a:lnTo>
                <a:lnTo>
                  <a:pt x="3194" y="2279"/>
                </a:lnTo>
                <a:lnTo>
                  <a:pt x="3216" y="2298"/>
                </a:lnTo>
                <a:lnTo>
                  <a:pt x="3235" y="2321"/>
                </a:lnTo>
                <a:lnTo>
                  <a:pt x="3249" y="2347"/>
                </a:lnTo>
                <a:lnTo>
                  <a:pt x="3258" y="2376"/>
                </a:lnTo>
                <a:lnTo>
                  <a:pt x="3261" y="2406"/>
                </a:lnTo>
                <a:lnTo>
                  <a:pt x="3261" y="2919"/>
                </a:lnTo>
                <a:lnTo>
                  <a:pt x="3258" y="2949"/>
                </a:lnTo>
                <a:lnTo>
                  <a:pt x="3249" y="2978"/>
                </a:lnTo>
                <a:lnTo>
                  <a:pt x="3235" y="3004"/>
                </a:lnTo>
                <a:lnTo>
                  <a:pt x="3216" y="3027"/>
                </a:lnTo>
                <a:lnTo>
                  <a:pt x="3194" y="3046"/>
                </a:lnTo>
                <a:lnTo>
                  <a:pt x="3167" y="3060"/>
                </a:lnTo>
                <a:lnTo>
                  <a:pt x="3139" y="3069"/>
                </a:lnTo>
                <a:lnTo>
                  <a:pt x="3108" y="3072"/>
                </a:lnTo>
                <a:lnTo>
                  <a:pt x="2598" y="3072"/>
                </a:lnTo>
                <a:lnTo>
                  <a:pt x="2568" y="3069"/>
                </a:lnTo>
                <a:lnTo>
                  <a:pt x="2539" y="3060"/>
                </a:lnTo>
                <a:lnTo>
                  <a:pt x="2513" y="3046"/>
                </a:lnTo>
                <a:lnTo>
                  <a:pt x="2491" y="3027"/>
                </a:lnTo>
                <a:lnTo>
                  <a:pt x="2472" y="3004"/>
                </a:lnTo>
                <a:lnTo>
                  <a:pt x="2458" y="2978"/>
                </a:lnTo>
                <a:lnTo>
                  <a:pt x="2449" y="2949"/>
                </a:lnTo>
                <a:lnTo>
                  <a:pt x="2446" y="2919"/>
                </a:lnTo>
                <a:lnTo>
                  <a:pt x="2446" y="2406"/>
                </a:lnTo>
                <a:lnTo>
                  <a:pt x="2449" y="2376"/>
                </a:lnTo>
                <a:lnTo>
                  <a:pt x="2458" y="2347"/>
                </a:lnTo>
                <a:lnTo>
                  <a:pt x="2472" y="2321"/>
                </a:lnTo>
                <a:lnTo>
                  <a:pt x="2491" y="2298"/>
                </a:lnTo>
                <a:lnTo>
                  <a:pt x="2513" y="2279"/>
                </a:lnTo>
                <a:lnTo>
                  <a:pt x="2539" y="2265"/>
                </a:lnTo>
                <a:lnTo>
                  <a:pt x="2568" y="2256"/>
                </a:lnTo>
                <a:lnTo>
                  <a:pt x="2598" y="2253"/>
                </a:lnTo>
                <a:lnTo>
                  <a:pt x="2650" y="2253"/>
                </a:lnTo>
                <a:lnTo>
                  <a:pt x="2650" y="1639"/>
                </a:lnTo>
                <a:lnTo>
                  <a:pt x="1835" y="1639"/>
                </a:lnTo>
                <a:lnTo>
                  <a:pt x="1835" y="2253"/>
                </a:lnTo>
                <a:lnTo>
                  <a:pt x="1886" y="2253"/>
                </a:lnTo>
                <a:lnTo>
                  <a:pt x="1916" y="2256"/>
                </a:lnTo>
                <a:lnTo>
                  <a:pt x="1945" y="2265"/>
                </a:lnTo>
                <a:lnTo>
                  <a:pt x="1971" y="2279"/>
                </a:lnTo>
                <a:lnTo>
                  <a:pt x="1993" y="2298"/>
                </a:lnTo>
                <a:lnTo>
                  <a:pt x="2012" y="2321"/>
                </a:lnTo>
                <a:lnTo>
                  <a:pt x="2026" y="2347"/>
                </a:lnTo>
                <a:lnTo>
                  <a:pt x="2035" y="2376"/>
                </a:lnTo>
                <a:lnTo>
                  <a:pt x="2038" y="2406"/>
                </a:lnTo>
                <a:lnTo>
                  <a:pt x="2038" y="2919"/>
                </a:lnTo>
                <a:lnTo>
                  <a:pt x="2035" y="2949"/>
                </a:lnTo>
                <a:lnTo>
                  <a:pt x="2026" y="2978"/>
                </a:lnTo>
                <a:lnTo>
                  <a:pt x="2012" y="3004"/>
                </a:lnTo>
                <a:lnTo>
                  <a:pt x="1993" y="3027"/>
                </a:lnTo>
                <a:lnTo>
                  <a:pt x="1971" y="3046"/>
                </a:lnTo>
                <a:lnTo>
                  <a:pt x="1945" y="3060"/>
                </a:lnTo>
                <a:lnTo>
                  <a:pt x="1916" y="3069"/>
                </a:lnTo>
                <a:lnTo>
                  <a:pt x="1886" y="3072"/>
                </a:lnTo>
                <a:lnTo>
                  <a:pt x="1376" y="3072"/>
                </a:lnTo>
                <a:lnTo>
                  <a:pt x="1345" y="3069"/>
                </a:lnTo>
                <a:lnTo>
                  <a:pt x="1317" y="3060"/>
                </a:lnTo>
                <a:lnTo>
                  <a:pt x="1291" y="3046"/>
                </a:lnTo>
                <a:lnTo>
                  <a:pt x="1268" y="3027"/>
                </a:lnTo>
                <a:lnTo>
                  <a:pt x="1250" y="3004"/>
                </a:lnTo>
                <a:lnTo>
                  <a:pt x="1234" y="2978"/>
                </a:lnTo>
                <a:lnTo>
                  <a:pt x="1226" y="2949"/>
                </a:lnTo>
                <a:lnTo>
                  <a:pt x="1222" y="2919"/>
                </a:lnTo>
                <a:lnTo>
                  <a:pt x="1222" y="2406"/>
                </a:lnTo>
                <a:lnTo>
                  <a:pt x="1226" y="2376"/>
                </a:lnTo>
                <a:lnTo>
                  <a:pt x="1234" y="2347"/>
                </a:lnTo>
                <a:lnTo>
                  <a:pt x="1250" y="2321"/>
                </a:lnTo>
                <a:lnTo>
                  <a:pt x="1268" y="2298"/>
                </a:lnTo>
                <a:lnTo>
                  <a:pt x="1291" y="2279"/>
                </a:lnTo>
                <a:lnTo>
                  <a:pt x="1317" y="2265"/>
                </a:lnTo>
                <a:lnTo>
                  <a:pt x="1345" y="2256"/>
                </a:lnTo>
                <a:lnTo>
                  <a:pt x="1376" y="2253"/>
                </a:lnTo>
                <a:lnTo>
                  <a:pt x="1426" y="2253"/>
                </a:lnTo>
                <a:lnTo>
                  <a:pt x="1426" y="1639"/>
                </a:lnTo>
                <a:lnTo>
                  <a:pt x="611" y="1639"/>
                </a:lnTo>
                <a:lnTo>
                  <a:pt x="611" y="2253"/>
                </a:lnTo>
                <a:lnTo>
                  <a:pt x="662" y="2253"/>
                </a:lnTo>
                <a:lnTo>
                  <a:pt x="693" y="2256"/>
                </a:lnTo>
                <a:lnTo>
                  <a:pt x="722" y="2265"/>
                </a:lnTo>
                <a:lnTo>
                  <a:pt x="748" y="2279"/>
                </a:lnTo>
                <a:lnTo>
                  <a:pt x="771" y="2298"/>
                </a:lnTo>
                <a:lnTo>
                  <a:pt x="789" y="2321"/>
                </a:lnTo>
                <a:lnTo>
                  <a:pt x="803" y="2347"/>
                </a:lnTo>
                <a:lnTo>
                  <a:pt x="812" y="2376"/>
                </a:lnTo>
                <a:lnTo>
                  <a:pt x="815" y="2406"/>
                </a:lnTo>
                <a:lnTo>
                  <a:pt x="815" y="2919"/>
                </a:lnTo>
                <a:lnTo>
                  <a:pt x="812" y="2949"/>
                </a:lnTo>
                <a:lnTo>
                  <a:pt x="803" y="2978"/>
                </a:lnTo>
                <a:lnTo>
                  <a:pt x="789" y="3004"/>
                </a:lnTo>
                <a:lnTo>
                  <a:pt x="771" y="3027"/>
                </a:lnTo>
                <a:lnTo>
                  <a:pt x="748" y="3046"/>
                </a:lnTo>
                <a:lnTo>
                  <a:pt x="722" y="3060"/>
                </a:lnTo>
                <a:lnTo>
                  <a:pt x="693" y="3069"/>
                </a:lnTo>
                <a:lnTo>
                  <a:pt x="662" y="3072"/>
                </a:lnTo>
                <a:lnTo>
                  <a:pt x="153" y="3072"/>
                </a:lnTo>
                <a:lnTo>
                  <a:pt x="122" y="3069"/>
                </a:lnTo>
                <a:lnTo>
                  <a:pt x="93" y="3060"/>
                </a:lnTo>
                <a:lnTo>
                  <a:pt x="67" y="3046"/>
                </a:lnTo>
                <a:lnTo>
                  <a:pt x="45" y="3027"/>
                </a:lnTo>
                <a:lnTo>
                  <a:pt x="26" y="3004"/>
                </a:lnTo>
                <a:lnTo>
                  <a:pt x="12" y="2978"/>
                </a:lnTo>
                <a:lnTo>
                  <a:pt x="3" y="2949"/>
                </a:lnTo>
                <a:lnTo>
                  <a:pt x="0" y="2919"/>
                </a:lnTo>
                <a:lnTo>
                  <a:pt x="0" y="2406"/>
                </a:lnTo>
                <a:lnTo>
                  <a:pt x="3" y="2376"/>
                </a:lnTo>
                <a:lnTo>
                  <a:pt x="12" y="2347"/>
                </a:lnTo>
                <a:lnTo>
                  <a:pt x="26" y="2321"/>
                </a:lnTo>
                <a:lnTo>
                  <a:pt x="45" y="2298"/>
                </a:lnTo>
                <a:lnTo>
                  <a:pt x="67" y="2279"/>
                </a:lnTo>
                <a:lnTo>
                  <a:pt x="93" y="2265"/>
                </a:lnTo>
                <a:lnTo>
                  <a:pt x="122" y="2256"/>
                </a:lnTo>
                <a:lnTo>
                  <a:pt x="153" y="2253"/>
                </a:lnTo>
                <a:lnTo>
                  <a:pt x="204" y="2253"/>
                </a:lnTo>
                <a:lnTo>
                  <a:pt x="204" y="1587"/>
                </a:lnTo>
                <a:lnTo>
                  <a:pt x="207" y="1542"/>
                </a:lnTo>
                <a:lnTo>
                  <a:pt x="215" y="1499"/>
                </a:lnTo>
                <a:lnTo>
                  <a:pt x="228" y="1457"/>
                </a:lnTo>
                <a:lnTo>
                  <a:pt x="246" y="1419"/>
                </a:lnTo>
                <a:lnTo>
                  <a:pt x="268" y="1383"/>
                </a:lnTo>
                <a:lnTo>
                  <a:pt x="294" y="1349"/>
                </a:lnTo>
                <a:lnTo>
                  <a:pt x="324" y="1319"/>
                </a:lnTo>
                <a:lnTo>
                  <a:pt x="357" y="1293"/>
                </a:lnTo>
                <a:lnTo>
                  <a:pt x="393" y="1271"/>
                </a:lnTo>
                <a:lnTo>
                  <a:pt x="432" y="1253"/>
                </a:lnTo>
                <a:lnTo>
                  <a:pt x="473" y="1239"/>
                </a:lnTo>
                <a:lnTo>
                  <a:pt x="516" y="1231"/>
                </a:lnTo>
                <a:lnTo>
                  <a:pt x="561" y="1228"/>
                </a:lnTo>
                <a:lnTo>
                  <a:pt x="1426" y="1228"/>
                </a:lnTo>
                <a:lnTo>
                  <a:pt x="1426" y="819"/>
                </a:lnTo>
                <a:lnTo>
                  <a:pt x="1376" y="819"/>
                </a:lnTo>
                <a:lnTo>
                  <a:pt x="1345" y="816"/>
                </a:lnTo>
                <a:lnTo>
                  <a:pt x="1317" y="807"/>
                </a:lnTo>
                <a:lnTo>
                  <a:pt x="1291" y="793"/>
                </a:lnTo>
                <a:lnTo>
                  <a:pt x="1268" y="774"/>
                </a:lnTo>
                <a:lnTo>
                  <a:pt x="1250" y="751"/>
                </a:lnTo>
                <a:lnTo>
                  <a:pt x="1234" y="725"/>
                </a:lnTo>
                <a:lnTo>
                  <a:pt x="1226" y="696"/>
                </a:lnTo>
                <a:lnTo>
                  <a:pt x="1222" y="666"/>
                </a:lnTo>
                <a:lnTo>
                  <a:pt x="1222" y="153"/>
                </a:lnTo>
                <a:lnTo>
                  <a:pt x="1226" y="123"/>
                </a:lnTo>
                <a:lnTo>
                  <a:pt x="1234" y="94"/>
                </a:lnTo>
                <a:lnTo>
                  <a:pt x="1250" y="68"/>
                </a:lnTo>
                <a:lnTo>
                  <a:pt x="1268" y="45"/>
                </a:lnTo>
                <a:lnTo>
                  <a:pt x="1291" y="26"/>
                </a:lnTo>
                <a:lnTo>
                  <a:pt x="1317" y="12"/>
                </a:lnTo>
                <a:lnTo>
                  <a:pt x="1345" y="3"/>
                </a:lnTo>
                <a:lnTo>
                  <a:pt x="137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7" name="Freeform 220"/>
          <p:cNvSpPr>
            <a:spLocks noEditPoints="1"/>
          </p:cNvSpPr>
          <p:nvPr/>
        </p:nvSpPr>
        <p:spPr bwMode="auto">
          <a:xfrm>
            <a:off x="11151131" y="5040841"/>
            <a:ext cx="412340" cy="322500"/>
          </a:xfrm>
          <a:custGeom>
            <a:avLst/>
            <a:gdLst>
              <a:gd name="T0" fmla="*/ 0 w 3584"/>
              <a:gd name="T1" fmla="*/ 2034 h 2797"/>
              <a:gd name="T2" fmla="*/ 3584 w 3584"/>
              <a:gd name="T3" fmla="*/ 2034 h 2797"/>
              <a:gd name="T4" fmla="*/ 3584 w 3584"/>
              <a:gd name="T5" fmla="*/ 2797 h 2797"/>
              <a:gd name="T6" fmla="*/ 0 w 3584"/>
              <a:gd name="T7" fmla="*/ 2797 h 2797"/>
              <a:gd name="T8" fmla="*/ 0 w 3584"/>
              <a:gd name="T9" fmla="*/ 2034 h 2797"/>
              <a:gd name="T10" fmla="*/ 0 w 3584"/>
              <a:gd name="T11" fmla="*/ 1017 h 2797"/>
              <a:gd name="T12" fmla="*/ 3584 w 3584"/>
              <a:gd name="T13" fmla="*/ 1017 h 2797"/>
              <a:gd name="T14" fmla="*/ 3584 w 3584"/>
              <a:gd name="T15" fmla="*/ 1780 h 2797"/>
              <a:gd name="T16" fmla="*/ 0 w 3584"/>
              <a:gd name="T17" fmla="*/ 1780 h 2797"/>
              <a:gd name="T18" fmla="*/ 0 w 3584"/>
              <a:gd name="T19" fmla="*/ 1017 h 2797"/>
              <a:gd name="T20" fmla="*/ 0 w 3584"/>
              <a:gd name="T21" fmla="*/ 0 h 2797"/>
              <a:gd name="T22" fmla="*/ 3584 w 3584"/>
              <a:gd name="T23" fmla="*/ 0 h 2797"/>
              <a:gd name="T24" fmla="*/ 3584 w 3584"/>
              <a:gd name="T25" fmla="*/ 763 h 2797"/>
              <a:gd name="T26" fmla="*/ 0 w 3584"/>
              <a:gd name="T27" fmla="*/ 763 h 2797"/>
              <a:gd name="T28" fmla="*/ 0 w 3584"/>
              <a:gd name="T29" fmla="*/ 0 h 2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84" h="2797">
                <a:moveTo>
                  <a:pt x="0" y="2034"/>
                </a:moveTo>
                <a:lnTo>
                  <a:pt x="3584" y="2034"/>
                </a:lnTo>
                <a:lnTo>
                  <a:pt x="3584" y="2797"/>
                </a:lnTo>
                <a:lnTo>
                  <a:pt x="0" y="2797"/>
                </a:lnTo>
                <a:lnTo>
                  <a:pt x="0" y="2034"/>
                </a:lnTo>
                <a:close/>
                <a:moveTo>
                  <a:pt x="0" y="1017"/>
                </a:moveTo>
                <a:lnTo>
                  <a:pt x="3584" y="1017"/>
                </a:lnTo>
                <a:lnTo>
                  <a:pt x="3584" y="1780"/>
                </a:lnTo>
                <a:lnTo>
                  <a:pt x="0" y="1780"/>
                </a:lnTo>
                <a:lnTo>
                  <a:pt x="0" y="1017"/>
                </a:lnTo>
                <a:close/>
                <a:moveTo>
                  <a:pt x="0" y="0"/>
                </a:moveTo>
                <a:lnTo>
                  <a:pt x="3584" y="0"/>
                </a:lnTo>
                <a:lnTo>
                  <a:pt x="3584" y="763"/>
                </a:lnTo>
                <a:lnTo>
                  <a:pt x="0" y="76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28" name="Group 223"/>
          <p:cNvGrpSpPr>
            <a:grpSpLocks noChangeAspect="1"/>
          </p:cNvGrpSpPr>
          <p:nvPr/>
        </p:nvGrpSpPr>
        <p:grpSpPr bwMode="auto">
          <a:xfrm>
            <a:off x="678196" y="5902723"/>
            <a:ext cx="633483" cy="322500"/>
            <a:chOff x="8135" y="6554"/>
            <a:chExt cx="550" cy="280"/>
          </a:xfrm>
          <a:solidFill>
            <a:srgbClr val="FFFFFF"/>
          </a:solidFill>
        </p:grpSpPr>
        <p:sp>
          <p:nvSpPr>
            <p:cNvPr id="129" name="Freeform 225"/>
            <p:cNvSpPr>
              <a:spLocks noEditPoints="1"/>
            </p:cNvSpPr>
            <p:nvPr/>
          </p:nvSpPr>
          <p:spPr bwMode="auto">
            <a:xfrm>
              <a:off x="8135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226"/>
            <p:cNvSpPr/>
            <p:nvPr/>
          </p:nvSpPr>
          <p:spPr bwMode="auto">
            <a:xfrm>
              <a:off x="8532" y="6707"/>
              <a:ext cx="153" cy="76"/>
            </a:xfrm>
            <a:custGeom>
              <a:avLst/>
              <a:gdLst>
                <a:gd name="T0" fmla="*/ 0 w 921"/>
                <a:gd name="T1" fmla="*/ 0 h 534"/>
                <a:gd name="T2" fmla="*/ 921 w 921"/>
                <a:gd name="T3" fmla="*/ 0 h 534"/>
                <a:gd name="T4" fmla="*/ 460 w 921"/>
                <a:gd name="T5" fmla="*/ 534 h 534"/>
                <a:gd name="T6" fmla="*/ 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0" y="0"/>
                  </a:moveTo>
                  <a:lnTo>
                    <a:pt x="921" y="0"/>
                  </a:lnTo>
                  <a:lnTo>
                    <a:pt x="460" y="5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227"/>
            <p:cNvSpPr/>
            <p:nvPr/>
          </p:nvSpPr>
          <p:spPr bwMode="auto">
            <a:xfrm>
              <a:off x="8532" y="6605"/>
              <a:ext cx="153" cy="76"/>
            </a:xfrm>
            <a:custGeom>
              <a:avLst/>
              <a:gdLst>
                <a:gd name="T0" fmla="*/ 460 w 921"/>
                <a:gd name="T1" fmla="*/ 0 h 535"/>
                <a:gd name="T2" fmla="*/ 921 w 921"/>
                <a:gd name="T3" fmla="*/ 535 h 535"/>
                <a:gd name="T4" fmla="*/ 0 w 921"/>
                <a:gd name="T5" fmla="*/ 535 h 535"/>
                <a:gd name="T6" fmla="*/ 460 w 921"/>
                <a:gd name="T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5">
                  <a:moveTo>
                    <a:pt x="460" y="0"/>
                  </a:moveTo>
                  <a:lnTo>
                    <a:pt x="921" y="535"/>
                  </a:lnTo>
                  <a:lnTo>
                    <a:pt x="0" y="535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Group 230"/>
          <p:cNvGrpSpPr>
            <a:grpSpLocks noChangeAspect="1"/>
          </p:cNvGrpSpPr>
          <p:nvPr/>
        </p:nvGrpSpPr>
        <p:grpSpPr bwMode="auto">
          <a:xfrm>
            <a:off x="1542203" y="5902723"/>
            <a:ext cx="633483" cy="322500"/>
            <a:chOff x="8663" y="6554"/>
            <a:chExt cx="550" cy="280"/>
          </a:xfrm>
          <a:solidFill>
            <a:srgbClr val="FFFFFF"/>
          </a:solidFill>
        </p:grpSpPr>
        <p:sp>
          <p:nvSpPr>
            <p:cNvPr id="133" name="Freeform 232"/>
            <p:cNvSpPr>
              <a:spLocks noEditPoints="1"/>
            </p:cNvSpPr>
            <p:nvPr/>
          </p:nvSpPr>
          <p:spPr bwMode="auto">
            <a:xfrm>
              <a:off x="8663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233"/>
            <p:cNvSpPr/>
            <p:nvPr/>
          </p:nvSpPr>
          <p:spPr bwMode="auto">
            <a:xfrm>
              <a:off x="9060" y="6656"/>
              <a:ext cx="153" cy="76"/>
            </a:xfrm>
            <a:custGeom>
              <a:avLst/>
              <a:gdLst>
                <a:gd name="T0" fmla="*/ 0 w 921"/>
                <a:gd name="T1" fmla="*/ 0 h 534"/>
                <a:gd name="T2" fmla="*/ 921 w 921"/>
                <a:gd name="T3" fmla="*/ 0 h 534"/>
                <a:gd name="T4" fmla="*/ 460 w 921"/>
                <a:gd name="T5" fmla="*/ 534 h 534"/>
                <a:gd name="T6" fmla="*/ 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0" y="0"/>
                  </a:moveTo>
                  <a:lnTo>
                    <a:pt x="921" y="0"/>
                  </a:lnTo>
                  <a:lnTo>
                    <a:pt x="460" y="53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Group 236"/>
          <p:cNvGrpSpPr>
            <a:grpSpLocks noChangeAspect="1"/>
          </p:cNvGrpSpPr>
          <p:nvPr/>
        </p:nvGrpSpPr>
        <p:grpSpPr bwMode="auto">
          <a:xfrm>
            <a:off x="2406209" y="5902723"/>
            <a:ext cx="633483" cy="322500"/>
            <a:chOff x="9191" y="6554"/>
            <a:chExt cx="550" cy="280"/>
          </a:xfrm>
          <a:solidFill>
            <a:srgbClr val="FFFFFF"/>
          </a:solidFill>
        </p:grpSpPr>
        <p:sp>
          <p:nvSpPr>
            <p:cNvPr id="136" name="Freeform 238"/>
            <p:cNvSpPr>
              <a:spLocks noEditPoints="1"/>
            </p:cNvSpPr>
            <p:nvPr/>
          </p:nvSpPr>
          <p:spPr bwMode="auto">
            <a:xfrm>
              <a:off x="9191" y="6554"/>
              <a:ext cx="358" cy="280"/>
            </a:xfrm>
            <a:custGeom>
              <a:avLst/>
              <a:gdLst>
                <a:gd name="T0" fmla="*/ 0 w 2151"/>
                <a:gd name="T1" fmla="*/ 1425 h 1959"/>
                <a:gd name="T2" fmla="*/ 2151 w 2151"/>
                <a:gd name="T3" fmla="*/ 1425 h 1959"/>
                <a:gd name="T4" fmla="*/ 2151 w 2151"/>
                <a:gd name="T5" fmla="*/ 1959 h 1959"/>
                <a:gd name="T6" fmla="*/ 0 w 2151"/>
                <a:gd name="T7" fmla="*/ 1959 h 1959"/>
                <a:gd name="T8" fmla="*/ 0 w 2151"/>
                <a:gd name="T9" fmla="*/ 1425 h 1959"/>
                <a:gd name="T10" fmla="*/ 0 w 2151"/>
                <a:gd name="T11" fmla="*/ 713 h 1959"/>
                <a:gd name="T12" fmla="*/ 2151 w 2151"/>
                <a:gd name="T13" fmla="*/ 713 h 1959"/>
                <a:gd name="T14" fmla="*/ 2151 w 2151"/>
                <a:gd name="T15" fmla="*/ 1247 h 1959"/>
                <a:gd name="T16" fmla="*/ 0 w 2151"/>
                <a:gd name="T17" fmla="*/ 1247 h 1959"/>
                <a:gd name="T18" fmla="*/ 0 w 2151"/>
                <a:gd name="T19" fmla="*/ 713 h 1959"/>
                <a:gd name="T20" fmla="*/ 0 w 2151"/>
                <a:gd name="T21" fmla="*/ 0 h 1959"/>
                <a:gd name="T22" fmla="*/ 2151 w 2151"/>
                <a:gd name="T23" fmla="*/ 0 h 1959"/>
                <a:gd name="T24" fmla="*/ 2151 w 2151"/>
                <a:gd name="T25" fmla="*/ 535 h 1959"/>
                <a:gd name="T26" fmla="*/ 0 w 2151"/>
                <a:gd name="T27" fmla="*/ 535 h 1959"/>
                <a:gd name="T28" fmla="*/ 0 w 2151"/>
                <a:gd name="T29" fmla="*/ 0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51" h="1959">
                  <a:moveTo>
                    <a:pt x="0" y="1425"/>
                  </a:moveTo>
                  <a:lnTo>
                    <a:pt x="2151" y="1425"/>
                  </a:lnTo>
                  <a:lnTo>
                    <a:pt x="2151" y="1959"/>
                  </a:lnTo>
                  <a:lnTo>
                    <a:pt x="0" y="1959"/>
                  </a:lnTo>
                  <a:lnTo>
                    <a:pt x="0" y="1425"/>
                  </a:lnTo>
                  <a:close/>
                  <a:moveTo>
                    <a:pt x="0" y="713"/>
                  </a:moveTo>
                  <a:lnTo>
                    <a:pt x="2151" y="713"/>
                  </a:lnTo>
                  <a:lnTo>
                    <a:pt x="2151" y="1247"/>
                  </a:lnTo>
                  <a:lnTo>
                    <a:pt x="0" y="1247"/>
                  </a:lnTo>
                  <a:lnTo>
                    <a:pt x="0" y="713"/>
                  </a:lnTo>
                  <a:close/>
                  <a:moveTo>
                    <a:pt x="0" y="0"/>
                  </a:moveTo>
                  <a:lnTo>
                    <a:pt x="2151" y="0"/>
                  </a:lnTo>
                  <a:lnTo>
                    <a:pt x="2151" y="535"/>
                  </a:lnTo>
                  <a:lnTo>
                    <a:pt x="0" y="53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239"/>
            <p:cNvSpPr/>
            <p:nvPr/>
          </p:nvSpPr>
          <p:spPr bwMode="auto">
            <a:xfrm>
              <a:off x="9588" y="6656"/>
              <a:ext cx="153" cy="76"/>
            </a:xfrm>
            <a:custGeom>
              <a:avLst/>
              <a:gdLst>
                <a:gd name="T0" fmla="*/ 460 w 921"/>
                <a:gd name="T1" fmla="*/ 0 h 534"/>
                <a:gd name="T2" fmla="*/ 921 w 921"/>
                <a:gd name="T3" fmla="*/ 534 h 534"/>
                <a:gd name="T4" fmla="*/ 0 w 921"/>
                <a:gd name="T5" fmla="*/ 534 h 534"/>
                <a:gd name="T6" fmla="*/ 460 w 921"/>
                <a:gd name="T7" fmla="*/ 0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1" h="534">
                  <a:moveTo>
                    <a:pt x="460" y="0"/>
                  </a:moveTo>
                  <a:lnTo>
                    <a:pt x="921" y="534"/>
                  </a:lnTo>
                  <a:lnTo>
                    <a:pt x="0" y="534"/>
                  </a:lnTo>
                  <a:lnTo>
                    <a:pt x="4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8" name="Freeform 244"/>
          <p:cNvSpPr/>
          <p:nvPr/>
        </p:nvSpPr>
        <p:spPr bwMode="auto">
          <a:xfrm>
            <a:off x="3263585" y="5931518"/>
            <a:ext cx="469931" cy="264911"/>
          </a:xfrm>
          <a:custGeom>
            <a:avLst/>
            <a:gdLst>
              <a:gd name="T0" fmla="*/ 2148 w 3261"/>
              <a:gd name="T1" fmla="*/ 3 h 1843"/>
              <a:gd name="T2" fmla="*/ 2278 w 3261"/>
              <a:gd name="T3" fmla="*/ 26 h 1843"/>
              <a:gd name="T4" fmla="*/ 2401 w 3261"/>
              <a:gd name="T5" fmla="*/ 71 h 1843"/>
              <a:gd name="T6" fmla="*/ 2511 w 3261"/>
              <a:gd name="T7" fmla="*/ 135 h 1843"/>
              <a:gd name="T8" fmla="*/ 2609 w 3261"/>
              <a:gd name="T9" fmla="*/ 217 h 1843"/>
              <a:gd name="T10" fmla="*/ 2693 w 3261"/>
              <a:gd name="T11" fmla="*/ 314 h 1843"/>
              <a:gd name="T12" fmla="*/ 2759 w 3261"/>
              <a:gd name="T13" fmla="*/ 424 h 1843"/>
              <a:gd name="T14" fmla="*/ 2806 w 3261"/>
              <a:gd name="T15" fmla="*/ 545 h 1843"/>
              <a:gd name="T16" fmla="*/ 2833 w 3261"/>
              <a:gd name="T17" fmla="*/ 675 h 1843"/>
              <a:gd name="T18" fmla="*/ 2892 w 3261"/>
              <a:gd name="T19" fmla="*/ 759 h 1843"/>
              <a:gd name="T20" fmla="*/ 2995 w 3261"/>
              <a:gd name="T21" fmla="*/ 808 h 1843"/>
              <a:gd name="T22" fmla="*/ 3083 w 3261"/>
              <a:gd name="T23" fmla="*/ 876 h 1843"/>
              <a:gd name="T24" fmla="*/ 3157 w 3261"/>
              <a:gd name="T25" fmla="*/ 961 h 1843"/>
              <a:gd name="T26" fmla="*/ 3214 w 3261"/>
              <a:gd name="T27" fmla="*/ 1058 h 1843"/>
              <a:gd name="T28" fmla="*/ 3249 w 3261"/>
              <a:gd name="T29" fmla="*/ 1167 h 1843"/>
              <a:gd name="T30" fmla="*/ 3261 w 3261"/>
              <a:gd name="T31" fmla="*/ 1285 h 1843"/>
              <a:gd name="T32" fmla="*/ 3250 w 3261"/>
              <a:gd name="T33" fmla="*/ 1397 h 1843"/>
              <a:gd name="T34" fmla="*/ 3218 w 3261"/>
              <a:gd name="T35" fmla="*/ 1502 h 1843"/>
              <a:gd name="T36" fmla="*/ 3166 w 3261"/>
              <a:gd name="T37" fmla="*/ 1597 h 1843"/>
              <a:gd name="T38" fmla="*/ 3098 w 3261"/>
              <a:gd name="T39" fmla="*/ 1680 h 1843"/>
              <a:gd name="T40" fmla="*/ 3017 w 3261"/>
              <a:gd name="T41" fmla="*/ 1749 h 1843"/>
              <a:gd name="T42" fmla="*/ 2923 w 3261"/>
              <a:gd name="T43" fmla="*/ 1800 h 1843"/>
              <a:gd name="T44" fmla="*/ 2818 w 3261"/>
              <a:gd name="T45" fmla="*/ 1832 h 1843"/>
              <a:gd name="T46" fmla="*/ 2707 w 3261"/>
              <a:gd name="T47" fmla="*/ 1843 h 1843"/>
              <a:gd name="T48" fmla="*/ 554 w 3261"/>
              <a:gd name="T49" fmla="*/ 1840 h 1843"/>
              <a:gd name="T50" fmla="*/ 434 w 3261"/>
              <a:gd name="T51" fmla="*/ 1816 h 1843"/>
              <a:gd name="T52" fmla="*/ 323 w 3261"/>
              <a:gd name="T53" fmla="*/ 1769 h 1843"/>
              <a:gd name="T54" fmla="*/ 225 w 3261"/>
              <a:gd name="T55" fmla="*/ 1702 h 1843"/>
              <a:gd name="T56" fmla="*/ 141 w 3261"/>
              <a:gd name="T57" fmla="*/ 1618 h 1843"/>
              <a:gd name="T58" fmla="*/ 74 w 3261"/>
              <a:gd name="T59" fmla="*/ 1520 h 1843"/>
              <a:gd name="T60" fmla="*/ 28 w 3261"/>
              <a:gd name="T61" fmla="*/ 1408 h 1843"/>
              <a:gd name="T62" fmla="*/ 3 w 3261"/>
              <a:gd name="T63" fmla="*/ 1286 h 1843"/>
              <a:gd name="T64" fmla="*/ 3 w 3261"/>
              <a:gd name="T65" fmla="*/ 1160 h 1843"/>
              <a:gd name="T66" fmla="*/ 28 w 3261"/>
              <a:gd name="T67" fmla="*/ 1039 h 1843"/>
              <a:gd name="T68" fmla="*/ 74 w 3261"/>
              <a:gd name="T69" fmla="*/ 927 h 1843"/>
              <a:gd name="T70" fmla="*/ 141 w 3261"/>
              <a:gd name="T71" fmla="*/ 828 h 1843"/>
              <a:gd name="T72" fmla="*/ 225 w 3261"/>
              <a:gd name="T73" fmla="*/ 745 h 1843"/>
              <a:gd name="T74" fmla="*/ 323 w 3261"/>
              <a:gd name="T75" fmla="*/ 678 h 1843"/>
              <a:gd name="T76" fmla="*/ 434 w 3261"/>
              <a:gd name="T77" fmla="*/ 631 h 1843"/>
              <a:gd name="T78" fmla="*/ 554 w 3261"/>
              <a:gd name="T79" fmla="*/ 606 h 1843"/>
              <a:gd name="T80" fmla="*/ 672 w 3261"/>
              <a:gd name="T81" fmla="*/ 605 h 1843"/>
              <a:gd name="T82" fmla="*/ 724 w 3261"/>
              <a:gd name="T83" fmla="*/ 582 h 1843"/>
              <a:gd name="T84" fmla="*/ 726 w 3261"/>
              <a:gd name="T85" fmla="*/ 503 h 1843"/>
              <a:gd name="T86" fmla="*/ 748 w 3261"/>
              <a:gd name="T87" fmla="*/ 408 h 1843"/>
              <a:gd name="T88" fmla="*/ 789 w 3261"/>
              <a:gd name="T89" fmla="*/ 323 h 1843"/>
              <a:gd name="T90" fmla="*/ 847 w 3261"/>
              <a:gd name="T91" fmla="*/ 249 h 1843"/>
              <a:gd name="T92" fmla="*/ 920 w 3261"/>
              <a:gd name="T93" fmla="*/ 191 h 1843"/>
              <a:gd name="T94" fmla="*/ 1005 w 3261"/>
              <a:gd name="T95" fmla="*/ 148 h 1843"/>
              <a:gd name="T96" fmla="*/ 1099 w 3261"/>
              <a:gd name="T97" fmla="*/ 127 h 1843"/>
              <a:gd name="T98" fmla="*/ 1199 w 3261"/>
              <a:gd name="T99" fmla="*/ 127 h 1843"/>
              <a:gd name="T100" fmla="*/ 1295 w 3261"/>
              <a:gd name="T101" fmla="*/ 149 h 1843"/>
              <a:gd name="T102" fmla="*/ 1380 w 3261"/>
              <a:gd name="T103" fmla="*/ 193 h 1843"/>
              <a:gd name="T104" fmla="*/ 1454 w 3261"/>
              <a:gd name="T105" fmla="*/ 254 h 1843"/>
              <a:gd name="T106" fmla="*/ 1525 w 3261"/>
              <a:gd name="T107" fmla="*/ 243 h 1843"/>
              <a:gd name="T108" fmla="*/ 1615 w 3261"/>
              <a:gd name="T109" fmla="*/ 161 h 1843"/>
              <a:gd name="T110" fmla="*/ 1717 w 3261"/>
              <a:gd name="T111" fmla="*/ 93 h 1843"/>
              <a:gd name="T112" fmla="*/ 1830 w 3261"/>
              <a:gd name="T113" fmla="*/ 42 h 1843"/>
              <a:gd name="T114" fmla="*/ 1951 w 3261"/>
              <a:gd name="T115" fmla="*/ 11 h 1843"/>
              <a:gd name="T116" fmla="*/ 2080 w 3261"/>
              <a:gd name="T117" fmla="*/ 0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1" h="1843">
                <a:moveTo>
                  <a:pt x="2080" y="0"/>
                </a:moveTo>
                <a:lnTo>
                  <a:pt x="2148" y="3"/>
                </a:lnTo>
                <a:lnTo>
                  <a:pt x="2214" y="12"/>
                </a:lnTo>
                <a:lnTo>
                  <a:pt x="2278" y="26"/>
                </a:lnTo>
                <a:lnTo>
                  <a:pt x="2340" y="47"/>
                </a:lnTo>
                <a:lnTo>
                  <a:pt x="2401" y="71"/>
                </a:lnTo>
                <a:lnTo>
                  <a:pt x="2457" y="101"/>
                </a:lnTo>
                <a:lnTo>
                  <a:pt x="2511" y="135"/>
                </a:lnTo>
                <a:lnTo>
                  <a:pt x="2562" y="174"/>
                </a:lnTo>
                <a:lnTo>
                  <a:pt x="2609" y="217"/>
                </a:lnTo>
                <a:lnTo>
                  <a:pt x="2653" y="263"/>
                </a:lnTo>
                <a:lnTo>
                  <a:pt x="2693" y="314"/>
                </a:lnTo>
                <a:lnTo>
                  <a:pt x="2728" y="367"/>
                </a:lnTo>
                <a:lnTo>
                  <a:pt x="2759" y="424"/>
                </a:lnTo>
                <a:lnTo>
                  <a:pt x="2785" y="482"/>
                </a:lnTo>
                <a:lnTo>
                  <a:pt x="2806" y="545"/>
                </a:lnTo>
                <a:lnTo>
                  <a:pt x="2822" y="608"/>
                </a:lnTo>
                <a:lnTo>
                  <a:pt x="2833" y="675"/>
                </a:lnTo>
                <a:lnTo>
                  <a:pt x="2837" y="743"/>
                </a:lnTo>
                <a:lnTo>
                  <a:pt x="2892" y="759"/>
                </a:lnTo>
                <a:lnTo>
                  <a:pt x="2945" y="781"/>
                </a:lnTo>
                <a:lnTo>
                  <a:pt x="2995" y="808"/>
                </a:lnTo>
                <a:lnTo>
                  <a:pt x="3041" y="840"/>
                </a:lnTo>
                <a:lnTo>
                  <a:pt x="3083" y="876"/>
                </a:lnTo>
                <a:lnTo>
                  <a:pt x="3122" y="916"/>
                </a:lnTo>
                <a:lnTo>
                  <a:pt x="3157" y="961"/>
                </a:lnTo>
                <a:lnTo>
                  <a:pt x="3188" y="1008"/>
                </a:lnTo>
                <a:lnTo>
                  <a:pt x="3214" y="1058"/>
                </a:lnTo>
                <a:lnTo>
                  <a:pt x="3234" y="1112"/>
                </a:lnTo>
                <a:lnTo>
                  <a:pt x="3249" y="1167"/>
                </a:lnTo>
                <a:lnTo>
                  <a:pt x="3258" y="1226"/>
                </a:lnTo>
                <a:lnTo>
                  <a:pt x="3261" y="1285"/>
                </a:lnTo>
                <a:lnTo>
                  <a:pt x="3258" y="1342"/>
                </a:lnTo>
                <a:lnTo>
                  <a:pt x="3250" y="1397"/>
                </a:lnTo>
                <a:lnTo>
                  <a:pt x="3236" y="1451"/>
                </a:lnTo>
                <a:lnTo>
                  <a:pt x="3218" y="1502"/>
                </a:lnTo>
                <a:lnTo>
                  <a:pt x="3195" y="1552"/>
                </a:lnTo>
                <a:lnTo>
                  <a:pt x="3166" y="1597"/>
                </a:lnTo>
                <a:lnTo>
                  <a:pt x="3134" y="1641"/>
                </a:lnTo>
                <a:lnTo>
                  <a:pt x="3098" y="1680"/>
                </a:lnTo>
                <a:lnTo>
                  <a:pt x="3059" y="1716"/>
                </a:lnTo>
                <a:lnTo>
                  <a:pt x="3017" y="1749"/>
                </a:lnTo>
                <a:lnTo>
                  <a:pt x="2971" y="1776"/>
                </a:lnTo>
                <a:lnTo>
                  <a:pt x="2923" y="1800"/>
                </a:lnTo>
                <a:lnTo>
                  <a:pt x="2871" y="1818"/>
                </a:lnTo>
                <a:lnTo>
                  <a:pt x="2818" y="1832"/>
                </a:lnTo>
                <a:lnTo>
                  <a:pt x="2764" y="1841"/>
                </a:lnTo>
                <a:lnTo>
                  <a:pt x="2707" y="1843"/>
                </a:lnTo>
                <a:lnTo>
                  <a:pt x="617" y="1843"/>
                </a:lnTo>
                <a:lnTo>
                  <a:pt x="554" y="1840"/>
                </a:lnTo>
                <a:lnTo>
                  <a:pt x="493" y="1831"/>
                </a:lnTo>
                <a:lnTo>
                  <a:pt x="434" y="1816"/>
                </a:lnTo>
                <a:lnTo>
                  <a:pt x="376" y="1795"/>
                </a:lnTo>
                <a:lnTo>
                  <a:pt x="323" y="1769"/>
                </a:lnTo>
                <a:lnTo>
                  <a:pt x="272" y="1737"/>
                </a:lnTo>
                <a:lnTo>
                  <a:pt x="225" y="1702"/>
                </a:lnTo>
                <a:lnTo>
                  <a:pt x="181" y="1662"/>
                </a:lnTo>
                <a:lnTo>
                  <a:pt x="141" y="1618"/>
                </a:lnTo>
                <a:lnTo>
                  <a:pt x="105" y="1570"/>
                </a:lnTo>
                <a:lnTo>
                  <a:pt x="74" y="1520"/>
                </a:lnTo>
                <a:lnTo>
                  <a:pt x="48" y="1465"/>
                </a:lnTo>
                <a:lnTo>
                  <a:pt x="28" y="1408"/>
                </a:lnTo>
                <a:lnTo>
                  <a:pt x="12" y="1348"/>
                </a:lnTo>
                <a:lnTo>
                  <a:pt x="3" y="1286"/>
                </a:lnTo>
                <a:lnTo>
                  <a:pt x="0" y="1223"/>
                </a:lnTo>
                <a:lnTo>
                  <a:pt x="3" y="1160"/>
                </a:lnTo>
                <a:lnTo>
                  <a:pt x="12" y="1099"/>
                </a:lnTo>
                <a:lnTo>
                  <a:pt x="28" y="1039"/>
                </a:lnTo>
                <a:lnTo>
                  <a:pt x="48" y="982"/>
                </a:lnTo>
                <a:lnTo>
                  <a:pt x="74" y="927"/>
                </a:lnTo>
                <a:lnTo>
                  <a:pt x="105" y="877"/>
                </a:lnTo>
                <a:lnTo>
                  <a:pt x="141" y="828"/>
                </a:lnTo>
                <a:lnTo>
                  <a:pt x="181" y="785"/>
                </a:lnTo>
                <a:lnTo>
                  <a:pt x="225" y="745"/>
                </a:lnTo>
                <a:lnTo>
                  <a:pt x="272" y="708"/>
                </a:lnTo>
                <a:lnTo>
                  <a:pt x="323" y="678"/>
                </a:lnTo>
                <a:lnTo>
                  <a:pt x="376" y="652"/>
                </a:lnTo>
                <a:lnTo>
                  <a:pt x="434" y="631"/>
                </a:lnTo>
                <a:lnTo>
                  <a:pt x="493" y="616"/>
                </a:lnTo>
                <a:lnTo>
                  <a:pt x="554" y="606"/>
                </a:lnTo>
                <a:lnTo>
                  <a:pt x="617" y="602"/>
                </a:lnTo>
                <a:lnTo>
                  <a:pt x="672" y="605"/>
                </a:lnTo>
                <a:lnTo>
                  <a:pt x="727" y="613"/>
                </a:lnTo>
                <a:lnTo>
                  <a:pt x="724" y="582"/>
                </a:lnTo>
                <a:lnTo>
                  <a:pt x="723" y="552"/>
                </a:lnTo>
                <a:lnTo>
                  <a:pt x="726" y="503"/>
                </a:lnTo>
                <a:lnTo>
                  <a:pt x="734" y="454"/>
                </a:lnTo>
                <a:lnTo>
                  <a:pt x="748" y="408"/>
                </a:lnTo>
                <a:lnTo>
                  <a:pt x="766" y="363"/>
                </a:lnTo>
                <a:lnTo>
                  <a:pt x="789" y="323"/>
                </a:lnTo>
                <a:lnTo>
                  <a:pt x="816" y="285"/>
                </a:lnTo>
                <a:lnTo>
                  <a:pt x="847" y="249"/>
                </a:lnTo>
                <a:lnTo>
                  <a:pt x="882" y="218"/>
                </a:lnTo>
                <a:lnTo>
                  <a:pt x="920" y="191"/>
                </a:lnTo>
                <a:lnTo>
                  <a:pt x="961" y="168"/>
                </a:lnTo>
                <a:lnTo>
                  <a:pt x="1005" y="148"/>
                </a:lnTo>
                <a:lnTo>
                  <a:pt x="1051" y="135"/>
                </a:lnTo>
                <a:lnTo>
                  <a:pt x="1099" y="127"/>
                </a:lnTo>
                <a:lnTo>
                  <a:pt x="1148" y="124"/>
                </a:lnTo>
                <a:lnTo>
                  <a:pt x="1199" y="127"/>
                </a:lnTo>
                <a:lnTo>
                  <a:pt x="1248" y="135"/>
                </a:lnTo>
                <a:lnTo>
                  <a:pt x="1295" y="149"/>
                </a:lnTo>
                <a:lnTo>
                  <a:pt x="1339" y="170"/>
                </a:lnTo>
                <a:lnTo>
                  <a:pt x="1380" y="193"/>
                </a:lnTo>
                <a:lnTo>
                  <a:pt x="1419" y="222"/>
                </a:lnTo>
                <a:lnTo>
                  <a:pt x="1454" y="254"/>
                </a:lnTo>
                <a:lnTo>
                  <a:pt x="1485" y="291"/>
                </a:lnTo>
                <a:lnTo>
                  <a:pt x="1525" y="243"/>
                </a:lnTo>
                <a:lnTo>
                  <a:pt x="1568" y="200"/>
                </a:lnTo>
                <a:lnTo>
                  <a:pt x="1615" y="161"/>
                </a:lnTo>
                <a:lnTo>
                  <a:pt x="1664" y="125"/>
                </a:lnTo>
                <a:lnTo>
                  <a:pt x="1717" y="93"/>
                </a:lnTo>
                <a:lnTo>
                  <a:pt x="1772" y="66"/>
                </a:lnTo>
                <a:lnTo>
                  <a:pt x="1830" y="42"/>
                </a:lnTo>
                <a:lnTo>
                  <a:pt x="1890" y="24"/>
                </a:lnTo>
                <a:lnTo>
                  <a:pt x="1951" y="11"/>
                </a:lnTo>
                <a:lnTo>
                  <a:pt x="2015" y="2"/>
                </a:lnTo>
                <a:lnTo>
                  <a:pt x="208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9" name="Freeform 249"/>
          <p:cNvSpPr>
            <a:spLocks noEditPoints="1"/>
          </p:cNvSpPr>
          <p:nvPr/>
        </p:nvSpPr>
        <p:spPr bwMode="auto">
          <a:xfrm>
            <a:off x="3950781" y="5877383"/>
            <a:ext cx="469931" cy="373179"/>
          </a:xfrm>
          <a:custGeom>
            <a:avLst/>
            <a:gdLst>
              <a:gd name="T0" fmla="*/ 1019 w 3261"/>
              <a:gd name="T1" fmla="*/ 1639 h 2594"/>
              <a:gd name="T2" fmla="*/ 1835 w 3261"/>
              <a:gd name="T3" fmla="*/ 1639 h 2594"/>
              <a:gd name="T4" fmla="*/ 2080 w 3261"/>
              <a:gd name="T5" fmla="*/ 0 h 2594"/>
              <a:gd name="T6" fmla="*/ 2278 w 3261"/>
              <a:gd name="T7" fmla="*/ 27 h 2594"/>
              <a:gd name="T8" fmla="*/ 2457 w 3261"/>
              <a:gd name="T9" fmla="*/ 102 h 2594"/>
              <a:gd name="T10" fmla="*/ 2609 w 3261"/>
              <a:gd name="T11" fmla="*/ 217 h 2594"/>
              <a:gd name="T12" fmla="*/ 2728 w 3261"/>
              <a:gd name="T13" fmla="*/ 367 h 2594"/>
              <a:gd name="T14" fmla="*/ 2806 w 3261"/>
              <a:gd name="T15" fmla="*/ 545 h 2594"/>
              <a:gd name="T16" fmla="*/ 2837 w 3261"/>
              <a:gd name="T17" fmla="*/ 744 h 2594"/>
              <a:gd name="T18" fmla="*/ 2995 w 3261"/>
              <a:gd name="T19" fmla="*/ 809 h 2594"/>
              <a:gd name="T20" fmla="*/ 3122 w 3261"/>
              <a:gd name="T21" fmla="*/ 917 h 2594"/>
              <a:gd name="T22" fmla="*/ 3214 w 3261"/>
              <a:gd name="T23" fmla="*/ 1059 h 2594"/>
              <a:gd name="T24" fmla="*/ 3258 w 3261"/>
              <a:gd name="T25" fmla="*/ 1226 h 2594"/>
              <a:gd name="T26" fmla="*/ 3250 w 3261"/>
              <a:gd name="T27" fmla="*/ 1398 h 2594"/>
              <a:gd name="T28" fmla="*/ 3195 w 3261"/>
              <a:gd name="T29" fmla="*/ 1552 h 2594"/>
              <a:gd name="T30" fmla="*/ 3099 w 3261"/>
              <a:gd name="T31" fmla="*/ 1681 h 2594"/>
              <a:gd name="T32" fmla="*/ 2971 w 3261"/>
              <a:gd name="T33" fmla="*/ 1776 h 2594"/>
              <a:gd name="T34" fmla="*/ 2818 w 3261"/>
              <a:gd name="T35" fmla="*/ 1833 h 2594"/>
              <a:gd name="T36" fmla="*/ 2352 w 3261"/>
              <a:gd name="T37" fmla="*/ 1844 h 2594"/>
              <a:gd name="T38" fmla="*/ 617 w 3261"/>
              <a:gd name="T39" fmla="*/ 1844 h 2594"/>
              <a:gd name="T40" fmla="*/ 434 w 3261"/>
              <a:gd name="T41" fmla="*/ 1816 h 2594"/>
              <a:gd name="T42" fmla="*/ 272 w 3261"/>
              <a:gd name="T43" fmla="*/ 1738 h 2594"/>
              <a:gd name="T44" fmla="*/ 141 w 3261"/>
              <a:gd name="T45" fmla="*/ 1618 h 2594"/>
              <a:gd name="T46" fmla="*/ 48 w 3261"/>
              <a:gd name="T47" fmla="*/ 1465 h 2594"/>
              <a:gd name="T48" fmla="*/ 3 w 3261"/>
              <a:gd name="T49" fmla="*/ 1287 h 2594"/>
              <a:gd name="T50" fmla="*/ 12 w 3261"/>
              <a:gd name="T51" fmla="*/ 1099 h 2594"/>
              <a:gd name="T52" fmla="*/ 74 w 3261"/>
              <a:gd name="T53" fmla="*/ 928 h 2594"/>
              <a:gd name="T54" fmla="*/ 181 w 3261"/>
              <a:gd name="T55" fmla="*/ 785 h 2594"/>
              <a:gd name="T56" fmla="*/ 323 w 3261"/>
              <a:gd name="T57" fmla="*/ 678 h 2594"/>
              <a:gd name="T58" fmla="*/ 493 w 3261"/>
              <a:gd name="T59" fmla="*/ 616 h 2594"/>
              <a:gd name="T60" fmla="*/ 672 w 3261"/>
              <a:gd name="T61" fmla="*/ 605 h 2594"/>
              <a:gd name="T62" fmla="*/ 723 w 3261"/>
              <a:gd name="T63" fmla="*/ 553 h 2594"/>
              <a:gd name="T64" fmla="*/ 748 w 3261"/>
              <a:gd name="T65" fmla="*/ 409 h 2594"/>
              <a:gd name="T66" fmla="*/ 816 w 3261"/>
              <a:gd name="T67" fmla="*/ 285 h 2594"/>
              <a:gd name="T68" fmla="*/ 920 w 3261"/>
              <a:gd name="T69" fmla="*/ 191 h 2594"/>
              <a:gd name="T70" fmla="*/ 1051 w 3261"/>
              <a:gd name="T71" fmla="*/ 136 h 2594"/>
              <a:gd name="T72" fmla="*/ 1199 w 3261"/>
              <a:gd name="T73" fmla="*/ 127 h 2594"/>
              <a:gd name="T74" fmla="*/ 1339 w 3261"/>
              <a:gd name="T75" fmla="*/ 170 h 2594"/>
              <a:gd name="T76" fmla="*/ 1454 w 3261"/>
              <a:gd name="T77" fmla="*/ 254 h 2594"/>
              <a:gd name="T78" fmla="*/ 1568 w 3261"/>
              <a:gd name="T79" fmla="*/ 201 h 2594"/>
              <a:gd name="T80" fmla="*/ 1717 w 3261"/>
              <a:gd name="T81" fmla="*/ 94 h 2594"/>
              <a:gd name="T82" fmla="*/ 1890 w 3261"/>
              <a:gd name="T83" fmla="*/ 24 h 2594"/>
              <a:gd name="T84" fmla="*/ 2080 w 3261"/>
              <a:gd name="T85" fmla="*/ 0 h 2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2594">
                <a:moveTo>
                  <a:pt x="1426" y="1025"/>
                </a:moveTo>
                <a:lnTo>
                  <a:pt x="1426" y="1639"/>
                </a:lnTo>
                <a:lnTo>
                  <a:pt x="1019" y="1639"/>
                </a:lnTo>
                <a:lnTo>
                  <a:pt x="1631" y="2254"/>
                </a:lnTo>
                <a:lnTo>
                  <a:pt x="2242" y="1639"/>
                </a:lnTo>
                <a:lnTo>
                  <a:pt x="1835" y="1639"/>
                </a:lnTo>
                <a:lnTo>
                  <a:pt x="1835" y="1025"/>
                </a:lnTo>
                <a:lnTo>
                  <a:pt x="1426" y="1025"/>
                </a:lnTo>
                <a:close/>
                <a:moveTo>
                  <a:pt x="2080" y="0"/>
                </a:moveTo>
                <a:lnTo>
                  <a:pt x="2148" y="3"/>
                </a:lnTo>
                <a:lnTo>
                  <a:pt x="2214" y="12"/>
                </a:lnTo>
                <a:lnTo>
                  <a:pt x="2278" y="27"/>
                </a:lnTo>
                <a:lnTo>
                  <a:pt x="2340" y="47"/>
                </a:lnTo>
                <a:lnTo>
                  <a:pt x="2401" y="72"/>
                </a:lnTo>
                <a:lnTo>
                  <a:pt x="2457" y="102"/>
                </a:lnTo>
                <a:lnTo>
                  <a:pt x="2511" y="136"/>
                </a:lnTo>
                <a:lnTo>
                  <a:pt x="2562" y="175"/>
                </a:lnTo>
                <a:lnTo>
                  <a:pt x="2609" y="217"/>
                </a:lnTo>
                <a:lnTo>
                  <a:pt x="2653" y="265"/>
                </a:lnTo>
                <a:lnTo>
                  <a:pt x="2693" y="314"/>
                </a:lnTo>
                <a:lnTo>
                  <a:pt x="2728" y="367"/>
                </a:lnTo>
                <a:lnTo>
                  <a:pt x="2759" y="424"/>
                </a:lnTo>
                <a:lnTo>
                  <a:pt x="2785" y="483"/>
                </a:lnTo>
                <a:lnTo>
                  <a:pt x="2806" y="545"/>
                </a:lnTo>
                <a:lnTo>
                  <a:pt x="2822" y="609"/>
                </a:lnTo>
                <a:lnTo>
                  <a:pt x="2833" y="675"/>
                </a:lnTo>
                <a:lnTo>
                  <a:pt x="2837" y="744"/>
                </a:lnTo>
                <a:lnTo>
                  <a:pt x="2892" y="760"/>
                </a:lnTo>
                <a:lnTo>
                  <a:pt x="2945" y="782"/>
                </a:lnTo>
                <a:lnTo>
                  <a:pt x="2995" y="809"/>
                </a:lnTo>
                <a:lnTo>
                  <a:pt x="3041" y="840"/>
                </a:lnTo>
                <a:lnTo>
                  <a:pt x="3083" y="877"/>
                </a:lnTo>
                <a:lnTo>
                  <a:pt x="3122" y="917"/>
                </a:lnTo>
                <a:lnTo>
                  <a:pt x="3157" y="960"/>
                </a:lnTo>
                <a:lnTo>
                  <a:pt x="3188" y="1008"/>
                </a:lnTo>
                <a:lnTo>
                  <a:pt x="3214" y="1059"/>
                </a:lnTo>
                <a:lnTo>
                  <a:pt x="3234" y="1112"/>
                </a:lnTo>
                <a:lnTo>
                  <a:pt x="3249" y="1168"/>
                </a:lnTo>
                <a:lnTo>
                  <a:pt x="3258" y="1226"/>
                </a:lnTo>
                <a:lnTo>
                  <a:pt x="3261" y="1286"/>
                </a:lnTo>
                <a:lnTo>
                  <a:pt x="3258" y="1343"/>
                </a:lnTo>
                <a:lnTo>
                  <a:pt x="3250" y="1398"/>
                </a:lnTo>
                <a:lnTo>
                  <a:pt x="3236" y="1452"/>
                </a:lnTo>
                <a:lnTo>
                  <a:pt x="3218" y="1503"/>
                </a:lnTo>
                <a:lnTo>
                  <a:pt x="3195" y="1552"/>
                </a:lnTo>
                <a:lnTo>
                  <a:pt x="3166" y="1598"/>
                </a:lnTo>
                <a:lnTo>
                  <a:pt x="3134" y="1640"/>
                </a:lnTo>
                <a:lnTo>
                  <a:pt x="3099" y="1681"/>
                </a:lnTo>
                <a:lnTo>
                  <a:pt x="3059" y="1716"/>
                </a:lnTo>
                <a:lnTo>
                  <a:pt x="3017" y="1748"/>
                </a:lnTo>
                <a:lnTo>
                  <a:pt x="2971" y="1776"/>
                </a:lnTo>
                <a:lnTo>
                  <a:pt x="2923" y="1800"/>
                </a:lnTo>
                <a:lnTo>
                  <a:pt x="2871" y="1819"/>
                </a:lnTo>
                <a:lnTo>
                  <a:pt x="2818" y="1833"/>
                </a:lnTo>
                <a:lnTo>
                  <a:pt x="2764" y="1841"/>
                </a:lnTo>
                <a:lnTo>
                  <a:pt x="2707" y="1844"/>
                </a:lnTo>
                <a:lnTo>
                  <a:pt x="2352" y="1844"/>
                </a:lnTo>
                <a:lnTo>
                  <a:pt x="1631" y="2594"/>
                </a:lnTo>
                <a:lnTo>
                  <a:pt x="909" y="1844"/>
                </a:lnTo>
                <a:lnTo>
                  <a:pt x="617" y="1844"/>
                </a:lnTo>
                <a:lnTo>
                  <a:pt x="554" y="1841"/>
                </a:lnTo>
                <a:lnTo>
                  <a:pt x="493" y="1832"/>
                </a:lnTo>
                <a:lnTo>
                  <a:pt x="434" y="1816"/>
                </a:lnTo>
                <a:lnTo>
                  <a:pt x="376" y="1796"/>
                </a:lnTo>
                <a:lnTo>
                  <a:pt x="323" y="1769"/>
                </a:lnTo>
                <a:lnTo>
                  <a:pt x="272" y="1738"/>
                </a:lnTo>
                <a:lnTo>
                  <a:pt x="225" y="1703"/>
                </a:lnTo>
                <a:lnTo>
                  <a:pt x="181" y="1662"/>
                </a:lnTo>
                <a:lnTo>
                  <a:pt x="141" y="1618"/>
                </a:lnTo>
                <a:lnTo>
                  <a:pt x="105" y="1571"/>
                </a:lnTo>
                <a:lnTo>
                  <a:pt x="74" y="1519"/>
                </a:lnTo>
                <a:lnTo>
                  <a:pt x="48" y="1465"/>
                </a:lnTo>
                <a:lnTo>
                  <a:pt x="28" y="1408"/>
                </a:lnTo>
                <a:lnTo>
                  <a:pt x="12" y="1349"/>
                </a:lnTo>
                <a:lnTo>
                  <a:pt x="3" y="1287"/>
                </a:lnTo>
                <a:lnTo>
                  <a:pt x="0" y="1224"/>
                </a:lnTo>
                <a:lnTo>
                  <a:pt x="3" y="1160"/>
                </a:lnTo>
                <a:lnTo>
                  <a:pt x="12" y="1099"/>
                </a:lnTo>
                <a:lnTo>
                  <a:pt x="28" y="1039"/>
                </a:lnTo>
                <a:lnTo>
                  <a:pt x="48" y="983"/>
                </a:lnTo>
                <a:lnTo>
                  <a:pt x="74" y="928"/>
                </a:lnTo>
                <a:lnTo>
                  <a:pt x="105" y="877"/>
                </a:lnTo>
                <a:lnTo>
                  <a:pt x="141" y="829"/>
                </a:lnTo>
                <a:lnTo>
                  <a:pt x="181" y="785"/>
                </a:lnTo>
                <a:lnTo>
                  <a:pt x="225" y="745"/>
                </a:lnTo>
                <a:lnTo>
                  <a:pt x="272" y="709"/>
                </a:lnTo>
                <a:lnTo>
                  <a:pt x="323" y="678"/>
                </a:lnTo>
                <a:lnTo>
                  <a:pt x="376" y="652"/>
                </a:lnTo>
                <a:lnTo>
                  <a:pt x="434" y="631"/>
                </a:lnTo>
                <a:lnTo>
                  <a:pt x="493" y="616"/>
                </a:lnTo>
                <a:lnTo>
                  <a:pt x="554" y="606"/>
                </a:lnTo>
                <a:lnTo>
                  <a:pt x="617" y="603"/>
                </a:lnTo>
                <a:lnTo>
                  <a:pt x="672" y="605"/>
                </a:lnTo>
                <a:lnTo>
                  <a:pt x="727" y="613"/>
                </a:lnTo>
                <a:lnTo>
                  <a:pt x="724" y="583"/>
                </a:lnTo>
                <a:lnTo>
                  <a:pt x="723" y="553"/>
                </a:lnTo>
                <a:lnTo>
                  <a:pt x="726" y="503"/>
                </a:lnTo>
                <a:lnTo>
                  <a:pt x="734" y="454"/>
                </a:lnTo>
                <a:lnTo>
                  <a:pt x="748" y="409"/>
                </a:lnTo>
                <a:lnTo>
                  <a:pt x="766" y="364"/>
                </a:lnTo>
                <a:lnTo>
                  <a:pt x="789" y="323"/>
                </a:lnTo>
                <a:lnTo>
                  <a:pt x="816" y="285"/>
                </a:lnTo>
                <a:lnTo>
                  <a:pt x="847" y="250"/>
                </a:lnTo>
                <a:lnTo>
                  <a:pt x="882" y="219"/>
                </a:lnTo>
                <a:lnTo>
                  <a:pt x="920" y="191"/>
                </a:lnTo>
                <a:lnTo>
                  <a:pt x="961" y="169"/>
                </a:lnTo>
                <a:lnTo>
                  <a:pt x="1005" y="150"/>
                </a:lnTo>
                <a:lnTo>
                  <a:pt x="1051" y="136"/>
                </a:lnTo>
                <a:lnTo>
                  <a:pt x="1099" y="127"/>
                </a:lnTo>
                <a:lnTo>
                  <a:pt x="1148" y="124"/>
                </a:lnTo>
                <a:lnTo>
                  <a:pt x="1199" y="127"/>
                </a:lnTo>
                <a:lnTo>
                  <a:pt x="1248" y="136"/>
                </a:lnTo>
                <a:lnTo>
                  <a:pt x="1295" y="151"/>
                </a:lnTo>
                <a:lnTo>
                  <a:pt x="1339" y="170"/>
                </a:lnTo>
                <a:lnTo>
                  <a:pt x="1380" y="194"/>
                </a:lnTo>
                <a:lnTo>
                  <a:pt x="1419" y="222"/>
                </a:lnTo>
                <a:lnTo>
                  <a:pt x="1454" y="254"/>
                </a:lnTo>
                <a:lnTo>
                  <a:pt x="1485" y="291"/>
                </a:lnTo>
                <a:lnTo>
                  <a:pt x="1525" y="244"/>
                </a:lnTo>
                <a:lnTo>
                  <a:pt x="1568" y="201"/>
                </a:lnTo>
                <a:lnTo>
                  <a:pt x="1615" y="162"/>
                </a:lnTo>
                <a:lnTo>
                  <a:pt x="1664" y="125"/>
                </a:lnTo>
                <a:lnTo>
                  <a:pt x="1717" y="94"/>
                </a:lnTo>
                <a:lnTo>
                  <a:pt x="1772" y="66"/>
                </a:lnTo>
                <a:lnTo>
                  <a:pt x="1830" y="44"/>
                </a:lnTo>
                <a:lnTo>
                  <a:pt x="1890" y="24"/>
                </a:lnTo>
                <a:lnTo>
                  <a:pt x="1951" y="11"/>
                </a:lnTo>
                <a:lnTo>
                  <a:pt x="2015" y="3"/>
                </a:lnTo>
                <a:lnTo>
                  <a:pt x="208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0" name="Freeform 254"/>
          <p:cNvSpPr>
            <a:spLocks noEditPoints="1"/>
          </p:cNvSpPr>
          <p:nvPr/>
        </p:nvSpPr>
        <p:spPr bwMode="auto">
          <a:xfrm>
            <a:off x="4637973" y="5873353"/>
            <a:ext cx="469931" cy="381240"/>
          </a:xfrm>
          <a:custGeom>
            <a:avLst/>
            <a:gdLst>
              <a:gd name="T0" fmla="*/ 1426 w 3261"/>
              <a:gd name="T1" fmla="*/ 1833 h 2648"/>
              <a:gd name="T2" fmla="*/ 1835 w 3261"/>
              <a:gd name="T3" fmla="*/ 1833 h 2648"/>
              <a:gd name="T4" fmla="*/ 1631 w 3261"/>
              <a:gd name="T5" fmla="*/ 0 h 2648"/>
              <a:gd name="T6" fmla="*/ 1812 w 3261"/>
              <a:gd name="T7" fmla="*/ 27 h 2648"/>
              <a:gd name="T8" fmla="*/ 1970 w 3261"/>
              <a:gd name="T9" fmla="*/ 103 h 2648"/>
              <a:gd name="T10" fmla="*/ 2100 w 3261"/>
              <a:gd name="T11" fmla="*/ 220 h 2648"/>
              <a:gd name="T12" fmla="*/ 2192 w 3261"/>
              <a:gd name="T13" fmla="*/ 369 h 2648"/>
              <a:gd name="T14" fmla="*/ 2299 w 3261"/>
              <a:gd name="T15" fmla="*/ 409 h 2648"/>
              <a:gd name="T16" fmla="*/ 2453 w 3261"/>
              <a:gd name="T17" fmla="*/ 419 h 2648"/>
              <a:gd name="T18" fmla="*/ 2601 w 3261"/>
              <a:gd name="T19" fmla="*/ 476 h 2648"/>
              <a:gd name="T20" fmla="*/ 2722 w 3261"/>
              <a:gd name="T21" fmla="*/ 576 h 2648"/>
              <a:gd name="T22" fmla="*/ 2808 w 3261"/>
              <a:gd name="T23" fmla="*/ 706 h 2648"/>
              <a:gd name="T24" fmla="*/ 2850 w 3261"/>
              <a:gd name="T25" fmla="*/ 861 h 2648"/>
              <a:gd name="T26" fmla="*/ 2841 w 3261"/>
              <a:gd name="T27" fmla="*/ 1026 h 2648"/>
              <a:gd name="T28" fmla="*/ 2996 w 3261"/>
              <a:gd name="T29" fmla="*/ 1080 h 2648"/>
              <a:gd name="T30" fmla="*/ 3123 w 3261"/>
              <a:gd name="T31" fmla="*/ 1179 h 2648"/>
              <a:gd name="T32" fmla="*/ 3214 w 3261"/>
              <a:gd name="T33" fmla="*/ 1312 h 2648"/>
              <a:gd name="T34" fmla="*/ 3258 w 3261"/>
              <a:gd name="T35" fmla="*/ 1470 h 2648"/>
              <a:gd name="T36" fmla="*/ 3249 w 3261"/>
              <a:gd name="T37" fmla="*/ 1637 h 2648"/>
              <a:gd name="T38" fmla="*/ 3192 w 3261"/>
              <a:gd name="T39" fmla="*/ 1784 h 2648"/>
              <a:gd name="T40" fmla="*/ 3093 w 3261"/>
              <a:gd name="T41" fmla="*/ 1906 h 2648"/>
              <a:gd name="T42" fmla="*/ 2962 w 3261"/>
              <a:gd name="T43" fmla="*/ 1992 h 2648"/>
              <a:gd name="T44" fmla="*/ 2807 w 3261"/>
              <a:gd name="T45" fmla="*/ 2034 h 2648"/>
              <a:gd name="T46" fmla="*/ 2038 w 3261"/>
              <a:gd name="T47" fmla="*/ 2648 h 2648"/>
              <a:gd name="T48" fmla="*/ 815 w 3261"/>
              <a:gd name="T49" fmla="*/ 2037 h 2648"/>
              <a:gd name="T50" fmla="*/ 609 w 3261"/>
              <a:gd name="T51" fmla="*/ 2011 h 2648"/>
              <a:gd name="T52" fmla="*/ 423 w 3261"/>
              <a:gd name="T53" fmla="*/ 1937 h 2648"/>
              <a:gd name="T54" fmla="*/ 263 w 3261"/>
              <a:gd name="T55" fmla="*/ 1821 h 2648"/>
              <a:gd name="T56" fmla="*/ 134 w 3261"/>
              <a:gd name="T57" fmla="*/ 1671 h 2648"/>
              <a:gd name="T58" fmla="*/ 46 w 3261"/>
              <a:gd name="T59" fmla="*/ 1492 h 2648"/>
              <a:gd name="T60" fmla="*/ 3 w 3261"/>
              <a:gd name="T61" fmla="*/ 1292 h 2648"/>
              <a:gd name="T62" fmla="*/ 12 w 3261"/>
              <a:gd name="T63" fmla="*/ 1083 h 2648"/>
              <a:gd name="T64" fmla="*/ 70 w 3261"/>
              <a:gd name="T65" fmla="*/ 890 h 2648"/>
              <a:gd name="T66" fmla="*/ 174 w 3261"/>
              <a:gd name="T67" fmla="*/ 720 h 2648"/>
              <a:gd name="T68" fmla="*/ 313 w 3261"/>
              <a:gd name="T69" fmla="*/ 581 h 2648"/>
              <a:gd name="T70" fmla="*/ 483 w 3261"/>
              <a:gd name="T71" fmla="*/ 477 h 2648"/>
              <a:gd name="T72" fmla="*/ 676 w 3261"/>
              <a:gd name="T73" fmla="*/ 419 h 2648"/>
              <a:gd name="T74" fmla="*/ 874 w 3261"/>
              <a:gd name="T75" fmla="*/ 409 h 2648"/>
              <a:gd name="T76" fmla="*/ 1044 w 3261"/>
              <a:gd name="T77" fmla="*/ 439 h 2648"/>
              <a:gd name="T78" fmla="*/ 1112 w 3261"/>
              <a:gd name="T79" fmla="*/ 287 h 2648"/>
              <a:gd name="T80" fmla="*/ 1218 w 3261"/>
              <a:gd name="T81" fmla="*/ 161 h 2648"/>
              <a:gd name="T82" fmla="*/ 1355 w 3261"/>
              <a:gd name="T83" fmla="*/ 65 h 2648"/>
              <a:gd name="T84" fmla="*/ 1514 w 3261"/>
              <a:gd name="T85" fmla="*/ 11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61" h="2648">
                <a:moveTo>
                  <a:pt x="1631" y="1120"/>
                </a:moveTo>
                <a:lnTo>
                  <a:pt x="917" y="1833"/>
                </a:lnTo>
                <a:lnTo>
                  <a:pt x="1426" y="1833"/>
                </a:lnTo>
                <a:lnTo>
                  <a:pt x="1426" y="2444"/>
                </a:lnTo>
                <a:lnTo>
                  <a:pt x="1835" y="2444"/>
                </a:lnTo>
                <a:lnTo>
                  <a:pt x="1835" y="1833"/>
                </a:lnTo>
                <a:lnTo>
                  <a:pt x="2343" y="1833"/>
                </a:lnTo>
                <a:lnTo>
                  <a:pt x="1631" y="1120"/>
                </a:lnTo>
                <a:close/>
                <a:moveTo>
                  <a:pt x="1631" y="0"/>
                </a:moveTo>
                <a:lnTo>
                  <a:pt x="1693" y="3"/>
                </a:lnTo>
                <a:lnTo>
                  <a:pt x="1753" y="12"/>
                </a:lnTo>
                <a:lnTo>
                  <a:pt x="1812" y="27"/>
                </a:lnTo>
                <a:lnTo>
                  <a:pt x="1867" y="47"/>
                </a:lnTo>
                <a:lnTo>
                  <a:pt x="1920" y="73"/>
                </a:lnTo>
                <a:lnTo>
                  <a:pt x="1970" y="103"/>
                </a:lnTo>
                <a:lnTo>
                  <a:pt x="2017" y="137"/>
                </a:lnTo>
                <a:lnTo>
                  <a:pt x="2060" y="177"/>
                </a:lnTo>
                <a:lnTo>
                  <a:pt x="2100" y="220"/>
                </a:lnTo>
                <a:lnTo>
                  <a:pt x="2136" y="266"/>
                </a:lnTo>
                <a:lnTo>
                  <a:pt x="2166" y="316"/>
                </a:lnTo>
                <a:lnTo>
                  <a:pt x="2192" y="369"/>
                </a:lnTo>
                <a:lnTo>
                  <a:pt x="2213" y="424"/>
                </a:lnTo>
                <a:lnTo>
                  <a:pt x="2255" y="415"/>
                </a:lnTo>
                <a:lnTo>
                  <a:pt x="2299" y="409"/>
                </a:lnTo>
                <a:lnTo>
                  <a:pt x="2343" y="407"/>
                </a:lnTo>
                <a:lnTo>
                  <a:pt x="2400" y="410"/>
                </a:lnTo>
                <a:lnTo>
                  <a:pt x="2453" y="419"/>
                </a:lnTo>
                <a:lnTo>
                  <a:pt x="2505" y="433"/>
                </a:lnTo>
                <a:lnTo>
                  <a:pt x="2554" y="452"/>
                </a:lnTo>
                <a:lnTo>
                  <a:pt x="2601" y="476"/>
                </a:lnTo>
                <a:lnTo>
                  <a:pt x="2645" y="506"/>
                </a:lnTo>
                <a:lnTo>
                  <a:pt x="2686" y="539"/>
                </a:lnTo>
                <a:lnTo>
                  <a:pt x="2722" y="576"/>
                </a:lnTo>
                <a:lnTo>
                  <a:pt x="2755" y="616"/>
                </a:lnTo>
                <a:lnTo>
                  <a:pt x="2784" y="659"/>
                </a:lnTo>
                <a:lnTo>
                  <a:pt x="2808" y="706"/>
                </a:lnTo>
                <a:lnTo>
                  <a:pt x="2827" y="755"/>
                </a:lnTo>
                <a:lnTo>
                  <a:pt x="2841" y="807"/>
                </a:lnTo>
                <a:lnTo>
                  <a:pt x="2850" y="861"/>
                </a:lnTo>
                <a:lnTo>
                  <a:pt x="2853" y="917"/>
                </a:lnTo>
                <a:lnTo>
                  <a:pt x="2850" y="972"/>
                </a:lnTo>
                <a:lnTo>
                  <a:pt x="2841" y="1026"/>
                </a:lnTo>
                <a:lnTo>
                  <a:pt x="2895" y="1039"/>
                </a:lnTo>
                <a:lnTo>
                  <a:pt x="2947" y="1057"/>
                </a:lnTo>
                <a:lnTo>
                  <a:pt x="2996" y="1080"/>
                </a:lnTo>
                <a:lnTo>
                  <a:pt x="3042" y="1109"/>
                </a:lnTo>
                <a:lnTo>
                  <a:pt x="3084" y="1141"/>
                </a:lnTo>
                <a:lnTo>
                  <a:pt x="3123" y="1179"/>
                </a:lnTo>
                <a:lnTo>
                  <a:pt x="3157" y="1220"/>
                </a:lnTo>
                <a:lnTo>
                  <a:pt x="3188" y="1265"/>
                </a:lnTo>
                <a:lnTo>
                  <a:pt x="3214" y="1312"/>
                </a:lnTo>
                <a:lnTo>
                  <a:pt x="3234" y="1362"/>
                </a:lnTo>
                <a:lnTo>
                  <a:pt x="3249" y="1415"/>
                </a:lnTo>
                <a:lnTo>
                  <a:pt x="3258" y="1470"/>
                </a:lnTo>
                <a:lnTo>
                  <a:pt x="3261" y="1528"/>
                </a:lnTo>
                <a:lnTo>
                  <a:pt x="3258" y="1583"/>
                </a:lnTo>
                <a:lnTo>
                  <a:pt x="3249" y="1637"/>
                </a:lnTo>
                <a:lnTo>
                  <a:pt x="3235" y="1689"/>
                </a:lnTo>
                <a:lnTo>
                  <a:pt x="3216" y="1738"/>
                </a:lnTo>
                <a:lnTo>
                  <a:pt x="3192" y="1784"/>
                </a:lnTo>
                <a:lnTo>
                  <a:pt x="3162" y="1828"/>
                </a:lnTo>
                <a:lnTo>
                  <a:pt x="3129" y="1869"/>
                </a:lnTo>
                <a:lnTo>
                  <a:pt x="3093" y="1906"/>
                </a:lnTo>
                <a:lnTo>
                  <a:pt x="3052" y="1939"/>
                </a:lnTo>
                <a:lnTo>
                  <a:pt x="3009" y="1967"/>
                </a:lnTo>
                <a:lnTo>
                  <a:pt x="2962" y="1992"/>
                </a:lnTo>
                <a:lnTo>
                  <a:pt x="2913" y="2011"/>
                </a:lnTo>
                <a:lnTo>
                  <a:pt x="2860" y="2025"/>
                </a:lnTo>
                <a:lnTo>
                  <a:pt x="2807" y="2034"/>
                </a:lnTo>
                <a:lnTo>
                  <a:pt x="2751" y="2037"/>
                </a:lnTo>
                <a:lnTo>
                  <a:pt x="2038" y="2037"/>
                </a:lnTo>
                <a:lnTo>
                  <a:pt x="2038" y="2648"/>
                </a:lnTo>
                <a:lnTo>
                  <a:pt x="1222" y="2648"/>
                </a:lnTo>
                <a:lnTo>
                  <a:pt x="1222" y="2037"/>
                </a:lnTo>
                <a:lnTo>
                  <a:pt x="815" y="2037"/>
                </a:lnTo>
                <a:lnTo>
                  <a:pt x="745" y="2034"/>
                </a:lnTo>
                <a:lnTo>
                  <a:pt x="676" y="2025"/>
                </a:lnTo>
                <a:lnTo>
                  <a:pt x="609" y="2011"/>
                </a:lnTo>
                <a:lnTo>
                  <a:pt x="545" y="1991"/>
                </a:lnTo>
                <a:lnTo>
                  <a:pt x="483" y="1966"/>
                </a:lnTo>
                <a:lnTo>
                  <a:pt x="423" y="1937"/>
                </a:lnTo>
                <a:lnTo>
                  <a:pt x="366" y="1903"/>
                </a:lnTo>
                <a:lnTo>
                  <a:pt x="313" y="1864"/>
                </a:lnTo>
                <a:lnTo>
                  <a:pt x="263" y="1821"/>
                </a:lnTo>
                <a:lnTo>
                  <a:pt x="216" y="1774"/>
                </a:lnTo>
                <a:lnTo>
                  <a:pt x="174" y="1724"/>
                </a:lnTo>
                <a:lnTo>
                  <a:pt x="134" y="1671"/>
                </a:lnTo>
                <a:lnTo>
                  <a:pt x="100" y="1614"/>
                </a:lnTo>
                <a:lnTo>
                  <a:pt x="70" y="1555"/>
                </a:lnTo>
                <a:lnTo>
                  <a:pt x="46" y="1492"/>
                </a:lnTo>
                <a:lnTo>
                  <a:pt x="26" y="1427"/>
                </a:lnTo>
                <a:lnTo>
                  <a:pt x="12" y="1361"/>
                </a:lnTo>
                <a:lnTo>
                  <a:pt x="3" y="1292"/>
                </a:lnTo>
                <a:lnTo>
                  <a:pt x="0" y="1222"/>
                </a:lnTo>
                <a:lnTo>
                  <a:pt x="3" y="1151"/>
                </a:lnTo>
                <a:lnTo>
                  <a:pt x="12" y="1083"/>
                </a:lnTo>
                <a:lnTo>
                  <a:pt x="26" y="1016"/>
                </a:lnTo>
                <a:lnTo>
                  <a:pt x="46" y="952"/>
                </a:lnTo>
                <a:lnTo>
                  <a:pt x="70" y="890"/>
                </a:lnTo>
                <a:lnTo>
                  <a:pt x="100" y="831"/>
                </a:lnTo>
                <a:lnTo>
                  <a:pt x="134" y="773"/>
                </a:lnTo>
                <a:lnTo>
                  <a:pt x="174" y="720"/>
                </a:lnTo>
                <a:lnTo>
                  <a:pt x="216" y="670"/>
                </a:lnTo>
                <a:lnTo>
                  <a:pt x="263" y="623"/>
                </a:lnTo>
                <a:lnTo>
                  <a:pt x="313" y="581"/>
                </a:lnTo>
                <a:lnTo>
                  <a:pt x="366" y="542"/>
                </a:lnTo>
                <a:lnTo>
                  <a:pt x="423" y="508"/>
                </a:lnTo>
                <a:lnTo>
                  <a:pt x="483" y="477"/>
                </a:lnTo>
                <a:lnTo>
                  <a:pt x="545" y="453"/>
                </a:lnTo>
                <a:lnTo>
                  <a:pt x="609" y="433"/>
                </a:lnTo>
                <a:lnTo>
                  <a:pt x="676" y="419"/>
                </a:lnTo>
                <a:lnTo>
                  <a:pt x="745" y="410"/>
                </a:lnTo>
                <a:lnTo>
                  <a:pt x="815" y="407"/>
                </a:lnTo>
                <a:lnTo>
                  <a:pt x="874" y="409"/>
                </a:lnTo>
                <a:lnTo>
                  <a:pt x="932" y="415"/>
                </a:lnTo>
                <a:lnTo>
                  <a:pt x="989" y="426"/>
                </a:lnTo>
                <a:lnTo>
                  <a:pt x="1044" y="439"/>
                </a:lnTo>
                <a:lnTo>
                  <a:pt x="1062" y="386"/>
                </a:lnTo>
                <a:lnTo>
                  <a:pt x="1085" y="335"/>
                </a:lnTo>
                <a:lnTo>
                  <a:pt x="1112" y="287"/>
                </a:lnTo>
                <a:lnTo>
                  <a:pt x="1143" y="242"/>
                </a:lnTo>
                <a:lnTo>
                  <a:pt x="1179" y="199"/>
                </a:lnTo>
                <a:lnTo>
                  <a:pt x="1218" y="161"/>
                </a:lnTo>
                <a:lnTo>
                  <a:pt x="1261" y="124"/>
                </a:lnTo>
                <a:lnTo>
                  <a:pt x="1306" y="93"/>
                </a:lnTo>
                <a:lnTo>
                  <a:pt x="1355" y="65"/>
                </a:lnTo>
                <a:lnTo>
                  <a:pt x="1405" y="43"/>
                </a:lnTo>
                <a:lnTo>
                  <a:pt x="1459" y="24"/>
                </a:lnTo>
                <a:lnTo>
                  <a:pt x="1514" y="11"/>
                </a:lnTo>
                <a:lnTo>
                  <a:pt x="1572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1" name="Freeform 259"/>
          <p:cNvSpPr>
            <a:spLocks noEditPoints="1"/>
          </p:cNvSpPr>
          <p:nvPr/>
        </p:nvSpPr>
        <p:spPr bwMode="auto">
          <a:xfrm>
            <a:off x="5325167" y="5915392"/>
            <a:ext cx="469931" cy="297163"/>
          </a:xfrm>
          <a:custGeom>
            <a:avLst/>
            <a:gdLst>
              <a:gd name="T0" fmla="*/ 1325 w 3261"/>
              <a:gd name="T1" fmla="*/ 1445 h 2064"/>
              <a:gd name="T2" fmla="*/ 815 w 3261"/>
              <a:gd name="T3" fmla="*/ 1342 h 2064"/>
              <a:gd name="T4" fmla="*/ 2242 w 3261"/>
              <a:gd name="T5" fmla="*/ 929 h 2064"/>
              <a:gd name="T6" fmla="*/ 1631 w 3261"/>
              <a:gd name="T7" fmla="*/ 0 h 2064"/>
              <a:gd name="T8" fmla="*/ 1753 w 3261"/>
              <a:gd name="T9" fmla="*/ 12 h 2064"/>
              <a:gd name="T10" fmla="*/ 1867 w 3261"/>
              <a:gd name="T11" fmla="*/ 48 h 2064"/>
              <a:gd name="T12" fmla="*/ 1970 w 3261"/>
              <a:gd name="T13" fmla="*/ 104 h 2064"/>
              <a:gd name="T14" fmla="*/ 2060 w 3261"/>
              <a:gd name="T15" fmla="*/ 179 h 2064"/>
              <a:gd name="T16" fmla="*/ 2136 w 3261"/>
              <a:gd name="T17" fmla="*/ 269 h 2064"/>
              <a:gd name="T18" fmla="*/ 2192 w 3261"/>
              <a:gd name="T19" fmla="*/ 373 h 2064"/>
              <a:gd name="T20" fmla="*/ 2255 w 3261"/>
              <a:gd name="T21" fmla="*/ 421 h 2064"/>
              <a:gd name="T22" fmla="*/ 2343 w 3261"/>
              <a:gd name="T23" fmla="*/ 413 h 2064"/>
              <a:gd name="T24" fmla="*/ 2453 w 3261"/>
              <a:gd name="T25" fmla="*/ 425 h 2064"/>
              <a:gd name="T26" fmla="*/ 2554 w 3261"/>
              <a:gd name="T27" fmla="*/ 459 h 2064"/>
              <a:gd name="T28" fmla="*/ 2645 w 3261"/>
              <a:gd name="T29" fmla="*/ 512 h 2064"/>
              <a:gd name="T30" fmla="*/ 2722 w 3261"/>
              <a:gd name="T31" fmla="*/ 583 h 2064"/>
              <a:gd name="T32" fmla="*/ 2784 w 3261"/>
              <a:gd name="T33" fmla="*/ 668 h 2064"/>
              <a:gd name="T34" fmla="*/ 2827 w 3261"/>
              <a:gd name="T35" fmla="*/ 766 h 2064"/>
              <a:gd name="T36" fmla="*/ 2850 w 3261"/>
              <a:gd name="T37" fmla="*/ 872 h 2064"/>
              <a:gd name="T38" fmla="*/ 2850 w 3261"/>
              <a:gd name="T39" fmla="*/ 985 h 2064"/>
              <a:gd name="T40" fmla="*/ 2895 w 3261"/>
              <a:gd name="T41" fmla="*/ 1053 h 2064"/>
              <a:gd name="T42" fmla="*/ 2996 w 3261"/>
              <a:gd name="T43" fmla="*/ 1095 h 2064"/>
              <a:gd name="T44" fmla="*/ 3084 w 3261"/>
              <a:gd name="T45" fmla="*/ 1157 h 2064"/>
              <a:gd name="T46" fmla="*/ 3157 w 3261"/>
              <a:gd name="T47" fmla="*/ 1236 h 2064"/>
              <a:gd name="T48" fmla="*/ 3214 w 3261"/>
              <a:gd name="T49" fmla="*/ 1330 h 2064"/>
              <a:gd name="T50" fmla="*/ 3249 w 3261"/>
              <a:gd name="T51" fmla="*/ 1435 h 2064"/>
              <a:gd name="T52" fmla="*/ 3261 w 3261"/>
              <a:gd name="T53" fmla="*/ 1549 h 2064"/>
              <a:gd name="T54" fmla="*/ 3249 w 3261"/>
              <a:gd name="T55" fmla="*/ 1659 h 2064"/>
              <a:gd name="T56" fmla="*/ 3216 w 3261"/>
              <a:gd name="T57" fmla="*/ 1761 h 2064"/>
              <a:gd name="T58" fmla="*/ 3162 w 3261"/>
              <a:gd name="T59" fmla="*/ 1854 h 2064"/>
              <a:gd name="T60" fmla="*/ 3093 w 3261"/>
              <a:gd name="T61" fmla="*/ 1932 h 2064"/>
              <a:gd name="T62" fmla="*/ 3009 w 3261"/>
              <a:gd name="T63" fmla="*/ 1994 h 2064"/>
              <a:gd name="T64" fmla="*/ 2913 w 3261"/>
              <a:gd name="T65" fmla="*/ 2039 h 2064"/>
              <a:gd name="T66" fmla="*/ 2807 w 3261"/>
              <a:gd name="T67" fmla="*/ 2061 h 2064"/>
              <a:gd name="T68" fmla="*/ 815 w 3261"/>
              <a:gd name="T69" fmla="*/ 2064 h 2064"/>
              <a:gd name="T70" fmla="*/ 676 w 3261"/>
              <a:gd name="T71" fmla="*/ 2053 h 2064"/>
              <a:gd name="T72" fmla="*/ 545 w 3261"/>
              <a:gd name="T73" fmla="*/ 2018 h 2064"/>
              <a:gd name="T74" fmla="*/ 423 w 3261"/>
              <a:gd name="T75" fmla="*/ 1962 h 2064"/>
              <a:gd name="T76" fmla="*/ 313 w 3261"/>
              <a:gd name="T77" fmla="*/ 1889 h 2064"/>
              <a:gd name="T78" fmla="*/ 216 w 3261"/>
              <a:gd name="T79" fmla="*/ 1799 h 2064"/>
              <a:gd name="T80" fmla="*/ 134 w 3261"/>
              <a:gd name="T81" fmla="*/ 1693 h 2064"/>
              <a:gd name="T82" fmla="*/ 70 w 3261"/>
              <a:gd name="T83" fmla="*/ 1576 h 2064"/>
              <a:gd name="T84" fmla="*/ 26 w 3261"/>
              <a:gd name="T85" fmla="*/ 1447 h 2064"/>
              <a:gd name="T86" fmla="*/ 3 w 3261"/>
              <a:gd name="T87" fmla="*/ 1310 h 2064"/>
              <a:gd name="T88" fmla="*/ 3 w 3261"/>
              <a:gd name="T89" fmla="*/ 1167 h 2064"/>
              <a:gd name="T90" fmla="*/ 26 w 3261"/>
              <a:gd name="T91" fmla="*/ 1030 h 2064"/>
              <a:gd name="T92" fmla="*/ 70 w 3261"/>
              <a:gd name="T93" fmla="*/ 902 h 2064"/>
              <a:gd name="T94" fmla="*/ 134 w 3261"/>
              <a:gd name="T95" fmla="*/ 784 h 2064"/>
              <a:gd name="T96" fmla="*/ 216 w 3261"/>
              <a:gd name="T97" fmla="*/ 678 h 2064"/>
              <a:gd name="T98" fmla="*/ 313 w 3261"/>
              <a:gd name="T99" fmla="*/ 588 h 2064"/>
              <a:gd name="T100" fmla="*/ 423 w 3261"/>
              <a:gd name="T101" fmla="*/ 514 h 2064"/>
              <a:gd name="T102" fmla="*/ 545 w 3261"/>
              <a:gd name="T103" fmla="*/ 459 h 2064"/>
              <a:gd name="T104" fmla="*/ 676 w 3261"/>
              <a:gd name="T105" fmla="*/ 424 h 2064"/>
              <a:gd name="T106" fmla="*/ 815 w 3261"/>
              <a:gd name="T107" fmla="*/ 413 h 2064"/>
              <a:gd name="T108" fmla="*/ 932 w 3261"/>
              <a:gd name="T109" fmla="*/ 421 h 2064"/>
              <a:gd name="T110" fmla="*/ 1044 w 3261"/>
              <a:gd name="T111" fmla="*/ 445 h 2064"/>
              <a:gd name="T112" fmla="*/ 1085 w 3261"/>
              <a:gd name="T113" fmla="*/ 340 h 2064"/>
              <a:gd name="T114" fmla="*/ 1143 w 3261"/>
              <a:gd name="T115" fmla="*/ 244 h 2064"/>
              <a:gd name="T116" fmla="*/ 1218 w 3261"/>
              <a:gd name="T117" fmla="*/ 162 h 2064"/>
              <a:gd name="T118" fmla="*/ 1306 w 3261"/>
              <a:gd name="T119" fmla="*/ 94 h 2064"/>
              <a:gd name="T120" fmla="*/ 1405 w 3261"/>
              <a:gd name="T121" fmla="*/ 43 h 2064"/>
              <a:gd name="T122" fmla="*/ 1514 w 3261"/>
              <a:gd name="T123" fmla="*/ 11 h 2064"/>
              <a:gd name="T124" fmla="*/ 1631 w 3261"/>
              <a:gd name="T125" fmla="*/ 0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1" h="2064">
                <a:moveTo>
                  <a:pt x="2038" y="722"/>
                </a:moveTo>
                <a:lnTo>
                  <a:pt x="1325" y="1445"/>
                </a:lnTo>
                <a:lnTo>
                  <a:pt x="1019" y="1136"/>
                </a:lnTo>
                <a:lnTo>
                  <a:pt x="815" y="1342"/>
                </a:lnTo>
                <a:lnTo>
                  <a:pt x="1325" y="1858"/>
                </a:lnTo>
                <a:lnTo>
                  <a:pt x="2242" y="929"/>
                </a:lnTo>
                <a:lnTo>
                  <a:pt x="2038" y="722"/>
                </a:lnTo>
                <a:close/>
                <a:moveTo>
                  <a:pt x="1631" y="0"/>
                </a:moveTo>
                <a:lnTo>
                  <a:pt x="1693" y="3"/>
                </a:lnTo>
                <a:lnTo>
                  <a:pt x="1753" y="12"/>
                </a:lnTo>
                <a:lnTo>
                  <a:pt x="1812" y="27"/>
                </a:lnTo>
                <a:lnTo>
                  <a:pt x="1867" y="48"/>
                </a:lnTo>
                <a:lnTo>
                  <a:pt x="1920" y="73"/>
                </a:lnTo>
                <a:lnTo>
                  <a:pt x="1970" y="104"/>
                </a:lnTo>
                <a:lnTo>
                  <a:pt x="2017" y="139"/>
                </a:lnTo>
                <a:lnTo>
                  <a:pt x="2060" y="179"/>
                </a:lnTo>
                <a:lnTo>
                  <a:pt x="2100" y="223"/>
                </a:lnTo>
                <a:lnTo>
                  <a:pt x="2136" y="269"/>
                </a:lnTo>
                <a:lnTo>
                  <a:pt x="2166" y="320"/>
                </a:lnTo>
                <a:lnTo>
                  <a:pt x="2192" y="373"/>
                </a:lnTo>
                <a:lnTo>
                  <a:pt x="2213" y="430"/>
                </a:lnTo>
                <a:lnTo>
                  <a:pt x="2255" y="421"/>
                </a:lnTo>
                <a:lnTo>
                  <a:pt x="2299" y="415"/>
                </a:lnTo>
                <a:lnTo>
                  <a:pt x="2343" y="413"/>
                </a:lnTo>
                <a:lnTo>
                  <a:pt x="2400" y="416"/>
                </a:lnTo>
                <a:lnTo>
                  <a:pt x="2453" y="425"/>
                </a:lnTo>
                <a:lnTo>
                  <a:pt x="2505" y="439"/>
                </a:lnTo>
                <a:lnTo>
                  <a:pt x="2554" y="459"/>
                </a:lnTo>
                <a:lnTo>
                  <a:pt x="2601" y="483"/>
                </a:lnTo>
                <a:lnTo>
                  <a:pt x="2645" y="512"/>
                </a:lnTo>
                <a:lnTo>
                  <a:pt x="2686" y="546"/>
                </a:lnTo>
                <a:lnTo>
                  <a:pt x="2722" y="583"/>
                </a:lnTo>
                <a:lnTo>
                  <a:pt x="2755" y="624"/>
                </a:lnTo>
                <a:lnTo>
                  <a:pt x="2784" y="668"/>
                </a:lnTo>
                <a:lnTo>
                  <a:pt x="2808" y="716"/>
                </a:lnTo>
                <a:lnTo>
                  <a:pt x="2827" y="766"/>
                </a:lnTo>
                <a:lnTo>
                  <a:pt x="2841" y="818"/>
                </a:lnTo>
                <a:lnTo>
                  <a:pt x="2850" y="872"/>
                </a:lnTo>
                <a:lnTo>
                  <a:pt x="2853" y="929"/>
                </a:lnTo>
                <a:lnTo>
                  <a:pt x="2850" y="985"/>
                </a:lnTo>
                <a:lnTo>
                  <a:pt x="2841" y="1040"/>
                </a:lnTo>
                <a:lnTo>
                  <a:pt x="2895" y="1053"/>
                </a:lnTo>
                <a:lnTo>
                  <a:pt x="2947" y="1072"/>
                </a:lnTo>
                <a:lnTo>
                  <a:pt x="2996" y="1095"/>
                </a:lnTo>
                <a:lnTo>
                  <a:pt x="3042" y="1124"/>
                </a:lnTo>
                <a:lnTo>
                  <a:pt x="3084" y="1157"/>
                </a:lnTo>
                <a:lnTo>
                  <a:pt x="3123" y="1195"/>
                </a:lnTo>
                <a:lnTo>
                  <a:pt x="3157" y="1236"/>
                </a:lnTo>
                <a:lnTo>
                  <a:pt x="3188" y="1281"/>
                </a:lnTo>
                <a:lnTo>
                  <a:pt x="3214" y="1330"/>
                </a:lnTo>
                <a:lnTo>
                  <a:pt x="3234" y="1381"/>
                </a:lnTo>
                <a:lnTo>
                  <a:pt x="3249" y="1435"/>
                </a:lnTo>
                <a:lnTo>
                  <a:pt x="3258" y="1491"/>
                </a:lnTo>
                <a:lnTo>
                  <a:pt x="3261" y="1549"/>
                </a:lnTo>
                <a:lnTo>
                  <a:pt x="3258" y="1604"/>
                </a:lnTo>
                <a:lnTo>
                  <a:pt x="3249" y="1659"/>
                </a:lnTo>
                <a:lnTo>
                  <a:pt x="3235" y="1711"/>
                </a:lnTo>
                <a:lnTo>
                  <a:pt x="3216" y="1761"/>
                </a:lnTo>
                <a:lnTo>
                  <a:pt x="3192" y="1809"/>
                </a:lnTo>
                <a:lnTo>
                  <a:pt x="3162" y="1854"/>
                </a:lnTo>
                <a:lnTo>
                  <a:pt x="3129" y="1894"/>
                </a:lnTo>
                <a:lnTo>
                  <a:pt x="3093" y="1932"/>
                </a:lnTo>
                <a:lnTo>
                  <a:pt x="3052" y="1964"/>
                </a:lnTo>
                <a:lnTo>
                  <a:pt x="3009" y="1994"/>
                </a:lnTo>
                <a:lnTo>
                  <a:pt x="2962" y="2018"/>
                </a:lnTo>
                <a:lnTo>
                  <a:pt x="2913" y="2039"/>
                </a:lnTo>
                <a:lnTo>
                  <a:pt x="2860" y="2053"/>
                </a:lnTo>
                <a:lnTo>
                  <a:pt x="2807" y="2061"/>
                </a:lnTo>
                <a:lnTo>
                  <a:pt x="2751" y="2064"/>
                </a:lnTo>
                <a:lnTo>
                  <a:pt x="815" y="2064"/>
                </a:lnTo>
                <a:lnTo>
                  <a:pt x="745" y="2061"/>
                </a:lnTo>
                <a:lnTo>
                  <a:pt x="676" y="2053"/>
                </a:lnTo>
                <a:lnTo>
                  <a:pt x="609" y="2038"/>
                </a:lnTo>
                <a:lnTo>
                  <a:pt x="545" y="2018"/>
                </a:lnTo>
                <a:lnTo>
                  <a:pt x="483" y="1993"/>
                </a:lnTo>
                <a:lnTo>
                  <a:pt x="423" y="1962"/>
                </a:lnTo>
                <a:lnTo>
                  <a:pt x="366" y="1928"/>
                </a:lnTo>
                <a:lnTo>
                  <a:pt x="313" y="1889"/>
                </a:lnTo>
                <a:lnTo>
                  <a:pt x="263" y="1845"/>
                </a:lnTo>
                <a:lnTo>
                  <a:pt x="216" y="1799"/>
                </a:lnTo>
                <a:lnTo>
                  <a:pt x="174" y="1748"/>
                </a:lnTo>
                <a:lnTo>
                  <a:pt x="134" y="1693"/>
                </a:lnTo>
                <a:lnTo>
                  <a:pt x="100" y="1636"/>
                </a:lnTo>
                <a:lnTo>
                  <a:pt x="70" y="1576"/>
                </a:lnTo>
                <a:lnTo>
                  <a:pt x="46" y="1513"/>
                </a:lnTo>
                <a:lnTo>
                  <a:pt x="26" y="1447"/>
                </a:lnTo>
                <a:lnTo>
                  <a:pt x="12" y="1380"/>
                </a:lnTo>
                <a:lnTo>
                  <a:pt x="3" y="1310"/>
                </a:lnTo>
                <a:lnTo>
                  <a:pt x="0" y="1238"/>
                </a:lnTo>
                <a:lnTo>
                  <a:pt x="3" y="1167"/>
                </a:lnTo>
                <a:lnTo>
                  <a:pt x="12" y="1097"/>
                </a:lnTo>
                <a:lnTo>
                  <a:pt x="26" y="1030"/>
                </a:lnTo>
                <a:lnTo>
                  <a:pt x="46" y="965"/>
                </a:lnTo>
                <a:lnTo>
                  <a:pt x="70" y="902"/>
                </a:lnTo>
                <a:lnTo>
                  <a:pt x="100" y="841"/>
                </a:lnTo>
                <a:lnTo>
                  <a:pt x="134" y="784"/>
                </a:lnTo>
                <a:lnTo>
                  <a:pt x="174" y="729"/>
                </a:lnTo>
                <a:lnTo>
                  <a:pt x="216" y="678"/>
                </a:lnTo>
                <a:lnTo>
                  <a:pt x="263" y="631"/>
                </a:lnTo>
                <a:lnTo>
                  <a:pt x="313" y="588"/>
                </a:lnTo>
                <a:lnTo>
                  <a:pt x="366" y="549"/>
                </a:lnTo>
                <a:lnTo>
                  <a:pt x="423" y="514"/>
                </a:lnTo>
                <a:lnTo>
                  <a:pt x="483" y="484"/>
                </a:lnTo>
                <a:lnTo>
                  <a:pt x="545" y="459"/>
                </a:lnTo>
                <a:lnTo>
                  <a:pt x="609" y="439"/>
                </a:lnTo>
                <a:lnTo>
                  <a:pt x="676" y="424"/>
                </a:lnTo>
                <a:lnTo>
                  <a:pt x="745" y="416"/>
                </a:lnTo>
                <a:lnTo>
                  <a:pt x="815" y="413"/>
                </a:lnTo>
                <a:lnTo>
                  <a:pt x="874" y="415"/>
                </a:lnTo>
                <a:lnTo>
                  <a:pt x="932" y="421"/>
                </a:lnTo>
                <a:lnTo>
                  <a:pt x="989" y="431"/>
                </a:lnTo>
                <a:lnTo>
                  <a:pt x="1044" y="445"/>
                </a:lnTo>
                <a:lnTo>
                  <a:pt x="1062" y="391"/>
                </a:lnTo>
                <a:lnTo>
                  <a:pt x="1085" y="340"/>
                </a:lnTo>
                <a:lnTo>
                  <a:pt x="1112" y="291"/>
                </a:lnTo>
                <a:lnTo>
                  <a:pt x="1143" y="244"/>
                </a:lnTo>
                <a:lnTo>
                  <a:pt x="1179" y="201"/>
                </a:lnTo>
                <a:lnTo>
                  <a:pt x="1218" y="162"/>
                </a:lnTo>
                <a:lnTo>
                  <a:pt x="1261" y="126"/>
                </a:lnTo>
                <a:lnTo>
                  <a:pt x="1306" y="94"/>
                </a:lnTo>
                <a:lnTo>
                  <a:pt x="1355" y="66"/>
                </a:lnTo>
                <a:lnTo>
                  <a:pt x="1405" y="43"/>
                </a:lnTo>
                <a:lnTo>
                  <a:pt x="1459" y="24"/>
                </a:lnTo>
                <a:lnTo>
                  <a:pt x="1514" y="11"/>
                </a:lnTo>
                <a:lnTo>
                  <a:pt x="1572" y="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2" name="Freeform 264"/>
          <p:cNvSpPr>
            <a:spLocks noEditPoints="1"/>
          </p:cNvSpPr>
          <p:nvPr/>
        </p:nvSpPr>
        <p:spPr bwMode="auto">
          <a:xfrm>
            <a:off x="6012360" y="5858955"/>
            <a:ext cx="469931" cy="410036"/>
          </a:xfrm>
          <a:custGeom>
            <a:avLst/>
            <a:gdLst>
              <a:gd name="T0" fmla="*/ 0 w 3261"/>
              <a:gd name="T1" fmla="*/ 2648 h 2852"/>
              <a:gd name="T2" fmla="*/ 3261 w 3261"/>
              <a:gd name="T3" fmla="*/ 2648 h 2852"/>
              <a:gd name="T4" fmla="*/ 3261 w 3261"/>
              <a:gd name="T5" fmla="*/ 2852 h 2852"/>
              <a:gd name="T6" fmla="*/ 0 w 3261"/>
              <a:gd name="T7" fmla="*/ 2852 h 2852"/>
              <a:gd name="T8" fmla="*/ 0 w 3261"/>
              <a:gd name="T9" fmla="*/ 2648 h 2852"/>
              <a:gd name="T10" fmla="*/ 407 w 3261"/>
              <a:gd name="T11" fmla="*/ 1425 h 2852"/>
              <a:gd name="T12" fmla="*/ 917 w 3261"/>
              <a:gd name="T13" fmla="*/ 1425 h 2852"/>
              <a:gd name="T14" fmla="*/ 1631 w 3261"/>
              <a:gd name="T15" fmla="*/ 2140 h 2852"/>
              <a:gd name="T16" fmla="*/ 2343 w 3261"/>
              <a:gd name="T17" fmla="*/ 1425 h 2852"/>
              <a:gd name="T18" fmla="*/ 2853 w 3261"/>
              <a:gd name="T19" fmla="*/ 1425 h 2852"/>
              <a:gd name="T20" fmla="*/ 3261 w 3261"/>
              <a:gd name="T21" fmla="*/ 2241 h 2852"/>
              <a:gd name="T22" fmla="*/ 3261 w 3261"/>
              <a:gd name="T23" fmla="*/ 2445 h 2852"/>
              <a:gd name="T24" fmla="*/ 0 w 3261"/>
              <a:gd name="T25" fmla="*/ 2445 h 2852"/>
              <a:gd name="T26" fmla="*/ 0 w 3261"/>
              <a:gd name="T27" fmla="*/ 2241 h 2852"/>
              <a:gd name="T28" fmla="*/ 407 w 3261"/>
              <a:gd name="T29" fmla="*/ 1425 h 2852"/>
              <a:gd name="T30" fmla="*/ 1426 w 3261"/>
              <a:gd name="T31" fmla="*/ 0 h 2852"/>
              <a:gd name="T32" fmla="*/ 1835 w 3261"/>
              <a:gd name="T33" fmla="*/ 0 h 2852"/>
              <a:gd name="T34" fmla="*/ 1835 w 3261"/>
              <a:gd name="T35" fmla="*/ 815 h 2852"/>
              <a:gd name="T36" fmla="*/ 2547 w 3261"/>
              <a:gd name="T37" fmla="*/ 815 h 2852"/>
              <a:gd name="T38" fmla="*/ 1631 w 3261"/>
              <a:gd name="T39" fmla="*/ 1731 h 2852"/>
              <a:gd name="T40" fmla="*/ 714 w 3261"/>
              <a:gd name="T41" fmla="*/ 815 h 2852"/>
              <a:gd name="T42" fmla="*/ 1426 w 3261"/>
              <a:gd name="T43" fmla="*/ 815 h 2852"/>
              <a:gd name="T44" fmla="*/ 1426 w 3261"/>
              <a:gd name="T45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61" h="2852">
                <a:moveTo>
                  <a:pt x="0" y="2648"/>
                </a:moveTo>
                <a:lnTo>
                  <a:pt x="3261" y="2648"/>
                </a:lnTo>
                <a:lnTo>
                  <a:pt x="3261" y="2852"/>
                </a:lnTo>
                <a:lnTo>
                  <a:pt x="0" y="2852"/>
                </a:lnTo>
                <a:lnTo>
                  <a:pt x="0" y="2648"/>
                </a:lnTo>
                <a:close/>
                <a:moveTo>
                  <a:pt x="407" y="1425"/>
                </a:moveTo>
                <a:lnTo>
                  <a:pt x="917" y="1425"/>
                </a:lnTo>
                <a:lnTo>
                  <a:pt x="1631" y="2140"/>
                </a:lnTo>
                <a:lnTo>
                  <a:pt x="2343" y="1425"/>
                </a:lnTo>
                <a:lnTo>
                  <a:pt x="2853" y="1425"/>
                </a:lnTo>
                <a:lnTo>
                  <a:pt x="3261" y="2241"/>
                </a:lnTo>
                <a:lnTo>
                  <a:pt x="3261" y="2445"/>
                </a:lnTo>
                <a:lnTo>
                  <a:pt x="0" y="2445"/>
                </a:lnTo>
                <a:lnTo>
                  <a:pt x="0" y="2241"/>
                </a:lnTo>
                <a:lnTo>
                  <a:pt x="407" y="1425"/>
                </a:lnTo>
                <a:close/>
                <a:moveTo>
                  <a:pt x="1426" y="0"/>
                </a:moveTo>
                <a:lnTo>
                  <a:pt x="1835" y="0"/>
                </a:lnTo>
                <a:lnTo>
                  <a:pt x="1835" y="815"/>
                </a:lnTo>
                <a:lnTo>
                  <a:pt x="2547" y="815"/>
                </a:lnTo>
                <a:lnTo>
                  <a:pt x="1631" y="1731"/>
                </a:lnTo>
                <a:lnTo>
                  <a:pt x="714" y="815"/>
                </a:lnTo>
                <a:lnTo>
                  <a:pt x="1426" y="815"/>
                </a:lnTo>
                <a:lnTo>
                  <a:pt x="14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3" name="Freeform 269"/>
          <p:cNvSpPr>
            <a:spLocks noEditPoints="1"/>
          </p:cNvSpPr>
          <p:nvPr/>
        </p:nvSpPr>
        <p:spPr bwMode="auto">
          <a:xfrm>
            <a:off x="6699553" y="5850315"/>
            <a:ext cx="469931" cy="427315"/>
          </a:xfrm>
          <a:custGeom>
            <a:avLst/>
            <a:gdLst>
              <a:gd name="T0" fmla="*/ 0 w 3261"/>
              <a:gd name="T1" fmla="*/ 2765 h 2969"/>
              <a:gd name="T2" fmla="*/ 3261 w 3261"/>
              <a:gd name="T3" fmla="*/ 2765 h 2969"/>
              <a:gd name="T4" fmla="*/ 3261 w 3261"/>
              <a:gd name="T5" fmla="*/ 2969 h 2969"/>
              <a:gd name="T6" fmla="*/ 0 w 3261"/>
              <a:gd name="T7" fmla="*/ 2969 h 2969"/>
              <a:gd name="T8" fmla="*/ 0 w 3261"/>
              <a:gd name="T9" fmla="*/ 2765 h 2969"/>
              <a:gd name="T10" fmla="*/ 407 w 3261"/>
              <a:gd name="T11" fmla="*/ 1536 h 2969"/>
              <a:gd name="T12" fmla="*/ 1222 w 3261"/>
              <a:gd name="T13" fmla="*/ 1536 h 2969"/>
              <a:gd name="T14" fmla="*/ 1222 w 3261"/>
              <a:gd name="T15" fmla="*/ 1946 h 2969"/>
              <a:gd name="T16" fmla="*/ 2038 w 3261"/>
              <a:gd name="T17" fmla="*/ 1946 h 2969"/>
              <a:gd name="T18" fmla="*/ 2038 w 3261"/>
              <a:gd name="T19" fmla="*/ 1536 h 2969"/>
              <a:gd name="T20" fmla="*/ 2853 w 3261"/>
              <a:gd name="T21" fmla="*/ 1536 h 2969"/>
              <a:gd name="T22" fmla="*/ 3261 w 3261"/>
              <a:gd name="T23" fmla="*/ 2355 h 2969"/>
              <a:gd name="T24" fmla="*/ 3261 w 3261"/>
              <a:gd name="T25" fmla="*/ 2560 h 2969"/>
              <a:gd name="T26" fmla="*/ 0 w 3261"/>
              <a:gd name="T27" fmla="*/ 2560 h 2969"/>
              <a:gd name="T28" fmla="*/ 0 w 3261"/>
              <a:gd name="T29" fmla="*/ 2355 h 2969"/>
              <a:gd name="T30" fmla="*/ 407 w 3261"/>
              <a:gd name="T31" fmla="*/ 1536 h 2969"/>
              <a:gd name="T32" fmla="*/ 1631 w 3261"/>
              <a:gd name="T33" fmla="*/ 0 h 2969"/>
              <a:gd name="T34" fmla="*/ 2547 w 3261"/>
              <a:gd name="T35" fmla="*/ 922 h 2969"/>
              <a:gd name="T36" fmla="*/ 1835 w 3261"/>
              <a:gd name="T37" fmla="*/ 922 h 2969"/>
              <a:gd name="T38" fmla="*/ 1835 w 3261"/>
              <a:gd name="T39" fmla="*/ 1741 h 2969"/>
              <a:gd name="T40" fmla="*/ 1426 w 3261"/>
              <a:gd name="T41" fmla="*/ 1741 h 2969"/>
              <a:gd name="T42" fmla="*/ 1426 w 3261"/>
              <a:gd name="T43" fmla="*/ 922 h 2969"/>
              <a:gd name="T44" fmla="*/ 714 w 3261"/>
              <a:gd name="T45" fmla="*/ 922 h 2969"/>
              <a:gd name="T46" fmla="*/ 1631 w 3261"/>
              <a:gd name="T47" fmla="*/ 0 h 2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61" h="2969">
                <a:moveTo>
                  <a:pt x="0" y="2765"/>
                </a:moveTo>
                <a:lnTo>
                  <a:pt x="3261" y="2765"/>
                </a:lnTo>
                <a:lnTo>
                  <a:pt x="3261" y="2969"/>
                </a:lnTo>
                <a:lnTo>
                  <a:pt x="0" y="2969"/>
                </a:lnTo>
                <a:lnTo>
                  <a:pt x="0" y="2765"/>
                </a:lnTo>
                <a:close/>
                <a:moveTo>
                  <a:pt x="407" y="1536"/>
                </a:moveTo>
                <a:lnTo>
                  <a:pt x="1222" y="1536"/>
                </a:lnTo>
                <a:lnTo>
                  <a:pt x="1222" y="1946"/>
                </a:lnTo>
                <a:lnTo>
                  <a:pt x="2038" y="1946"/>
                </a:lnTo>
                <a:lnTo>
                  <a:pt x="2038" y="1536"/>
                </a:lnTo>
                <a:lnTo>
                  <a:pt x="2853" y="1536"/>
                </a:lnTo>
                <a:lnTo>
                  <a:pt x="3261" y="2355"/>
                </a:lnTo>
                <a:lnTo>
                  <a:pt x="3261" y="2560"/>
                </a:lnTo>
                <a:lnTo>
                  <a:pt x="0" y="2560"/>
                </a:lnTo>
                <a:lnTo>
                  <a:pt x="0" y="2355"/>
                </a:lnTo>
                <a:lnTo>
                  <a:pt x="407" y="1536"/>
                </a:lnTo>
                <a:close/>
                <a:moveTo>
                  <a:pt x="1631" y="0"/>
                </a:moveTo>
                <a:lnTo>
                  <a:pt x="2547" y="922"/>
                </a:lnTo>
                <a:lnTo>
                  <a:pt x="1835" y="922"/>
                </a:lnTo>
                <a:lnTo>
                  <a:pt x="1835" y="1741"/>
                </a:lnTo>
                <a:lnTo>
                  <a:pt x="1426" y="1741"/>
                </a:lnTo>
                <a:lnTo>
                  <a:pt x="1426" y="922"/>
                </a:lnTo>
                <a:lnTo>
                  <a:pt x="714" y="922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4" name="Freeform 274"/>
          <p:cNvSpPr>
            <a:spLocks noEditPoints="1"/>
          </p:cNvSpPr>
          <p:nvPr/>
        </p:nvSpPr>
        <p:spPr bwMode="auto">
          <a:xfrm>
            <a:off x="7385625" y="5858955"/>
            <a:ext cx="442288" cy="410036"/>
          </a:xfrm>
          <a:custGeom>
            <a:avLst/>
            <a:gdLst>
              <a:gd name="T0" fmla="*/ 2765 w 3456"/>
              <a:gd name="T1" fmla="*/ 2520 h 3208"/>
              <a:gd name="T2" fmla="*/ 2765 w 3456"/>
              <a:gd name="T3" fmla="*/ 2749 h 3208"/>
              <a:gd name="T4" fmla="*/ 3226 w 3456"/>
              <a:gd name="T5" fmla="*/ 2749 h 3208"/>
              <a:gd name="T6" fmla="*/ 3226 w 3456"/>
              <a:gd name="T7" fmla="*/ 2520 h 3208"/>
              <a:gd name="T8" fmla="*/ 2765 w 3456"/>
              <a:gd name="T9" fmla="*/ 2520 h 3208"/>
              <a:gd name="T10" fmla="*/ 0 w 3456"/>
              <a:gd name="T11" fmla="*/ 2291 h 3208"/>
              <a:gd name="T12" fmla="*/ 3456 w 3456"/>
              <a:gd name="T13" fmla="*/ 2291 h 3208"/>
              <a:gd name="T14" fmla="*/ 3456 w 3456"/>
              <a:gd name="T15" fmla="*/ 3208 h 3208"/>
              <a:gd name="T16" fmla="*/ 0 w 3456"/>
              <a:gd name="T17" fmla="*/ 3208 h 3208"/>
              <a:gd name="T18" fmla="*/ 0 w 3456"/>
              <a:gd name="T19" fmla="*/ 2291 h 3208"/>
              <a:gd name="T20" fmla="*/ 1382 w 3456"/>
              <a:gd name="T21" fmla="*/ 0 h 3208"/>
              <a:gd name="T22" fmla="*/ 2074 w 3456"/>
              <a:gd name="T23" fmla="*/ 0 h 3208"/>
              <a:gd name="T24" fmla="*/ 2074 w 3456"/>
              <a:gd name="T25" fmla="*/ 1374 h 3208"/>
              <a:gd name="T26" fmla="*/ 2650 w 3456"/>
              <a:gd name="T27" fmla="*/ 1374 h 3208"/>
              <a:gd name="T28" fmla="*/ 1728 w 3456"/>
              <a:gd name="T29" fmla="*/ 2291 h 3208"/>
              <a:gd name="T30" fmla="*/ 806 w 3456"/>
              <a:gd name="T31" fmla="*/ 1374 h 3208"/>
              <a:gd name="T32" fmla="*/ 1382 w 3456"/>
              <a:gd name="T33" fmla="*/ 1374 h 3208"/>
              <a:gd name="T34" fmla="*/ 1382 w 3456"/>
              <a:gd name="T35" fmla="*/ 0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56" h="3208">
                <a:moveTo>
                  <a:pt x="2765" y="2520"/>
                </a:moveTo>
                <a:lnTo>
                  <a:pt x="2765" y="2749"/>
                </a:lnTo>
                <a:lnTo>
                  <a:pt x="3226" y="2749"/>
                </a:lnTo>
                <a:lnTo>
                  <a:pt x="3226" y="2520"/>
                </a:lnTo>
                <a:lnTo>
                  <a:pt x="2765" y="2520"/>
                </a:lnTo>
                <a:close/>
                <a:moveTo>
                  <a:pt x="0" y="2291"/>
                </a:moveTo>
                <a:lnTo>
                  <a:pt x="3456" y="2291"/>
                </a:lnTo>
                <a:lnTo>
                  <a:pt x="3456" y="3208"/>
                </a:lnTo>
                <a:lnTo>
                  <a:pt x="0" y="3208"/>
                </a:lnTo>
                <a:lnTo>
                  <a:pt x="0" y="2291"/>
                </a:lnTo>
                <a:close/>
                <a:moveTo>
                  <a:pt x="1382" y="0"/>
                </a:moveTo>
                <a:lnTo>
                  <a:pt x="2074" y="0"/>
                </a:lnTo>
                <a:lnTo>
                  <a:pt x="2074" y="1374"/>
                </a:lnTo>
                <a:lnTo>
                  <a:pt x="2650" y="1374"/>
                </a:lnTo>
                <a:lnTo>
                  <a:pt x="1728" y="2291"/>
                </a:lnTo>
                <a:lnTo>
                  <a:pt x="806" y="1374"/>
                </a:lnTo>
                <a:lnTo>
                  <a:pt x="1382" y="1374"/>
                </a:lnTo>
                <a:lnTo>
                  <a:pt x="1382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6" name="Freeform 226"/>
          <p:cNvSpPr/>
          <p:nvPr/>
        </p:nvSpPr>
        <p:spPr bwMode="auto">
          <a:xfrm>
            <a:off x="8095959" y="5887938"/>
            <a:ext cx="469931" cy="410036"/>
          </a:xfrm>
          <a:custGeom>
            <a:avLst/>
            <a:gdLst>
              <a:gd name="T0" fmla="*/ 478 w 3261"/>
              <a:gd name="T1" fmla="*/ 478 h 2852"/>
              <a:gd name="T2" fmla="*/ 621 w 3261"/>
              <a:gd name="T3" fmla="*/ 350 h 2852"/>
              <a:gd name="T4" fmla="*/ 780 w 3261"/>
              <a:gd name="T5" fmla="*/ 240 h 2852"/>
              <a:gd name="T6" fmla="*/ 951 w 3261"/>
              <a:gd name="T7" fmla="*/ 147 h 2852"/>
              <a:gd name="T8" fmla="*/ 1134 w 3261"/>
              <a:gd name="T9" fmla="*/ 77 h 2852"/>
              <a:gd name="T10" fmla="*/ 1327 w 3261"/>
              <a:gd name="T11" fmla="*/ 28 h 2852"/>
              <a:gd name="T12" fmla="*/ 1528 w 3261"/>
              <a:gd name="T13" fmla="*/ 3 h 2852"/>
              <a:gd name="T14" fmla="*/ 1631 w 3261"/>
              <a:gd name="T15" fmla="*/ 0 h 2852"/>
              <a:gd name="T16" fmla="*/ 1835 w 3261"/>
              <a:gd name="T17" fmla="*/ 13 h 2852"/>
              <a:gd name="T18" fmla="*/ 2032 w 3261"/>
              <a:gd name="T19" fmla="*/ 50 h 2852"/>
              <a:gd name="T20" fmla="*/ 2220 w 3261"/>
              <a:gd name="T21" fmla="*/ 109 h 2852"/>
              <a:gd name="T22" fmla="*/ 2397 w 3261"/>
              <a:gd name="T23" fmla="*/ 191 h 2852"/>
              <a:gd name="T24" fmla="*/ 2562 w 3261"/>
              <a:gd name="T25" fmla="*/ 292 h 2852"/>
              <a:gd name="T26" fmla="*/ 2714 w 3261"/>
              <a:gd name="T27" fmla="*/ 411 h 2852"/>
              <a:gd name="T28" fmla="*/ 2849 w 3261"/>
              <a:gd name="T29" fmla="*/ 548 h 2852"/>
              <a:gd name="T30" fmla="*/ 2969 w 3261"/>
              <a:gd name="T31" fmla="*/ 699 h 2852"/>
              <a:gd name="T32" fmla="*/ 3070 w 3261"/>
              <a:gd name="T33" fmla="*/ 864 h 2852"/>
              <a:gd name="T34" fmla="*/ 3151 w 3261"/>
              <a:gd name="T35" fmla="*/ 1041 h 2852"/>
              <a:gd name="T36" fmla="*/ 3212 w 3261"/>
              <a:gd name="T37" fmla="*/ 1229 h 2852"/>
              <a:gd name="T38" fmla="*/ 3249 w 3261"/>
              <a:gd name="T39" fmla="*/ 1425 h 2852"/>
              <a:gd name="T40" fmla="*/ 3261 w 3261"/>
              <a:gd name="T41" fmla="*/ 1630 h 2852"/>
              <a:gd name="T42" fmla="*/ 3250 w 3261"/>
              <a:gd name="T43" fmla="*/ 1822 h 2852"/>
              <a:gd name="T44" fmla="*/ 3217 w 3261"/>
              <a:gd name="T45" fmla="*/ 2007 h 2852"/>
              <a:gd name="T46" fmla="*/ 3164 w 3261"/>
              <a:gd name="T47" fmla="*/ 2185 h 2852"/>
              <a:gd name="T48" fmla="*/ 3092 w 3261"/>
              <a:gd name="T49" fmla="*/ 2352 h 2852"/>
              <a:gd name="T50" fmla="*/ 3003 w 3261"/>
              <a:gd name="T51" fmla="*/ 2511 h 2852"/>
              <a:gd name="T52" fmla="*/ 2896 w 3261"/>
              <a:gd name="T53" fmla="*/ 2657 h 2852"/>
              <a:gd name="T54" fmla="*/ 2775 w 3261"/>
              <a:gd name="T55" fmla="*/ 2791 h 2852"/>
              <a:gd name="T56" fmla="*/ 2440 w 3261"/>
              <a:gd name="T57" fmla="*/ 2547 h 2852"/>
              <a:gd name="T58" fmla="*/ 2549 w 3261"/>
              <a:gd name="T59" fmla="*/ 2436 h 2852"/>
              <a:gd name="T60" fmla="*/ 2646 w 3261"/>
              <a:gd name="T61" fmla="*/ 2312 h 2852"/>
              <a:gd name="T62" fmla="*/ 2725 w 3261"/>
              <a:gd name="T63" fmla="*/ 2177 h 2852"/>
              <a:gd name="T64" fmla="*/ 2786 w 3261"/>
              <a:gd name="T65" fmla="*/ 2030 h 2852"/>
              <a:gd name="T66" fmla="*/ 2828 w 3261"/>
              <a:gd name="T67" fmla="*/ 1876 h 2852"/>
              <a:gd name="T68" fmla="*/ 2850 w 3261"/>
              <a:gd name="T69" fmla="*/ 1713 h 2852"/>
              <a:gd name="T70" fmla="*/ 2850 w 3261"/>
              <a:gd name="T71" fmla="*/ 1543 h 2852"/>
              <a:gd name="T72" fmla="*/ 2826 w 3261"/>
              <a:gd name="T73" fmla="*/ 1373 h 2852"/>
              <a:gd name="T74" fmla="*/ 2780 w 3261"/>
              <a:gd name="T75" fmla="*/ 1212 h 2852"/>
              <a:gd name="T76" fmla="*/ 2713 w 3261"/>
              <a:gd name="T77" fmla="*/ 1060 h 2852"/>
              <a:gd name="T78" fmla="*/ 2628 w 3261"/>
              <a:gd name="T79" fmla="*/ 921 h 2852"/>
              <a:gd name="T80" fmla="*/ 2524 w 3261"/>
              <a:gd name="T81" fmla="*/ 794 h 2852"/>
              <a:gd name="T82" fmla="*/ 2405 w 3261"/>
              <a:gd name="T83" fmla="*/ 683 h 2852"/>
              <a:gd name="T84" fmla="*/ 2271 w 3261"/>
              <a:gd name="T85" fmla="*/ 589 h 2852"/>
              <a:gd name="T86" fmla="*/ 2126 w 3261"/>
              <a:gd name="T87" fmla="*/ 512 h 2852"/>
              <a:gd name="T88" fmla="*/ 1969 w 3261"/>
              <a:gd name="T89" fmla="*/ 454 h 2852"/>
              <a:gd name="T90" fmla="*/ 1804 w 3261"/>
              <a:gd name="T91" fmla="*/ 419 h 2852"/>
              <a:gd name="T92" fmla="*/ 1631 w 3261"/>
              <a:gd name="T93" fmla="*/ 407 h 2852"/>
              <a:gd name="T94" fmla="*/ 1464 w 3261"/>
              <a:gd name="T95" fmla="*/ 418 h 2852"/>
              <a:gd name="T96" fmla="*/ 1306 w 3261"/>
              <a:gd name="T97" fmla="*/ 451 h 2852"/>
              <a:gd name="T98" fmla="*/ 1154 w 3261"/>
              <a:gd name="T99" fmla="*/ 504 h 2852"/>
              <a:gd name="T100" fmla="*/ 1014 w 3261"/>
              <a:gd name="T101" fmla="*/ 575 h 2852"/>
              <a:gd name="T102" fmla="*/ 883 w 3261"/>
              <a:gd name="T103" fmla="*/ 662 h 2852"/>
              <a:gd name="T104" fmla="*/ 766 w 3261"/>
              <a:gd name="T105" fmla="*/ 765 h 2852"/>
              <a:gd name="T106" fmla="*/ 0 w 3261"/>
              <a:gd name="T107" fmla="*/ 1222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61" h="2852">
                <a:moveTo>
                  <a:pt x="0" y="0"/>
                </a:moveTo>
                <a:lnTo>
                  <a:pt x="478" y="478"/>
                </a:lnTo>
                <a:lnTo>
                  <a:pt x="548" y="411"/>
                </a:lnTo>
                <a:lnTo>
                  <a:pt x="621" y="350"/>
                </a:lnTo>
                <a:lnTo>
                  <a:pt x="700" y="292"/>
                </a:lnTo>
                <a:lnTo>
                  <a:pt x="780" y="240"/>
                </a:lnTo>
                <a:lnTo>
                  <a:pt x="864" y="191"/>
                </a:lnTo>
                <a:lnTo>
                  <a:pt x="951" y="147"/>
                </a:lnTo>
                <a:lnTo>
                  <a:pt x="1042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39"/>
                </a:lnTo>
                <a:lnTo>
                  <a:pt x="2562" y="292"/>
                </a:lnTo>
                <a:lnTo>
                  <a:pt x="2640" y="349"/>
                </a:lnTo>
                <a:lnTo>
                  <a:pt x="2714" y="411"/>
                </a:lnTo>
                <a:lnTo>
                  <a:pt x="2783" y="478"/>
                </a:lnTo>
                <a:lnTo>
                  <a:pt x="2849" y="548"/>
                </a:lnTo>
                <a:lnTo>
                  <a:pt x="2912" y="621"/>
                </a:lnTo>
                <a:lnTo>
                  <a:pt x="2969" y="699"/>
                </a:lnTo>
                <a:lnTo>
                  <a:pt x="3022" y="779"/>
                </a:lnTo>
                <a:lnTo>
                  <a:pt x="3070" y="864"/>
                </a:lnTo>
                <a:lnTo>
                  <a:pt x="3113" y="951"/>
                </a:lnTo>
                <a:lnTo>
                  <a:pt x="3151" y="1041"/>
                </a:lnTo>
                <a:lnTo>
                  <a:pt x="3184" y="1134"/>
                </a:lnTo>
                <a:lnTo>
                  <a:pt x="3212" y="1229"/>
                </a:lnTo>
                <a:lnTo>
                  <a:pt x="3233" y="1326"/>
                </a:lnTo>
                <a:lnTo>
                  <a:pt x="3249" y="1425"/>
                </a:lnTo>
                <a:lnTo>
                  <a:pt x="3258" y="1527"/>
                </a:lnTo>
                <a:lnTo>
                  <a:pt x="3261" y="1630"/>
                </a:lnTo>
                <a:lnTo>
                  <a:pt x="3258" y="1726"/>
                </a:lnTo>
                <a:lnTo>
                  <a:pt x="3250" y="1822"/>
                </a:lnTo>
                <a:lnTo>
                  <a:pt x="3236" y="1915"/>
                </a:lnTo>
                <a:lnTo>
                  <a:pt x="3217" y="2007"/>
                </a:lnTo>
                <a:lnTo>
                  <a:pt x="3194" y="2096"/>
                </a:lnTo>
                <a:lnTo>
                  <a:pt x="3164" y="2185"/>
                </a:lnTo>
                <a:lnTo>
                  <a:pt x="3130" y="2270"/>
                </a:lnTo>
                <a:lnTo>
                  <a:pt x="3092" y="2352"/>
                </a:lnTo>
                <a:lnTo>
                  <a:pt x="3049" y="2433"/>
                </a:lnTo>
                <a:lnTo>
                  <a:pt x="3003" y="2511"/>
                </a:lnTo>
                <a:lnTo>
                  <a:pt x="2952" y="2585"/>
                </a:lnTo>
                <a:lnTo>
                  <a:pt x="2896" y="2657"/>
                </a:lnTo>
                <a:lnTo>
                  <a:pt x="2837" y="2725"/>
                </a:lnTo>
                <a:lnTo>
                  <a:pt x="2775" y="2791"/>
                </a:lnTo>
                <a:lnTo>
                  <a:pt x="2709" y="2852"/>
                </a:lnTo>
                <a:lnTo>
                  <a:pt x="2440" y="2547"/>
                </a:lnTo>
                <a:lnTo>
                  <a:pt x="2496" y="2493"/>
                </a:lnTo>
                <a:lnTo>
                  <a:pt x="2549" y="2436"/>
                </a:lnTo>
                <a:lnTo>
                  <a:pt x="2599" y="2375"/>
                </a:lnTo>
                <a:lnTo>
                  <a:pt x="2646" y="2312"/>
                </a:lnTo>
                <a:lnTo>
                  <a:pt x="2687" y="2246"/>
                </a:lnTo>
                <a:lnTo>
                  <a:pt x="2725" y="2177"/>
                </a:lnTo>
                <a:lnTo>
                  <a:pt x="2758" y="2105"/>
                </a:lnTo>
                <a:lnTo>
                  <a:pt x="2786" y="2030"/>
                </a:lnTo>
                <a:lnTo>
                  <a:pt x="2810" y="1954"/>
                </a:lnTo>
                <a:lnTo>
                  <a:pt x="2828" y="1876"/>
                </a:lnTo>
                <a:lnTo>
                  <a:pt x="2842" y="1796"/>
                </a:lnTo>
                <a:lnTo>
                  <a:pt x="2850" y="1713"/>
                </a:lnTo>
                <a:lnTo>
                  <a:pt x="2853" y="1630"/>
                </a:lnTo>
                <a:lnTo>
                  <a:pt x="2850" y="1543"/>
                </a:lnTo>
                <a:lnTo>
                  <a:pt x="2841" y="1457"/>
                </a:lnTo>
                <a:lnTo>
                  <a:pt x="2826" y="1373"/>
                </a:lnTo>
                <a:lnTo>
                  <a:pt x="2806" y="1291"/>
                </a:lnTo>
                <a:lnTo>
                  <a:pt x="2780" y="1212"/>
                </a:lnTo>
                <a:lnTo>
                  <a:pt x="2749" y="1136"/>
                </a:lnTo>
                <a:lnTo>
                  <a:pt x="2713" y="1060"/>
                </a:lnTo>
                <a:lnTo>
                  <a:pt x="2673" y="989"/>
                </a:lnTo>
                <a:lnTo>
                  <a:pt x="2628" y="921"/>
                </a:lnTo>
                <a:lnTo>
                  <a:pt x="2577" y="857"/>
                </a:lnTo>
                <a:lnTo>
                  <a:pt x="2524" y="794"/>
                </a:lnTo>
                <a:lnTo>
                  <a:pt x="2466" y="737"/>
                </a:lnTo>
                <a:lnTo>
                  <a:pt x="2405" y="683"/>
                </a:lnTo>
                <a:lnTo>
                  <a:pt x="2339" y="634"/>
                </a:lnTo>
                <a:lnTo>
                  <a:pt x="2271" y="589"/>
                </a:lnTo>
                <a:lnTo>
                  <a:pt x="2200" y="548"/>
                </a:lnTo>
                <a:lnTo>
                  <a:pt x="2126" y="512"/>
                </a:lnTo>
                <a:lnTo>
                  <a:pt x="2048" y="481"/>
                </a:lnTo>
                <a:lnTo>
                  <a:pt x="1969" y="454"/>
                </a:lnTo>
                <a:lnTo>
                  <a:pt x="1888" y="434"/>
                </a:lnTo>
                <a:lnTo>
                  <a:pt x="1804" y="419"/>
                </a:lnTo>
                <a:lnTo>
                  <a:pt x="1718" y="410"/>
                </a:lnTo>
                <a:lnTo>
                  <a:pt x="1631" y="407"/>
                </a:lnTo>
                <a:lnTo>
                  <a:pt x="1547" y="410"/>
                </a:lnTo>
                <a:lnTo>
                  <a:pt x="1464" y="418"/>
                </a:lnTo>
                <a:lnTo>
                  <a:pt x="1384" y="432"/>
                </a:lnTo>
                <a:lnTo>
                  <a:pt x="1306" y="451"/>
                </a:lnTo>
                <a:lnTo>
                  <a:pt x="1228" y="474"/>
                </a:lnTo>
                <a:lnTo>
                  <a:pt x="1154" y="504"/>
                </a:lnTo>
                <a:lnTo>
                  <a:pt x="1083" y="537"/>
                </a:lnTo>
                <a:lnTo>
                  <a:pt x="1014" y="575"/>
                </a:lnTo>
                <a:lnTo>
                  <a:pt x="946" y="616"/>
                </a:lnTo>
                <a:lnTo>
                  <a:pt x="883" y="662"/>
                </a:lnTo>
                <a:lnTo>
                  <a:pt x="823" y="712"/>
                </a:lnTo>
                <a:lnTo>
                  <a:pt x="766" y="765"/>
                </a:lnTo>
                <a:lnTo>
                  <a:pt x="1222" y="1222"/>
                </a:lnTo>
                <a:lnTo>
                  <a:pt x="0" y="122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7" name="Freeform 231"/>
          <p:cNvSpPr/>
          <p:nvPr/>
        </p:nvSpPr>
        <p:spPr bwMode="auto">
          <a:xfrm>
            <a:off x="9622173" y="5887938"/>
            <a:ext cx="469931" cy="410036"/>
          </a:xfrm>
          <a:custGeom>
            <a:avLst/>
            <a:gdLst>
              <a:gd name="T0" fmla="*/ 1631 w 3261"/>
              <a:gd name="T1" fmla="*/ 0 h 2852"/>
              <a:gd name="T2" fmla="*/ 1835 w 3261"/>
              <a:gd name="T3" fmla="*/ 13 h 2852"/>
              <a:gd name="T4" fmla="*/ 2032 w 3261"/>
              <a:gd name="T5" fmla="*/ 50 h 2852"/>
              <a:gd name="T6" fmla="*/ 2220 w 3261"/>
              <a:gd name="T7" fmla="*/ 109 h 2852"/>
              <a:gd name="T8" fmla="*/ 2397 w 3261"/>
              <a:gd name="T9" fmla="*/ 191 h 2852"/>
              <a:gd name="T10" fmla="*/ 2562 w 3261"/>
              <a:gd name="T11" fmla="*/ 292 h 2852"/>
              <a:gd name="T12" fmla="*/ 2714 w 3261"/>
              <a:gd name="T13" fmla="*/ 411 h 2852"/>
              <a:gd name="T14" fmla="*/ 3261 w 3261"/>
              <a:gd name="T15" fmla="*/ 0 h 2852"/>
              <a:gd name="T16" fmla="*/ 3261 w 3261"/>
              <a:gd name="T17" fmla="*/ 1222 h 2852"/>
              <a:gd name="T18" fmla="*/ 2495 w 3261"/>
              <a:gd name="T19" fmla="*/ 765 h 2852"/>
              <a:gd name="T20" fmla="*/ 2378 w 3261"/>
              <a:gd name="T21" fmla="*/ 662 h 2852"/>
              <a:gd name="T22" fmla="*/ 2248 w 3261"/>
              <a:gd name="T23" fmla="*/ 575 h 2852"/>
              <a:gd name="T24" fmla="*/ 2107 w 3261"/>
              <a:gd name="T25" fmla="*/ 504 h 2852"/>
              <a:gd name="T26" fmla="*/ 1956 w 3261"/>
              <a:gd name="T27" fmla="*/ 451 h 2852"/>
              <a:gd name="T28" fmla="*/ 1797 w 3261"/>
              <a:gd name="T29" fmla="*/ 418 h 2852"/>
              <a:gd name="T30" fmla="*/ 1631 w 3261"/>
              <a:gd name="T31" fmla="*/ 407 h 2852"/>
              <a:gd name="T32" fmla="*/ 1457 w 3261"/>
              <a:gd name="T33" fmla="*/ 419 h 2852"/>
              <a:gd name="T34" fmla="*/ 1292 w 3261"/>
              <a:gd name="T35" fmla="*/ 454 h 2852"/>
              <a:gd name="T36" fmla="*/ 1135 w 3261"/>
              <a:gd name="T37" fmla="*/ 512 h 2852"/>
              <a:gd name="T38" fmla="*/ 990 w 3261"/>
              <a:gd name="T39" fmla="*/ 589 h 2852"/>
              <a:gd name="T40" fmla="*/ 856 w 3261"/>
              <a:gd name="T41" fmla="*/ 683 h 2852"/>
              <a:gd name="T42" fmla="*/ 738 w 3261"/>
              <a:gd name="T43" fmla="*/ 794 h 2852"/>
              <a:gd name="T44" fmla="*/ 634 w 3261"/>
              <a:gd name="T45" fmla="*/ 921 h 2852"/>
              <a:gd name="T46" fmla="*/ 548 w 3261"/>
              <a:gd name="T47" fmla="*/ 1060 h 2852"/>
              <a:gd name="T48" fmla="*/ 481 w 3261"/>
              <a:gd name="T49" fmla="*/ 1212 h 2852"/>
              <a:gd name="T50" fmla="*/ 435 w 3261"/>
              <a:gd name="T51" fmla="*/ 1373 h 2852"/>
              <a:gd name="T52" fmla="*/ 410 w 3261"/>
              <a:gd name="T53" fmla="*/ 1543 h 2852"/>
              <a:gd name="T54" fmla="*/ 410 w 3261"/>
              <a:gd name="T55" fmla="*/ 1713 h 2852"/>
              <a:gd name="T56" fmla="*/ 433 w 3261"/>
              <a:gd name="T57" fmla="*/ 1876 h 2852"/>
              <a:gd name="T58" fmla="*/ 475 w 3261"/>
              <a:gd name="T59" fmla="*/ 2030 h 2852"/>
              <a:gd name="T60" fmla="*/ 537 w 3261"/>
              <a:gd name="T61" fmla="*/ 2177 h 2852"/>
              <a:gd name="T62" fmla="*/ 616 w 3261"/>
              <a:gd name="T63" fmla="*/ 2312 h 2852"/>
              <a:gd name="T64" fmla="*/ 712 w 3261"/>
              <a:gd name="T65" fmla="*/ 2436 h 2852"/>
              <a:gd name="T66" fmla="*/ 822 w 3261"/>
              <a:gd name="T67" fmla="*/ 2547 h 2852"/>
              <a:gd name="T68" fmla="*/ 486 w 3261"/>
              <a:gd name="T69" fmla="*/ 2791 h 2852"/>
              <a:gd name="T70" fmla="*/ 364 w 3261"/>
              <a:gd name="T71" fmla="*/ 2657 h 2852"/>
              <a:gd name="T72" fmla="*/ 259 w 3261"/>
              <a:gd name="T73" fmla="*/ 2511 h 2852"/>
              <a:gd name="T74" fmla="*/ 169 w 3261"/>
              <a:gd name="T75" fmla="*/ 2352 h 2852"/>
              <a:gd name="T76" fmla="*/ 96 w 3261"/>
              <a:gd name="T77" fmla="*/ 2185 h 2852"/>
              <a:gd name="T78" fmla="*/ 44 w 3261"/>
              <a:gd name="T79" fmla="*/ 2007 h 2852"/>
              <a:gd name="T80" fmla="*/ 11 w 3261"/>
              <a:gd name="T81" fmla="*/ 1822 h 2852"/>
              <a:gd name="T82" fmla="*/ 0 w 3261"/>
              <a:gd name="T83" fmla="*/ 1630 h 2852"/>
              <a:gd name="T84" fmla="*/ 13 w 3261"/>
              <a:gd name="T85" fmla="*/ 1425 h 2852"/>
              <a:gd name="T86" fmla="*/ 50 w 3261"/>
              <a:gd name="T87" fmla="*/ 1229 h 2852"/>
              <a:gd name="T88" fmla="*/ 109 w 3261"/>
              <a:gd name="T89" fmla="*/ 1041 h 2852"/>
              <a:gd name="T90" fmla="*/ 191 w 3261"/>
              <a:gd name="T91" fmla="*/ 864 h 2852"/>
              <a:gd name="T92" fmla="*/ 292 w 3261"/>
              <a:gd name="T93" fmla="*/ 699 h 2852"/>
              <a:gd name="T94" fmla="*/ 411 w 3261"/>
              <a:gd name="T95" fmla="*/ 548 h 2852"/>
              <a:gd name="T96" fmla="*/ 548 w 3261"/>
              <a:gd name="T97" fmla="*/ 411 h 2852"/>
              <a:gd name="T98" fmla="*/ 699 w 3261"/>
              <a:gd name="T99" fmla="*/ 292 h 2852"/>
              <a:gd name="T100" fmla="*/ 864 w 3261"/>
              <a:gd name="T101" fmla="*/ 191 h 2852"/>
              <a:gd name="T102" fmla="*/ 1041 w 3261"/>
              <a:gd name="T103" fmla="*/ 109 h 2852"/>
              <a:gd name="T104" fmla="*/ 1229 w 3261"/>
              <a:gd name="T105" fmla="*/ 50 h 2852"/>
              <a:gd name="T106" fmla="*/ 1426 w 3261"/>
              <a:gd name="T107" fmla="*/ 13 h 2852"/>
              <a:gd name="T108" fmla="*/ 1631 w 3261"/>
              <a:gd name="T109" fmla="*/ 0 h 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261" h="2852">
                <a:moveTo>
                  <a:pt x="1631" y="0"/>
                </a:moveTo>
                <a:lnTo>
                  <a:pt x="1631" y="0"/>
                </a:lnTo>
                <a:lnTo>
                  <a:pt x="1733" y="3"/>
                </a:lnTo>
                <a:lnTo>
                  <a:pt x="1835" y="13"/>
                </a:lnTo>
                <a:lnTo>
                  <a:pt x="1935" y="28"/>
                </a:lnTo>
                <a:lnTo>
                  <a:pt x="2032" y="50"/>
                </a:lnTo>
                <a:lnTo>
                  <a:pt x="2127" y="77"/>
                </a:lnTo>
                <a:lnTo>
                  <a:pt x="2220" y="109"/>
                </a:lnTo>
                <a:lnTo>
                  <a:pt x="2310" y="147"/>
                </a:lnTo>
                <a:lnTo>
                  <a:pt x="2397" y="191"/>
                </a:lnTo>
                <a:lnTo>
                  <a:pt x="2481" y="240"/>
                </a:lnTo>
                <a:lnTo>
                  <a:pt x="2562" y="292"/>
                </a:lnTo>
                <a:lnTo>
                  <a:pt x="2640" y="350"/>
                </a:lnTo>
                <a:lnTo>
                  <a:pt x="2714" y="411"/>
                </a:lnTo>
                <a:lnTo>
                  <a:pt x="2783" y="478"/>
                </a:lnTo>
                <a:lnTo>
                  <a:pt x="3261" y="0"/>
                </a:lnTo>
                <a:lnTo>
                  <a:pt x="3261" y="0"/>
                </a:lnTo>
                <a:lnTo>
                  <a:pt x="3261" y="1222"/>
                </a:lnTo>
                <a:lnTo>
                  <a:pt x="2038" y="1222"/>
                </a:lnTo>
                <a:lnTo>
                  <a:pt x="2495" y="765"/>
                </a:lnTo>
                <a:lnTo>
                  <a:pt x="2438" y="712"/>
                </a:lnTo>
                <a:lnTo>
                  <a:pt x="2378" y="662"/>
                </a:lnTo>
                <a:lnTo>
                  <a:pt x="2314" y="616"/>
                </a:lnTo>
                <a:lnTo>
                  <a:pt x="2248" y="575"/>
                </a:lnTo>
                <a:lnTo>
                  <a:pt x="2179" y="537"/>
                </a:lnTo>
                <a:lnTo>
                  <a:pt x="2107" y="504"/>
                </a:lnTo>
                <a:lnTo>
                  <a:pt x="2032" y="474"/>
                </a:lnTo>
                <a:lnTo>
                  <a:pt x="1956" y="451"/>
                </a:lnTo>
                <a:lnTo>
                  <a:pt x="1877" y="432"/>
                </a:lnTo>
                <a:lnTo>
                  <a:pt x="1797" y="418"/>
                </a:lnTo>
                <a:lnTo>
                  <a:pt x="1714" y="410"/>
                </a:lnTo>
                <a:lnTo>
                  <a:pt x="1631" y="407"/>
                </a:lnTo>
                <a:lnTo>
                  <a:pt x="1544" y="410"/>
                </a:lnTo>
                <a:lnTo>
                  <a:pt x="1457" y="419"/>
                </a:lnTo>
                <a:lnTo>
                  <a:pt x="1374" y="434"/>
                </a:lnTo>
                <a:lnTo>
                  <a:pt x="1292" y="454"/>
                </a:lnTo>
                <a:lnTo>
                  <a:pt x="1212" y="481"/>
                </a:lnTo>
                <a:lnTo>
                  <a:pt x="1135" y="512"/>
                </a:lnTo>
                <a:lnTo>
                  <a:pt x="1061" y="548"/>
                </a:lnTo>
                <a:lnTo>
                  <a:pt x="990" y="589"/>
                </a:lnTo>
                <a:lnTo>
                  <a:pt x="921" y="634"/>
                </a:lnTo>
                <a:lnTo>
                  <a:pt x="856" y="683"/>
                </a:lnTo>
                <a:lnTo>
                  <a:pt x="795" y="737"/>
                </a:lnTo>
                <a:lnTo>
                  <a:pt x="738" y="794"/>
                </a:lnTo>
                <a:lnTo>
                  <a:pt x="683" y="857"/>
                </a:lnTo>
                <a:lnTo>
                  <a:pt x="634" y="921"/>
                </a:lnTo>
                <a:lnTo>
                  <a:pt x="588" y="989"/>
                </a:lnTo>
                <a:lnTo>
                  <a:pt x="548" y="1060"/>
                </a:lnTo>
                <a:lnTo>
                  <a:pt x="512" y="1136"/>
                </a:lnTo>
                <a:lnTo>
                  <a:pt x="481" y="1212"/>
                </a:lnTo>
                <a:lnTo>
                  <a:pt x="455" y="1291"/>
                </a:lnTo>
                <a:lnTo>
                  <a:pt x="435" y="1373"/>
                </a:lnTo>
                <a:lnTo>
                  <a:pt x="420" y="1457"/>
                </a:lnTo>
                <a:lnTo>
                  <a:pt x="410" y="1543"/>
                </a:lnTo>
                <a:lnTo>
                  <a:pt x="407" y="1630"/>
                </a:lnTo>
                <a:lnTo>
                  <a:pt x="410" y="1713"/>
                </a:lnTo>
                <a:lnTo>
                  <a:pt x="419" y="1796"/>
                </a:lnTo>
                <a:lnTo>
                  <a:pt x="433" y="1876"/>
                </a:lnTo>
                <a:lnTo>
                  <a:pt x="451" y="1954"/>
                </a:lnTo>
                <a:lnTo>
                  <a:pt x="475" y="2030"/>
                </a:lnTo>
                <a:lnTo>
                  <a:pt x="504" y="2105"/>
                </a:lnTo>
                <a:lnTo>
                  <a:pt x="537" y="2177"/>
                </a:lnTo>
                <a:lnTo>
                  <a:pt x="574" y="2246"/>
                </a:lnTo>
                <a:lnTo>
                  <a:pt x="616" y="2312"/>
                </a:lnTo>
                <a:lnTo>
                  <a:pt x="661" y="2375"/>
                </a:lnTo>
                <a:lnTo>
                  <a:pt x="712" y="2436"/>
                </a:lnTo>
                <a:lnTo>
                  <a:pt x="765" y="2493"/>
                </a:lnTo>
                <a:lnTo>
                  <a:pt x="822" y="2547"/>
                </a:lnTo>
                <a:lnTo>
                  <a:pt x="552" y="2852"/>
                </a:lnTo>
                <a:lnTo>
                  <a:pt x="486" y="2791"/>
                </a:lnTo>
                <a:lnTo>
                  <a:pt x="424" y="2725"/>
                </a:lnTo>
                <a:lnTo>
                  <a:pt x="364" y="2657"/>
                </a:lnTo>
                <a:lnTo>
                  <a:pt x="309" y="2585"/>
                </a:lnTo>
                <a:lnTo>
                  <a:pt x="259" y="2511"/>
                </a:lnTo>
                <a:lnTo>
                  <a:pt x="212" y="2433"/>
                </a:lnTo>
                <a:lnTo>
                  <a:pt x="169" y="2352"/>
                </a:lnTo>
                <a:lnTo>
                  <a:pt x="130" y="2270"/>
                </a:lnTo>
                <a:lnTo>
                  <a:pt x="96" y="2185"/>
                </a:lnTo>
                <a:lnTo>
                  <a:pt x="68" y="2096"/>
                </a:lnTo>
                <a:lnTo>
                  <a:pt x="44" y="2007"/>
                </a:lnTo>
                <a:lnTo>
                  <a:pt x="25" y="1915"/>
                </a:lnTo>
                <a:lnTo>
                  <a:pt x="11" y="1822"/>
                </a:lnTo>
                <a:lnTo>
                  <a:pt x="3" y="1726"/>
                </a:lnTo>
                <a:lnTo>
                  <a:pt x="0" y="1630"/>
                </a:lnTo>
                <a:lnTo>
                  <a:pt x="3" y="1527"/>
                </a:lnTo>
                <a:lnTo>
                  <a:pt x="13" y="1425"/>
                </a:lnTo>
                <a:lnTo>
                  <a:pt x="28" y="1326"/>
                </a:lnTo>
                <a:lnTo>
                  <a:pt x="50" y="1229"/>
                </a:lnTo>
                <a:lnTo>
                  <a:pt x="77" y="1134"/>
                </a:lnTo>
                <a:lnTo>
                  <a:pt x="109" y="1041"/>
                </a:lnTo>
                <a:lnTo>
                  <a:pt x="148" y="951"/>
                </a:lnTo>
                <a:lnTo>
                  <a:pt x="191" y="864"/>
                </a:lnTo>
                <a:lnTo>
                  <a:pt x="239" y="779"/>
                </a:lnTo>
                <a:lnTo>
                  <a:pt x="292" y="699"/>
                </a:lnTo>
                <a:lnTo>
                  <a:pt x="349" y="621"/>
                </a:lnTo>
                <a:lnTo>
                  <a:pt x="411" y="548"/>
                </a:lnTo>
                <a:lnTo>
                  <a:pt x="478" y="478"/>
                </a:lnTo>
                <a:lnTo>
                  <a:pt x="548" y="411"/>
                </a:lnTo>
                <a:lnTo>
                  <a:pt x="621" y="349"/>
                </a:lnTo>
                <a:lnTo>
                  <a:pt x="699" y="292"/>
                </a:lnTo>
                <a:lnTo>
                  <a:pt x="780" y="239"/>
                </a:lnTo>
                <a:lnTo>
                  <a:pt x="864" y="191"/>
                </a:lnTo>
                <a:lnTo>
                  <a:pt x="951" y="147"/>
                </a:lnTo>
                <a:lnTo>
                  <a:pt x="1041" y="109"/>
                </a:lnTo>
                <a:lnTo>
                  <a:pt x="1134" y="77"/>
                </a:lnTo>
                <a:lnTo>
                  <a:pt x="1229" y="50"/>
                </a:lnTo>
                <a:lnTo>
                  <a:pt x="1327" y="28"/>
                </a:lnTo>
                <a:lnTo>
                  <a:pt x="1426" y="13"/>
                </a:lnTo>
                <a:lnTo>
                  <a:pt x="1528" y="3"/>
                </a:lnTo>
                <a:lnTo>
                  <a:pt x="163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8" name="Freeform 236"/>
          <p:cNvSpPr/>
          <p:nvPr/>
        </p:nvSpPr>
        <p:spPr bwMode="auto">
          <a:xfrm>
            <a:off x="8905106" y="5855687"/>
            <a:ext cx="399671" cy="474536"/>
          </a:xfrm>
          <a:custGeom>
            <a:avLst/>
            <a:gdLst>
              <a:gd name="T0" fmla="*/ 1543 w 2778"/>
              <a:gd name="T1" fmla="*/ 0 h 3292"/>
              <a:gd name="T2" fmla="*/ 1543 w 2778"/>
              <a:gd name="T3" fmla="*/ 2469 h 3292"/>
              <a:gd name="T4" fmla="*/ 1444 w 2778"/>
              <a:gd name="T5" fmla="*/ 1651 h 3292"/>
              <a:gd name="T6" fmla="*/ 1262 w 2778"/>
              <a:gd name="T7" fmla="*/ 1660 h 3292"/>
              <a:gd name="T8" fmla="*/ 1099 w 2778"/>
              <a:gd name="T9" fmla="*/ 1681 h 3292"/>
              <a:gd name="T10" fmla="*/ 954 w 2778"/>
              <a:gd name="T11" fmla="*/ 1713 h 3292"/>
              <a:gd name="T12" fmla="*/ 825 w 2778"/>
              <a:gd name="T13" fmla="*/ 1755 h 3292"/>
              <a:gd name="T14" fmla="*/ 713 w 2778"/>
              <a:gd name="T15" fmla="*/ 1808 h 3292"/>
              <a:gd name="T16" fmla="*/ 616 w 2778"/>
              <a:gd name="T17" fmla="*/ 1870 h 3292"/>
              <a:gd name="T18" fmla="*/ 533 w 2778"/>
              <a:gd name="T19" fmla="*/ 1939 h 3292"/>
              <a:gd name="T20" fmla="*/ 466 w 2778"/>
              <a:gd name="T21" fmla="*/ 2017 h 3292"/>
              <a:gd name="T22" fmla="*/ 411 w 2778"/>
              <a:gd name="T23" fmla="*/ 2099 h 3292"/>
              <a:gd name="T24" fmla="*/ 369 w 2778"/>
              <a:gd name="T25" fmla="*/ 2188 h 3292"/>
              <a:gd name="T26" fmla="*/ 339 w 2778"/>
              <a:gd name="T27" fmla="*/ 2282 h 3292"/>
              <a:gd name="T28" fmla="*/ 319 w 2778"/>
              <a:gd name="T29" fmla="*/ 2379 h 3292"/>
              <a:gd name="T30" fmla="*/ 311 w 2778"/>
              <a:gd name="T31" fmla="*/ 2479 h 3292"/>
              <a:gd name="T32" fmla="*/ 312 w 2778"/>
              <a:gd name="T33" fmla="*/ 2582 h 3292"/>
              <a:gd name="T34" fmla="*/ 323 w 2778"/>
              <a:gd name="T35" fmla="*/ 2686 h 3292"/>
              <a:gd name="T36" fmla="*/ 341 w 2778"/>
              <a:gd name="T37" fmla="*/ 2790 h 3292"/>
              <a:gd name="T38" fmla="*/ 367 w 2778"/>
              <a:gd name="T39" fmla="*/ 2894 h 3292"/>
              <a:gd name="T40" fmla="*/ 400 w 2778"/>
              <a:gd name="T41" fmla="*/ 2998 h 3292"/>
              <a:gd name="T42" fmla="*/ 438 w 2778"/>
              <a:gd name="T43" fmla="*/ 3099 h 3292"/>
              <a:gd name="T44" fmla="*/ 483 w 2778"/>
              <a:gd name="T45" fmla="*/ 3197 h 3292"/>
              <a:gd name="T46" fmla="*/ 531 w 2778"/>
              <a:gd name="T47" fmla="*/ 3292 h 3292"/>
              <a:gd name="T48" fmla="*/ 425 w 2778"/>
              <a:gd name="T49" fmla="*/ 3167 h 3292"/>
              <a:gd name="T50" fmla="*/ 329 w 2778"/>
              <a:gd name="T51" fmla="*/ 3037 h 3292"/>
              <a:gd name="T52" fmla="*/ 245 w 2778"/>
              <a:gd name="T53" fmla="*/ 2903 h 3292"/>
              <a:gd name="T54" fmla="*/ 174 w 2778"/>
              <a:gd name="T55" fmla="*/ 2765 h 3292"/>
              <a:gd name="T56" fmla="*/ 114 w 2778"/>
              <a:gd name="T57" fmla="*/ 2626 h 3292"/>
              <a:gd name="T58" fmla="*/ 66 w 2778"/>
              <a:gd name="T59" fmla="*/ 2484 h 3292"/>
              <a:gd name="T60" fmla="*/ 32 w 2778"/>
              <a:gd name="T61" fmla="*/ 2343 h 3292"/>
              <a:gd name="T62" fmla="*/ 9 w 2778"/>
              <a:gd name="T63" fmla="*/ 2201 h 3292"/>
              <a:gd name="T64" fmla="*/ 0 w 2778"/>
              <a:gd name="T65" fmla="*/ 2062 h 3292"/>
              <a:gd name="T66" fmla="*/ 4 w 2778"/>
              <a:gd name="T67" fmla="*/ 1926 h 3292"/>
              <a:gd name="T68" fmla="*/ 22 w 2778"/>
              <a:gd name="T69" fmla="*/ 1791 h 3292"/>
              <a:gd name="T70" fmla="*/ 53 w 2778"/>
              <a:gd name="T71" fmla="*/ 1662 h 3292"/>
              <a:gd name="T72" fmla="*/ 97 w 2778"/>
              <a:gd name="T73" fmla="*/ 1538 h 3292"/>
              <a:gd name="T74" fmla="*/ 155 w 2778"/>
              <a:gd name="T75" fmla="*/ 1421 h 3292"/>
              <a:gd name="T76" fmla="*/ 227 w 2778"/>
              <a:gd name="T77" fmla="*/ 1310 h 3292"/>
              <a:gd name="T78" fmla="*/ 314 w 2778"/>
              <a:gd name="T79" fmla="*/ 1208 h 3292"/>
              <a:gd name="T80" fmla="*/ 416 w 2778"/>
              <a:gd name="T81" fmla="*/ 1115 h 3292"/>
              <a:gd name="T82" fmla="*/ 530 w 2778"/>
              <a:gd name="T83" fmla="*/ 1031 h 3292"/>
              <a:gd name="T84" fmla="*/ 662 w 2778"/>
              <a:gd name="T85" fmla="*/ 959 h 3292"/>
              <a:gd name="T86" fmla="*/ 806 w 2778"/>
              <a:gd name="T87" fmla="*/ 899 h 3292"/>
              <a:gd name="T88" fmla="*/ 968 w 2778"/>
              <a:gd name="T89" fmla="*/ 853 h 3292"/>
              <a:gd name="T90" fmla="*/ 1144 w 2778"/>
              <a:gd name="T91" fmla="*/ 819 h 3292"/>
              <a:gd name="T92" fmla="*/ 1335 w 2778"/>
              <a:gd name="T93" fmla="*/ 801 h 3292"/>
              <a:gd name="T94" fmla="*/ 1543 w 2778"/>
              <a:gd name="T95" fmla="*/ 798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543" y="0"/>
                </a:moveTo>
                <a:lnTo>
                  <a:pt x="1543" y="0"/>
                </a:lnTo>
                <a:lnTo>
                  <a:pt x="2778" y="1234"/>
                </a:lnTo>
                <a:lnTo>
                  <a:pt x="1543" y="2469"/>
                </a:lnTo>
                <a:lnTo>
                  <a:pt x="1543" y="1652"/>
                </a:lnTo>
                <a:lnTo>
                  <a:pt x="1444" y="1651"/>
                </a:lnTo>
                <a:lnTo>
                  <a:pt x="1351" y="1654"/>
                </a:lnTo>
                <a:lnTo>
                  <a:pt x="1262" y="1660"/>
                </a:lnTo>
                <a:lnTo>
                  <a:pt x="1179" y="1670"/>
                </a:lnTo>
                <a:lnTo>
                  <a:pt x="1099" y="1681"/>
                </a:lnTo>
                <a:lnTo>
                  <a:pt x="1025" y="1695"/>
                </a:lnTo>
                <a:lnTo>
                  <a:pt x="954" y="1713"/>
                </a:lnTo>
                <a:lnTo>
                  <a:pt x="887" y="1734"/>
                </a:lnTo>
                <a:lnTo>
                  <a:pt x="825" y="1755"/>
                </a:lnTo>
                <a:lnTo>
                  <a:pt x="767" y="1781"/>
                </a:lnTo>
                <a:lnTo>
                  <a:pt x="713" y="1808"/>
                </a:lnTo>
                <a:lnTo>
                  <a:pt x="663" y="1838"/>
                </a:lnTo>
                <a:lnTo>
                  <a:pt x="616" y="1870"/>
                </a:lnTo>
                <a:lnTo>
                  <a:pt x="573" y="1904"/>
                </a:lnTo>
                <a:lnTo>
                  <a:pt x="533" y="1939"/>
                </a:lnTo>
                <a:lnTo>
                  <a:pt x="498" y="1977"/>
                </a:lnTo>
                <a:lnTo>
                  <a:pt x="466" y="2017"/>
                </a:lnTo>
                <a:lnTo>
                  <a:pt x="437" y="2057"/>
                </a:lnTo>
                <a:lnTo>
                  <a:pt x="411" y="2099"/>
                </a:lnTo>
                <a:lnTo>
                  <a:pt x="389" y="2143"/>
                </a:lnTo>
                <a:lnTo>
                  <a:pt x="369" y="2188"/>
                </a:lnTo>
                <a:lnTo>
                  <a:pt x="353" y="2234"/>
                </a:lnTo>
                <a:lnTo>
                  <a:pt x="339" y="2282"/>
                </a:lnTo>
                <a:lnTo>
                  <a:pt x="328" y="2329"/>
                </a:lnTo>
                <a:lnTo>
                  <a:pt x="319" y="2379"/>
                </a:lnTo>
                <a:lnTo>
                  <a:pt x="314" y="2429"/>
                </a:lnTo>
                <a:lnTo>
                  <a:pt x="311" y="2479"/>
                </a:lnTo>
                <a:lnTo>
                  <a:pt x="310" y="2531"/>
                </a:lnTo>
                <a:lnTo>
                  <a:pt x="312" y="2582"/>
                </a:lnTo>
                <a:lnTo>
                  <a:pt x="316" y="2634"/>
                </a:lnTo>
                <a:lnTo>
                  <a:pt x="323" y="2686"/>
                </a:lnTo>
                <a:lnTo>
                  <a:pt x="331" y="2738"/>
                </a:lnTo>
                <a:lnTo>
                  <a:pt x="341" y="2790"/>
                </a:lnTo>
                <a:lnTo>
                  <a:pt x="353" y="2843"/>
                </a:lnTo>
                <a:lnTo>
                  <a:pt x="367" y="2894"/>
                </a:lnTo>
                <a:lnTo>
                  <a:pt x="383" y="2946"/>
                </a:lnTo>
                <a:lnTo>
                  <a:pt x="400" y="2998"/>
                </a:lnTo>
                <a:lnTo>
                  <a:pt x="419" y="3048"/>
                </a:lnTo>
                <a:lnTo>
                  <a:pt x="438" y="3099"/>
                </a:lnTo>
                <a:lnTo>
                  <a:pt x="460" y="3148"/>
                </a:lnTo>
                <a:lnTo>
                  <a:pt x="483" y="3197"/>
                </a:lnTo>
                <a:lnTo>
                  <a:pt x="507" y="3244"/>
                </a:lnTo>
                <a:lnTo>
                  <a:pt x="531" y="3292"/>
                </a:lnTo>
                <a:lnTo>
                  <a:pt x="477" y="3230"/>
                </a:lnTo>
                <a:lnTo>
                  <a:pt x="425" y="3167"/>
                </a:lnTo>
                <a:lnTo>
                  <a:pt x="375" y="3102"/>
                </a:lnTo>
                <a:lnTo>
                  <a:pt x="329" y="3037"/>
                </a:lnTo>
                <a:lnTo>
                  <a:pt x="285" y="2970"/>
                </a:lnTo>
                <a:lnTo>
                  <a:pt x="245" y="2903"/>
                </a:lnTo>
                <a:lnTo>
                  <a:pt x="208" y="2834"/>
                </a:lnTo>
                <a:lnTo>
                  <a:pt x="174" y="2765"/>
                </a:lnTo>
                <a:lnTo>
                  <a:pt x="142" y="2695"/>
                </a:lnTo>
                <a:lnTo>
                  <a:pt x="114" y="2626"/>
                </a:lnTo>
                <a:lnTo>
                  <a:pt x="89" y="2555"/>
                </a:lnTo>
                <a:lnTo>
                  <a:pt x="66" y="2484"/>
                </a:lnTo>
                <a:lnTo>
                  <a:pt x="48" y="2413"/>
                </a:lnTo>
                <a:lnTo>
                  <a:pt x="32" y="2343"/>
                </a:lnTo>
                <a:lnTo>
                  <a:pt x="19" y="2272"/>
                </a:lnTo>
                <a:lnTo>
                  <a:pt x="9" y="2201"/>
                </a:lnTo>
                <a:lnTo>
                  <a:pt x="3" y="2132"/>
                </a:lnTo>
                <a:lnTo>
                  <a:pt x="0" y="2062"/>
                </a:lnTo>
                <a:lnTo>
                  <a:pt x="1" y="1994"/>
                </a:lnTo>
                <a:lnTo>
                  <a:pt x="4" y="1926"/>
                </a:lnTo>
                <a:lnTo>
                  <a:pt x="11" y="1858"/>
                </a:lnTo>
                <a:lnTo>
                  <a:pt x="22" y="1791"/>
                </a:lnTo>
                <a:lnTo>
                  <a:pt x="35" y="1726"/>
                </a:lnTo>
                <a:lnTo>
                  <a:pt x="53" y="1662"/>
                </a:lnTo>
                <a:lnTo>
                  <a:pt x="73" y="1599"/>
                </a:lnTo>
                <a:lnTo>
                  <a:pt x="97" y="1538"/>
                </a:lnTo>
                <a:lnTo>
                  <a:pt x="124" y="1479"/>
                </a:lnTo>
                <a:lnTo>
                  <a:pt x="155" y="1421"/>
                </a:lnTo>
                <a:lnTo>
                  <a:pt x="189" y="1365"/>
                </a:lnTo>
                <a:lnTo>
                  <a:pt x="227" y="1310"/>
                </a:lnTo>
                <a:lnTo>
                  <a:pt x="269" y="1257"/>
                </a:lnTo>
                <a:lnTo>
                  <a:pt x="314" y="1208"/>
                </a:lnTo>
                <a:lnTo>
                  <a:pt x="363" y="1160"/>
                </a:lnTo>
                <a:lnTo>
                  <a:pt x="416" y="1115"/>
                </a:lnTo>
                <a:lnTo>
                  <a:pt x="471" y="1072"/>
                </a:lnTo>
                <a:lnTo>
                  <a:pt x="530" y="1031"/>
                </a:lnTo>
                <a:lnTo>
                  <a:pt x="594" y="994"/>
                </a:lnTo>
                <a:lnTo>
                  <a:pt x="662" y="959"/>
                </a:lnTo>
                <a:lnTo>
                  <a:pt x="732" y="928"/>
                </a:lnTo>
                <a:lnTo>
                  <a:pt x="806" y="899"/>
                </a:lnTo>
                <a:lnTo>
                  <a:pt x="885" y="874"/>
                </a:lnTo>
                <a:lnTo>
                  <a:pt x="968" y="853"/>
                </a:lnTo>
                <a:lnTo>
                  <a:pt x="1054" y="834"/>
                </a:lnTo>
                <a:lnTo>
                  <a:pt x="1144" y="819"/>
                </a:lnTo>
                <a:lnTo>
                  <a:pt x="1238" y="808"/>
                </a:lnTo>
                <a:lnTo>
                  <a:pt x="1335" y="801"/>
                </a:lnTo>
                <a:lnTo>
                  <a:pt x="1436" y="797"/>
                </a:lnTo>
                <a:lnTo>
                  <a:pt x="1543" y="798"/>
                </a:lnTo>
                <a:lnTo>
                  <a:pt x="154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9" name="Freeform 241"/>
          <p:cNvSpPr/>
          <p:nvPr/>
        </p:nvSpPr>
        <p:spPr bwMode="auto">
          <a:xfrm>
            <a:off x="10425831" y="5855687"/>
            <a:ext cx="399671" cy="474536"/>
          </a:xfrm>
          <a:custGeom>
            <a:avLst/>
            <a:gdLst>
              <a:gd name="T0" fmla="*/ 1237 w 2778"/>
              <a:gd name="T1" fmla="*/ 0 h 3292"/>
              <a:gd name="T2" fmla="*/ 1342 w 2778"/>
              <a:gd name="T3" fmla="*/ 797 h 3292"/>
              <a:gd name="T4" fmla="*/ 1542 w 2778"/>
              <a:gd name="T5" fmla="*/ 808 h 3292"/>
              <a:gd name="T6" fmla="*/ 1725 w 2778"/>
              <a:gd name="T7" fmla="*/ 834 h 3292"/>
              <a:gd name="T8" fmla="*/ 1893 w 2778"/>
              <a:gd name="T9" fmla="*/ 874 h 3292"/>
              <a:gd name="T10" fmla="*/ 2046 w 2778"/>
              <a:gd name="T11" fmla="*/ 928 h 3292"/>
              <a:gd name="T12" fmla="*/ 2185 w 2778"/>
              <a:gd name="T13" fmla="*/ 994 h 3292"/>
              <a:gd name="T14" fmla="*/ 2308 w 2778"/>
              <a:gd name="T15" fmla="*/ 1072 h 3292"/>
              <a:gd name="T16" fmla="*/ 2415 w 2778"/>
              <a:gd name="T17" fmla="*/ 1160 h 3292"/>
              <a:gd name="T18" fmla="*/ 2509 w 2778"/>
              <a:gd name="T19" fmla="*/ 1257 h 3292"/>
              <a:gd name="T20" fmla="*/ 2589 w 2778"/>
              <a:gd name="T21" fmla="*/ 1364 h 3292"/>
              <a:gd name="T22" fmla="*/ 2654 w 2778"/>
              <a:gd name="T23" fmla="*/ 1479 h 3292"/>
              <a:gd name="T24" fmla="*/ 2706 w 2778"/>
              <a:gd name="T25" fmla="*/ 1599 h 3292"/>
              <a:gd name="T26" fmla="*/ 2743 w 2778"/>
              <a:gd name="T27" fmla="*/ 1726 h 3292"/>
              <a:gd name="T28" fmla="*/ 2767 w 2778"/>
              <a:gd name="T29" fmla="*/ 1858 h 3292"/>
              <a:gd name="T30" fmla="*/ 2778 w 2778"/>
              <a:gd name="T31" fmla="*/ 1993 h 3292"/>
              <a:gd name="T32" fmla="*/ 2775 w 2778"/>
              <a:gd name="T33" fmla="*/ 2131 h 3292"/>
              <a:gd name="T34" fmla="*/ 2760 w 2778"/>
              <a:gd name="T35" fmla="*/ 2272 h 3292"/>
              <a:gd name="T36" fmla="*/ 2731 w 2778"/>
              <a:gd name="T37" fmla="*/ 2413 h 3292"/>
              <a:gd name="T38" fmla="*/ 2690 w 2778"/>
              <a:gd name="T39" fmla="*/ 2555 h 3292"/>
              <a:gd name="T40" fmla="*/ 2637 w 2778"/>
              <a:gd name="T41" fmla="*/ 2695 h 3292"/>
              <a:gd name="T42" fmla="*/ 2570 w 2778"/>
              <a:gd name="T43" fmla="*/ 2834 h 3292"/>
              <a:gd name="T44" fmla="*/ 2493 w 2778"/>
              <a:gd name="T45" fmla="*/ 2970 h 3292"/>
              <a:gd name="T46" fmla="*/ 2403 w 2778"/>
              <a:gd name="T47" fmla="*/ 3102 h 3292"/>
              <a:gd name="T48" fmla="*/ 2302 w 2778"/>
              <a:gd name="T49" fmla="*/ 3230 h 3292"/>
              <a:gd name="T50" fmla="*/ 2272 w 2778"/>
              <a:gd name="T51" fmla="*/ 3244 h 3292"/>
              <a:gd name="T52" fmla="*/ 2318 w 2778"/>
              <a:gd name="T53" fmla="*/ 3148 h 3292"/>
              <a:gd name="T54" fmla="*/ 2360 w 2778"/>
              <a:gd name="T55" fmla="*/ 3048 h 3292"/>
              <a:gd name="T56" fmla="*/ 2396 w 2778"/>
              <a:gd name="T57" fmla="*/ 2946 h 3292"/>
              <a:gd name="T58" fmla="*/ 2426 w 2778"/>
              <a:gd name="T59" fmla="*/ 2843 h 3292"/>
              <a:gd name="T60" fmla="*/ 2447 w 2778"/>
              <a:gd name="T61" fmla="*/ 2738 h 3292"/>
              <a:gd name="T62" fmla="*/ 2462 w 2778"/>
              <a:gd name="T63" fmla="*/ 2634 h 3292"/>
              <a:gd name="T64" fmla="*/ 2468 w 2778"/>
              <a:gd name="T65" fmla="*/ 2531 h 3292"/>
              <a:gd name="T66" fmla="*/ 2464 w 2778"/>
              <a:gd name="T67" fmla="*/ 2429 h 3292"/>
              <a:gd name="T68" fmla="*/ 2450 w 2778"/>
              <a:gd name="T69" fmla="*/ 2329 h 3292"/>
              <a:gd name="T70" fmla="*/ 2426 w 2778"/>
              <a:gd name="T71" fmla="*/ 2234 h 3292"/>
              <a:gd name="T72" fmla="*/ 2389 w 2778"/>
              <a:gd name="T73" fmla="*/ 2143 h 3292"/>
              <a:gd name="T74" fmla="*/ 2342 w 2778"/>
              <a:gd name="T75" fmla="*/ 2057 h 3292"/>
              <a:gd name="T76" fmla="*/ 2280 w 2778"/>
              <a:gd name="T77" fmla="*/ 1977 h 3292"/>
              <a:gd name="T78" fmla="*/ 2205 w 2778"/>
              <a:gd name="T79" fmla="*/ 1904 h 3292"/>
              <a:gd name="T80" fmla="*/ 2115 w 2778"/>
              <a:gd name="T81" fmla="*/ 1838 h 3292"/>
              <a:gd name="T82" fmla="*/ 2011 w 2778"/>
              <a:gd name="T83" fmla="*/ 1781 h 3292"/>
              <a:gd name="T84" fmla="*/ 1891 w 2778"/>
              <a:gd name="T85" fmla="*/ 1734 h 3292"/>
              <a:gd name="T86" fmla="*/ 1754 w 2778"/>
              <a:gd name="T87" fmla="*/ 1695 h 3292"/>
              <a:gd name="T88" fmla="*/ 1599 w 2778"/>
              <a:gd name="T89" fmla="*/ 1670 h 3292"/>
              <a:gd name="T90" fmla="*/ 1427 w 2778"/>
              <a:gd name="T91" fmla="*/ 1654 h 3292"/>
              <a:gd name="T92" fmla="*/ 1237 w 2778"/>
              <a:gd name="T93" fmla="*/ 1652 h 3292"/>
              <a:gd name="T94" fmla="*/ 0 w 2778"/>
              <a:gd name="T95" fmla="*/ 1234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1237" y="0"/>
                </a:moveTo>
                <a:lnTo>
                  <a:pt x="1237" y="0"/>
                </a:lnTo>
                <a:lnTo>
                  <a:pt x="1237" y="798"/>
                </a:lnTo>
                <a:lnTo>
                  <a:pt x="1342" y="797"/>
                </a:lnTo>
                <a:lnTo>
                  <a:pt x="1443" y="801"/>
                </a:lnTo>
                <a:lnTo>
                  <a:pt x="1542" y="808"/>
                </a:lnTo>
                <a:lnTo>
                  <a:pt x="1635" y="819"/>
                </a:lnTo>
                <a:lnTo>
                  <a:pt x="1725" y="834"/>
                </a:lnTo>
                <a:lnTo>
                  <a:pt x="1811" y="853"/>
                </a:lnTo>
                <a:lnTo>
                  <a:pt x="1893" y="874"/>
                </a:lnTo>
                <a:lnTo>
                  <a:pt x="1972" y="899"/>
                </a:lnTo>
                <a:lnTo>
                  <a:pt x="2046" y="928"/>
                </a:lnTo>
                <a:lnTo>
                  <a:pt x="2118" y="959"/>
                </a:lnTo>
                <a:lnTo>
                  <a:pt x="2185" y="994"/>
                </a:lnTo>
                <a:lnTo>
                  <a:pt x="2248" y="1031"/>
                </a:lnTo>
                <a:lnTo>
                  <a:pt x="2308" y="1072"/>
                </a:lnTo>
                <a:lnTo>
                  <a:pt x="2364" y="1115"/>
                </a:lnTo>
                <a:lnTo>
                  <a:pt x="2415" y="1160"/>
                </a:lnTo>
                <a:lnTo>
                  <a:pt x="2464" y="1208"/>
                </a:lnTo>
                <a:lnTo>
                  <a:pt x="2509" y="1257"/>
                </a:lnTo>
                <a:lnTo>
                  <a:pt x="2551" y="1310"/>
                </a:lnTo>
                <a:lnTo>
                  <a:pt x="2589" y="1364"/>
                </a:lnTo>
                <a:lnTo>
                  <a:pt x="2623" y="1421"/>
                </a:lnTo>
                <a:lnTo>
                  <a:pt x="2654" y="1479"/>
                </a:lnTo>
                <a:lnTo>
                  <a:pt x="2682" y="1538"/>
                </a:lnTo>
                <a:lnTo>
                  <a:pt x="2706" y="1599"/>
                </a:lnTo>
                <a:lnTo>
                  <a:pt x="2727" y="1662"/>
                </a:lnTo>
                <a:lnTo>
                  <a:pt x="2743" y="1726"/>
                </a:lnTo>
                <a:lnTo>
                  <a:pt x="2756" y="1791"/>
                </a:lnTo>
                <a:lnTo>
                  <a:pt x="2767" y="1858"/>
                </a:lnTo>
                <a:lnTo>
                  <a:pt x="2774" y="1925"/>
                </a:lnTo>
                <a:lnTo>
                  <a:pt x="2778" y="1993"/>
                </a:lnTo>
                <a:lnTo>
                  <a:pt x="2778" y="2062"/>
                </a:lnTo>
                <a:lnTo>
                  <a:pt x="2775" y="2131"/>
                </a:lnTo>
                <a:lnTo>
                  <a:pt x="2769" y="2201"/>
                </a:lnTo>
                <a:lnTo>
                  <a:pt x="2760" y="2272"/>
                </a:lnTo>
                <a:lnTo>
                  <a:pt x="2747" y="2343"/>
                </a:lnTo>
                <a:lnTo>
                  <a:pt x="2731" y="2413"/>
                </a:lnTo>
                <a:lnTo>
                  <a:pt x="2712" y="2484"/>
                </a:lnTo>
                <a:lnTo>
                  <a:pt x="2690" y="2555"/>
                </a:lnTo>
                <a:lnTo>
                  <a:pt x="2664" y="2625"/>
                </a:lnTo>
                <a:lnTo>
                  <a:pt x="2637" y="2695"/>
                </a:lnTo>
                <a:lnTo>
                  <a:pt x="2606" y="2765"/>
                </a:lnTo>
                <a:lnTo>
                  <a:pt x="2570" y="2834"/>
                </a:lnTo>
                <a:lnTo>
                  <a:pt x="2533" y="2903"/>
                </a:lnTo>
                <a:lnTo>
                  <a:pt x="2493" y="2970"/>
                </a:lnTo>
                <a:lnTo>
                  <a:pt x="2449" y="3037"/>
                </a:lnTo>
                <a:lnTo>
                  <a:pt x="2403" y="3102"/>
                </a:lnTo>
                <a:lnTo>
                  <a:pt x="2354" y="3167"/>
                </a:lnTo>
                <a:lnTo>
                  <a:pt x="2302" y="3230"/>
                </a:lnTo>
                <a:lnTo>
                  <a:pt x="2247" y="3292"/>
                </a:lnTo>
                <a:lnTo>
                  <a:pt x="2272" y="3244"/>
                </a:lnTo>
                <a:lnTo>
                  <a:pt x="2295" y="3197"/>
                </a:lnTo>
                <a:lnTo>
                  <a:pt x="2318" y="3148"/>
                </a:lnTo>
                <a:lnTo>
                  <a:pt x="2340" y="3099"/>
                </a:lnTo>
                <a:lnTo>
                  <a:pt x="2360" y="3048"/>
                </a:lnTo>
                <a:lnTo>
                  <a:pt x="2379" y="2998"/>
                </a:lnTo>
                <a:lnTo>
                  <a:pt x="2396" y="2946"/>
                </a:lnTo>
                <a:lnTo>
                  <a:pt x="2411" y="2894"/>
                </a:lnTo>
                <a:lnTo>
                  <a:pt x="2426" y="2843"/>
                </a:lnTo>
                <a:lnTo>
                  <a:pt x="2438" y="2790"/>
                </a:lnTo>
                <a:lnTo>
                  <a:pt x="2447" y="2738"/>
                </a:lnTo>
                <a:lnTo>
                  <a:pt x="2456" y="2686"/>
                </a:lnTo>
                <a:lnTo>
                  <a:pt x="2462" y="2634"/>
                </a:lnTo>
                <a:lnTo>
                  <a:pt x="2466" y="2582"/>
                </a:lnTo>
                <a:lnTo>
                  <a:pt x="2468" y="2531"/>
                </a:lnTo>
                <a:lnTo>
                  <a:pt x="2467" y="2479"/>
                </a:lnTo>
                <a:lnTo>
                  <a:pt x="2464" y="2429"/>
                </a:lnTo>
                <a:lnTo>
                  <a:pt x="2459" y="2379"/>
                </a:lnTo>
                <a:lnTo>
                  <a:pt x="2450" y="2329"/>
                </a:lnTo>
                <a:lnTo>
                  <a:pt x="2439" y="2282"/>
                </a:lnTo>
                <a:lnTo>
                  <a:pt x="2426" y="2234"/>
                </a:lnTo>
                <a:lnTo>
                  <a:pt x="2409" y="2188"/>
                </a:lnTo>
                <a:lnTo>
                  <a:pt x="2389" y="2143"/>
                </a:lnTo>
                <a:lnTo>
                  <a:pt x="2367" y="2099"/>
                </a:lnTo>
                <a:lnTo>
                  <a:pt x="2342" y="2057"/>
                </a:lnTo>
                <a:lnTo>
                  <a:pt x="2313" y="2017"/>
                </a:lnTo>
                <a:lnTo>
                  <a:pt x="2280" y="1977"/>
                </a:lnTo>
                <a:lnTo>
                  <a:pt x="2245" y="1939"/>
                </a:lnTo>
                <a:lnTo>
                  <a:pt x="2205" y="1904"/>
                </a:lnTo>
                <a:lnTo>
                  <a:pt x="2162" y="1870"/>
                </a:lnTo>
                <a:lnTo>
                  <a:pt x="2115" y="1838"/>
                </a:lnTo>
                <a:lnTo>
                  <a:pt x="2066" y="1808"/>
                </a:lnTo>
                <a:lnTo>
                  <a:pt x="2011" y="1781"/>
                </a:lnTo>
                <a:lnTo>
                  <a:pt x="1953" y="1755"/>
                </a:lnTo>
                <a:lnTo>
                  <a:pt x="1891" y="1734"/>
                </a:lnTo>
                <a:lnTo>
                  <a:pt x="1825" y="1713"/>
                </a:lnTo>
                <a:lnTo>
                  <a:pt x="1754" y="1695"/>
                </a:lnTo>
                <a:lnTo>
                  <a:pt x="1679" y="1681"/>
                </a:lnTo>
                <a:lnTo>
                  <a:pt x="1599" y="1670"/>
                </a:lnTo>
                <a:lnTo>
                  <a:pt x="1516" y="1660"/>
                </a:lnTo>
                <a:lnTo>
                  <a:pt x="1427" y="1654"/>
                </a:lnTo>
                <a:lnTo>
                  <a:pt x="1334" y="1651"/>
                </a:lnTo>
                <a:lnTo>
                  <a:pt x="1237" y="1652"/>
                </a:lnTo>
                <a:lnTo>
                  <a:pt x="1237" y="2469"/>
                </a:lnTo>
                <a:lnTo>
                  <a:pt x="0" y="1234"/>
                </a:lnTo>
                <a:lnTo>
                  <a:pt x="12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0" name="Freeform 246"/>
          <p:cNvSpPr/>
          <p:nvPr/>
        </p:nvSpPr>
        <p:spPr bwMode="auto">
          <a:xfrm>
            <a:off x="11107394" y="5855687"/>
            <a:ext cx="399671" cy="474536"/>
          </a:xfrm>
          <a:custGeom>
            <a:avLst/>
            <a:gdLst>
              <a:gd name="T0" fmla="*/ 2247 w 2778"/>
              <a:gd name="T1" fmla="*/ 0 h 3292"/>
              <a:gd name="T2" fmla="*/ 2354 w 2778"/>
              <a:gd name="T3" fmla="*/ 125 h 3292"/>
              <a:gd name="T4" fmla="*/ 2449 w 2778"/>
              <a:gd name="T5" fmla="*/ 255 h 3292"/>
              <a:gd name="T6" fmla="*/ 2533 w 2778"/>
              <a:gd name="T7" fmla="*/ 389 h 3292"/>
              <a:gd name="T8" fmla="*/ 2606 w 2778"/>
              <a:gd name="T9" fmla="*/ 526 h 3292"/>
              <a:gd name="T10" fmla="*/ 2664 w 2778"/>
              <a:gd name="T11" fmla="*/ 666 h 3292"/>
              <a:gd name="T12" fmla="*/ 2712 w 2778"/>
              <a:gd name="T13" fmla="*/ 807 h 3292"/>
              <a:gd name="T14" fmla="*/ 2747 w 2778"/>
              <a:gd name="T15" fmla="*/ 949 h 3292"/>
              <a:gd name="T16" fmla="*/ 2769 w 2778"/>
              <a:gd name="T17" fmla="*/ 1089 h 3292"/>
              <a:gd name="T18" fmla="*/ 2778 w 2778"/>
              <a:gd name="T19" fmla="*/ 1229 h 3292"/>
              <a:gd name="T20" fmla="*/ 2774 w 2778"/>
              <a:gd name="T21" fmla="*/ 1366 h 3292"/>
              <a:gd name="T22" fmla="*/ 2756 w 2778"/>
              <a:gd name="T23" fmla="*/ 1499 h 3292"/>
              <a:gd name="T24" fmla="*/ 2727 w 2778"/>
              <a:gd name="T25" fmla="*/ 1629 h 3292"/>
              <a:gd name="T26" fmla="*/ 2682 w 2778"/>
              <a:gd name="T27" fmla="*/ 1753 h 3292"/>
              <a:gd name="T28" fmla="*/ 2623 w 2778"/>
              <a:gd name="T29" fmla="*/ 1871 h 3292"/>
              <a:gd name="T30" fmla="*/ 2551 w 2778"/>
              <a:gd name="T31" fmla="*/ 1981 h 3292"/>
              <a:gd name="T32" fmla="*/ 2464 w 2778"/>
              <a:gd name="T33" fmla="*/ 2084 h 3292"/>
              <a:gd name="T34" fmla="*/ 2364 w 2778"/>
              <a:gd name="T35" fmla="*/ 2177 h 3292"/>
              <a:gd name="T36" fmla="*/ 2248 w 2778"/>
              <a:gd name="T37" fmla="*/ 2259 h 3292"/>
              <a:gd name="T38" fmla="*/ 2118 w 2778"/>
              <a:gd name="T39" fmla="*/ 2332 h 3292"/>
              <a:gd name="T40" fmla="*/ 1972 w 2778"/>
              <a:gd name="T41" fmla="*/ 2391 h 3292"/>
              <a:gd name="T42" fmla="*/ 1811 w 2778"/>
              <a:gd name="T43" fmla="*/ 2439 h 3292"/>
              <a:gd name="T44" fmla="*/ 1635 w 2778"/>
              <a:gd name="T45" fmla="*/ 2472 h 3292"/>
              <a:gd name="T46" fmla="*/ 1443 w 2778"/>
              <a:gd name="T47" fmla="*/ 2491 h 3292"/>
              <a:gd name="T48" fmla="*/ 1237 w 2778"/>
              <a:gd name="T49" fmla="*/ 2493 h 3292"/>
              <a:gd name="T50" fmla="*/ 0 w 2778"/>
              <a:gd name="T51" fmla="*/ 2057 h 3292"/>
              <a:gd name="T52" fmla="*/ 1237 w 2778"/>
              <a:gd name="T53" fmla="*/ 1639 h 3292"/>
              <a:gd name="T54" fmla="*/ 1427 w 2778"/>
              <a:gd name="T55" fmla="*/ 1637 h 3292"/>
              <a:gd name="T56" fmla="*/ 1599 w 2778"/>
              <a:gd name="T57" fmla="*/ 1622 h 3292"/>
              <a:gd name="T58" fmla="*/ 1754 w 2778"/>
              <a:gd name="T59" fmla="*/ 1595 h 3292"/>
              <a:gd name="T60" fmla="*/ 1891 w 2778"/>
              <a:gd name="T61" fmla="*/ 1558 h 3292"/>
              <a:gd name="T62" fmla="*/ 2011 w 2778"/>
              <a:gd name="T63" fmla="*/ 1511 h 3292"/>
              <a:gd name="T64" fmla="*/ 2115 w 2778"/>
              <a:gd name="T65" fmla="*/ 1453 h 3292"/>
              <a:gd name="T66" fmla="*/ 2205 w 2778"/>
              <a:gd name="T67" fmla="*/ 1388 h 3292"/>
              <a:gd name="T68" fmla="*/ 2280 w 2778"/>
              <a:gd name="T69" fmla="*/ 1314 h 3292"/>
              <a:gd name="T70" fmla="*/ 2342 w 2778"/>
              <a:gd name="T71" fmla="*/ 1234 h 3292"/>
              <a:gd name="T72" fmla="*/ 2389 w 2778"/>
              <a:gd name="T73" fmla="*/ 1148 h 3292"/>
              <a:gd name="T74" fmla="*/ 2426 w 2778"/>
              <a:gd name="T75" fmla="*/ 1057 h 3292"/>
              <a:gd name="T76" fmla="*/ 2450 w 2778"/>
              <a:gd name="T77" fmla="*/ 961 h 3292"/>
              <a:gd name="T78" fmla="*/ 2464 w 2778"/>
              <a:gd name="T79" fmla="*/ 862 h 3292"/>
              <a:gd name="T80" fmla="*/ 2468 w 2778"/>
              <a:gd name="T81" fmla="*/ 761 h 3292"/>
              <a:gd name="T82" fmla="*/ 2462 w 2778"/>
              <a:gd name="T83" fmla="*/ 657 h 3292"/>
              <a:gd name="T84" fmla="*/ 2447 w 2778"/>
              <a:gd name="T85" fmla="*/ 553 h 3292"/>
              <a:gd name="T86" fmla="*/ 2426 w 2778"/>
              <a:gd name="T87" fmla="*/ 448 h 3292"/>
              <a:gd name="T88" fmla="*/ 2396 w 2778"/>
              <a:gd name="T89" fmla="*/ 345 h 3292"/>
              <a:gd name="T90" fmla="*/ 2360 w 2778"/>
              <a:gd name="T91" fmla="*/ 242 h 3292"/>
              <a:gd name="T92" fmla="*/ 2318 w 2778"/>
              <a:gd name="T93" fmla="*/ 143 h 3292"/>
              <a:gd name="T94" fmla="*/ 2272 w 2778"/>
              <a:gd name="T95" fmla="*/ 46 h 3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778" h="3292">
                <a:moveTo>
                  <a:pt x="2247" y="0"/>
                </a:moveTo>
                <a:lnTo>
                  <a:pt x="2247" y="0"/>
                </a:lnTo>
                <a:lnTo>
                  <a:pt x="2302" y="62"/>
                </a:lnTo>
                <a:lnTo>
                  <a:pt x="2354" y="125"/>
                </a:lnTo>
                <a:lnTo>
                  <a:pt x="2403" y="189"/>
                </a:lnTo>
                <a:lnTo>
                  <a:pt x="2449" y="255"/>
                </a:lnTo>
                <a:lnTo>
                  <a:pt x="2493" y="321"/>
                </a:lnTo>
                <a:lnTo>
                  <a:pt x="2533" y="389"/>
                </a:lnTo>
                <a:lnTo>
                  <a:pt x="2570" y="457"/>
                </a:lnTo>
                <a:lnTo>
                  <a:pt x="2606" y="526"/>
                </a:lnTo>
                <a:lnTo>
                  <a:pt x="2637" y="596"/>
                </a:lnTo>
                <a:lnTo>
                  <a:pt x="2664" y="666"/>
                </a:lnTo>
                <a:lnTo>
                  <a:pt x="2690" y="736"/>
                </a:lnTo>
                <a:lnTo>
                  <a:pt x="2712" y="807"/>
                </a:lnTo>
                <a:lnTo>
                  <a:pt x="2731" y="877"/>
                </a:lnTo>
                <a:lnTo>
                  <a:pt x="2747" y="949"/>
                </a:lnTo>
                <a:lnTo>
                  <a:pt x="2760" y="1019"/>
                </a:lnTo>
                <a:lnTo>
                  <a:pt x="2769" y="1089"/>
                </a:lnTo>
                <a:lnTo>
                  <a:pt x="2775" y="1159"/>
                </a:lnTo>
                <a:lnTo>
                  <a:pt x="2778" y="1229"/>
                </a:lnTo>
                <a:lnTo>
                  <a:pt x="2778" y="1298"/>
                </a:lnTo>
                <a:lnTo>
                  <a:pt x="2774" y="1366"/>
                </a:lnTo>
                <a:lnTo>
                  <a:pt x="2767" y="1433"/>
                </a:lnTo>
                <a:lnTo>
                  <a:pt x="2756" y="1499"/>
                </a:lnTo>
                <a:lnTo>
                  <a:pt x="2743" y="1565"/>
                </a:lnTo>
                <a:lnTo>
                  <a:pt x="2727" y="1629"/>
                </a:lnTo>
                <a:lnTo>
                  <a:pt x="2706" y="1691"/>
                </a:lnTo>
                <a:lnTo>
                  <a:pt x="2682" y="1753"/>
                </a:lnTo>
                <a:lnTo>
                  <a:pt x="2654" y="1812"/>
                </a:lnTo>
                <a:lnTo>
                  <a:pt x="2623" y="1871"/>
                </a:lnTo>
                <a:lnTo>
                  <a:pt x="2589" y="1927"/>
                </a:lnTo>
                <a:lnTo>
                  <a:pt x="2551" y="1981"/>
                </a:lnTo>
                <a:lnTo>
                  <a:pt x="2509" y="2033"/>
                </a:lnTo>
                <a:lnTo>
                  <a:pt x="2464" y="2084"/>
                </a:lnTo>
                <a:lnTo>
                  <a:pt x="2415" y="2131"/>
                </a:lnTo>
                <a:lnTo>
                  <a:pt x="2364" y="2177"/>
                </a:lnTo>
                <a:lnTo>
                  <a:pt x="2308" y="2219"/>
                </a:lnTo>
                <a:lnTo>
                  <a:pt x="2248" y="2259"/>
                </a:lnTo>
                <a:lnTo>
                  <a:pt x="2185" y="2297"/>
                </a:lnTo>
                <a:lnTo>
                  <a:pt x="2118" y="2332"/>
                </a:lnTo>
                <a:lnTo>
                  <a:pt x="2046" y="2364"/>
                </a:lnTo>
                <a:lnTo>
                  <a:pt x="1972" y="2391"/>
                </a:lnTo>
                <a:lnTo>
                  <a:pt x="1893" y="2417"/>
                </a:lnTo>
                <a:lnTo>
                  <a:pt x="1811" y="2439"/>
                </a:lnTo>
                <a:lnTo>
                  <a:pt x="1725" y="2458"/>
                </a:lnTo>
                <a:lnTo>
                  <a:pt x="1635" y="2472"/>
                </a:lnTo>
                <a:lnTo>
                  <a:pt x="1542" y="2483"/>
                </a:lnTo>
                <a:lnTo>
                  <a:pt x="1443" y="2491"/>
                </a:lnTo>
                <a:lnTo>
                  <a:pt x="1342" y="2494"/>
                </a:lnTo>
                <a:lnTo>
                  <a:pt x="1237" y="2493"/>
                </a:lnTo>
                <a:lnTo>
                  <a:pt x="1237" y="3292"/>
                </a:lnTo>
                <a:lnTo>
                  <a:pt x="0" y="2057"/>
                </a:lnTo>
                <a:lnTo>
                  <a:pt x="1237" y="823"/>
                </a:lnTo>
                <a:lnTo>
                  <a:pt x="1237" y="1639"/>
                </a:lnTo>
                <a:lnTo>
                  <a:pt x="1334" y="1640"/>
                </a:lnTo>
                <a:lnTo>
                  <a:pt x="1427" y="1637"/>
                </a:lnTo>
                <a:lnTo>
                  <a:pt x="1516" y="1631"/>
                </a:lnTo>
                <a:lnTo>
                  <a:pt x="1599" y="1622"/>
                </a:lnTo>
                <a:lnTo>
                  <a:pt x="1679" y="1611"/>
                </a:lnTo>
                <a:lnTo>
                  <a:pt x="1754" y="1595"/>
                </a:lnTo>
                <a:lnTo>
                  <a:pt x="1825" y="1578"/>
                </a:lnTo>
                <a:lnTo>
                  <a:pt x="1891" y="1558"/>
                </a:lnTo>
                <a:lnTo>
                  <a:pt x="1953" y="1535"/>
                </a:lnTo>
                <a:lnTo>
                  <a:pt x="2011" y="1511"/>
                </a:lnTo>
                <a:lnTo>
                  <a:pt x="2066" y="1483"/>
                </a:lnTo>
                <a:lnTo>
                  <a:pt x="2115" y="1453"/>
                </a:lnTo>
                <a:lnTo>
                  <a:pt x="2162" y="1422"/>
                </a:lnTo>
                <a:lnTo>
                  <a:pt x="2205" y="1388"/>
                </a:lnTo>
                <a:lnTo>
                  <a:pt x="2245" y="1351"/>
                </a:lnTo>
                <a:lnTo>
                  <a:pt x="2280" y="1314"/>
                </a:lnTo>
                <a:lnTo>
                  <a:pt x="2313" y="1275"/>
                </a:lnTo>
                <a:lnTo>
                  <a:pt x="2342" y="1234"/>
                </a:lnTo>
                <a:lnTo>
                  <a:pt x="2367" y="1191"/>
                </a:lnTo>
                <a:lnTo>
                  <a:pt x="2389" y="1148"/>
                </a:lnTo>
                <a:lnTo>
                  <a:pt x="2409" y="1103"/>
                </a:lnTo>
                <a:lnTo>
                  <a:pt x="2426" y="1057"/>
                </a:lnTo>
                <a:lnTo>
                  <a:pt x="2439" y="1010"/>
                </a:lnTo>
                <a:lnTo>
                  <a:pt x="2450" y="961"/>
                </a:lnTo>
                <a:lnTo>
                  <a:pt x="2459" y="913"/>
                </a:lnTo>
                <a:lnTo>
                  <a:pt x="2464" y="862"/>
                </a:lnTo>
                <a:lnTo>
                  <a:pt x="2467" y="811"/>
                </a:lnTo>
                <a:lnTo>
                  <a:pt x="2468" y="761"/>
                </a:lnTo>
                <a:lnTo>
                  <a:pt x="2466" y="709"/>
                </a:lnTo>
                <a:lnTo>
                  <a:pt x="2462" y="657"/>
                </a:lnTo>
                <a:lnTo>
                  <a:pt x="2456" y="605"/>
                </a:lnTo>
                <a:lnTo>
                  <a:pt x="2447" y="553"/>
                </a:lnTo>
                <a:lnTo>
                  <a:pt x="2438" y="501"/>
                </a:lnTo>
                <a:lnTo>
                  <a:pt x="2426" y="448"/>
                </a:lnTo>
                <a:lnTo>
                  <a:pt x="2411" y="396"/>
                </a:lnTo>
                <a:lnTo>
                  <a:pt x="2396" y="345"/>
                </a:lnTo>
                <a:lnTo>
                  <a:pt x="2379" y="293"/>
                </a:lnTo>
                <a:lnTo>
                  <a:pt x="2360" y="242"/>
                </a:lnTo>
                <a:lnTo>
                  <a:pt x="2340" y="192"/>
                </a:lnTo>
                <a:lnTo>
                  <a:pt x="2318" y="143"/>
                </a:lnTo>
                <a:lnTo>
                  <a:pt x="2295" y="94"/>
                </a:lnTo>
                <a:lnTo>
                  <a:pt x="2272" y="46"/>
                </a:lnTo>
                <a:lnTo>
                  <a:pt x="224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6932"/>
            <a:ext cx="12192000" cy="407106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951703" y="1903216"/>
            <a:ext cx="82885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雪君" panose="02010604000101010101" pitchFamily="2" charset="-122"/>
                <a:ea typeface="迷你简雪君" panose="02010604000101010101" pitchFamily="2" charset="-122"/>
                <a:cs typeface="+mn-cs"/>
              </a:rPr>
              <a:t>梦回</a:t>
            </a:r>
            <a:r>
              <a: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雪君" panose="02010604000101010101" pitchFamily="2" charset="-122"/>
                <a:ea typeface="迷你简雪君" panose="02010604000101010101" pitchFamily="2" charset="-122"/>
                <a:cs typeface="+mn-cs"/>
              </a:rPr>
              <a:t>·</a:t>
            </a:r>
            <a:r>
              <a:rPr kumimoji="0" lang="zh-CN" altLang="en-US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雪君" panose="02010604000101010101" pitchFamily="2" charset="-122"/>
                <a:ea typeface="迷你简雪君" panose="02010604000101010101" pitchFamily="2" charset="-122"/>
                <a:cs typeface="+mn-cs"/>
              </a:rPr>
              <a:t>故宫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迷你简雪君" panose="02010604000101010101" pitchFamily="2" charset="-122"/>
              <a:ea typeface="迷你简雪君" panose="02010604000101010101" pitchFamily="2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023820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10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 flipH="1">
            <a:off x="-254275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98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1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2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3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4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11445" y="2588217"/>
            <a:ext cx="30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defRPr>
            </a:lvl1pPr>
          </a:lstStyle>
          <a:p>
            <a:r>
              <a:rPr lang="zh-CN" altLang="en-US" sz="9600" dirty="0">
                <a:solidFill>
                  <a:srgbClr val="FFFFFF"/>
                </a:solidFill>
              </a:rPr>
              <a:t>目</a:t>
            </a:r>
            <a:endParaRPr lang="zh-CN" altLang="en-US" sz="9600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2936" y="4028669"/>
            <a:ext cx="304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defRPr>
            </a:lvl1pPr>
          </a:lstStyle>
          <a:p>
            <a:r>
              <a:rPr lang="zh-CN" altLang="en-US" sz="9600" dirty="0">
                <a:solidFill>
                  <a:srgbClr val="FFFFFF"/>
                </a:solidFill>
              </a:rPr>
              <a:t>录</a:t>
            </a:r>
            <a:endParaRPr lang="zh-CN" altLang="en-US" sz="9600" dirty="0">
              <a:solidFill>
                <a:srgbClr val="FFFFFF"/>
              </a:solidFill>
            </a:endParaRPr>
          </a:p>
        </p:txBody>
      </p:sp>
      <p:grpSp>
        <p:nvGrpSpPr>
          <p:cNvPr id="14481" name="组合 14480"/>
          <p:cNvGrpSpPr/>
          <p:nvPr/>
        </p:nvGrpSpPr>
        <p:grpSpPr>
          <a:xfrm>
            <a:off x="9974096" y="1879536"/>
            <a:ext cx="1706459" cy="1756308"/>
            <a:chOff x="9974096" y="1879536"/>
            <a:chExt cx="1706459" cy="1756308"/>
          </a:xfrm>
        </p:grpSpPr>
        <p:sp>
          <p:nvSpPr>
            <p:cNvPr id="14254" name="文本框 14253"/>
            <p:cNvSpPr txBox="1"/>
            <p:nvPr/>
          </p:nvSpPr>
          <p:spPr>
            <a:xfrm>
              <a:off x="10223292" y="2293495"/>
              <a:ext cx="13041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迷你简雪君" panose="02010604000101010101" pitchFamily="2" charset="-122"/>
                  <a:ea typeface="迷你简雪君" panose="02010604000101010101" pitchFamily="2" charset="-122"/>
                </a:rPr>
                <a:t>启</a:t>
              </a:r>
              <a:endPara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endParaRPr>
            </a:p>
          </p:txBody>
        </p:sp>
        <p:grpSp>
          <p:nvGrpSpPr>
            <p:cNvPr id="14255" name="组合 14254"/>
            <p:cNvGrpSpPr/>
            <p:nvPr/>
          </p:nvGrpSpPr>
          <p:grpSpPr>
            <a:xfrm>
              <a:off x="9974096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4256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57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58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59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0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1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2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3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4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5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6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7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8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69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0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1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2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3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4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5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6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7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8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79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0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1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2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3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4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5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6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7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8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89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0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1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2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3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4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5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6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7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8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299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0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1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2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3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4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5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6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7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8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09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480" name="组合 14479"/>
          <p:cNvGrpSpPr/>
          <p:nvPr/>
        </p:nvGrpSpPr>
        <p:grpSpPr>
          <a:xfrm>
            <a:off x="7410478" y="1879536"/>
            <a:ext cx="1706459" cy="1756308"/>
            <a:chOff x="7815512" y="1879536"/>
            <a:chExt cx="1706459" cy="1756308"/>
          </a:xfrm>
        </p:grpSpPr>
        <p:sp>
          <p:nvSpPr>
            <p:cNvPr id="14310" name="文本框 14309"/>
            <p:cNvSpPr txBox="1"/>
            <p:nvPr/>
          </p:nvSpPr>
          <p:spPr>
            <a:xfrm>
              <a:off x="8064708" y="2293495"/>
              <a:ext cx="13041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迷你简雪君" panose="02010604000101010101" pitchFamily="2" charset="-122"/>
                  <a:ea typeface="迷你简雪君" panose="02010604000101010101" pitchFamily="2" charset="-122"/>
                </a:rPr>
                <a:t>中</a:t>
              </a:r>
              <a:endPara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endParaRPr>
            </a:p>
          </p:txBody>
        </p:sp>
        <p:grpSp>
          <p:nvGrpSpPr>
            <p:cNvPr id="14311" name="组合 14310"/>
            <p:cNvGrpSpPr/>
            <p:nvPr/>
          </p:nvGrpSpPr>
          <p:grpSpPr>
            <a:xfrm>
              <a:off x="7815512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4312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3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4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5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6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7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8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19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0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1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2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3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4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5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6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7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8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29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0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1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2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3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4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5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6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7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8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39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0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1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2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3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4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5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6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7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8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49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0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1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2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3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4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5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6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7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8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59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0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1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2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3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4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5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479" name="组合 14478"/>
          <p:cNvGrpSpPr/>
          <p:nvPr/>
        </p:nvGrpSpPr>
        <p:grpSpPr>
          <a:xfrm>
            <a:off x="4846859" y="1879536"/>
            <a:ext cx="1706459" cy="1756308"/>
            <a:chOff x="5383273" y="1879536"/>
            <a:chExt cx="1706459" cy="1756308"/>
          </a:xfrm>
        </p:grpSpPr>
        <p:sp>
          <p:nvSpPr>
            <p:cNvPr id="14366" name="文本框 14365"/>
            <p:cNvSpPr txBox="1"/>
            <p:nvPr/>
          </p:nvSpPr>
          <p:spPr>
            <a:xfrm>
              <a:off x="5632469" y="2293495"/>
              <a:ext cx="13041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迷你简雪君" panose="02010604000101010101" pitchFamily="2" charset="-122"/>
                  <a:ea typeface="迷你简雪君" panose="02010604000101010101" pitchFamily="2" charset="-122"/>
                </a:rPr>
                <a:t>后</a:t>
              </a:r>
              <a:endPara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endParaRPr>
            </a:p>
          </p:txBody>
        </p:sp>
        <p:grpSp>
          <p:nvGrpSpPr>
            <p:cNvPr id="14367" name="组合 14366"/>
            <p:cNvGrpSpPr/>
            <p:nvPr/>
          </p:nvGrpSpPr>
          <p:grpSpPr>
            <a:xfrm>
              <a:off x="5383273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4368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69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0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1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2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3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4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5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6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7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8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79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0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1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2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3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4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5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6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7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8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89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0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1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2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3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4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5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6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7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8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99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0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1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2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3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4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5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6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7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8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09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0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1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2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3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4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5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6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7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8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19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0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1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4478" name="组合 14477"/>
          <p:cNvGrpSpPr/>
          <p:nvPr/>
        </p:nvGrpSpPr>
        <p:grpSpPr>
          <a:xfrm>
            <a:off x="2283240" y="1879536"/>
            <a:ext cx="1706459" cy="1756308"/>
            <a:chOff x="2283240" y="1879536"/>
            <a:chExt cx="1706459" cy="1756308"/>
          </a:xfrm>
        </p:grpSpPr>
        <p:sp>
          <p:nvSpPr>
            <p:cNvPr id="14422" name="文本框 14421"/>
            <p:cNvSpPr txBox="1"/>
            <p:nvPr/>
          </p:nvSpPr>
          <p:spPr>
            <a:xfrm>
              <a:off x="2532436" y="2293495"/>
              <a:ext cx="130414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solidFill>
                    <a:schemeClr val="bg1"/>
                  </a:solidFill>
                  <a:latin typeface="迷你简雪君" panose="02010604000101010101" pitchFamily="2" charset="-122"/>
                  <a:ea typeface="迷你简雪君" panose="02010604000101010101" pitchFamily="2" charset="-122"/>
                </a:rPr>
                <a:t>束</a:t>
              </a:r>
              <a:endPara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endParaRPr>
            </a:p>
          </p:txBody>
        </p:sp>
        <p:grpSp>
          <p:nvGrpSpPr>
            <p:cNvPr id="14423" name="组合 14422"/>
            <p:cNvGrpSpPr/>
            <p:nvPr/>
          </p:nvGrpSpPr>
          <p:grpSpPr>
            <a:xfrm>
              <a:off x="2283240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4424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5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6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7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8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29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0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1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2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3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4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5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6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7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8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39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0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1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2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3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4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5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6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7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8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49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0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1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2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3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4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5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6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7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8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59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0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1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2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3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4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5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6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7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8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69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0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1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2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3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4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5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6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77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4482" name="文本框 14481"/>
          <p:cNvSpPr txBox="1"/>
          <p:nvPr/>
        </p:nvSpPr>
        <p:spPr>
          <a:xfrm>
            <a:off x="10452848" y="3763494"/>
            <a:ext cx="9929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83" name="文本框 14482"/>
          <p:cNvSpPr txBox="1"/>
          <p:nvPr/>
        </p:nvSpPr>
        <p:spPr>
          <a:xfrm>
            <a:off x="7815283" y="3763494"/>
            <a:ext cx="9929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84" name="文本框 14483"/>
          <p:cNvSpPr txBox="1"/>
          <p:nvPr/>
        </p:nvSpPr>
        <p:spPr>
          <a:xfrm>
            <a:off x="5177718" y="3763494"/>
            <a:ext cx="9929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85" name="文本框 14484"/>
          <p:cNvSpPr txBox="1"/>
          <p:nvPr/>
        </p:nvSpPr>
        <p:spPr>
          <a:xfrm>
            <a:off x="2540153" y="3763494"/>
            <a:ext cx="99292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>
            <a:lum contrast="10000"/>
          </a:blip>
          <a:srcRect t="72813"/>
          <a:stretch>
            <a:fillRect/>
          </a:stretch>
        </p:blipFill>
        <p:spPr>
          <a:xfrm>
            <a:off x="0" y="5029199"/>
            <a:ext cx="12206513" cy="18743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023820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6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-254275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94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701903" y="1395733"/>
            <a:ext cx="2695141" cy="2773871"/>
            <a:chOff x="9974096" y="1879536"/>
            <a:chExt cx="1706459" cy="1756308"/>
          </a:xfrm>
        </p:grpSpPr>
        <p:sp>
          <p:nvSpPr>
            <p:cNvPr id="183" name="文本框 182"/>
            <p:cNvSpPr txBox="1"/>
            <p:nvPr/>
          </p:nvSpPr>
          <p:spPr>
            <a:xfrm>
              <a:off x="10214163" y="2371619"/>
              <a:ext cx="1304144" cy="760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7200" dirty="0">
                  <a:solidFill>
                    <a:schemeClr val="bg1"/>
                  </a:solidFill>
                  <a:latin typeface="迷你简雪君" panose="02010604000101010101" pitchFamily="2" charset="-122"/>
                  <a:ea typeface="迷你简雪君" panose="02010604000101010101" pitchFamily="2" charset="-122"/>
                </a:rPr>
                <a:t>启</a:t>
              </a:r>
              <a:endParaRPr lang="zh-CN" altLang="en-US" sz="72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endParaRPr>
            </a:p>
          </p:txBody>
        </p:sp>
        <p:grpSp>
          <p:nvGrpSpPr>
            <p:cNvPr id="184" name="组合 183"/>
            <p:cNvGrpSpPr/>
            <p:nvPr/>
          </p:nvGrpSpPr>
          <p:grpSpPr>
            <a:xfrm>
              <a:off x="9974096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85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7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lum contrast="1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11000"/>
                    </a14:imgEffect>
                    <a14:imgEffect>
                      <a14:saturation sat="9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-17929" y="-17930"/>
            <a:ext cx="12209929" cy="687593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-17929" y="6621089"/>
            <a:ext cx="12218893" cy="266408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4594" y="4306530"/>
            <a:ext cx="6282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此处输入标题</a:t>
            </a:r>
            <a:endParaRPr lang="zh-CN" altLang="en-US" sz="54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5383" y="5229860"/>
            <a:ext cx="109433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此处输入标题，此处输入标题，此处输入标题，此处输入标题，此处输入标题，此处输入标题，此处输入标题，此处输入标题，此处输入标题，此处输入标题，此处输入标题，此处输入标题，此处输入标题，此处输入标题，此处输入标题，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>
            <a:lum bright="-10000" contrast="2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62" name="组合 161"/>
          <p:cNvGrpSpPr/>
          <p:nvPr/>
        </p:nvGrpSpPr>
        <p:grpSpPr>
          <a:xfrm>
            <a:off x="609001" y="1270035"/>
            <a:ext cx="4420041" cy="1537576"/>
            <a:chOff x="891493" y="1426484"/>
            <a:chExt cx="4420041" cy="1537576"/>
          </a:xfrm>
        </p:grpSpPr>
        <p:sp>
          <p:nvSpPr>
            <p:cNvPr id="39" name="文本框 38"/>
            <p:cNvSpPr txBox="1"/>
            <p:nvPr/>
          </p:nvSpPr>
          <p:spPr>
            <a:xfrm>
              <a:off x="948084" y="1426484"/>
              <a:ext cx="43634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3B3838"/>
                  </a:solidFill>
                  <a:latin typeface="迷你简雪君" panose="02010604000101010101" pitchFamily="2" charset="-122"/>
                  <a:ea typeface="迷你简雪君" panose="02010604000101010101" pitchFamily="2" charset="-122"/>
                </a:rPr>
                <a:t>此处输入标题</a:t>
              </a:r>
              <a:endParaRPr lang="zh-CN" altLang="en-US" sz="2000" dirty="0">
                <a:solidFill>
                  <a:srgbClr val="3B3838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891493" y="2225396"/>
              <a:ext cx="409096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2">
                      <a:lumMod val="25000"/>
                    </a:schemeClr>
                  </a:solidFill>
                  <a:latin typeface="方正清刻本悦宋简体" pitchFamily="2" charset="-122"/>
                  <a:ea typeface="方正清刻本悦宋简体" pitchFamily="2" charset="-122"/>
                  <a:cs typeface="Arial" panose="020B0604020202020204" pitchFamily="34" charset="0"/>
                </a:rPr>
                <a:t>此处输入标题，此处输入标题，此处输入标题，此处输入标题，此处输入标题，此处输入标题，此处输入标题，此处输入标题，此处输入标题。</a:t>
              </a:r>
              <a:endParaRPr lang="zh-CN" altLang="zh-CN" sz="3200" dirty="0">
                <a:solidFill>
                  <a:schemeClr val="bg2">
                    <a:lumMod val="25000"/>
                  </a:schemeClr>
                </a:solidFill>
                <a:latin typeface="方正清刻本悦宋简体" pitchFamily="2" charset="-122"/>
                <a:ea typeface="方正清刻本悦宋简体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01106" y="971270"/>
            <a:ext cx="4363450" cy="2007009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-38999" y="2330279"/>
            <a:ext cx="1080000" cy="21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4756556" y="969434"/>
            <a:ext cx="216000" cy="936000"/>
          </a:xfrm>
          <a:prstGeom prst="rect">
            <a:avLst/>
          </a:prstGeom>
          <a:noFill/>
          <a:ln w="6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>
            <a:lum contrast="10000"/>
          </a:blip>
          <a:srcRect t="72813"/>
          <a:stretch>
            <a:fillRect/>
          </a:stretch>
        </p:blipFill>
        <p:spPr>
          <a:xfrm>
            <a:off x="0" y="5029199"/>
            <a:ext cx="12206513" cy="18743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023820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6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-254275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94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701903" y="1395733"/>
            <a:ext cx="2695141" cy="2773871"/>
            <a:chOff x="9974096" y="1879536"/>
            <a:chExt cx="1706459" cy="1756308"/>
          </a:xfrm>
        </p:grpSpPr>
        <p:sp>
          <p:nvSpPr>
            <p:cNvPr id="183" name="文本框 182"/>
            <p:cNvSpPr txBox="1"/>
            <p:nvPr/>
          </p:nvSpPr>
          <p:spPr>
            <a:xfrm>
              <a:off x="10214163" y="2371619"/>
              <a:ext cx="1304144" cy="760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迷你简雪君" panose="02010604000101010101" pitchFamily="2" charset="-122"/>
                  <a:ea typeface="迷你简雪君" panose="02010604000101010101" pitchFamily="2" charset="-122"/>
                  <a:cs typeface="+mn-cs"/>
                </a:rPr>
                <a:t>中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雪君" panose="02010604000101010101" pitchFamily="2" charset="-122"/>
                <a:ea typeface="迷你简雪君" panose="02010604000101010101" pitchFamily="2" charset="-122"/>
                <a:cs typeface="+mn-cs"/>
              </a:endParaRPr>
            </a:p>
          </p:txBody>
        </p:sp>
        <p:grpSp>
          <p:nvGrpSpPr>
            <p:cNvPr id="184" name="组合 183"/>
            <p:cNvGrpSpPr/>
            <p:nvPr/>
          </p:nvGrpSpPr>
          <p:grpSpPr>
            <a:xfrm>
              <a:off x="9974096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85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9667" y="520850"/>
            <a:ext cx="10485049" cy="5840361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>
            <a:lum contrast="20000"/>
          </a:blip>
          <a:srcRect r="4149"/>
          <a:stretch>
            <a:fillRect/>
          </a:stretch>
        </p:blipFill>
        <p:spPr>
          <a:xfrm>
            <a:off x="0" y="0"/>
            <a:ext cx="5843073" cy="68820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43073" y="3017007"/>
            <a:ext cx="6001643" cy="155498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花间一壶酒，独酌无相亲。</a:t>
            </a:r>
            <a:endParaRPr lang="zh-CN" altLang="en-US" dirty="0">
              <a:solidFill>
                <a:schemeClr val="bg1"/>
              </a:solidFill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举杯邀明月，对影成三人。</a:t>
            </a:r>
            <a:endParaRPr lang="zh-CN" altLang="en-US" dirty="0">
              <a:solidFill>
                <a:schemeClr val="bg1"/>
              </a:solidFill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月既不解饮，影徒随我身。</a:t>
            </a:r>
            <a:endParaRPr lang="zh-CN" altLang="en-US" dirty="0">
              <a:solidFill>
                <a:schemeClr val="bg1"/>
              </a:solidFill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暂伴月将影，行乐须及春。</a:t>
            </a:r>
            <a:endParaRPr lang="zh-CN" altLang="en-US" dirty="0">
              <a:solidFill>
                <a:schemeClr val="bg1"/>
              </a:solidFill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我歌月徘徊，我舞影零乱。</a:t>
            </a:r>
            <a:endParaRPr lang="zh-CN" altLang="en-US" dirty="0">
              <a:solidFill>
                <a:schemeClr val="bg1"/>
              </a:solidFill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醒时同交欢，醉后各分散。</a:t>
            </a:r>
            <a:endParaRPr lang="zh-CN" altLang="en-US" dirty="0">
              <a:solidFill>
                <a:schemeClr val="bg1"/>
              </a:solidFill>
            </a:endParaRPr>
          </a:p>
          <a:p>
            <a:pPr lvl="0" algn="di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</a:rPr>
              <a:t>永结无情游，相期邈云汉。</a:t>
            </a:r>
            <a:endParaRPr lang="zh-CN" altLang="zh-CN" sz="4000" dirty="0">
              <a:solidFill>
                <a:schemeClr val="bg1"/>
              </a:solidFill>
              <a:latin typeface="方正清刻本悦宋简体" pitchFamily="2" charset="-122"/>
              <a:ea typeface="方正清刻本悦宋简体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0592303" y="1568680"/>
            <a:ext cx="1028700" cy="927477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</p:spPr>
        <p:txBody>
          <a:bodyPr vert="horz" wrap="square" lIns="0" tIns="0" rIns="0" bIns="65067" numCol="1" anchor="b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  <a:cs typeface="Arial" panose="020B0604020202020204" pitchFamily="34" charset="0"/>
              </a:rPr>
              <a:t>输入标题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方正清刻本悦宋简体" pitchFamily="2" charset="-122"/>
                <a:ea typeface="方正清刻本悦宋简体" pitchFamily="2" charset="-122"/>
              </a:rPr>
              <a:t> </a:t>
            </a:r>
            <a:endParaRPr kumimoji="0" lang="zh-CN" altLang="zh-CN" sz="5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方正清刻本悦宋简体" pitchFamily="2" charset="-122"/>
              <a:ea typeface="方正清刻本悦宋简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8426029" y="1450957"/>
            <a:ext cx="2665790" cy="399868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1158236" y="1450957"/>
            <a:ext cx="2665791" cy="399868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</a:blip>
          <a:stretch>
            <a:fillRect/>
          </a:stretch>
        </p:blipFill>
        <p:spPr>
          <a:xfrm>
            <a:off x="4792133" y="1450957"/>
            <a:ext cx="2665790" cy="3998686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90285" y="1007292"/>
            <a:ext cx="11567886" cy="485793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954594" y="0"/>
            <a:ext cx="6282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此处输入标题</a:t>
            </a:r>
            <a:endParaRPr lang="zh-CN" altLang="en-US" sz="54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58236" y="1450957"/>
            <a:ext cx="2665791" cy="3998686"/>
          </a:xfrm>
          <a:prstGeom prst="rect">
            <a:avLst/>
          </a:prstGeom>
          <a:solidFill>
            <a:srgbClr val="3B3838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792133" y="1450957"/>
            <a:ext cx="2665791" cy="3998686"/>
          </a:xfrm>
          <a:prstGeom prst="rect">
            <a:avLst/>
          </a:prstGeom>
          <a:solidFill>
            <a:srgbClr val="3B3838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419496" y="1450957"/>
            <a:ext cx="2665791" cy="3998686"/>
          </a:xfrm>
          <a:prstGeom prst="rect">
            <a:avLst/>
          </a:prstGeom>
          <a:solidFill>
            <a:srgbClr val="3B3838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stack-of-gifts_65125"/>
          <p:cNvSpPr>
            <a:spLocks noChangeAspect="1"/>
          </p:cNvSpPr>
          <p:nvPr/>
        </p:nvSpPr>
        <p:spPr bwMode="auto">
          <a:xfrm>
            <a:off x="9463587" y="1633820"/>
            <a:ext cx="608087" cy="825832"/>
          </a:xfrm>
          <a:custGeom>
            <a:avLst/>
            <a:gdLst>
              <a:gd name="T0" fmla="*/ 3614 w 5019"/>
              <a:gd name="T1" fmla="*/ 5923 h 6827"/>
              <a:gd name="T2" fmla="*/ 2811 w 5019"/>
              <a:gd name="T3" fmla="*/ 4861 h 6827"/>
              <a:gd name="T4" fmla="*/ 2811 w 5019"/>
              <a:gd name="T5" fmla="*/ 4198 h 6827"/>
              <a:gd name="T6" fmla="*/ 5019 w 5019"/>
              <a:gd name="T7" fmla="*/ 1707 h 6827"/>
              <a:gd name="T8" fmla="*/ 2811 w 5019"/>
              <a:gd name="T9" fmla="*/ 1707 h 6827"/>
              <a:gd name="T10" fmla="*/ 2811 w 5019"/>
              <a:gd name="T11" fmla="*/ 1124 h 6827"/>
              <a:gd name="T12" fmla="*/ 3112 w 5019"/>
              <a:gd name="T13" fmla="*/ 602 h 6827"/>
              <a:gd name="T14" fmla="*/ 2509 w 5019"/>
              <a:gd name="T15" fmla="*/ 0 h 6827"/>
              <a:gd name="T16" fmla="*/ 1907 w 5019"/>
              <a:gd name="T17" fmla="*/ 602 h 6827"/>
              <a:gd name="T18" fmla="*/ 2208 w 5019"/>
              <a:gd name="T19" fmla="*/ 1124 h 6827"/>
              <a:gd name="T20" fmla="*/ 2208 w 5019"/>
              <a:gd name="T21" fmla="*/ 1707 h 6827"/>
              <a:gd name="T22" fmla="*/ 0 w 5019"/>
              <a:gd name="T23" fmla="*/ 1707 h 6827"/>
              <a:gd name="T24" fmla="*/ 2208 w 5019"/>
              <a:gd name="T25" fmla="*/ 4198 h 6827"/>
              <a:gd name="T26" fmla="*/ 2208 w 5019"/>
              <a:gd name="T27" fmla="*/ 4861 h 6827"/>
              <a:gd name="T28" fmla="*/ 1405 w 5019"/>
              <a:gd name="T29" fmla="*/ 5923 h 6827"/>
              <a:gd name="T30" fmla="*/ 1405 w 5019"/>
              <a:gd name="T31" fmla="*/ 6224 h 6827"/>
              <a:gd name="T32" fmla="*/ 301 w 5019"/>
              <a:gd name="T33" fmla="*/ 6224 h 6827"/>
              <a:gd name="T34" fmla="*/ 301 w 5019"/>
              <a:gd name="T35" fmla="*/ 6827 h 6827"/>
              <a:gd name="T36" fmla="*/ 4718 w 5019"/>
              <a:gd name="T37" fmla="*/ 6827 h 6827"/>
              <a:gd name="T38" fmla="*/ 4718 w 5019"/>
              <a:gd name="T39" fmla="*/ 6224 h 6827"/>
              <a:gd name="T40" fmla="*/ 3614 w 5019"/>
              <a:gd name="T41" fmla="*/ 6224 h 6827"/>
              <a:gd name="T42" fmla="*/ 3614 w 5019"/>
              <a:gd name="T43" fmla="*/ 5923 h 6827"/>
              <a:gd name="T44" fmla="*/ 2509 w 5019"/>
              <a:gd name="T45" fmla="*/ 6224 h 6827"/>
              <a:gd name="T46" fmla="*/ 2208 w 5019"/>
              <a:gd name="T47" fmla="*/ 5923 h 6827"/>
              <a:gd name="T48" fmla="*/ 2509 w 5019"/>
              <a:gd name="T49" fmla="*/ 5622 h 6827"/>
              <a:gd name="T50" fmla="*/ 2811 w 5019"/>
              <a:gd name="T51" fmla="*/ 5923 h 6827"/>
              <a:gd name="T52" fmla="*/ 2509 w 5019"/>
              <a:gd name="T53" fmla="*/ 6224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19" h="6827">
                <a:moveTo>
                  <a:pt x="3614" y="5923"/>
                </a:moveTo>
                <a:cubicBezTo>
                  <a:pt x="3614" y="5418"/>
                  <a:pt x="3274" y="4992"/>
                  <a:pt x="2811" y="4861"/>
                </a:cubicBezTo>
                <a:lnTo>
                  <a:pt x="2811" y="4198"/>
                </a:lnTo>
                <a:cubicBezTo>
                  <a:pt x="4055" y="4050"/>
                  <a:pt x="5019" y="2991"/>
                  <a:pt x="5019" y="1707"/>
                </a:cubicBezTo>
                <a:lnTo>
                  <a:pt x="2811" y="1707"/>
                </a:lnTo>
                <a:lnTo>
                  <a:pt x="2811" y="1124"/>
                </a:lnTo>
                <a:cubicBezTo>
                  <a:pt x="2991" y="1020"/>
                  <a:pt x="3112" y="825"/>
                  <a:pt x="3112" y="602"/>
                </a:cubicBezTo>
                <a:cubicBezTo>
                  <a:pt x="3112" y="270"/>
                  <a:pt x="2842" y="0"/>
                  <a:pt x="2509" y="0"/>
                </a:cubicBezTo>
                <a:cubicBezTo>
                  <a:pt x="2177" y="0"/>
                  <a:pt x="1907" y="270"/>
                  <a:pt x="1907" y="602"/>
                </a:cubicBezTo>
                <a:cubicBezTo>
                  <a:pt x="1907" y="825"/>
                  <a:pt x="2028" y="1020"/>
                  <a:pt x="2208" y="1124"/>
                </a:cubicBezTo>
                <a:lnTo>
                  <a:pt x="2208" y="1707"/>
                </a:lnTo>
                <a:lnTo>
                  <a:pt x="0" y="1707"/>
                </a:lnTo>
                <a:cubicBezTo>
                  <a:pt x="0" y="2991"/>
                  <a:pt x="964" y="4050"/>
                  <a:pt x="2208" y="4198"/>
                </a:cubicBezTo>
                <a:lnTo>
                  <a:pt x="2208" y="4861"/>
                </a:lnTo>
                <a:cubicBezTo>
                  <a:pt x="1745" y="4992"/>
                  <a:pt x="1405" y="5418"/>
                  <a:pt x="1405" y="5923"/>
                </a:cubicBezTo>
                <a:lnTo>
                  <a:pt x="1405" y="6224"/>
                </a:lnTo>
                <a:lnTo>
                  <a:pt x="301" y="6224"/>
                </a:lnTo>
                <a:lnTo>
                  <a:pt x="301" y="6827"/>
                </a:lnTo>
                <a:lnTo>
                  <a:pt x="4718" y="6827"/>
                </a:lnTo>
                <a:lnTo>
                  <a:pt x="4718" y="6224"/>
                </a:lnTo>
                <a:lnTo>
                  <a:pt x="3614" y="6224"/>
                </a:lnTo>
                <a:lnTo>
                  <a:pt x="3614" y="5923"/>
                </a:lnTo>
                <a:close/>
                <a:moveTo>
                  <a:pt x="2509" y="6224"/>
                </a:moveTo>
                <a:cubicBezTo>
                  <a:pt x="2343" y="6224"/>
                  <a:pt x="2208" y="6089"/>
                  <a:pt x="2208" y="5923"/>
                </a:cubicBezTo>
                <a:cubicBezTo>
                  <a:pt x="2208" y="5757"/>
                  <a:pt x="2343" y="5622"/>
                  <a:pt x="2509" y="5622"/>
                </a:cubicBezTo>
                <a:cubicBezTo>
                  <a:pt x="2676" y="5622"/>
                  <a:pt x="2811" y="5757"/>
                  <a:pt x="2811" y="5923"/>
                </a:cubicBezTo>
                <a:cubicBezTo>
                  <a:pt x="2811" y="6089"/>
                  <a:pt x="2676" y="6224"/>
                  <a:pt x="2509" y="6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sp>
        <p:nvSpPr>
          <p:cNvPr id="35" name="satellite-dish_243515"/>
          <p:cNvSpPr>
            <a:spLocks noChangeAspect="1"/>
          </p:cNvSpPr>
          <p:nvPr/>
        </p:nvSpPr>
        <p:spPr bwMode="auto">
          <a:xfrm>
            <a:off x="2178731" y="1633820"/>
            <a:ext cx="624800" cy="848529"/>
          </a:xfrm>
          <a:custGeom>
            <a:avLst/>
            <a:gdLst>
              <a:gd name="T0" fmla="*/ 3614 w 5019"/>
              <a:gd name="T1" fmla="*/ 5923 h 6827"/>
              <a:gd name="T2" fmla="*/ 2811 w 5019"/>
              <a:gd name="T3" fmla="*/ 4861 h 6827"/>
              <a:gd name="T4" fmla="*/ 2811 w 5019"/>
              <a:gd name="T5" fmla="*/ 4198 h 6827"/>
              <a:gd name="T6" fmla="*/ 5019 w 5019"/>
              <a:gd name="T7" fmla="*/ 1707 h 6827"/>
              <a:gd name="T8" fmla="*/ 2811 w 5019"/>
              <a:gd name="T9" fmla="*/ 1707 h 6827"/>
              <a:gd name="T10" fmla="*/ 2811 w 5019"/>
              <a:gd name="T11" fmla="*/ 1124 h 6827"/>
              <a:gd name="T12" fmla="*/ 3112 w 5019"/>
              <a:gd name="T13" fmla="*/ 602 h 6827"/>
              <a:gd name="T14" fmla="*/ 2509 w 5019"/>
              <a:gd name="T15" fmla="*/ 0 h 6827"/>
              <a:gd name="T16" fmla="*/ 1907 w 5019"/>
              <a:gd name="T17" fmla="*/ 602 h 6827"/>
              <a:gd name="T18" fmla="*/ 2208 w 5019"/>
              <a:gd name="T19" fmla="*/ 1124 h 6827"/>
              <a:gd name="T20" fmla="*/ 2208 w 5019"/>
              <a:gd name="T21" fmla="*/ 1707 h 6827"/>
              <a:gd name="T22" fmla="*/ 0 w 5019"/>
              <a:gd name="T23" fmla="*/ 1707 h 6827"/>
              <a:gd name="T24" fmla="*/ 2208 w 5019"/>
              <a:gd name="T25" fmla="*/ 4198 h 6827"/>
              <a:gd name="T26" fmla="*/ 2208 w 5019"/>
              <a:gd name="T27" fmla="*/ 4861 h 6827"/>
              <a:gd name="T28" fmla="*/ 1405 w 5019"/>
              <a:gd name="T29" fmla="*/ 5923 h 6827"/>
              <a:gd name="T30" fmla="*/ 1405 w 5019"/>
              <a:gd name="T31" fmla="*/ 6224 h 6827"/>
              <a:gd name="T32" fmla="*/ 301 w 5019"/>
              <a:gd name="T33" fmla="*/ 6224 h 6827"/>
              <a:gd name="T34" fmla="*/ 301 w 5019"/>
              <a:gd name="T35" fmla="*/ 6827 h 6827"/>
              <a:gd name="T36" fmla="*/ 4718 w 5019"/>
              <a:gd name="T37" fmla="*/ 6827 h 6827"/>
              <a:gd name="T38" fmla="*/ 4718 w 5019"/>
              <a:gd name="T39" fmla="*/ 6224 h 6827"/>
              <a:gd name="T40" fmla="*/ 3614 w 5019"/>
              <a:gd name="T41" fmla="*/ 6224 h 6827"/>
              <a:gd name="T42" fmla="*/ 3614 w 5019"/>
              <a:gd name="T43" fmla="*/ 5923 h 6827"/>
              <a:gd name="T44" fmla="*/ 2509 w 5019"/>
              <a:gd name="T45" fmla="*/ 6224 h 6827"/>
              <a:gd name="T46" fmla="*/ 2208 w 5019"/>
              <a:gd name="T47" fmla="*/ 5923 h 6827"/>
              <a:gd name="T48" fmla="*/ 2509 w 5019"/>
              <a:gd name="T49" fmla="*/ 5622 h 6827"/>
              <a:gd name="T50" fmla="*/ 2811 w 5019"/>
              <a:gd name="T51" fmla="*/ 5923 h 6827"/>
              <a:gd name="T52" fmla="*/ 2509 w 5019"/>
              <a:gd name="T53" fmla="*/ 6224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019" h="6827">
                <a:moveTo>
                  <a:pt x="3614" y="5923"/>
                </a:moveTo>
                <a:cubicBezTo>
                  <a:pt x="3614" y="5418"/>
                  <a:pt x="3274" y="4992"/>
                  <a:pt x="2811" y="4861"/>
                </a:cubicBezTo>
                <a:lnTo>
                  <a:pt x="2811" y="4198"/>
                </a:lnTo>
                <a:cubicBezTo>
                  <a:pt x="4055" y="4050"/>
                  <a:pt x="5019" y="2991"/>
                  <a:pt x="5019" y="1707"/>
                </a:cubicBezTo>
                <a:lnTo>
                  <a:pt x="2811" y="1707"/>
                </a:lnTo>
                <a:lnTo>
                  <a:pt x="2811" y="1124"/>
                </a:lnTo>
                <a:cubicBezTo>
                  <a:pt x="2991" y="1020"/>
                  <a:pt x="3112" y="825"/>
                  <a:pt x="3112" y="602"/>
                </a:cubicBezTo>
                <a:cubicBezTo>
                  <a:pt x="3112" y="270"/>
                  <a:pt x="2842" y="0"/>
                  <a:pt x="2509" y="0"/>
                </a:cubicBezTo>
                <a:cubicBezTo>
                  <a:pt x="2177" y="0"/>
                  <a:pt x="1907" y="270"/>
                  <a:pt x="1907" y="602"/>
                </a:cubicBezTo>
                <a:cubicBezTo>
                  <a:pt x="1907" y="825"/>
                  <a:pt x="2028" y="1020"/>
                  <a:pt x="2208" y="1124"/>
                </a:cubicBezTo>
                <a:lnTo>
                  <a:pt x="2208" y="1707"/>
                </a:lnTo>
                <a:lnTo>
                  <a:pt x="0" y="1707"/>
                </a:lnTo>
                <a:cubicBezTo>
                  <a:pt x="0" y="2991"/>
                  <a:pt x="964" y="4050"/>
                  <a:pt x="2208" y="4198"/>
                </a:cubicBezTo>
                <a:lnTo>
                  <a:pt x="2208" y="4861"/>
                </a:lnTo>
                <a:cubicBezTo>
                  <a:pt x="1745" y="4992"/>
                  <a:pt x="1405" y="5418"/>
                  <a:pt x="1405" y="5923"/>
                </a:cubicBezTo>
                <a:lnTo>
                  <a:pt x="1405" y="6224"/>
                </a:lnTo>
                <a:lnTo>
                  <a:pt x="301" y="6224"/>
                </a:lnTo>
                <a:lnTo>
                  <a:pt x="301" y="6827"/>
                </a:lnTo>
                <a:lnTo>
                  <a:pt x="4718" y="6827"/>
                </a:lnTo>
                <a:lnTo>
                  <a:pt x="4718" y="6224"/>
                </a:lnTo>
                <a:lnTo>
                  <a:pt x="3614" y="6224"/>
                </a:lnTo>
                <a:lnTo>
                  <a:pt x="3614" y="5923"/>
                </a:lnTo>
                <a:close/>
                <a:moveTo>
                  <a:pt x="2509" y="6224"/>
                </a:moveTo>
                <a:cubicBezTo>
                  <a:pt x="2343" y="6224"/>
                  <a:pt x="2208" y="6089"/>
                  <a:pt x="2208" y="5923"/>
                </a:cubicBezTo>
                <a:cubicBezTo>
                  <a:pt x="2208" y="5757"/>
                  <a:pt x="2343" y="5622"/>
                  <a:pt x="2509" y="5622"/>
                </a:cubicBezTo>
                <a:cubicBezTo>
                  <a:pt x="2676" y="5622"/>
                  <a:pt x="2811" y="5757"/>
                  <a:pt x="2811" y="5923"/>
                </a:cubicBezTo>
                <a:cubicBezTo>
                  <a:pt x="2811" y="6089"/>
                  <a:pt x="2676" y="6224"/>
                  <a:pt x="2509" y="62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6" name="sitemaps_92714"/>
          <p:cNvSpPr>
            <a:spLocks noChangeAspect="1"/>
          </p:cNvSpPr>
          <p:nvPr/>
        </p:nvSpPr>
        <p:spPr bwMode="auto">
          <a:xfrm>
            <a:off x="5709417" y="1633820"/>
            <a:ext cx="831222" cy="825831"/>
          </a:xfrm>
          <a:custGeom>
            <a:avLst/>
            <a:gdLst>
              <a:gd name="T0" fmla="*/ 4111 w 4722"/>
              <a:gd name="T1" fmla="*/ 3475 h 4698"/>
              <a:gd name="T2" fmla="*/ 3978 w 4722"/>
              <a:gd name="T3" fmla="*/ 3490 h 4698"/>
              <a:gd name="T4" fmla="*/ 2561 w 4722"/>
              <a:gd name="T5" fmla="*/ 2381 h 4698"/>
              <a:gd name="T6" fmla="*/ 2561 w 4722"/>
              <a:gd name="T7" fmla="*/ 1919 h 4698"/>
              <a:gd name="T8" fmla="*/ 3331 w 4722"/>
              <a:gd name="T9" fmla="*/ 970 h 4698"/>
              <a:gd name="T10" fmla="*/ 2361 w 4722"/>
              <a:gd name="T11" fmla="*/ 0 h 4698"/>
              <a:gd name="T12" fmla="*/ 1392 w 4722"/>
              <a:gd name="T13" fmla="*/ 970 h 4698"/>
              <a:gd name="T14" fmla="*/ 2161 w 4722"/>
              <a:gd name="T15" fmla="*/ 1919 h 4698"/>
              <a:gd name="T16" fmla="*/ 2161 w 4722"/>
              <a:gd name="T17" fmla="*/ 2381 h 4698"/>
              <a:gd name="T18" fmla="*/ 745 w 4722"/>
              <a:gd name="T19" fmla="*/ 3490 h 4698"/>
              <a:gd name="T20" fmla="*/ 611 w 4722"/>
              <a:gd name="T21" fmla="*/ 3475 h 4698"/>
              <a:gd name="T22" fmla="*/ 0 w 4722"/>
              <a:gd name="T23" fmla="*/ 4086 h 4698"/>
              <a:gd name="T24" fmla="*/ 611 w 4722"/>
              <a:gd name="T25" fmla="*/ 4698 h 4698"/>
              <a:gd name="T26" fmla="*/ 1223 w 4722"/>
              <a:gd name="T27" fmla="*/ 4086 h 4698"/>
              <a:gd name="T28" fmla="*/ 1100 w 4722"/>
              <a:gd name="T29" fmla="*/ 3719 h 4698"/>
              <a:gd name="T30" fmla="*/ 2161 w 4722"/>
              <a:gd name="T31" fmla="*/ 2889 h 4698"/>
              <a:gd name="T32" fmla="*/ 2161 w 4722"/>
              <a:gd name="T33" fmla="*/ 3509 h 4698"/>
              <a:gd name="T34" fmla="*/ 1751 w 4722"/>
              <a:gd name="T35" fmla="*/ 4086 h 4698"/>
              <a:gd name="T36" fmla="*/ 2363 w 4722"/>
              <a:gd name="T37" fmla="*/ 4698 h 4698"/>
              <a:gd name="T38" fmla="*/ 2974 w 4722"/>
              <a:gd name="T39" fmla="*/ 4086 h 4698"/>
              <a:gd name="T40" fmla="*/ 2561 w 4722"/>
              <a:gd name="T41" fmla="*/ 3508 h 4698"/>
              <a:gd name="T42" fmla="*/ 2561 w 4722"/>
              <a:gd name="T43" fmla="*/ 2889 h 4698"/>
              <a:gd name="T44" fmla="*/ 3622 w 4722"/>
              <a:gd name="T45" fmla="*/ 3719 h 4698"/>
              <a:gd name="T46" fmla="*/ 3499 w 4722"/>
              <a:gd name="T47" fmla="*/ 4086 h 4698"/>
              <a:gd name="T48" fmla="*/ 4111 w 4722"/>
              <a:gd name="T49" fmla="*/ 4698 h 4698"/>
              <a:gd name="T50" fmla="*/ 4722 w 4722"/>
              <a:gd name="T51" fmla="*/ 4086 h 4698"/>
              <a:gd name="T52" fmla="*/ 4111 w 4722"/>
              <a:gd name="T53" fmla="*/ 3475 h 4698"/>
              <a:gd name="T54" fmla="*/ 611 w 4722"/>
              <a:gd name="T55" fmla="*/ 4298 h 4698"/>
              <a:gd name="T56" fmla="*/ 400 w 4722"/>
              <a:gd name="T57" fmla="*/ 4086 h 4698"/>
              <a:gd name="T58" fmla="*/ 611 w 4722"/>
              <a:gd name="T59" fmla="*/ 3875 h 4698"/>
              <a:gd name="T60" fmla="*/ 823 w 4722"/>
              <a:gd name="T61" fmla="*/ 4086 h 4698"/>
              <a:gd name="T62" fmla="*/ 611 w 4722"/>
              <a:gd name="T63" fmla="*/ 4298 h 4698"/>
              <a:gd name="T64" fmla="*/ 2363 w 4722"/>
              <a:gd name="T65" fmla="*/ 4298 h 4698"/>
              <a:gd name="T66" fmla="*/ 2152 w 4722"/>
              <a:gd name="T67" fmla="*/ 4086 h 4698"/>
              <a:gd name="T68" fmla="*/ 2363 w 4722"/>
              <a:gd name="T69" fmla="*/ 3875 h 4698"/>
              <a:gd name="T70" fmla="*/ 2574 w 4722"/>
              <a:gd name="T71" fmla="*/ 4086 h 4698"/>
              <a:gd name="T72" fmla="*/ 2363 w 4722"/>
              <a:gd name="T73" fmla="*/ 4298 h 4698"/>
              <a:gd name="T74" fmla="*/ 4111 w 4722"/>
              <a:gd name="T75" fmla="*/ 4298 h 4698"/>
              <a:gd name="T76" fmla="*/ 3899 w 4722"/>
              <a:gd name="T77" fmla="*/ 4086 h 4698"/>
              <a:gd name="T78" fmla="*/ 4111 w 4722"/>
              <a:gd name="T79" fmla="*/ 3875 h 4698"/>
              <a:gd name="T80" fmla="*/ 4322 w 4722"/>
              <a:gd name="T81" fmla="*/ 4086 h 4698"/>
              <a:gd name="T82" fmla="*/ 4111 w 4722"/>
              <a:gd name="T83" fmla="*/ 4298 h 4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722" h="4698">
                <a:moveTo>
                  <a:pt x="4111" y="3475"/>
                </a:moveTo>
                <a:cubicBezTo>
                  <a:pt x="4065" y="3475"/>
                  <a:pt x="4021" y="3480"/>
                  <a:pt x="3978" y="3490"/>
                </a:cubicBezTo>
                <a:lnTo>
                  <a:pt x="2561" y="2381"/>
                </a:lnTo>
                <a:lnTo>
                  <a:pt x="2561" y="1919"/>
                </a:lnTo>
                <a:cubicBezTo>
                  <a:pt x="3000" y="1826"/>
                  <a:pt x="3331" y="1436"/>
                  <a:pt x="3331" y="970"/>
                </a:cubicBezTo>
                <a:cubicBezTo>
                  <a:pt x="3331" y="435"/>
                  <a:pt x="2896" y="0"/>
                  <a:pt x="2361" y="0"/>
                </a:cubicBezTo>
                <a:cubicBezTo>
                  <a:pt x="1827" y="0"/>
                  <a:pt x="1392" y="435"/>
                  <a:pt x="1392" y="970"/>
                </a:cubicBezTo>
                <a:cubicBezTo>
                  <a:pt x="1392" y="1436"/>
                  <a:pt x="1722" y="1826"/>
                  <a:pt x="2161" y="1919"/>
                </a:cubicBezTo>
                <a:lnTo>
                  <a:pt x="2161" y="2381"/>
                </a:lnTo>
                <a:lnTo>
                  <a:pt x="745" y="3490"/>
                </a:lnTo>
                <a:cubicBezTo>
                  <a:pt x="702" y="3480"/>
                  <a:pt x="657" y="3475"/>
                  <a:pt x="611" y="3475"/>
                </a:cubicBezTo>
                <a:cubicBezTo>
                  <a:pt x="274" y="3475"/>
                  <a:pt x="0" y="3749"/>
                  <a:pt x="0" y="4086"/>
                </a:cubicBezTo>
                <a:cubicBezTo>
                  <a:pt x="0" y="4424"/>
                  <a:pt x="274" y="4698"/>
                  <a:pt x="611" y="4698"/>
                </a:cubicBezTo>
                <a:cubicBezTo>
                  <a:pt x="949" y="4698"/>
                  <a:pt x="1223" y="4424"/>
                  <a:pt x="1223" y="4086"/>
                </a:cubicBezTo>
                <a:cubicBezTo>
                  <a:pt x="1223" y="3949"/>
                  <a:pt x="1177" y="3822"/>
                  <a:pt x="1100" y="3719"/>
                </a:cubicBezTo>
                <a:lnTo>
                  <a:pt x="2161" y="2889"/>
                </a:lnTo>
                <a:lnTo>
                  <a:pt x="2161" y="3509"/>
                </a:lnTo>
                <a:cubicBezTo>
                  <a:pt x="1923" y="3593"/>
                  <a:pt x="1751" y="3820"/>
                  <a:pt x="1751" y="4086"/>
                </a:cubicBezTo>
                <a:cubicBezTo>
                  <a:pt x="1751" y="4424"/>
                  <a:pt x="2026" y="4698"/>
                  <a:pt x="2363" y="4698"/>
                </a:cubicBezTo>
                <a:cubicBezTo>
                  <a:pt x="2700" y="4698"/>
                  <a:pt x="2974" y="4424"/>
                  <a:pt x="2974" y="4086"/>
                </a:cubicBezTo>
                <a:cubicBezTo>
                  <a:pt x="2974" y="3819"/>
                  <a:pt x="2801" y="3591"/>
                  <a:pt x="2561" y="3508"/>
                </a:cubicBezTo>
                <a:lnTo>
                  <a:pt x="2561" y="2889"/>
                </a:lnTo>
                <a:lnTo>
                  <a:pt x="3622" y="3719"/>
                </a:lnTo>
                <a:cubicBezTo>
                  <a:pt x="3545" y="3822"/>
                  <a:pt x="3499" y="3949"/>
                  <a:pt x="3499" y="4086"/>
                </a:cubicBezTo>
                <a:cubicBezTo>
                  <a:pt x="3499" y="4424"/>
                  <a:pt x="3774" y="4698"/>
                  <a:pt x="4111" y="4698"/>
                </a:cubicBezTo>
                <a:cubicBezTo>
                  <a:pt x="4448" y="4698"/>
                  <a:pt x="4722" y="4424"/>
                  <a:pt x="4722" y="4086"/>
                </a:cubicBezTo>
                <a:cubicBezTo>
                  <a:pt x="4722" y="3749"/>
                  <a:pt x="4448" y="3475"/>
                  <a:pt x="4111" y="3475"/>
                </a:cubicBezTo>
                <a:close/>
                <a:moveTo>
                  <a:pt x="611" y="4298"/>
                </a:moveTo>
                <a:cubicBezTo>
                  <a:pt x="495" y="4298"/>
                  <a:pt x="400" y="4203"/>
                  <a:pt x="400" y="4086"/>
                </a:cubicBezTo>
                <a:cubicBezTo>
                  <a:pt x="400" y="3970"/>
                  <a:pt x="495" y="3875"/>
                  <a:pt x="611" y="3875"/>
                </a:cubicBezTo>
                <a:cubicBezTo>
                  <a:pt x="728" y="3875"/>
                  <a:pt x="823" y="3970"/>
                  <a:pt x="823" y="4086"/>
                </a:cubicBezTo>
                <a:cubicBezTo>
                  <a:pt x="823" y="4203"/>
                  <a:pt x="728" y="4298"/>
                  <a:pt x="611" y="4298"/>
                </a:cubicBezTo>
                <a:close/>
                <a:moveTo>
                  <a:pt x="2363" y="4298"/>
                </a:moveTo>
                <a:cubicBezTo>
                  <a:pt x="2246" y="4298"/>
                  <a:pt x="2152" y="4203"/>
                  <a:pt x="2152" y="4086"/>
                </a:cubicBezTo>
                <a:cubicBezTo>
                  <a:pt x="2152" y="3970"/>
                  <a:pt x="2246" y="3875"/>
                  <a:pt x="2363" y="3875"/>
                </a:cubicBezTo>
                <a:cubicBezTo>
                  <a:pt x="2480" y="3875"/>
                  <a:pt x="2574" y="3970"/>
                  <a:pt x="2574" y="4086"/>
                </a:cubicBezTo>
                <a:cubicBezTo>
                  <a:pt x="2574" y="4203"/>
                  <a:pt x="2480" y="4298"/>
                  <a:pt x="2363" y="4298"/>
                </a:cubicBezTo>
                <a:close/>
                <a:moveTo>
                  <a:pt x="4111" y="4298"/>
                </a:moveTo>
                <a:cubicBezTo>
                  <a:pt x="3994" y="4298"/>
                  <a:pt x="3899" y="4203"/>
                  <a:pt x="3899" y="4086"/>
                </a:cubicBezTo>
                <a:cubicBezTo>
                  <a:pt x="3899" y="3970"/>
                  <a:pt x="3994" y="3875"/>
                  <a:pt x="4111" y="3875"/>
                </a:cubicBezTo>
                <a:cubicBezTo>
                  <a:pt x="4227" y="3875"/>
                  <a:pt x="4322" y="3970"/>
                  <a:pt x="4322" y="4086"/>
                </a:cubicBezTo>
                <a:cubicBezTo>
                  <a:pt x="4322" y="4203"/>
                  <a:pt x="4227" y="4298"/>
                  <a:pt x="4111" y="42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" name="文本框 2"/>
          <p:cNvSpPr txBox="1"/>
          <p:nvPr/>
        </p:nvSpPr>
        <p:spPr>
          <a:xfrm>
            <a:off x="1362693" y="2665212"/>
            <a:ext cx="2247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01141" y="2665212"/>
            <a:ext cx="2247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43743" y="2665212"/>
            <a:ext cx="22477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迷你简雪君" panose="02010604000101010101" pitchFamily="2" charset="-122"/>
                <a:ea typeface="迷你简雪君" panose="02010604000101010101" pitchFamily="2" charset="-122"/>
              </a:rPr>
              <a:t>输入标题</a:t>
            </a:r>
            <a:endParaRPr lang="zh-CN" altLang="en-US" sz="2800" dirty="0">
              <a:solidFill>
                <a:schemeClr val="bg1"/>
              </a:solidFill>
              <a:latin typeface="迷你简雪君" panose="02010604000101010101" pitchFamily="2" charset="-122"/>
              <a:ea typeface="迷你简雪君" panose="0201060400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392506" y="3450300"/>
            <a:ext cx="2188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此处输入标题，此处输入标题，此处输入标题，此处输入标题，此处输入标题，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40541" y="3450300"/>
            <a:ext cx="2188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此处输入标题，此处输入标题，此处输入标题，此处输入标题，此处输入标题，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697636" y="3450300"/>
            <a:ext cx="21881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此处输入标题，此处输入标题，此处输入标题，此处输入标题，此处输入标题，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83B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screen">
            <a:lum contrast="10000"/>
          </a:blip>
          <a:srcRect t="72813"/>
          <a:stretch>
            <a:fillRect/>
          </a:stretch>
        </p:blipFill>
        <p:spPr>
          <a:xfrm>
            <a:off x="0" y="5029199"/>
            <a:ext cx="12206513" cy="187435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023820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6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 flipH="1">
            <a:off x="-254275" y="286591"/>
            <a:ext cx="4170073" cy="1505285"/>
            <a:chOff x="4649788" y="357188"/>
            <a:chExt cx="5092700" cy="2898775"/>
          </a:xfrm>
          <a:solidFill>
            <a:schemeClr val="bg1">
              <a:alpha val="26000"/>
            </a:schemeClr>
          </a:solidFill>
        </p:grpSpPr>
        <p:sp>
          <p:nvSpPr>
            <p:cNvPr id="94" name="Freeform 5"/>
            <p:cNvSpPr/>
            <p:nvPr/>
          </p:nvSpPr>
          <p:spPr bwMode="auto">
            <a:xfrm>
              <a:off x="7667625" y="24368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7699375" y="2373313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7667625" y="2500313"/>
              <a:ext cx="0" cy="3175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7446963" y="284638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0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7731125" y="17748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7699375" y="23733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8013700" y="1460501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7446963" y="2814638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7667625" y="2436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Freeform 15"/>
            <p:cNvSpPr>
              <a:spLocks noEditPoints="1"/>
            </p:cNvSpPr>
            <p:nvPr/>
          </p:nvSpPr>
          <p:spPr bwMode="auto">
            <a:xfrm>
              <a:off x="4681538" y="357188"/>
              <a:ext cx="4589463" cy="2898775"/>
            </a:xfrm>
            <a:custGeom>
              <a:avLst/>
              <a:gdLst>
                <a:gd name="T0" fmla="*/ 95 w 146"/>
                <a:gd name="T1" fmla="*/ 72 h 92"/>
                <a:gd name="T2" fmla="*/ 89 w 146"/>
                <a:gd name="T3" fmla="*/ 74 h 92"/>
                <a:gd name="T4" fmla="*/ 96 w 146"/>
                <a:gd name="T5" fmla="*/ 64 h 92"/>
                <a:gd name="T6" fmla="*/ 81 w 146"/>
                <a:gd name="T7" fmla="*/ 71 h 92"/>
                <a:gd name="T8" fmla="*/ 65 w 146"/>
                <a:gd name="T9" fmla="*/ 57 h 92"/>
                <a:gd name="T10" fmla="*/ 63 w 146"/>
                <a:gd name="T11" fmla="*/ 38 h 92"/>
                <a:gd name="T12" fmla="*/ 82 w 146"/>
                <a:gd name="T13" fmla="*/ 50 h 92"/>
                <a:gd name="T14" fmla="*/ 95 w 146"/>
                <a:gd name="T15" fmla="*/ 43 h 92"/>
                <a:gd name="T16" fmla="*/ 107 w 146"/>
                <a:gd name="T17" fmla="*/ 33 h 92"/>
                <a:gd name="T18" fmla="*/ 111 w 146"/>
                <a:gd name="T19" fmla="*/ 34 h 92"/>
                <a:gd name="T20" fmla="*/ 138 w 146"/>
                <a:gd name="T21" fmla="*/ 18 h 92"/>
                <a:gd name="T22" fmla="*/ 135 w 146"/>
                <a:gd name="T23" fmla="*/ 16 h 92"/>
                <a:gd name="T24" fmla="*/ 116 w 146"/>
                <a:gd name="T25" fmla="*/ 17 h 92"/>
                <a:gd name="T26" fmla="*/ 102 w 146"/>
                <a:gd name="T27" fmla="*/ 30 h 92"/>
                <a:gd name="T28" fmla="*/ 90 w 146"/>
                <a:gd name="T29" fmla="*/ 26 h 92"/>
                <a:gd name="T30" fmla="*/ 84 w 146"/>
                <a:gd name="T31" fmla="*/ 20 h 92"/>
                <a:gd name="T32" fmla="*/ 99 w 146"/>
                <a:gd name="T33" fmla="*/ 13 h 92"/>
                <a:gd name="T34" fmla="*/ 76 w 146"/>
                <a:gd name="T35" fmla="*/ 7 h 92"/>
                <a:gd name="T36" fmla="*/ 44 w 146"/>
                <a:gd name="T37" fmla="*/ 0 h 92"/>
                <a:gd name="T38" fmla="*/ 13 w 146"/>
                <a:gd name="T39" fmla="*/ 25 h 92"/>
                <a:gd name="T40" fmla="*/ 2 w 146"/>
                <a:gd name="T41" fmla="*/ 55 h 92"/>
                <a:gd name="T42" fmla="*/ 2 w 146"/>
                <a:gd name="T43" fmla="*/ 71 h 92"/>
                <a:gd name="T44" fmla="*/ 3 w 146"/>
                <a:gd name="T45" fmla="*/ 61 h 92"/>
                <a:gd name="T46" fmla="*/ 10 w 146"/>
                <a:gd name="T47" fmla="*/ 76 h 92"/>
                <a:gd name="T48" fmla="*/ 18 w 146"/>
                <a:gd name="T49" fmla="*/ 79 h 92"/>
                <a:gd name="T50" fmla="*/ 49 w 146"/>
                <a:gd name="T51" fmla="*/ 88 h 92"/>
                <a:gd name="T52" fmla="*/ 58 w 146"/>
                <a:gd name="T53" fmla="*/ 84 h 92"/>
                <a:gd name="T54" fmla="*/ 86 w 146"/>
                <a:gd name="T55" fmla="*/ 80 h 92"/>
                <a:gd name="T56" fmla="*/ 97 w 146"/>
                <a:gd name="T57" fmla="*/ 75 h 92"/>
                <a:gd name="T58" fmla="*/ 140 w 146"/>
                <a:gd name="T59" fmla="*/ 19 h 92"/>
                <a:gd name="T60" fmla="*/ 124 w 146"/>
                <a:gd name="T61" fmla="*/ 18 h 92"/>
                <a:gd name="T62" fmla="*/ 126 w 146"/>
                <a:gd name="T63" fmla="*/ 15 h 92"/>
                <a:gd name="T64" fmla="*/ 127 w 146"/>
                <a:gd name="T65" fmla="*/ 15 h 92"/>
                <a:gd name="T66" fmla="*/ 113 w 146"/>
                <a:gd name="T67" fmla="*/ 26 h 92"/>
                <a:gd name="T68" fmla="*/ 109 w 146"/>
                <a:gd name="T69" fmla="*/ 33 h 92"/>
                <a:gd name="T70" fmla="*/ 106 w 146"/>
                <a:gd name="T71" fmla="*/ 31 h 92"/>
                <a:gd name="T72" fmla="*/ 104 w 146"/>
                <a:gd name="T73" fmla="*/ 33 h 92"/>
                <a:gd name="T74" fmla="*/ 95 w 146"/>
                <a:gd name="T75" fmla="*/ 43 h 92"/>
                <a:gd name="T76" fmla="*/ 99 w 146"/>
                <a:gd name="T77" fmla="*/ 39 h 92"/>
                <a:gd name="T78" fmla="*/ 93 w 146"/>
                <a:gd name="T79" fmla="*/ 39 h 92"/>
                <a:gd name="T80" fmla="*/ 95 w 146"/>
                <a:gd name="T81" fmla="*/ 37 h 92"/>
                <a:gd name="T82" fmla="*/ 72 w 146"/>
                <a:gd name="T83" fmla="*/ 22 h 92"/>
                <a:gd name="T84" fmla="*/ 6 w 146"/>
                <a:gd name="T85" fmla="*/ 73 h 92"/>
                <a:gd name="T86" fmla="*/ 15 w 146"/>
                <a:gd name="T87" fmla="*/ 76 h 92"/>
                <a:gd name="T88" fmla="*/ 20 w 146"/>
                <a:gd name="T89" fmla="*/ 78 h 92"/>
                <a:gd name="T90" fmla="*/ 48 w 146"/>
                <a:gd name="T91" fmla="*/ 89 h 92"/>
                <a:gd name="T92" fmla="*/ 20 w 146"/>
                <a:gd name="T93" fmla="*/ 69 h 92"/>
                <a:gd name="T94" fmla="*/ 15 w 146"/>
                <a:gd name="T95" fmla="*/ 72 h 92"/>
                <a:gd name="T96" fmla="*/ 13 w 146"/>
                <a:gd name="T97" fmla="*/ 72 h 92"/>
                <a:gd name="T98" fmla="*/ 9 w 146"/>
                <a:gd name="T99" fmla="*/ 68 h 92"/>
                <a:gd name="T100" fmla="*/ 11 w 146"/>
                <a:gd name="T101" fmla="*/ 61 h 92"/>
                <a:gd name="T102" fmla="*/ 32 w 146"/>
                <a:gd name="T103" fmla="*/ 23 h 92"/>
                <a:gd name="T104" fmla="*/ 43 w 146"/>
                <a:gd name="T105" fmla="*/ 22 h 92"/>
                <a:gd name="T106" fmla="*/ 41 w 146"/>
                <a:gd name="T107" fmla="*/ 33 h 92"/>
                <a:gd name="T108" fmla="*/ 43 w 146"/>
                <a:gd name="T109" fmla="*/ 60 h 92"/>
                <a:gd name="T110" fmla="*/ 54 w 146"/>
                <a:gd name="T111" fmla="*/ 76 h 92"/>
                <a:gd name="T112" fmla="*/ 60 w 146"/>
                <a:gd name="T113" fmla="*/ 78 h 92"/>
                <a:gd name="T114" fmla="*/ 87 w 146"/>
                <a:gd name="T115" fmla="*/ 69 h 92"/>
                <a:gd name="T116" fmla="*/ 83 w 146"/>
                <a:gd name="T117" fmla="*/ 76 h 92"/>
                <a:gd name="T118" fmla="*/ 81 w 146"/>
                <a:gd name="T119" fmla="*/ 72 h 92"/>
                <a:gd name="T120" fmla="*/ 88 w 146"/>
                <a:gd name="T121" fmla="*/ 75 h 92"/>
                <a:gd name="T122" fmla="*/ 84 w 146"/>
                <a:gd name="T123" fmla="*/ 77 h 92"/>
                <a:gd name="T124" fmla="*/ 99 w 146"/>
                <a:gd name="T125" fmla="*/ 7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6" h="92">
                  <a:moveTo>
                    <a:pt x="100" y="73"/>
                  </a:move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3"/>
                    <a:pt x="98" y="73"/>
                  </a:cubicBezTo>
                  <a:cubicBezTo>
                    <a:pt x="98" y="72"/>
                    <a:pt x="98" y="71"/>
                    <a:pt x="99" y="71"/>
                  </a:cubicBezTo>
                  <a:cubicBezTo>
                    <a:pt x="99" y="71"/>
                    <a:pt x="99" y="71"/>
                    <a:pt x="99" y="71"/>
                  </a:cubicBezTo>
                  <a:cubicBezTo>
                    <a:pt x="99" y="70"/>
                    <a:pt x="99" y="70"/>
                    <a:pt x="99" y="70"/>
                  </a:cubicBezTo>
                  <a:cubicBezTo>
                    <a:pt x="98" y="71"/>
                    <a:pt x="98" y="72"/>
                    <a:pt x="98" y="72"/>
                  </a:cubicBezTo>
                  <a:cubicBezTo>
                    <a:pt x="97" y="71"/>
                    <a:pt x="97" y="72"/>
                    <a:pt x="97" y="71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6" y="72"/>
                    <a:pt x="96" y="72"/>
                  </a:cubicBezTo>
                  <a:cubicBezTo>
                    <a:pt x="96" y="72"/>
                    <a:pt x="95" y="73"/>
                    <a:pt x="95" y="73"/>
                  </a:cubicBezTo>
                  <a:cubicBezTo>
                    <a:pt x="94" y="75"/>
                    <a:pt x="92" y="75"/>
                    <a:pt x="90" y="77"/>
                  </a:cubicBezTo>
                  <a:cubicBezTo>
                    <a:pt x="90" y="76"/>
                    <a:pt x="89" y="77"/>
                    <a:pt x="89" y="76"/>
                  </a:cubicBezTo>
                  <a:cubicBezTo>
                    <a:pt x="90" y="76"/>
                    <a:pt x="90" y="75"/>
                    <a:pt x="90" y="75"/>
                  </a:cubicBezTo>
                  <a:cubicBezTo>
                    <a:pt x="91" y="75"/>
                    <a:pt x="92" y="75"/>
                    <a:pt x="92" y="74"/>
                  </a:cubicBezTo>
                  <a:cubicBezTo>
                    <a:pt x="93" y="74"/>
                    <a:pt x="93" y="74"/>
                    <a:pt x="93" y="74"/>
                  </a:cubicBezTo>
                  <a:cubicBezTo>
                    <a:pt x="93" y="73"/>
                    <a:pt x="94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95" y="71"/>
                    <a:pt x="95" y="71"/>
                    <a:pt x="96" y="70"/>
                  </a:cubicBezTo>
                  <a:cubicBezTo>
                    <a:pt x="96" y="70"/>
                    <a:pt x="96" y="70"/>
                    <a:pt x="96" y="70"/>
                  </a:cubicBezTo>
                  <a:cubicBezTo>
                    <a:pt x="96" y="69"/>
                    <a:pt x="99" y="67"/>
                    <a:pt x="98" y="67"/>
                  </a:cubicBezTo>
                  <a:cubicBezTo>
                    <a:pt x="98" y="67"/>
                    <a:pt x="98" y="67"/>
                    <a:pt x="97" y="67"/>
                  </a:cubicBezTo>
                  <a:cubicBezTo>
                    <a:pt x="97" y="67"/>
                    <a:pt x="96" y="67"/>
                    <a:pt x="97" y="67"/>
                  </a:cubicBezTo>
                  <a:cubicBezTo>
                    <a:pt x="97" y="67"/>
                    <a:pt x="97" y="68"/>
                    <a:pt x="97" y="68"/>
                  </a:cubicBezTo>
                  <a:cubicBezTo>
                    <a:pt x="97" y="68"/>
                    <a:pt x="97" y="68"/>
                    <a:pt x="96" y="68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4" y="70"/>
                    <a:pt x="93" y="71"/>
                    <a:pt x="92" y="73"/>
                  </a:cubicBezTo>
                  <a:cubicBezTo>
                    <a:pt x="91" y="73"/>
                    <a:pt x="90" y="74"/>
                    <a:pt x="89" y="7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89" y="72"/>
                    <a:pt x="92" y="73"/>
                    <a:pt x="92" y="72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69"/>
                    <a:pt x="94" y="69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5" y="66"/>
                  </a:cubicBezTo>
                  <a:cubicBezTo>
                    <a:pt x="95" y="65"/>
                    <a:pt x="95" y="67"/>
                    <a:pt x="94" y="66"/>
                  </a:cubicBezTo>
                  <a:cubicBezTo>
                    <a:pt x="95" y="65"/>
                    <a:pt x="95" y="64"/>
                    <a:pt x="96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6"/>
                    <a:pt x="93" y="66"/>
                    <a:pt x="93" y="65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7"/>
                    <a:pt x="91" y="68"/>
                    <a:pt x="90" y="67"/>
                  </a:cubicBezTo>
                  <a:cubicBezTo>
                    <a:pt x="91" y="67"/>
                    <a:pt x="91" y="67"/>
                    <a:pt x="91" y="66"/>
                  </a:cubicBezTo>
                  <a:cubicBezTo>
                    <a:pt x="90" y="66"/>
                    <a:pt x="91" y="67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89" y="70"/>
                    <a:pt x="89" y="68"/>
                    <a:pt x="89" y="68"/>
                  </a:cubicBezTo>
                  <a:cubicBezTo>
                    <a:pt x="89" y="67"/>
                    <a:pt x="89" y="67"/>
                    <a:pt x="89" y="66"/>
                  </a:cubicBezTo>
                  <a:cubicBezTo>
                    <a:pt x="88" y="67"/>
                    <a:pt x="88" y="67"/>
                    <a:pt x="88" y="68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69"/>
                    <a:pt x="85" y="70"/>
                    <a:pt x="84" y="71"/>
                  </a:cubicBezTo>
                  <a:cubicBezTo>
                    <a:pt x="83" y="70"/>
                    <a:pt x="82" y="72"/>
                    <a:pt x="81" y="71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1" y="72"/>
                    <a:pt x="81" y="72"/>
                    <a:pt x="80" y="72"/>
                  </a:cubicBezTo>
                  <a:cubicBezTo>
                    <a:pt x="79" y="72"/>
                    <a:pt x="81" y="72"/>
                    <a:pt x="81" y="72"/>
                  </a:cubicBezTo>
                  <a:cubicBezTo>
                    <a:pt x="80" y="72"/>
                    <a:pt x="79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3" y="73"/>
                    <a:pt x="67" y="74"/>
                    <a:pt x="62" y="73"/>
                  </a:cubicBezTo>
                  <a:cubicBezTo>
                    <a:pt x="62" y="72"/>
                    <a:pt x="61" y="71"/>
                    <a:pt x="62" y="71"/>
                  </a:cubicBezTo>
                  <a:cubicBezTo>
                    <a:pt x="61" y="71"/>
                    <a:pt x="62" y="72"/>
                    <a:pt x="61" y="72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2" y="70"/>
                    <a:pt x="65" y="72"/>
                    <a:pt x="66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7" y="69"/>
                    <a:pt x="67" y="67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8" y="66"/>
                    <a:pt x="68" y="66"/>
                    <a:pt x="68" y="66"/>
                  </a:cubicBezTo>
                  <a:cubicBezTo>
                    <a:pt x="69" y="64"/>
                    <a:pt x="69" y="64"/>
                    <a:pt x="69" y="62"/>
                  </a:cubicBezTo>
                  <a:cubicBezTo>
                    <a:pt x="68" y="63"/>
                    <a:pt x="69" y="61"/>
                    <a:pt x="68" y="61"/>
                  </a:cubicBezTo>
                  <a:cubicBezTo>
                    <a:pt x="67" y="60"/>
                    <a:pt x="67" y="57"/>
                    <a:pt x="65" y="57"/>
                  </a:cubicBezTo>
                  <a:cubicBezTo>
                    <a:pt x="63" y="54"/>
                    <a:pt x="59" y="53"/>
                    <a:pt x="55" y="51"/>
                  </a:cubicBezTo>
                  <a:cubicBezTo>
                    <a:pt x="53" y="51"/>
                    <a:pt x="52" y="50"/>
                    <a:pt x="50" y="50"/>
                  </a:cubicBezTo>
                  <a:cubicBezTo>
                    <a:pt x="49" y="47"/>
                    <a:pt x="48" y="43"/>
                    <a:pt x="45" y="42"/>
                  </a:cubicBezTo>
                  <a:cubicBezTo>
                    <a:pt x="46" y="42"/>
                    <a:pt x="47" y="43"/>
                    <a:pt x="48" y="42"/>
                  </a:cubicBezTo>
                  <a:cubicBezTo>
                    <a:pt x="48" y="41"/>
                    <a:pt x="50" y="41"/>
                    <a:pt x="50" y="41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2" y="41"/>
                    <a:pt x="53" y="39"/>
                    <a:pt x="54" y="40"/>
                  </a:cubicBezTo>
                  <a:cubicBezTo>
                    <a:pt x="53" y="42"/>
                    <a:pt x="53" y="44"/>
                    <a:pt x="53" y="46"/>
                  </a:cubicBezTo>
                  <a:cubicBezTo>
                    <a:pt x="54" y="45"/>
                    <a:pt x="54" y="44"/>
                    <a:pt x="54" y="43"/>
                  </a:cubicBezTo>
                  <a:cubicBezTo>
                    <a:pt x="55" y="44"/>
                    <a:pt x="53" y="46"/>
                    <a:pt x="55" y="46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5" y="48"/>
                    <a:pt x="56" y="46"/>
                    <a:pt x="57" y="47"/>
                  </a:cubicBezTo>
                  <a:cubicBezTo>
                    <a:pt x="56" y="48"/>
                    <a:pt x="56" y="48"/>
                    <a:pt x="56" y="48"/>
                  </a:cubicBezTo>
                  <a:cubicBezTo>
                    <a:pt x="57" y="48"/>
                    <a:pt x="57" y="47"/>
                    <a:pt x="57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60" y="45"/>
                    <a:pt x="61" y="41"/>
                    <a:pt x="63" y="38"/>
                  </a:cubicBezTo>
                  <a:cubicBezTo>
                    <a:pt x="65" y="34"/>
                    <a:pt x="69" y="31"/>
                    <a:pt x="75" y="32"/>
                  </a:cubicBezTo>
                  <a:cubicBezTo>
                    <a:pt x="76" y="32"/>
                    <a:pt x="77" y="32"/>
                    <a:pt x="78" y="33"/>
                  </a:cubicBezTo>
                  <a:cubicBezTo>
                    <a:pt x="79" y="33"/>
                    <a:pt x="80" y="34"/>
                    <a:pt x="81" y="34"/>
                  </a:cubicBezTo>
                  <a:cubicBezTo>
                    <a:pt x="82" y="36"/>
                    <a:pt x="83" y="39"/>
                    <a:pt x="83" y="42"/>
                  </a:cubicBezTo>
                  <a:cubicBezTo>
                    <a:pt x="80" y="42"/>
                    <a:pt x="78" y="42"/>
                    <a:pt x="76" y="42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6" y="43"/>
                    <a:pt x="76" y="43"/>
                    <a:pt x="77" y="44"/>
                  </a:cubicBezTo>
                  <a:cubicBezTo>
                    <a:pt x="76" y="44"/>
                    <a:pt x="76" y="44"/>
                    <a:pt x="76" y="45"/>
                  </a:cubicBezTo>
                  <a:cubicBezTo>
                    <a:pt x="76" y="45"/>
                    <a:pt x="76" y="45"/>
                    <a:pt x="76" y="44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6"/>
                    <a:pt x="77" y="46"/>
                    <a:pt x="77" y="46"/>
                  </a:cubicBezTo>
                  <a:cubicBezTo>
                    <a:pt x="77" y="46"/>
                    <a:pt x="78" y="47"/>
                    <a:pt x="77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80" y="49"/>
                    <a:pt x="81" y="48"/>
                    <a:pt x="82" y="49"/>
                  </a:cubicBezTo>
                  <a:cubicBezTo>
                    <a:pt x="79" y="49"/>
                    <a:pt x="79" y="49"/>
                    <a:pt x="79" y="49"/>
                  </a:cubicBezTo>
                  <a:cubicBezTo>
                    <a:pt x="80" y="50"/>
                    <a:pt x="81" y="50"/>
                    <a:pt x="82" y="50"/>
                  </a:cubicBezTo>
                  <a:cubicBezTo>
                    <a:pt x="81" y="50"/>
                    <a:pt x="80" y="50"/>
                    <a:pt x="78" y="50"/>
                  </a:cubicBezTo>
                  <a:cubicBezTo>
                    <a:pt x="82" y="50"/>
                    <a:pt x="86" y="51"/>
                    <a:pt x="90" y="51"/>
                  </a:cubicBezTo>
                  <a:cubicBezTo>
                    <a:pt x="92" y="50"/>
                    <a:pt x="94" y="50"/>
                    <a:pt x="96" y="48"/>
                  </a:cubicBezTo>
                  <a:cubicBezTo>
                    <a:pt x="96" y="49"/>
                    <a:pt x="96" y="49"/>
                    <a:pt x="96" y="49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7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7" y="45"/>
                    <a:pt x="96" y="45"/>
                    <a:pt x="96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5"/>
                    <a:pt x="96" y="44"/>
                    <a:pt x="95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4" y="46"/>
                    <a:pt x="94" y="46"/>
                    <a:pt x="93" y="45"/>
                  </a:cubicBezTo>
                  <a:cubicBezTo>
                    <a:pt x="94" y="45"/>
                    <a:pt x="95" y="44"/>
                    <a:pt x="95" y="43"/>
                  </a:cubicBezTo>
                  <a:cubicBezTo>
                    <a:pt x="95" y="42"/>
                    <a:pt x="97" y="43"/>
                    <a:pt x="97" y="42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9" y="41"/>
                    <a:pt x="100" y="40"/>
                    <a:pt x="101" y="40"/>
                  </a:cubicBezTo>
                  <a:cubicBezTo>
                    <a:pt x="103" y="39"/>
                    <a:pt x="103" y="39"/>
                    <a:pt x="103" y="37"/>
                  </a:cubicBezTo>
                  <a:cubicBezTo>
                    <a:pt x="103" y="38"/>
                    <a:pt x="103" y="38"/>
                    <a:pt x="103" y="38"/>
                  </a:cubicBezTo>
                  <a:cubicBezTo>
                    <a:pt x="104" y="37"/>
                    <a:pt x="103" y="37"/>
                    <a:pt x="104" y="37"/>
                  </a:cubicBezTo>
                  <a:cubicBezTo>
                    <a:pt x="103" y="35"/>
                    <a:pt x="105" y="34"/>
                    <a:pt x="105" y="33"/>
                  </a:cubicBezTo>
                  <a:cubicBezTo>
                    <a:pt x="107" y="34"/>
                    <a:pt x="104" y="34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4"/>
                    <a:pt x="106" y="33"/>
                    <a:pt x="107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8" y="35"/>
                    <a:pt x="108" y="35"/>
                    <a:pt x="109" y="34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9" y="35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8" y="36"/>
                    <a:pt x="109" y="37"/>
                    <a:pt x="109" y="36"/>
                  </a:cubicBezTo>
                  <a:cubicBezTo>
                    <a:pt x="109" y="35"/>
                    <a:pt x="111" y="36"/>
                    <a:pt x="111" y="34"/>
                  </a:cubicBezTo>
                  <a:cubicBezTo>
                    <a:pt x="114" y="31"/>
                    <a:pt x="118" y="30"/>
                    <a:pt x="121" y="27"/>
                  </a:cubicBezTo>
                  <a:cubicBezTo>
                    <a:pt x="121" y="27"/>
                    <a:pt x="121" y="27"/>
                    <a:pt x="121" y="27"/>
                  </a:cubicBezTo>
                  <a:cubicBezTo>
                    <a:pt x="127" y="23"/>
                    <a:pt x="135" y="21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3" y="22"/>
                    <a:pt x="143" y="22"/>
                    <a:pt x="144" y="22"/>
                  </a:cubicBezTo>
                  <a:cubicBezTo>
                    <a:pt x="143" y="22"/>
                    <a:pt x="143" y="21"/>
                    <a:pt x="142" y="21"/>
                  </a:cubicBezTo>
                  <a:cubicBezTo>
                    <a:pt x="143" y="21"/>
                    <a:pt x="145" y="21"/>
                    <a:pt x="146" y="21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44" y="21"/>
                    <a:pt x="143" y="21"/>
                    <a:pt x="143" y="20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3" y="20"/>
                    <a:pt x="143" y="20"/>
                    <a:pt x="143" y="19"/>
                  </a:cubicBezTo>
                  <a:cubicBezTo>
                    <a:pt x="143" y="20"/>
                    <a:pt x="143" y="20"/>
                    <a:pt x="143" y="20"/>
                  </a:cubicBezTo>
                  <a:cubicBezTo>
                    <a:pt x="142" y="20"/>
                    <a:pt x="141" y="20"/>
                    <a:pt x="141" y="20"/>
                  </a:cubicBezTo>
                  <a:cubicBezTo>
                    <a:pt x="140" y="20"/>
                    <a:pt x="140" y="18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39" y="17"/>
                    <a:pt x="139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7"/>
                    <a:pt x="138" y="17"/>
                    <a:pt x="138" y="16"/>
                  </a:cubicBezTo>
                  <a:cubicBezTo>
                    <a:pt x="139" y="17"/>
                    <a:pt x="139" y="16"/>
                    <a:pt x="140" y="17"/>
                  </a:cubicBezTo>
                  <a:cubicBezTo>
                    <a:pt x="140" y="16"/>
                    <a:pt x="141" y="17"/>
                    <a:pt x="141" y="16"/>
                  </a:cubicBezTo>
                  <a:cubicBezTo>
                    <a:pt x="140" y="16"/>
                    <a:pt x="139" y="16"/>
                    <a:pt x="138" y="16"/>
                  </a:cubicBezTo>
                  <a:cubicBezTo>
                    <a:pt x="138" y="16"/>
                    <a:pt x="137" y="16"/>
                    <a:pt x="137" y="16"/>
                  </a:cubicBezTo>
                  <a:cubicBezTo>
                    <a:pt x="137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36" y="15"/>
                    <a:pt x="136" y="15"/>
                  </a:cubicBezTo>
                  <a:cubicBezTo>
                    <a:pt x="136" y="15"/>
                    <a:pt x="136" y="15"/>
                    <a:pt x="136" y="15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6" y="16"/>
                    <a:pt x="134" y="16"/>
                    <a:pt x="136" y="17"/>
                  </a:cubicBezTo>
                  <a:cubicBezTo>
                    <a:pt x="135" y="17"/>
                    <a:pt x="135" y="17"/>
                    <a:pt x="134" y="17"/>
                  </a:cubicBezTo>
                  <a:cubicBezTo>
                    <a:pt x="134" y="17"/>
                    <a:pt x="134" y="16"/>
                    <a:pt x="135" y="16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134" y="16"/>
                    <a:pt x="133" y="15"/>
                    <a:pt x="132" y="15"/>
                  </a:cubicBezTo>
                  <a:cubicBezTo>
                    <a:pt x="133" y="14"/>
                    <a:pt x="133" y="15"/>
                    <a:pt x="133" y="14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4"/>
                    <a:pt x="131" y="13"/>
                    <a:pt x="130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0" y="14"/>
                    <a:pt x="129" y="13"/>
                    <a:pt x="129" y="14"/>
                  </a:cubicBezTo>
                  <a:cubicBezTo>
                    <a:pt x="128" y="13"/>
                    <a:pt x="128" y="15"/>
                    <a:pt x="126" y="14"/>
                  </a:cubicBezTo>
                  <a:cubicBezTo>
                    <a:pt x="125" y="15"/>
                    <a:pt x="124" y="14"/>
                    <a:pt x="122" y="15"/>
                  </a:cubicBezTo>
                  <a:cubicBezTo>
                    <a:pt x="123" y="15"/>
                    <a:pt x="123" y="15"/>
                    <a:pt x="123" y="15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22" y="15"/>
                    <a:pt x="121" y="16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5"/>
                  </a:cubicBezTo>
                  <a:cubicBezTo>
                    <a:pt x="121" y="15"/>
                    <a:pt x="121" y="15"/>
                    <a:pt x="121" y="16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16"/>
                    <a:pt x="120" y="16"/>
                    <a:pt x="120" y="15"/>
                  </a:cubicBezTo>
                  <a:cubicBezTo>
                    <a:pt x="118" y="16"/>
                    <a:pt x="117" y="16"/>
                    <a:pt x="116" y="17"/>
                  </a:cubicBezTo>
                  <a:cubicBezTo>
                    <a:pt x="113" y="18"/>
                    <a:pt x="110" y="20"/>
                    <a:pt x="108" y="22"/>
                  </a:cubicBezTo>
                  <a:cubicBezTo>
                    <a:pt x="106" y="23"/>
                    <a:pt x="106" y="24"/>
                    <a:pt x="105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4" y="26"/>
                    <a:pt x="102" y="27"/>
                    <a:pt x="101" y="28"/>
                  </a:cubicBezTo>
                  <a:cubicBezTo>
                    <a:pt x="101" y="29"/>
                    <a:pt x="100" y="30"/>
                    <a:pt x="100" y="31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1" y="31"/>
                    <a:pt x="101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1" y="29"/>
                    <a:pt x="102" y="29"/>
                    <a:pt x="102" y="30"/>
                  </a:cubicBezTo>
                  <a:cubicBezTo>
                    <a:pt x="102" y="30"/>
                    <a:pt x="102" y="30"/>
                    <a:pt x="101" y="30"/>
                  </a:cubicBezTo>
                  <a:cubicBezTo>
                    <a:pt x="102" y="31"/>
                    <a:pt x="101" y="31"/>
                    <a:pt x="101" y="32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2" y="32"/>
                    <a:pt x="102" y="31"/>
                    <a:pt x="102" y="30"/>
                  </a:cubicBezTo>
                  <a:cubicBezTo>
                    <a:pt x="103" y="30"/>
                    <a:pt x="104" y="29"/>
                    <a:pt x="105" y="29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0" y="33"/>
                    <a:pt x="101" y="33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99" y="33"/>
                    <a:pt x="100" y="33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1" y="31"/>
                    <a:pt x="100" y="31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9" y="32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7" y="34"/>
                    <a:pt x="93" y="36"/>
                    <a:pt x="91" y="38"/>
                  </a:cubicBezTo>
                  <a:cubicBezTo>
                    <a:pt x="90" y="37"/>
                    <a:pt x="91" y="35"/>
                    <a:pt x="90" y="34"/>
                  </a:cubicBezTo>
                  <a:cubicBezTo>
                    <a:pt x="88" y="32"/>
                    <a:pt x="86" y="30"/>
                    <a:pt x="85" y="28"/>
                  </a:cubicBezTo>
                  <a:cubicBezTo>
                    <a:pt x="84" y="27"/>
                    <a:pt x="82" y="27"/>
                    <a:pt x="83" y="26"/>
                  </a:cubicBezTo>
                  <a:cubicBezTo>
                    <a:pt x="86" y="25"/>
                    <a:pt x="88" y="26"/>
                    <a:pt x="90" y="26"/>
                  </a:cubicBezTo>
                  <a:cubicBezTo>
                    <a:pt x="90" y="25"/>
                    <a:pt x="91" y="25"/>
                    <a:pt x="91" y="25"/>
                  </a:cubicBezTo>
                  <a:cubicBezTo>
                    <a:pt x="92" y="25"/>
                    <a:pt x="92" y="26"/>
                    <a:pt x="92" y="26"/>
                  </a:cubicBezTo>
                  <a:cubicBezTo>
                    <a:pt x="92" y="26"/>
                    <a:pt x="93" y="26"/>
                    <a:pt x="93" y="26"/>
                  </a:cubicBezTo>
                  <a:cubicBezTo>
                    <a:pt x="94" y="27"/>
                    <a:pt x="94" y="26"/>
                    <a:pt x="95" y="26"/>
                  </a:cubicBezTo>
                  <a:cubicBezTo>
                    <a:pt x="95" y="26"/>
                    <a:pt x="96" y="26"/>
                    <a:pt x="95" y="26"/>
                  </a:cubicBezTo>
                  <a:cubicBezTo>
                    <a:pt x="96" y="27"/>
                    <a:pt x="96" y="27"/>
                    <a:pt x="96" y="26"/>
                  </a:cubicBezTo>
                  <a:cubicBezTo>
                    <a:pt x="97" y="26"/>
                    <a:pt x="97" y="27"/>
                    <a:pt x="98" y="27"/>
                  </a:cubicBezTo>
                  <a:cubicBezTo>
                    <a:pt x="99" y="26"/>
                    <a:pt x="97" y="26"/>
                    <a:pt x="96" y="25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5" y="23"/>
                    <a:pt x="94" y="23"/>
                    <a:pt x="95" y="23"/>
                  </a:cubicBezTo>
                  <a:cubicBezTo>
                    <a:pt x="94" y="23"/>
                    <a:pt x="93" y="22"/>
                    <a:pt x="93" y="22"/>
                  </a:cubicBezTo>
                  <a:cubicBezTo>
                    <a:pt x="90" y="21"/>
                    <a:pt x="88" y="22"/>
                    <a:pt x="86" y="21"/>
                  </a:cubicBezTo>
                  <a:cubicBezTo>
                    <a:pt x="86" y="21"/>
                    <a:pt x="85" y="21"/>
                    <a:pt x="85" y="21"/>
                  </a:cubicBezTo>
                  <a:cubicBezTo>
                    <a:pt x="85" y="21"/>
                    <a:pt x="85" y="20"/>
                    <a:pt x="85" y="21"/>
                  </a:cubicBezTo>
                  <a:cubicBezTo>
                    <a:pt x="86" y="20"/>
                    <a:pt x="84" y="20"/>
                    <a:pt x="85" y="21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2" y="20"/>
                    <a:pt x="80" y="19"/>
                    <a:pt x="79" y="20"/>
                  </a:cubicBezTo>
                  <a:cubicBezTo>
                    <a:pt x="77" y="21"/>
                    <a:pt x="75" y="21"/>
                    <a:pt x="73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2" y="22"/>
                    <a:pt x="71" y="22"/>
                    <a:pt x="69" y="22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2"/>
                    <a:pt x="69" y="24"/>
                    <a:pt x="68" y="23"/>
                  </a:cubicBezTo>
                  <a:cubicBezTo>
                    <a:pt x="66" y="22"/>
                    <a:pt x="68" y="21"/>
                    <a:pt x="69" y="20"/>
                  </a:cubicBezTo>
                  <a:cubicBezTo>
                    <a:pt x="72" y="17"/>
                    <a:pt x="77" y="12"/>
                    <a:pt x="83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8" y="13"/>
                    <a:pt x="90" y="12"/>
                  </a:cubicBezTo>
                  <a:cubicBezTo>
                    <a:pt x="90" y="13"/>
                    <a:pt x="92" y="12"/>
                    <a:pt x="91" y="13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3" y="12"/>
                    <a:pt x="96" y="13"/>
                    <a:pt x="96" y="12"/>
                  </a:cubicBezTo>
                  <a:cubicBezTo>
                    <a:pt x="96" y="12"/>
                    <a:pt x="96" y="13"/>
                    <a:pt x="97" y="13"/>
                  </a:cubicBezTo>
                  <a:cubicBezTo>
                    <a:pt x="97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2"/>
                    <a:pt x="100" y="13"/>
                    <a:pt x="100" y="13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2" y="13"/>
                    <a:pt x="104" y="13"/>
                  </a:cubicBezTo>
                  <a:cubicBezTo>
                    <a:pt x="101" y="12"/>
                    <a:pt x="99" y="11"/>
                    <a:pt x="97" y="11"/>
                  </a:cubicBezTo>
                  <a:cubicBezTo>
                    <a:pt x="97" y="11"/>
                    <a:pt x="97" y="11"/>
                    <a:pt x="96" y="10"/>
                  </a:cubicBezTo>
                  <a:cubicBezTo>
                    <a:pt x="97" y="10"/>
                    <a:pt x="97" y="10"/>
                    <a:pt x="97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4" y="9"/>
                    <a:pt x="93" y="10"/>
                    <a:pt x="93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6" y="8"/>
                    <a:pt x="84" y="8"/>
                    <a:pt x="82" y="8"/>
                  </a:cubicBezTo>
                  <a:cubicBezTo>
                    <a:pt x="81" y="7"/>
                    <a:pt x="80" y="8"/>
                    <a:pt x="80" y="7"/>
                  </a:cubicBezTo>
                  <a:cubicBezTo>
                    <a:pt x="80" y="7"/>
                    <a:pt x="79" y="6"/>
                    <a:pt x="79" y="7"/>
                  </a:cubicBezTo>
                  <a:cubicBezTo>
                    <a:pt x="78" y="7"/>
                    <a:pt x="77" y="7"/>
                    <a:pt x="77" y="7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7" y="7"/>
                    <a:pt x="77" y="8"/>
                    <a:pt x="77" y="8"/>
                  </a:cubicBezTo>
                  <a:cubicBezTo>
                    <a:pt x="76" y="8"/>
                    <a:pt x="76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7"/>
                    <a:pt x="75" y="8"/>
                    <a:pt x="75" y="7"/>
                  </a:cubicBezTo>
                  <a:cubicBezTo>
                    <a:pt x="74" y="8"/>
                    <a:pt x="73" y="7"/>
                    <a:pt x="73" y="8"/>
                  </a:cubicBezTo>
                  <a:cubicBezTo>
                    <a:pt x="71" y="7"/>
                    <a:pt x="70" y="9"/>
                    <a:pt x="69" y="8"/>
                  </a:cubicBezTo>
                  <a:cubicBezTo>
                    <a:pt x="68" y="9"/>
                    <a:pt x="66" y="10"/>
                    <a:pt x="66" y="10"/>
                  </a:cubicBezTo>
                  <a:cubicBezTo>
                    <a:pt x="64" y="10"/>
                    <a:pt x="63" y="12"/>
                    <a:pt x="61" y="12"/>
                  </a:cubicBezTo>
                  <a:cubicBezTo>
                    <a:pt x="61" y="12"/>
                    <a:pt x="63" y="11"/>
                    <a:pt x="63" y="10"/>
                  </a:cubicBezTo>
                  <a:cubicBezTo>
                    <a:pt x="62" y="11"/>
                    <a:pt x="62" y="12"/>
                    <a:pt x="61" y="12"/>
                  </a:cubicBezTo>
                  <a:cubicBezTo>
                    <a:pt x="60" y="12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3"/>
                    <a:pt x="60" y="13"/>
                    <a:pt x="59" y="13"/>
                  </a:cubicBezTo>
                  <a:cubicBezTo>
                    <a:pt x="59" y="12"/>
                    <a:pt x="59" y="11"/>
                    <a:pt x="59" y="10"/>
                  </a:cubicBezTo>
                  <a:cubicBezTo>
                    <a:pt x="58" y="9"/>
                    <a:pt x="58" y="6"/>
                    <a:pt x="56" y="5"/>
                  </a:cubicBezTo>
                  <a:cubicBezTo>
                    <a:pt x="55" y="1"/>
                    <a:pt x="52" y="2"/>
                    <a:pt x="4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8" y="0"/>
                    <a:pt x="46" y="0"/>
                    <a:pt x="44" y="0"/>
                  </a:cubicBezTo>
                  <a:cubicBezTo>
                    <a:pt x="39" y="1"/>
                    <a:pt x="35" y="1"/>
                    <a:pt x="32" y="4"/>
                  </a:cubicBezTo>
                  <a:cubicBezTo>
                    <a:pt x="28" y="6"/>
                    <a:pt x="28" y="10"/>
                    <a:pt x="28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5"/>
                    <a:pt x="26" y="15"/>
                    <a:pt x="25" y="15"/>
                  </a:cubicBezTo>
                  <a:cubicBezTo>
                    <a:pt x="23" y="16"/>
                    <a:pt x="20" y="16"/>
                    <a:pt x="18" y="18"/>
                  </a:cubicBezTo>
                  <a:cubicBezTo>
                    <a:pt x="16" y="18"/>
                    <a:pt x="16" y="21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5" y="22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5" y="22"/>
                    <a:pt x="15" y="22"/>
                  </a:cubicBezTo>
                  <a:cubicBezTo>
                    <a:pt x="14" y="22"/>
                    <a:pt x="14" y="24"/>
                    <a:pt x="14" y="25"/>
                  </a:cubicBezTo>
                  <a:cubicBezTo>
                    <a:pt x="13" y="25"/>
                    <a:pt x="13" y="24"/>
                    <a:pt x="13" y="25"/>
                  </a:cubicBezTo>
                  <a:cubicBezTo>
                    <a:pt x="13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7"/>
                    <a:pt x="12" y="27"/>
                  </a:cubicBezTo>
                  <a:cubicBezTo>
                    <a:pt x="13" y="27"/>
                    <a:pt x="12" y="27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4" y="33"/>
                    <a:pt x="14" y="36"/>
                    <a:pt x="17" y="38"/>
                  </a:cubicBezTo>
                  <a:cubicBezTo>
                    <a:pt x="15" y="38"/>
                    <a:pt x="13" y="39"/>
                    <a:pt x="11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4" y="43"/>
                    <a:pt x="6" y="51"/>
                    <a:pt x="3" y="56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2" y="55"/>
                  </a:cubicBezTo>
                  <a:cubicBezTo>
                    <a:pt x="2" y="57"/>
                    <a:pt x="2" y="59"/>
                    <a:pt x="2" y="60"/>
                  </a:cubicBezTo>
                  <a:cubicBezTo>
                    <a:pt x="2" y="62"/>
                    <a:pt x="2" y="63"/>
                    <a:pt x="2" y="65"/>
                  </a:cubicBezTo>
                  <a:cubicBezTo>
                    <a:pt x="2" y="65"/>
                    <a:pt x="2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1" y="65"/>
                    <a:pt x="1" y="63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53"/>
                    <a:pt x="2" y="45"/>
                    <a:pt x="9" y="39"/>
                  </a:cubicBezTo>
                  <a:cubicBezTo>
                    <a:pt x="10" y="39"/>
                    <a:pt x="12" y="38"/>
                    <a:pt x="12" y="37"/>
                  </a:cubicBezTo>
                  <a:cubicBezTo>
                    <a:pt x="7" y="38"/>
                    <a:pt x="5" y="42"/>
                    <a:pt x="3" y="45"/>
                  </a:cubicBezTo>
                  <a:cubicBezTo>
                    <a:pt x="2" y="48"/>
                    <a:pt x="1" y="51"/>
                    <a:pt x="1" y="53"/>
                  </a:cubicBezTo>
                  <a:cubicBezTo>
                    <a:pt x="0" y="53"/>
                    <a:pt x="1" y="53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8"/>
                    <a:pt x="0" y="62"/>
                    <a:pt x="0" y="66"/>
                  </a:cubicBezTo>
                  <a:cubicBezTo>
                    <a:pt x="1" y="66"/>
                    <a:pt x="2" y="67"/>
                    <a:pt x="1" y="67"/>
                  </a:cubicBezTo>
                  <a:cubicBezTo>
                    <a:pt x="2" y="68"/>
                    <a:pt x="0" y="68"/>
                    <a:pt x="1" y="69"/>
                  </a:cubicBezTo>
                  <a:cubicBezTo>
                    <a:pt x="1" y="69"/>
                    <a:pt x="2" y="70"/>
                    <a:pt x="2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2"/>
                    <a:pt x="3" y="75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6" y="78"/>
                    <a:pt x="5" y="78"/>
                  </a:cubicBezTo>
                  <a:cubicBezTo>
                    <a:pt x="7" y="78"/>
                    <a:pt x="6" y="78"/>
                    <a:pt x="7" y="79"/>
                  </a:cubicBezTo>
                  <a:cubicBezTo>
                    <a:pt x="6" y="78"/>
                    <a:pt x="6" y="77"/>
                    <a:pt x="5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5" y="75"/>
                    <a:pt x="4" y="74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1"/>
                    <a:pt x="3" y="68"/>
                    <a:pt x="2" y="65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2" y="65"/>
                    <a:pt x="2" y="63"/>
                    <a:pt x="2" y="61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0"/>
                    <a:pt x="3" y="61"/>
                    <a:pt x="3" y="61"/>
                  </a:cubicBezTo>
                  <a:cubicBezTo>
                    <a:pt x="3" y="61"/>
                    <a:pt x="2" y="60"/>
                    <a:pt x="3" y="59"/>
                  </a:cubicBezTo>
                  <a:cubicBezTo>
                    <a:pt x="3" y="60"/>
                    <a:pt x="3" y="60"/>
                    <a:pt x="3" y="61"/>
                  </a:cubicBezTo>
                  <a:cubicBezTo>
                    <a:pt x="4" y="63"/>
                    <a:pt x="3" y="67"/>
                    <a:pt x="4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5" y="68"/>
                    <a:pt x="5" y="68"/>
                  </a:cubicBezTo>
                  <a:cubicBezTo>
                    <a:pt x="5" y="69"/>
                    <a:pt x="5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70"/>
                    <a:pt x="5" y="70"/>
                  </a:cubicBezTo>
                  <a:cubicBezTo>
                    <a:pt x="6" y="71"/>
                    <a:pt x="5" y="72"/>
                    <a:pt x="6" y="72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9" y="76"/>
                    <a:pt x="9" y="76"/>
                  </a:cubicBezTo>
                  <a:cubicBezTo>
                    <a:pt x="9" y="77"/>
                    <a:pt x="10" y="76"/>
                    <a:pt x="10" y="77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2" y="78"/>
                    <a:pt x="11" y="78"/>
                    <a:pt x="11" y="77"/>
                  </a:cubicBezTo>
                  <a:cubicBezTo>
                    <a:pt x="11" y="77"/>
                    <a:pt x="11" y="77"/>
                    <a:pt x="11" y="77"/>
                  </a:cubicBezTo>
                  <a:cubicBezTo>
                    <a:pt x="12" y="77"/>
                    <a:pt x="14" y="79"/>
                    <a:pt x="16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6" y="78"/>
                    <a:pt x="18" y="78"/>
                    <a:pt x="19" y="79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0" y="78"/>
                    <a:pt x="21" y="78"/>
                    <a:pt x="20" y="79"/>
                  </a:cubicBezTo>
                  <a:cubicBezTo>
                    <a:pt x="20" y="79"/>
                    <a:pt x="19" y="79"/>
                    <a:pt x="18" y="79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18" y="79"/>
                    <a:pt x="17" y="79"/>
                    <a:pt x="17" y="79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9" y="79"/>
                    <a:pt x="19" y="79"/>
                    <a:pt x="21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80"/>
                    <a:pt x="21" y="80"/>
                    <a:pt x="20" y="80"/>
                  </a:cubicBezTo>
                  <a:cubicBezTo>
                    <a:pt x="22" y="80"/>
                    <a:pt x="22" y="82"/>
                    <a:pt x="23" y="83"/>
                  </a:cubicBezTo>
                  <a:cubicBezTo>
                    <a:pt x="28" y="88"/>
                    <a:pt x="34" y="91"/>
                    <a:pt x="41" y="91"/>
                  </a:cubicBezTo>
                  <a:cubicBezTo>
                    <a:pt x="41" y="90"/>
                    <a:pt x="42" y="90"/>
                    <a:pt x="42" y="90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2"/>
                    <a:pt x="42" y="90"/>
                    <a:pt x="43" y="90"/>
                  </a:cubicBezTo>
                  <a:cubicBezTo>
                    <a:pt x="43" y="90"/>
                    <a:pt x="44" y="90"/>
                    <a:pt x="44" y="90"/>
                  </a:cubicBezTo>
                  <a:cubicBezTo>
                    <a:pt x="44" y="91"/>
                    <a:pt x="43" y="90"/>
                    <a:pt x="43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5" y="90"/>
                    <a:pt x="47" y="90"/>
                    <a:pt x="48" y="90"/>
                  </a:cubicBezTo>
                  <a:cubicBezTo>
                    <a:pt x="48" y="89"/>
                    <a:pt x="49" y="89"/>
                    <a:pt x="49" y="88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1" y="87"/>
                    <a:pt x="51" y="90"/>
                    <a:pt x="51" y="88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2" y="88"/>
                    <a:pt x="52" y="88"/>
                    <a:pt x="52" y="89"/>
                  </a:cubicBezTo>
                  <a:cubicBezTo>
                    <a:pt x="51" y="88"/>
                    <a:pt x="51" y="88"/>
                    <a:pt x="51" y="88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7"/>
                    <a:pt x="55" y="87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6"/>
                    <a:pt x="55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5"/>
                    <a:pt x="57" y="86"/>
                    <a:pt x="57" y="86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7" y="85"/>
                    <a:pt x="58" y="84"/>
                    <a:pt x="58" y="84"/>
                  </a:cubicBezTo>
                  <a:cubicBezTo>
                    <a:pt x="58" y="83"/>
                    <a:pt x="58" y="83"/>
                    <a:pt x="59" y="82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9" y="82"/>
                    <a:pt x="60" y="82"/>
                    <a:pt x="60" y="81"/>
                  </a:cubicBezTo>
                  <a:cubicBezTo>
                    <a:pt x="60" y="81"/>
                    <a:pt x="59" y="82"/>
                    <a:pt x="59" y="81"/>
                  </a:cubicBezTo>
                  <a:cubicBezTo>
                    <a:pt x="59" y="82"/>
                    <a:pt x="59" y="82"/>
                    <a:pt x="59" y="82"/>
                  </a:cubicBezTo>
                  <a:cubicBezTo>
                    <a:pt x="59" y="82"/>
                    <a:pt x="59" y="82"/>
                    <a:pt x="58" y="83"/>
                  </a:cubicBezTo>
                  <a:cubicBezTo>
                    <a:pt x="57" y="82"/>
                    <a:pt x="58" y="81"/>
                    <a:pt x="58" y="81"/>
                  </a:cubicBezTo>
                  <a:cubicBezTo>
                    <a:pt x="58" y="81"/>
                    <a:pt x="58" y="83"/>
                    <a:pt x="57" y="82"/>
                  </a:cubicBezTo>
                  <a:cubicBezTo>
                    <a:pt x="57" y="81"/>
                    <a:pt x="58" y="80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59" y="79"/>
                    <a:pt x="60" y="79"/>
                    <a:pt x="60" y="79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59" y="80"/>
                    <a:pt x="59" y="80"/>
                  </a:cubicBezTo>
                  <a:cubicBezTo>
                    <a:pt x="59" y="80"/>
                    <a:pt x="60" y="80"/>
                    <a:pt x="60" y="80"/>
                  </a:cubicBezTo>
                  <a:cubicBezTo>
                    <a:pt x="65" y="81"/>
                    <a:pt x="70" y="81"/>
                    <a:pt x="76" y="82"/>
                  </a:cubicBezTo>
                  <a:cubicBezTo>
                    <a:pt x="79" y="81"/>
                    <a:pt x="84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6" y="78"/>
                    <a:pt x="87" y="78"/>
                    <a:pt x="87" y="78"/>
                  </a:cubicBezTo>
                  <a:cubicBezTo>
                    <a:pt x="87" y="79"/>
                    <a:pt x="88" y="79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79"/>
                    <a:pt x="88" y="78"/>
                    <a:pt x="87" y="78"/>
                  </a:cubicBezTo>
                  <a:cubicBezTo>
                    <a:pt x="88" y="78"/>
                    <a:pt x="88" y="77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90" y="79"/>
                    <a:pt x="90" y="79"/>
                    <a:pt x="90" y="79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8"/>
                    <a:pt x="91" y="78"/>
                    <a:pt x="92" y="78"/>
                  </a:cubicBezTo>
                  <a:cubicBezTo>
                    <a:pt x="94" y="78"/>
                    <a:pt x="96" y="76"/>
                    <a:pt x="97" y="75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98" y="74"/>
                    <a:pt x="98" y="74"/>
                    <a:pt x="99" y="74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100" y="73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lose/>
                  <a:moveTo>
                    <a:pt x="91" y="68"/>
                  </a:moveTo>
                  <a:cubicBezTo>
                    <a:pt x="91" y="69"/>
                    <a:pt x="91" y="69"/>
                    <a:pt x="91" y="69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0" y="69"/>
                    <a:pt x="90" y="69"/>
                    <a:pt x="91" y="68"/>
                  </a:cubicBezTo>
                  <a:close/>
                  <a:moveTo>
                    <a:pt x="138" y="16"/>
                  </a:moveTo>
                  <a:cubicBezTo>
                    <a:pt x="138" y="16"/>
                    <a:pt x="138" y="16"/>
                    <a:pt x="138" y="16"/>
                  </a:cubicBezTo>
                  <a:cubicBezTo>
                    <a:pt x="137" y="16"/>
                    <a:pt x="137" y="16"/>
                    <a:pt x="137" y="16"/>
                  </a:cubicBezTo>
                  <a:lnTo>
                    <a:pt x="138" y="16"/>
                  </a:lnTo>
                  <a:close/>
                  <a:moveTo>
                    <a:pt x="139" y="18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9"/>
                    <a:pt x="138" y="19"/>
                    <a:pt x="137" y="18"/>
                  </a:cubicBezTo>
                  <a:lnTo>
                    <a:pt x="139" y="18"/>
                  </a:lnTo>
                  <a:close/>
                  <a:moveTo>
                    <a:pt x="110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0" y="35"/>
                    <a:pt x="110" y="35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ubicBezTo>
                    <a:pt x="110" y="34"/>
                    <a:pt x="110" y="34"/>
                    <a:pt x="110" y="34"/>
                  </a:cubicBezTo>
                  <a:close/>
                  <a:moveTo>
                    <a:pt x="128" y="18"/>
                  </a:moveTo>
                  <a:cubicBezTo>
                    <a:pt x="128" y="18"/>
                    <a:pt x="128" y="18"/>
                    <a:pt x="128" y="18"/>
                  </a:cubicBezTo>
                  <a:cubicBezTo>
                    <a:pt x="126" y="18"/>
                    <a:pt x="126" y="19"/>
                    <a:pt x="124" y="18"/>
                  </a:cubicBezTo>
                  <a:cubicBezTo>
                    <a:pt x="126" y="18"/>
                    <a:pt x="126" y="17"/>
                    <a:pt x="128" y="18"/>
                  </a:cubicBezTo>
                  <a:cubicBezTo>
                    <a:pt x="128" y="18"/>
                    <a:pt x="128" y="18"/>
                    <a:pt x="128" y="18"/>
                  </a:cubicBezTo>
                  <a:close/>
                  <a:moveTo>
                    <a:pt x="129" y="18"/>
                  </a:moveTo>
                  <a:cubicBezTo>
                    <a:pt x="129" y="17"/>
                    <a:pt x="129" y="17"/>
                    <a:pt x="129" y="17"/>
                  </a:cubicBezTo>
                  <a:cubicBezTo>
                    <a:pt x="130" y="17"/>
                    <a:pt x="130" y="17"/>
                    <a:pt x="130" y="17"/>
                  </a:cubicBezTo>
                  <a:lnTo>
                    <a:pt x="129" y="18"/>
                  </a:lnTo>
                  <a:close/>
                  <a:moveTo>
                    <a:pt x="131" y="16"/>
                  </a:moveTo>
                  <a:cubicBezTo>
                    <a:pt x="131" y="16"/>
                    <a:pt x="132" y="16"/>
                    <a:pt x="132" y="16"/>
                  </a:cubicBezTo>
                  <a:cubicBezTo>
                    <a:pt x="132" y="16"/>
                    <a:pt x="132" y="17"/>
                    <a:pt x="131" y="16"/>
                  </a:cubicBezTo>
                  <a:close/>
                  <a:moveTo>
                    <a:pt x="132" y="17"/>
                  </a:move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7"/>
                  </a:cubicBezTo>
                  <a:close/>
                  <a:moveTo>
                    <a:pt x="117" y="17"/>
                  </a:moveTo>
                  <a:cubicBezTo>
                    <a:pt x="118" y="18"/>
                    <a:pt x="120" y="16"/>
                    <a:pt x="121" y="16"/>
                  </a:cubicBezTo>
                  <a:cubicBezTo>
                    <a:pt x="123" y="15"/>
                    <a:pt x="125" y="14"/>
                    <a:pt x="126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9" y="15"/>
                    <a:pt x="129" y="15"/>
                    <a:pt x="130" y="15"/>
                  </a:cubicBezTo>
                  <a:cubicBezTo>
                    <a:pt x="130" y="15"/>
                    <a:pt x="131" y="14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ubicBezTo>
                    <a:pt x="132" y="15"/>
                    <a:pt x="131" y="14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7" y="15"/>
                    <a:pt x="127" y="15"/>
                    <a:pt x="127" y="15"/>
                  </a:cubicBezTo>
                  <a:cubicBezTo>
                    <a:pt x="126" y="16"/>
                    <a:pt x="124" y="15"/>
                    <a:pt x="123" y="16"/>
                  </a:cubicBezTo>
                  <a:cubicBezTo>
                    <a:pt x="121" y="16"/>
                    <a:pt x="119" y="17"/>
                    <a:pt x="116" y="18"/>
                  </a:cubicBezTo>
                  <a:lnTo>
                    <a:pt x="117" y="17"/>
                  </a:lnTo>
                  <a:close/>
                  <a:moveTo>
                    <a:pt x="117" y="25"/>
                  </a:moveTo>
                  <a:cubicBezTo>
                    <a:pt x="115" y="27"/>
                    <a:pt x="115" y="27"/>
                    <a:pt x="115" y="27"/>
                  </a:cubicBezTo>
                  <a:cubicBezTo>
                    <a:pt x="114" y="27"/>
                    <a:pt x="114" y="27"/>
                    <a:pt x="114" y="27"/>
                  </a:cubicBezTo>
                  <a:lnTo>
                    <a:pt x="117" y="25"/>
                  </a:lnTo>
                  <a:close/>
                  <a:moveTo>
                    <a:pt x="113" y="20"/>
                  </a:moveTo>
                  <a:cubicBezTo>
                    <a:pt x="113" y="19"/>
                    <a:pt x="112" y="19"/>
                    <a:pt x="113" y="19"/>
                  </a:cubicBezTo>
                  <a:cubicBezTo>
                    <a:pt x="114" y="20"/>
                    <a:pt x="115" y="18"/>
                    <a:pt x="116" y="18"/>
                  </a:cubicBezTo>
                  <a:cubicBezTo>
                    <a:pt x="115" y="18"/>
                    <a:pt x="113" y="19"/>
                    <a:pt x="113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3" y="20"/>
                    <a:pt x="113" y="20"/>
                  </a:cubicBezTo>
                  <a:close/>
                  <a:moveTo>
                    <a:pt x="113" y="25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13" y="25"/>
                    <a:pt x="113" y="25"/>
                    <a:pt x="113" y="25"/>
                  </a:cubicBezTo>
                  <a:close/>
                  <a:moveTo>
                    <a:pt x="114" y="27"/>
                  </a:moveTo>
                  <a:cubicBezTo>
                    <a:pt x="114" y="27"/>
                    <a:pt x="114" y="27"/>
                    <a:pt x="114" y="27"/>
                  </a:cubicBezTo>
                  <a:cubicBezTo>
                    <a:pt x="113" y="28"/>
                    <a:pt x="113" y="28"/>
                    <a:pt x="113" y="28"/>
                  </a:cubicBezTo>
                  <a:lnTo>
                    <a:pt x="114" y="27"/>
                  </a:lnTo>
                  <a:close/>
                  <a:moveTo>
                    <a:pt x="109" y="21"/>
                  </a:moveTo>
                  <a:cubicBezTo>
                    <a:pt x="109" y="22"/>
                    <a:pt x="109" y="22"/>
                    <a:pt x="110" y="22"/>
                  </a:cubicBezTo>
                  <a:cubicBezTo>
                    <a:pt x="110" y="20"/>
                    <a:pt x="111" y="21"/>
                    <a:pt x="112" y="20"/>
                  </a:cubicBezTo>
                  <a:cubicBezTo>
                    <a:pt x="111" y="21"/>
                    <a:pt x="110" y="22"/>
                    <a:pt x="108" y="22"/>
                  </a:cubicBezTo>
                  <a:cubicBezTo>
                    <a:pt x="109" y="22"/>
                    <a:pt x="109" y="22"/>
                    <a:pt x="109" y="21"/>
                  </a:cubicBezTo>
                  <a:close/>
                  <a:moveTo>
                    <a:pt x="107" y="33"/>
                  </a:moveTo>
                  <a:cubicBezTo>
                    <a:pt x="108" y="33"/>
                    <a:pt x="108" y="33"/>
                    <a:pt x="108" y="33"/>
                  </a:cubicBezTo>
                  <a:cubicBezTo>
                    <a:pt x="109" y="32"/>
                    <a:pt x="108" y="32"/>
                    <a:pt x="108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9" y="32"/>
                    <a:pt x="109" y="32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9" y="32"/>
                    <a:pt x="109" y="33"/>
                  </a:cubicBezTo>
                  <a:cubicBezTo>
                    <a:pt x="109" y="33"/>
                    <a:pt x="109" y="32"/>
                    <a:pt x="109" y="32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9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4"/>
                  </a:cubicBezTo>
                  <a:lnTo>
                    <a:pt x="107" y="33"/>
                  </a:lnTo>
                  <a:close/>
                  <a:moveTo>
                    <a:pt x="108" y="34"/>
                  </a:move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4"/>
                    <a:pt x="108" y="34"/>
                    <a:pt x="108" y="34"/>
                  </a:cubicBezTo>
                  <a:close/>
                  <a:moveTo>
                    <a:pt x="103" y="36"/>
                  </a:move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3" y="36"/>
                    <a:pt x="103" y="36"/>
                    <a:pt x="104" y="36"/>
                  </a:cubicBezTo>
                  <a:cubicBezTo>
                    <a:pt x="104" y="36"/>
                    <a:pt x="103" y="36"/>
                    <a:pt x="103" y="36"/>
                  </a:cubicBezTo>
                  <a:close/>
                  <a:moveTo>
                    <a:pt x="106" y="32"/>
                  </a:move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07" y="31"/>
                    <a:pt x="106" y="31"/>
                    <a:pt x="106" y="32"/>
                  </a:cubicBezTo>
                  <a:close/>
                  <a:moveTo>
                    <a:pt x="106" y="25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lose/>
                  <a:moveTo>
                    <a:pt x="106" y="27"/>
                  </a:move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8"/>
                    <a:pt x="106" y="27"/>
                  </a:cubicBezTo>
                  <a:close/>
                  <a:moveTo>
                    <a:pt x="104" y="33"/>
                  </a:move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3"/>
                    <a:pt x="105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lose/>
                  <a:moveTo>
                    <a:pt x="102" y="36"/>
                  </a:moveTo>
                  <a:cubicBezTo>
                    <a:pt x="103" y="35"/>
                    <a:pt x="102" y="34"/>
                    <a:pt x="103" y="34"/>
                  </a:cubicBezTo>
                  <a:cubicBezTo>
                    <a:pt x="103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04" y="33"/>
                    <a:pt x="104" y="33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ubicBezTo>
                    <a:pt x="104" y="34"/>
                    <a:pt x="103" y="36"/>
                    <a:pt x="102" y="36"/>
                  </a:cubicBezTo>
                  <a:cubicBezTo>
                    <a:pt x="102" y="36"/>
                    <a:pt x="102" y="36"/>
                    <a:pt x="102" y="36"/>
                  </a:cubicBezTo>
                  <a:close/>
                  <a:moveTo>
                    <a:pt x="95" y="43"/>
                  </a:moveTo>
                  <a:cubicBezTo>
                    <a:pt x="96" y="42"/>
                    <a:pt x="96" y="42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lnTo>
                    <a:pt x="95" y="43"/>
                  </a:lnTo>
                  <a:close/>
                  <a:moveTo>
                    <a:pt x="98" y="41"/>
                  </a:moveTo>
                  <a:cubicBezTo>
                    <a:pt x="98" y="40"/>
                    <a:pt x="98" y="40"/>
                    <a:pt x="98" y="40"/>
                  </a:cubicBezTo>
                  <a:cubicBezTo>
                    <a:pt x="99" y="40"/>
                    <a:pt x="99" y="40"/>
                    <a:pt x="99" y="40"/>
                  </a:cubicBezTo>
                  <a:lnTo>
                    <a:pt x="98" y="41"/>
                  </a:lnTo>
                  <a:close/>
                  <a:moveTo>
                    <a:pt x="93" y="43"/>
                  </a:moveTo>
                  <a:cubicBezTo>
                    <a:pt x="93" y="42"/>
                    <a:pt x="95" y="42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7" y="40"/>
                    <a:pt x="95" y="42"/>
                    <a:pt x="93" y="43"/>
                  </a:cubicBez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100" y="33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3"/>
                    <a:pt x="99" y="33"/>
                  </a:cubicBezTo>
                  <a:cubicBezTo>
                    <a:pt x="98" y="33"/>
                    <a:pt x="98" y="33"/>
                    <a:pt x="98" y="34"/>
                  </a:cubicBezTo>
                  <a:cubicBezTo>
                    <a:pt x="98" y="33"/>
                    <a:pt x="99" y="33"/>
                    <a:pt x="99" y="32"/>
                  </a:cubicBezTo>
                  <a:close/>
                  <a:moveTo>
                    <a:pt x="97" y="36"/>
                  </a:moveTo>
                  <a:cubicBezTo>
                    <a:pt x="96" y="36"/>
                    <a:pt x="96" y="36"/>
                    <a:pt x="96" y="36"/>
                  </a:cubicBezTo>
                  <a:cubicBezTo>
                    <a:pt x="96" y="37"/>
                    <a:pt x="96" y="37"/>
                    <a:pt x="96" y="37"/>
                  </a:cubicBezTo>
                  <a:lnTo>
                    <a:pt x="97" y="36"/>
                  </a:lnTo>
                  <a:close/>
                  <a:moveTo>
                    <a:pt x="91" y="40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2" y="40"/>
                    <a:pt x="93" y="39"/>
                    <a:pt x="93" y="39"/>
                  </a:cubicBezTo>
                  <a:cubicBezTo>
                    <a:pt x="93" y="39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2" y="38"/>
                    <a:pt x="92" y="38"/>
                    <a:pt x="92" y="39"/>
                  </a:cubicBezTo>
                  <a:cubicBezTo>
                    <a:pt x="92" y="38"/>
                    <a:pt x="92" y="39"/>
                    <a:pt x="91" y="38"/>
                  </a:cubicBezTo>
                  <a:cubicBezTo>
                    <a:pt x="92" y="38"/>
                    <a:pt x="93" y="38"/>
                    <a:pt x="92" y="37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9"/>
                    <a:pt x="93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3" y="37"/>
                    <a:pt x="93" y="37"/>
                  </a:cubicBezTo>
                  <a:cubicBezTo>
                    <a:pt x="93" y="37"/>
                    <a:pt x="94" y="37"/>
                    <a:pt x="95" y="37"/>
                  </a:cubicBezTo>
                  <a:cubicBezTo>
                    <a:pt x="95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4" y="38"/>
                    <a:pt x="94" y="38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8"/>
                    <a:pt x="95" y="38"/>
                    <a:pt x="95" y="38"/>
                  </a:cubicBezTo>
                  <a:cubicBezTo>
                    <a:pt x="96" y="37"/>
                    <a:pt x="97" y="37"/>
                    <a:pt x="98" y="36"/>
                  </a:cubicBezTo>
                  <a:cubicBezTo>
                    <a:pt x="98" y="36"/>
                    <a:pt x="99" y="35"/>
                    <a:pt x="99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6" y="38"/>
                    <a:pt x="94" y="39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lose/>
                  <a:moveTo>
                    <a:pt x="90" y="37"/>
                  </a:move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89" y="39"/>
                  </a:cubicBezTo>
                  <a:cubicBezTo>
                    <a:pt x="90" y="39"/>
                    <a:pt x="90" y="38"/>
                    <a:pt x="90" y="37"/>
                  </a:cubicBezTo>
                  <a:close/>
                  <a:moveTo>
                    <a:pt x="88" y="49"/>
                  </a:moveTo>
                  <a:cubicBezTo>
                    <a:pt x="88" y="48"/>
                    <a:pt x="88" y="49"/>
                    <a:pt x="89" y="4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7" y="49"/>
                    <a:pt x="88" y="48"/>
                    <a:pt x="88" y="49"/>
                  </a:cubicBezTo>
                  <a:close/>
                  <a:moveTo>
                    <a:pt x="72" y="22"/>
                  </a:move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lose/>
                  <a:moveTo>
                    <a:pt x="57" y="13"/>
                  </a:moveTo>
                  <a:cubicBezTo>
                    <a:pt x="58" y="13"/>
                    <a:pt x="57" y="15"/>
                    <a:pt x="57" y="15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5"/>
                    <a:pt x="57" y="15"/>
                    <a:pt x="57" y="14"/>
                  </a:cubicBezTo>
                  <a:lnTo>
                    <a:pt x="57" y="13"/>
                  </a:lnTo>
                  <a:close/>
                  <a:moveTo>
                    <a:pt x="2" y="69"/>
                  </a:moveTo>
                  <a:cubicBezTo>
                    <a:pt x="2" y="67"/>
                    <a:pt x="2" y="67"/>
                    <a:pt x="2" y="67"/>
                  </a:cubicBezTo>
                  <a:cubicBezTo>
                    <a:pt x="2" y="68"/>
                    <a:pt x="2" y="68"/>
                    <a:pt x="2" y="68"/>
                  </a:cubicBezTo>
                  <a:lnTo>
                    <a:pt x="2" y="69"/>
                  </a:lnTo>
                  <a:close/>
                  <a:moveTo>
                    <a:pt x="2" y="58"/>
                  </a:moveTo>
                  <a:cubicBezTo>
                    <a:pt x="2" y="57"/>
                    <a:pt x="2" y="57"/>
                    <a:pt x="3" y="56"/>
                  </a:cubicBezTo>
                  <a:cubicBezTo>
                    <a:pt x="3" y="57"/>
                    <a:pt x="3" y="57"/>
                    <a:pt x="2" y="58"/>
                  </a:cubicBezTo>
                  <a:close/>
                  <a:moveTo>
                    <a:pt x="6" y="73"/>
                  </a:moveTo>
                  <a:cubicBezTo>
                    <a:pt x="7" y="73"/>
                    <a:pt x="7" y="72"/>
                    <a:pt x="7" y="73"/>
                  </a:cubicBezTo>
                  <a:cubicBezTo>
                    <a:pt x="7" y="73"/>
                    <a:pt x="7" y="72"/>
                    <a:pt x="6" y="73"/>
                  </a:cubicBezTo>
                  <a:close/>
                  <a:moveTo>
                    <a:pt x="55" y="43"/>
                  </a:moveTo>
                  <a:cubicBezTo>
                    <a:pt x="54" y="42"/>
                    <a:pt x="55" y="40"/>
                    <a:pt x="55" y="39"/>
                  </a:cubicBezTo>
                  <a:cubicBezTo>
                    <a:pt x="56" y="40"/>
                    <a:pt x="55" y="42"/>
                    <a:pt x="55" y="43"/>
                  </a:cubicBezTo>
                  <a:close/>
                  <a:moveTo>
                    <a:pt x="10" y="73"/>
                  </a:moveTo>
                  <a:cubicBezTo>
                    <a:pt x="9" y="72"/>
                    <a:pt x="9" y="71"/>
                    <a:pt x="9" y="71"/>
                  </a:cubicBezTo>
                  <a:cubicBezTo>
                    <a:pt x="9" y="72"/>
                    <a:pt x="10" y="73"/>
                    <a:pt x="11" y="74"/>
                  </a:cubicBezTo>
                  <a:cubicBezTo>
                    <a:pt x="10" y="75"/>
                    <a:pt x="11" y="73"/>
                    <a:pt x="10" y="73"/>
                  </a:cubicBezTo>
                  <a:close/>
                  <a:moveTo>
                    <a:pt x="11" y="75"/>
                  </a:moveTo>
                  <a:cubicBezTo>
                    <a:pt x="11" y="75"/>
                    <a:pt x="11" y="75"/>
                    <a:pt x="11" y="75"/>
                  </a:cubicBezTo>
                  <a:cubicBezTo>
                    <a:pt x="12" y="75"/>
                    <a:pt x="12" y="75"/>
                    <a:pt x="12" y="75"/>
                  </a:cubicBezTo>
                  <a:lnTo>
                    <a:pt x="11" y="75"/>
                  </a:lnTo>
                  <a:close/>
                  <a:moveTo>
                    <a:pt x="15" y="78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5" y="77"/>
                    <a:pt x="15" y="77"/>
                  </a:cubicBezTo>
                  <a:lnTo>
                    <a:pt x="15" y="78"/>
                  </a:lnTo>
                  <a:close/>
                  <a:moveTo>
                    <a:pt x="14" y="76"/>
                  </a:moveTo>
                  <a:cubicBezTo>
                    <a:pt x="15" y="75"/>
                    <a:pt x="15" y="76"/>
                    <a:pt x="15" y="76"/>
                  </a:cubicBezTo>
                  <a:cubicBezTo>
                    <a:pt x="15" y="76"/>
                    <a:pt x="15" y="77"/>
                    <a:pt x="14" y="76"/>
                  </a:cubicBezTo>
                  <a:close/>
                  <a:moveTo>
                    <a:pt x="20" y="78"/>
                  </a:moveTo>
                  <a:cubicBezTo>
                    <a:pt x="19" y="77"/>
                    <a:pt x="19" y="78"/>
                    <a:pt x="19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18" y="78"/>
                    <a:pt x="17" y="78"/>
                    <a:pt x="16" y="77"/>
                  </a:cubicBezTo>
                  <a:cubicBezTo>
                    <a:pt x="16" y="77"/>
                    <a:pt x="17" y="78"/>
                    <a:pt x="18" y="78"/>
                  </a:cubicBezTo>
                  <a:cubicBezTo>
                    <a:pt x="18" y="78"/>
                    <a:pt x="18" y="77"/>
                    <a:pt x="18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17" y="76"/>
                    <a:pt x="17" y="77"/>
                    <a:pt x="17" y="77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6"/>
                    <a:pt x="17" y="76"/>
                  </a:cubicBezTo>
                  <a:cubicBezTo>
                    <a:pt x="16" y="75"/>
                    <a:pt x="15" y="75"/>
                    <a:pt x="14" y="75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5" y="75"/>
                    <a:pt x="15" y="74"/>
                    <a:pt x="15" y="75"/>
                  </a:cubicBezTo>
                  <a:cubicBezTo>
                    <a:pt x="16" y="74"/>
                    <a:pt x="18" y="75"/>
                    <a:pt x="19" y="75"/>
                  </a:cubicBezTo>
                  <a:cubicBezTo>
                    <a:pt x="19" y="76"/>
                    <a:pt x="20" y="77"/>
                    <a:pt x="20" y="78"/>
                  </a:cubicBezTo>
                  <a:close/>
                  <a:moveTo>
                    <a:pt x="47" y="90"/>
                  </a:moveTo>
                  <a:cubicBezTo>
                    <a:pt x="47" y="90"/>
                    <a:pt x="47" y="90"/>
                    <a:pt x="47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6" y="90"/>
                    <a:pt x="46" y="90"/>
                    <a:pt x="46" y="90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48" y="89"/>
                    <a:pt x="48" y="89"/>
                    <a:pt x="48" y="89"/>
                  </a:cubicBezTo>
                  <a:lnTo>
                    <a:pt x="47" y="90"/>
                  </a:lnTo>
                  <a:close/>
                  <a:moveTo>
                    <a:pt x="48" y="89"/>
                  </a:moveTo>
                  <a:cubicBezTo>
                    <a:pt x="48" y="89"/>
                    <a:pt x="48" y="88"/>
                    <a:pt x="48" y="88"/>
                  </a:cubicBezTo>
                  <a:cubicBezTo>
                    <a:pt x="48" y="88"/>
                    <a:pt x="48" y="89"/>
                    <a:pt x="48" y="89"/>
                  </a:cubicBezTo>
                  <a:close/>
                  <a:moveTo>
                    <a:pt x="49" y="79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79"/>
                    <a:pt x="49" y="79"/>
                    <a:pt x="49" y="79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52" y="87"/>
                    <a:pt x="52" y="87"/>
                    <a:pt x="52" y="87"/>
                  </a:cubicBezTo>
                  <a:lnTo>
                    <a:pt x="51" y="87"/>
                  </a:lnTo>
                  <a:close/>
                  <a:moveTo>
                    <a:pt x="50" y="76"/>
                  </a:moveTo>
                  <a:cubicBezTo>
                    <a:pt x="46" y="78"/>
                    <a:pt x="41" y="79"/>
                    <a:pt x="36" y="78"/>
                  </a:cubicBezTo>
                  <a:cubicBezTo>
                    <a:pt x="32" y="76"/>
                    <a:pt x="27" y="73"/>
                    <a:pt x="26" y="69"/>
                  </a:cubicBezTo>
                  <a:cubicBezTo>
                    <a:pt x="25" y="67"/>
                    <a:pt x="23" y="67"/>
                    <a:pt x="21" y="66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8"/>
                    <a:pt x="20" y="68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8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0"/>
                    <a:pt x="19" y="71"/>
                    <a:pt x="19" y="72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2"/>
                    <a:pt x="18" y="73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9" y="75"/>
                    <a:pt x="19" y="75"/>
                    <a:pt x="19" y="75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4" y="70"/>
                    <a:pt x="13" y="70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5" y="73"/>
                    <a:pt x="14" y="73"/>
                    <a:pt x="15" y="73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5" y="73"/>
                    <a:pt x="14" y="73"/>
                    <a:pt x="14" y="73"/>
                  </a:cubicBezTo>
                  <a:cubicBezTo>
                    <a:pt x="13" y="74"/>
                    <a:pt x="14" y="74"/>
                    <a:pt x="13" y="74"/>
                  </a:cubicBezTo>
                  <a:cubicBezTo>
                    <a:pt x="13" y="73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3" y="72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1" y="71"/>
                    <a:pt x="11" y="71"/>
                    <a:pt x="11" y="71"/>
                  </a:cubicBezTo>
                  <a:cubicBezTo>
                    <a:pt x="10" y="72"/>
                    <a:pt x="11" y="72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2" y="73"/>
                    <a:pt x="12" y="74"/>
                    <a:pt x="12" y="74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13" y="75"/>
                    <a:pt x="13" y="75"/>
                    <a:pt x="12" y="74"/>
                  </a:cubicBezTo>
                  <a:cubicBezTo>
                    <a:pt x="12" y="74"/>
                    <a:pt x="12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2"/>
                    <a:pt x="10" y="70"/>
                    <a:pt x="9" y="69"/>
                  </a:cubicBezTo>
                  <a:cubicBezTo>
                    <a:pt x="10" y="70"/>
                    <a:pt x="10" y="69"/>
                    <a:pt x="10" y="70"/>
                  </a:cubicBezTo>
                  <a:cubicBezTo>
                    <a:pt x="11" y="70"/>
                    <a:pt x="10" y="69"/>
                    <a:pt x="10" y="69"/>
                  </a:cubicBezTo>
                  <a:cubicBezTo>
                    <a:pt x="10" y="69"/>
                    <a:pt x="10" y="69"/>
                    <a:pt x="9" y="69"/>
                  </a:cubicBezTo>
                  <a:cubicBezTo>
                    <a:pt x="9" y="69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0" y="67"/>
                    <a:pt x="10" y="66"/>
                    <a:pt x="10" y="67"/>
                  </a:cubicBezTo>
                  <a:cubicBezTo>
                    <a:pt x="10" y="67"/>
                    <a:pt x="10" y="67"/>
                    <a:pt x="11" y="67"/>
                  </a:cubicBezTo>
                  <a:cubicBezTo>
                    <a:pt x="11" y="67"/>
                    <a:pt x="11" y="67"/>
                    <a:pt x="11" y="66"/>
                  </a:cubicBezTo>
                  <a:cubicBezTo>
                    <a:pt x="11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1" y="67"/>
                    <a:pt x="11" y="67"/>
                    <a:pt x="12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2" y="67"/>
                    <a:pt x="11" y="66"/>
                    <a:pt x="12" y="66"/>
                  </a:cubicBezTo>
                  <a:cubicBezTo>
                    <a:pt x="11" y="65"/>
                    <a:pt x="11" y="64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1" y="58"/>
                    <a:pt x="11" y="54"/>
                    <a:pt x="13" y="52"/>
                  </a:cubicBezTo>
                  <a:cubicBezTo>
                    <a:pt x="15" y="48"/>
                    <a:pt x="17" y="46"/>
                    <a:pt x="21" y="44"/>
                  </a:cubicBezTo>
                  <a:cubicBezTo>
                    <a:pt x="22" y="44"/>
                    <a:pt x="24" y="43"/>
                    <a:pt x="25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1"/>
                    <a:pt x="25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0"/>
                    <a:pt x="27" y="40"/>
                    <a:pt x="28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1" y="38"/>
                  </a:cubicBezTo>
                  <a:cubicBezTo>
                    <a:pt x="30" y="36"/>
                    <a:pt x="32" y="36"/>
                    <a:pt x="31" y="34"/>
                  </a:cubicBezTo>
                  <a:cubicBezTo>
                    <a:pt x="30" y="34"/>
                    <a:pt x="30" y="33"/>
                    <a:pt x="29" y="34"/>
                  </a:cubicBezTo>
                  <a:cubicBezTo>
                    <a:pt x="29" y="35"/>
                    <a:pt x="28" y="33"/>
                    <a:pt x="27" y="33"/>
                  </a:cubicBezTo>
                  <a:cubicBezTo>
                    <a:pt x="24" y="30"/>
                    <a:pt x="24" y="25"/>
                    <a:pt x="25" y="21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0" y="16"/>
                    <a:pt x="30" y="22"/>
                    <a:pt x="32" y="23"/>
                  </a:cubicBezTo>
                  <a:cubicBezTo>
                    <a:pt x="33" y="23"/>
                    <a:pt x="33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6" y="24"/>
                    <a:pt x="37" y="23"/>
                    <a:pt x="38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3" y="18"/>
                    <a:pt x="33" y="10"/>
                    <a:pt x="42" y="7"/>
                  </a:cubicBezTo>
                  <a:cubicBezTo>
                    <a:pt x="46" y="7"/>
                    <a:pt x="49" y="7"/>
                    <a:pt x="51" y="10"/>
                  </a:cubicBezTo>
                  <a:cubicBezTo>
                    <a:pt x="51" y="12"/>
                    <a:pt x="53" y="14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1" y="17"/>
                    <a:pt x="49" y="16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5" y="18"/>
                    <a:pt x="44" y="18"/>
                  </a:cubicBezTo>
                  <a:cubicBezTo>
                    <a:pt x="44" y="20"/>
                    <a:pt x="42" y="20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4" y="25"/>
                    <a:pt x="45" y="25"/>
                    <a:pt x="47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5"/>
                    <a:pt x="48" y="25"/>
                  </a:cubicBezTo>
                  <a:cubicBezTo>
                    <a:pt x="49" y="23"/>
                    <a:pt x="52" y="23"/>
                    <a:pt x="54" y="23"/>
                  </a:cubicBezTo>
                  <a:cubicBezTo>
                    <a:pt x="56" y="25"/>
                    <a:pt x="55" y="28"/>
                    <a:pt x="54" y="31"/>
                  </a:cubicBezTo>
                  <a:cubicBezTo>
                    <a:pt x="53" y="32"/>
                    <a:pt x="53" y="34"/>
                    <a:pt x="51" y="35"/>
                  </a:cubicBezTo>
                  <a:cubicBezTo>
                    <a:pt x="51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6"/>
                    <a:pt x="48" y="35"/>
                    <a:pt x="48" y="35"/>
                  </a:cubicBezTo>
                  <a:cubicBezTo>
                    <a:pt x="47" y="35"/>
                    <a:pt x="45" y="35"/>
                    <a:pt x="44" y="35"/>
                  </a:cubicBezTo>
                  <a:cubicBezTo>
                    <a:pt x="43" y="35"/>
                    <a:pt x="43" y="34"/>
                    <a:pt x="42" y="34"/>
                  </a:cubicBezTo>
                  <a:cubicBezTo>
                    <a:pt x="42" y="34"/>
                    <a:pt x="42" y="33"/>
                    <a:pt x="41" y="33"/>
                  </a:cubicBezTo>
                  <a:cubicBezTo>
                    <a:pt x="40" y="33"/>
                    <a:pt x="40" y="34"/>
                    <a:pt x="40" y="35"/>
                  </a:cubicBezTo>
                  <a:cubicBezTo>
                    <a:pt x="41" y="35"/>
                    <a:pt x="42" y="36"/>
                    <a:pt x="41" y="37"/>
                  </a:cubicBezTo>
                  <a:cubicBezTo>
                    <a:pt x="40" y="38"/>
                    <a:pt x="43" y="38"/>
                    <a:pt x="42" y="39"/>
                  </a:cubicBezTo>
                  <a:cubicBezTo>
                    <a:pt x="43" y="40"/>
                    <a:pt x="43" y="40"/>
                    <a:pt x="44" y="41"/>
                  </a:cubicBezTo>
                  <a:cubicBezTo>
                    <a:pt x="39" y="40"/>
                    <a:pt x="33" y="39"/>
                    <a:pt x="29" y="42"/>
                  </a:cubicBezTo>
                  <a:cubicBezTo>
                    <a:pt x="29" y="43"/>
                    <a:pt x="27" y="43"/>
                    <a:pt x="27" y="45"/>
                  </a:cubicBezTo>
                  <a:cubicBezTo>
                    <a:pt x="30" y="48"/>
                    <a:pt x="34" y="44"/>
                    <a:pt x="37" y="47"/>
                  </a:cubicBezTo>
                  <a:cubicBezTo>
                    <a:pt x="39" y="48"/>
                    <a:pt x="40" y="50"/>
                    <a:pt x="40" y="52"/>
                  </a:cubicBezTo>
                  <a:cubicBezTo>
                    <a:pt x="38" y="53"/>
                    <a:pt x="35" y="54"/>
                    <a:pt x="34" y="56"/>
                  </a:cubicBezTo>
                  <a:cubicBezTo>
                    <a:pt x="33" y="56"/>
                    <a:pt x="33" y="57"/>
                    <a:pt x="33" y="57"/>
                  </a:cubicBezTo>
                  <a:cubicBezTo>
                    <a:pt x="32" y="58"/>
                    <a:pt x="31" y="59"/>
                    <a:pt x="31" y="60"/>
                  </a:cubicBezTo>
                  <a:cubicBezTo>
                    <a:pt x="32" y="61"/>
                    <a:pt x="34" y="61"/>
                    <a:pt x="35" y="61"/>
                  </a:cubicBezTo>
                  <a:cubicBezTo>
                    <a:pt x="37" y="60"/>
                    <a:pt x="39" y="59"/>
                    <a:pt x="41" y="59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0" y="60"/>
                    <a:pt x="43" y="60"/>
                    <a:pt x="42" y="61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60"/>
                    <a:pt x="45" y="58"/>
                    <a:pt x="47" y="57"/>
                  </a:cubicBezTo>
                  <a:cubicBezTo>
                    <a:pt x="49" y="58"/>
                    <a:pt x="52" y="59"/>
                    <a:pt x="53" y="60"/>
                  </a:cubicBezTo>
                  <a:cubicBezTo>
                    <a:pt x="54" y="63"/>
                    <a:pt x="54" y="67"/>
                    <a:pt x="53" y="69"/>
                  </a:cubicBezTo>
                  <a:cubicBezTo>
                    <a:pt x="51" y="72"/>
                    <a:pt x="49" y="75"/>
                    <a:pt x="47" y="77"/>
                  </a:cubicBezTo>
                  <a:cubicBezTo>
                    <a:pt x="49" y="76"/>
                    <a:pt x="51" y="74"/>
                    <a:pt x="54" y="74"/>
                  </a:cubicBezTo>
                  <a:cubicBezTo>
                    <a:pt x="54" y="74"/>
                    <a:pt x="53" y="74"/>
                    <a:pt x="52" y="75"/>
                  </a:cubicBezTo>
                  <a:cubicBezTo>
                    <a:pt x="52" y="75"/>
                    <a:pt x="51" y="75"/>
                    <a:pt x="50" y="76"/>
                  </a:cubicBezTo>
                  <a:close/>
                  <a:moveTo>
                    <a:pt x="54" y="84"/>
                  </a:moveTo>
                  <a:cubicBezTo>
                    <a:pt x="53" y="84"/>
                    <a:pt x="53" y="84"/>
                    <a:pt x="53" y="84"/>
                  </a:cubicBezTo>
                  <a:cubicBezTo>
                    <a:pt x="53" y="85"/>
                    <a:pt x="54" y="84"/>
                    <a:pt x="54" y="84"/>
                  </a:cubicBezTo>
                  <a:close/>
                  <a:moveTo>
                    <a:pt x="55" y="87"/>
                  </a:moveTo>
                  <a:cubicBezTo>
                    <a:pt x="54" y="87"/>
                    <a:pt x="54" y="87"/>
                    <a:pt x="54" y="87"/>
                  </a:cubicBezTo>
                  <a:cubicBezTo>
                    <a:pt x="55" y="86"/>
                    <a:pt x="55" y="86"/>
                    <a:pt x="55" y="86"/>
                  </a:cubicBezTo>
                  <a:lnTo>
                    <a:pt x="55" y="87"/>
                  </a:lnTo>
                  <a:close/>
                  <a:moveTo>
                    <a:pt x="56" y="75"/>
                  </a:moveTo>
                  <a:cubicBezTo>
                    <a:pt x="55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7"/>
                  </a:cubicBezTo>
                  <a:cubicBezTo>
                    <a:pt x="53" y="77"/>
                    <a:pt x="53" y="77"/>
                    <a:pt x="52" y="78"/>
                  </a:cubicBezTo>
                  <a:cubicBezTo>
                    <a:pt x="52" y="76"/>
                    <a:pt x="53" y="77"/>
                    <a:pt x="54" y="77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75"/>
                    <a:pt x="55" y="75"/>
                    <a:pt x="56" y="75"/>
                  </a:cubicBezTo>
                  <a:close/>
                  <a:moveTo>
                    <a:pt x="57" y="85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57" y="85"/>
                    <a:pt x="57" y="85"/>
                    <a:pt x="57" y="85"/>
                  </a:cubicBezTo>
                  <a:close/>
                  <a:moveTo>
                    <a:pt x="61" y="79"/>
                  </a:moveTo>
                  <a:cubicBezTo>
                    <a:pt x="61" y="79"/>
                    <a:pt x="61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0" y="79"/>
                    <a:pt x="60" y="79"/>
                    <a:pt x="60" y="78"/>
                  </a:cubicBezTo>
                  <a:cubicBezTo>
                    <a:pt x="60" y="78"/>
                    <a:pt x="60" y="79"/>
                    <a:pt x="60" y="79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61" y="79"/>
                    <a:pt x="61" y="79"/>
                    <a:pt x="61" y="79"/>
                  </a:cubicBezTo>
                  <a:close/>
                  <a:moveTo>
                    <a:pt x="79" y="73"/>
                  </a:move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ubicBezTo>
                    <a:pt x="79" y="73"/>
                    <a:pt x="79" y="73"/>
                    <a:pt x="79" y="73"/>
                  </a:cubicBezTo>
                  <a:close/>
                  <a:moveTo>
                    <a:pt x="79" y="73"/>
                  </a:moveTo>
                  <a:cubicBezTo>
                    <a:pt x="79" y="73"/>
                    <a:pt x="80" y="73"/>
                    <a:pt x="80" y="73"/>
                  </a:cubicBezTo>
                  <a:cubicBezTo>
                    <a:pt x="80" y="73"/>
                    <a:pt x="80" y="73"/>
                    <a:pt x="79" y="73"/>
                  </a:cubicBezTo>
                  <a:close/>
                  <a:moveTo>
                    <a:pt x="85" y="70"/>
                  </a:moveTo>
                  <a:cubicBezTo>
                    <a:pt x="85" y="70"/>
                    <a:pt x="86" y="70"/>
                    <a:pt x="86" y="70"/>
                  </a:cubicBezTo>
                  <a:cubicBezTo>
                    <a:pt x="86" y="70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8" y="69"/>
                    <a:pt x="88" y="68"/>
                    <a:pt x="89" y="68"/>
                  </a:cubicBezTo>
                  <a:cubicBezTo>
                    <a:pt x="89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0"/>
                    <a:pt x="86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70"/>
                    <a:pt x="85" y="71"/>
                    <a:pt x="85" y="70"/>
                  </a:cubicBezTo>
                  <a:close/>
                  <a:moveTo>
                    <a:pt x="86" y="74"/>
                  </a:moveTo>
                  <a:cubicBezTo>
                    <a:pt x="85" y="74"/>
                    <a:pt x="85" y="74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lnTo>
                    <a:pt x="86" y="74"/>
                  </a:lnTo>
                  <a:close/>
                  <a:moveTo>
                    <a:pt x="85" y="72"/>
                  </a:moveTo>
                  <a:cubicBezTo>
                    <a:pt x="84" y="73"/>
                    <a:pt x="83" y="74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3"/>
                    <a:pt x="85" y="72"/>
                  </a:cubicBezTo>
                  <a:close/>
                  <a:moveTo>
                    <a:pt x="83" y="76"/>
                  </a:move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2" y="75"/>
                    <a:pt x="83" y="75"/>
                  </a:cubicBezTo>
                  <a:cubicBezTo>
                    <a:pt x="83" y="75"/>
                    <a:pt x="83" y="75"/>
                    <a:pt x="83" y="75"/>
                  </a:cubicBezTo>
                  <a:lnTo>
                    <a:pt x="83" y="76"/>
                  </a:lnTo>
                  <a:close/>
                  <a:moveTo>
                    <a:pt x="83" y="75"/>
                  </a:moveTo>
                  <a:cubicBezTo>
                    <a:pt x="83" y="75"/>
                    <a:pt x="84" y="75"/>
                    <a:pt x="84" y="75"/>
                  </a:cubicBezTo>
                  <a:cubicBezTo>
                    <a:pt x="84" y="75"/>
                    <a:pt x="84" y="75"/>
                    <a:pt x="83" y="75"/>
                  </a:cubicBezTo>
                  <a:close/>
                  <a:moveTo>
                    <a:pt x="84" y="71"/>
                  </a:moveTo>
                  <a:cubicBezTo>
                    <a:pt x="83" y="71"/>
                    <a:pt x="83" y="71"/>
                    <a:pt x="83" y="71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3" y="71"/>
                    <a:pt x="83" y="71"/>
                    <a:pt x="83" y="71"/>
                  </a:cubicBezTo>
                  <a:lnTo>
                    <a:pt x="84" y="71"/>
                  </a:lnTo>
                  <a:close/>
                  <a:moveTo>
                    <a:pt x="81" y="72"/>
                  </a:moveTo>
                  <a:cubicBezTo>
                    <a:pt x="81" y="72"/>
                    <a:pt x="82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2" y="72"/>
                    <a:pt x="82" y="72"/>
                    <a:pt x="81" y="73"/>
                  </a:cubicBezTo>
                  <a:lnTo>
                    <a:pt x="81" y="72"/>
                  </a:lnTo>
                  <a:close/>
                  <a:moveTo>
                    <a:pt x="82" y="77"/>
                  </a:moveTo>
                  <a:cubicBezTo>
                    <a:pt x="82" y="77"/>
                    <a:pt x="83" y="76"/>
                    <a:pt x="84" y="76"/>
                  </a:cubicBezTo>
                  <a:cubicBezTo>
                    <a:pt x="85" y="76"/>
                    <a:pt x="85" y="75"/>
                    <a:pt x="86" y="7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5" y="75"/>
                    <a:pt x="86" y="75"/>
                    <a:pt x="86" y="74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86" y="75"/>
                    <a:pt x="87" y="74"/>
                    <a:pt x="87" y="74"/>
                  </a:cubicBezTo>
                  <a:cubicBezTo>
                    <a:pt x="87" y="75"/>
                    <a:pt x="87" y="75"/>
                    <a:pt x="87" y="75"/>
                  </a:cubicBez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4"/>
                    <a:pt x="89" y="74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6"/>
                    <a:pt x="88" y="76"/>
                    <a:pt x="88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8" y="76"/>
                    <a:pt x="88" y="75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88" y="75"/>
                    <a:pt x="87" y="75"/>
                    <a:pt x="87" y="76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6"/>
                    <a:pt x="86" y="76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5" y="76"/>
                    <a:pt x="84" y="77"/>
                    <a:pt x="83" y="77"/>
                  </a:cubicBezTo>
                  <a:cubicBezTo>
                    <a:pt x="83" y="77"/>
                    <a:pt x="83" y="77"/>
                    <a:pt x="84" y="77"/>
                  </a:cubicBezTo>
                  <a:cubicBezTo>
                    <a:pt x="83" y="77"/>
                    <a:pt x="82" y="78"/>
                    <a:pt x="82" y="77"/>
                  </a:cubicBezTo>
                  <a:close/>
                  <a:moveTo>
                    <a:pt x="89" y="77"/>
                  </a:moveTo>
                  <a:cubicBezTo>
                    <a:pt x="87" y="78"/>
                    <a:pt x="85" y="78"/>
                    <a:pt x="83" y="79"/>
                  </a:cubicBezTo>
                  <a:cubicBezTo>
                    <a:pt x="85" y="77"/>
                    <a:pt x="87" y="77"/>
                    <a:pt x="89" y="76"/>
                  </a:cubicBezTo>
                  <a:cubicBezTo>
                    <a:pt x="89" y="76"/>
                    <a:pt x="89" y="76"/>
                    <a:pt x="89" y="76"/>
                  </a:cubicBezTo>
                  <a:cubicBezTo>
                    <a:pt x="89" y="76"/>
                    <a:pt x="89" y="77"/>
                    <a:pt x="89" y="77"/>
                  </a:cubicBezTo>
                  <a:close/>
                  <a:moveTo>
                    <a:pt x="97" y="72"/>
                  </a:moveTo>
                  <a:cubicBezTo>
                    <a:pt x="97" y="72"/>
                    <a:pt x="97" y="72"/>
                    <a:pt x="98" y="72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97" y="73"/>
                    <a:pt x="97" y="73"/>
                    <a:pt x="97" y="72"/>
                  </a:cubicBezTo>
                  <a:close/>
                  <a:moveTo>
                    <a:pt x="98" y="74"/>
                  </a:moveTo>
                  <a:cubicBezTo>
                    <a:pt x="98" y="74"/>
                    <a:pt x="98" y="74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7" y="74"/>
                    <a:pt x="97" y="74"/>
                    <a:pt x="97" y="74"/>
                  </a:cubicBezTo>
                  <a:cubicBezTo>
                    <a:pt x="97" y="73"/>
                    <a:pt x="97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4"/>
                    <a:pt x="99" y="73"/>
                    <a:pt x="99" y="73"/>
                  </a:cubicBezTo>
                  <a:lnTo>
                    <a:pt x="98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8296275" y="1397001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8453438" y="1333501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4902200" y="2689226"/>
              <a:ext cx="30163" cy="3175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8013700" y="14605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8485188" y="13652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Rectangle 21"/>
            <p:cNvSpPr>
              <a:spLocks noChangeArrowheads="1"/>
            </p:cNvSpPr>
            <p:nvPr/>
          </p:nvSpPr>
          <p:spPr bwMode="auto">
            <a:xfrm>
              <a:off x="6567488" y="29098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4775200" y="2468563"/>
              <a:ext cx="0" cy="63500"/>
            </a:xfrm>
            <a:custGeom>
              <a:avLst/>
              <a:gdLst>
                <a:gd name="T0" fmla="*/ 0 h 2"/>
                <a:gd name="T1" fmla="*/ 2 h 2"/>
                <a:gd name="T2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8610600" y="130175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5089525" y="1176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6221413" y="3130551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7446963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6567488" y="7032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6850063" y="6096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7824788" y="735013"/>
              <a:ext cx="0" cy="31750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8893175" y="798513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2 w 2"/>
                <a:gd name="T7" fmla="*/ 1 h 1"/>
                <a:gd name="T8" fmla="*/ 2 w 2"/>
                <a:gd name="T9" fmla="*/ 0 h 1"/>
                <a:gd name="T10" fmla="*/ 1 w 2"/>
                <a:gd name="T11" fmla="*/ 0 h 1"/>
                <a:gd name="T12" fmla="*/ 1 w 2"/>
                <a:gd name="T13" fmla="*/ 0 h 1"/>
                <a:gd name="T14" fmla="*/ 2 w 2"/>
                <a:gd name="T15" fmla="*/ 0 h 1"/>
                <a:gd name="T16" fmla="*/ 0 w 2"/>
                <a:gd name="T17" fmla="*/ 0 h 1"/>
                <a:gd name="T18" fmla="*/ 0 w 2"/>
                <a:gd name="T19" fmla="*/ 0 h 1"/>
                <a:gd name="T20" fmla="*/ 0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7731125" y="67151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7070725" y="5778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9239250" y="987426"/>
              <a:ext cx="0" cy="31750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5059363" y="1176338"/>
              <a:ext cx="30163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Freeform 35"/>
            <p:cNvSpPr>
              <a:spLocks noEditPoints="1"/>
            </p:cNvSpPr>
            <p:nvPr/>
          </p:nvSpPr>
          <p:spPr bwMode="auto">
            <a:xfrm>
              <a:off x="6913563" y="1239838"/>
              <a:ext cx="2828925" cy="1133475"/>
            </a:xfrm>
            <a:custGeom>
              <a:avLst/>
              <a:gdLst>
                <a:gd name="T0" fmla="*/ 84 w 90"/>
                <a:gd name="T1" fmla="*/ 6 h 36"/>
                <a:gd name="T2" fmla="*/ 76 w 90"/>
                <a:gd name="T3" fmla="*/ 2 h 36"/>
                <a:gd name="T4" fmla="*/ 65 w 90"/>
                <a:gd name="T5" fmla="*/ 0 h 36"/>
                <a:gd name="T6" fmla="*/ 54 w 90"/>
                <a:gd name="T7" fmla="*/ 2 h 36"/>
                <a:gd name="T8" fmla="*/ 49 w 90"/>
                <a:gd name="T9" fmla="*/ 4 h 36"/>
                <a:gd name="T10" fmla="*/ 44 w 90"/>
                <a:gd name="T11" fmla="*/ 7 h 36"/>
                <a:gd name="T12" fmla="*/ 41 w 90"/>
                <a:gd name="T13" fmla="*/ 9 h 36"/>
                <a:gd name="T14" fmla="*/ 36 w 90"/>
                <a:gd name="T15" fmla="*/ 12 h 36"/>
                <a:gd name="T16" fmla="*/ 36 w 90"/>
                <a:gd name="T17" fmla="*/ 8 h 36"/>
                <a:gd name="T18" fmla="*/ 27 w 90"/>
                <a:gd name="T19" fmla="*/ 15 h 36"/>
                <a:gd name="T20" fmla="*/ 31 w 90"/>
                <a:gd name="T21" fmla="*/ 15 h 36"/>
                <a:gd name="T22" fmla="*/ 12 w 90"/>
                <a:gd name="T23" fmla="*/ 29 h 36"/>
                <a:gd name="T24" fmla="*/ 8 w 90"/>
                <a:gd name="T25" fmla="*/ 30 h 36"/>
                <a:gd name="T26" fmla="*/ 1 w 90"/>
                <a:gd name="T27" fmla="*/ 33 h 36"/>
                <a:gd name="T28" fmla="*/ 7 w 90"/>
                <a:gd name="T29" fmla="*/ 34 h 36"/>
                <a:gd name="T30" fmla="*/ 21 w 90"/>
                <a:gd name="T31" fmla="*/ 34 h 36"/>
                <a:gd name="T32" fmla="*/ 30 w 90"/>
                <a:gd name="T33" fmla="*/ 31 h 36"/>
                <a:gd name="T34" fmla="*/ 40 w 90"/>
                <a:gd name="T35" fmla="*/ 24 h 36"/>
                <a:gd name="T36" fmla="*/ 43 w 90"/>
                <a:gd name="T37" fmla="*/ 22 h 36"/>
                <a:gd name="T38" fmla="*/ 47 w 90"/>
                <a:gd name="T39" fmla="*/ 16 h 36"/>
                <a:gd name="T40" fmla="*/ 68 w 90"/>
                <a:gd name="T41" fmla="*/ 6 h 36"/>
                <a:gd name="T42" fmla="*/ 87 w 90"/>
                <a:gd name="T43" fmla="*/ 9 h 36"/>
                <a:gd name="T44" fmla="*/ 20 w 90"/>
                <a:gd name="T45" fmla="*/ 26 h 36"/>
                <a:gd name="T46" fmla="*/ 41 w 90"/>
                <a:gd name="T47" fmla="*/ 15 h 36"/>
                <a:gd name="T48" fmla="*/ 38 w 90"/>
                <a:gd name="T49" fmla="*/ 17 h 36"/>
                <a:gd name="T50" fmla="*/ 34 w 90"/>
                <a:gd name="T51" fmla="*/ 11 h 36"/>
                <a:gd name="T52" fmla="*/ 34 w 90"/>
                <a:gd name="T53" fmla="*/ 14 h 36"/>
                <a:gd name="T54" fmla="*/ 35 w 90"/>
                <a:gd name="T55" fmla="*/ 21 h 36"/>
                <a:gd name="T56" fmla="*/ 34 w 90"/>
                <a:gd name="T57" fmla="*/ 22 h 36"/>
                <a:gd name="T58" fmla="*/ 34 w 90"/>
                <a:gd name="T59" fmla="*/ 16 h 36"/>
                <a:gd name="T60" fmla="*/ 31 w 90"/>
                <a:gd name="T61" fmla="*/ 18 h 36"/>
                <a:gd name="T62" fmla="*/ 32 w 90"/>
                <a:gd name="T63" fmla="*/ 18 h 36"/>
                <a:gd name="T64" fmla="*/ 32 w 90"/>
                <a:gd name="T65" fmla="*/ 19 h 36"/>
                <a:gd name="T66" fmla="*/ 39 w 90"/>
                <a:gd name="T67" fmla="*/ 25 h 36"/>
                <a:gd name="T68" fmla="*/ 39 w 90"/>
                <a:gd name="T69" fmla="*/ 20 h 36"/>
                <a:gd name="T70" fmla="*/ 36 w 90"/>
                <a:gd name="T71" fmla="*/ 23 h 36"/>
                <a:gd name="T72" fmla="*/ 35 w 90"/>
                <a:gd name="T73" fmla="*/ 23 h 36"/>
                <a:gd name="T74" fmla="*/ 40 w 90"/>
                <a:gd name="T75" fmla="*/ 19 h 36"/>
                <a:gd name="T76" fmla="*/ 44 w 90"/>
                <a:gd name="T77" fmla="*/ 16 h 36"/>
                <a:gd name="T78" fmla="*/ 55 w 90"/>
                <a:gd name="T79" fmla="*/ 3 h 36"/>
                <a:gd name="T80" fmla="*/ 56 w 90"/>
                <a:gd name="T81" fmla="*/ 4 h 36"/>
                <a:gd name="T82" fmla="*/ 53 w 90"/>
                <a:gd name="T83" fmla="*/ 5 h 36"/>
                <a:gd name="T84" fmla="*/ 52 w 90"/>
                <a:gd name="T85" fmla="*/ 6 h 36"/>
                <a:gd name="T86" fmla="*/ 47 w 90"/>
                <a:gd name="T87" fmla="*/ 12 h 36"/>
                <a:gd name="T88" fmla="*/ 48 w 90"/>
                <a:gd name="T89" fmla="*/ 5 h 36"/>
                <a:gd name="T90" fmla="*/ 51 w 90"/>
                <a:gd name="T91" fmla="*/ 10 h 36"/>
                <a:gd name="T92" fmla="*/ 50 w 90"/>
                <a:gd name="T93" fmla="*/ 9 h 36"/>
                <a:gd name="T94" fmla="*/ 50 w 90"/>
                <a:gd name="T95" fmla="*/ 9 h 36"/>
                <a:gd name="T96" fmla="*/ 54 w 90"/>
                <a:gd name="T97" fmla="*/ 8 h 36"/>
                <a:gd name="T98" fmla="*/ 52 w 90"/>
                <a:gd name="T99" fmla="*/ 8 h 36"/>
                <a:gd name="T100" fmla="*/ 55 w 90"/>
                <a:gd name="T101" fmla="*/ 7 h 36"/>
                <a:gd name="T102" fmla="*/ 56 w 90"/>
                <a:gd name="T103" fmla="*/ 6 h 36"/>
                <a:gd name="T104" fmla="*/ 56 w 90"/>
                <a:gd name="T105" fmla="*/ 6 h 36"/>
                <a:gd name="T106" fmla="*/ 58 w 90"/>
                <a:gd name="T107" fmla="*/ 7 h 36"/>
                <a:gd name="T108" fmla="*/ 63 w 90"/>
                <a:gd name="T10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0" h="36">
                  <a:moveTo>
                    <a:pt x="90" y="10"/>
                  </a:moveTo>
                  <a:cubicBezTo>
                    <a:pt x="90" y="10"/>
                    <a:pt x="90" y="10"/>
                    <a:pt x="89" y="10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7" y="9"/>
                    <a:pt x="86" y="7"/>
                    <a:pt x="85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5"/>
                  </a:cubicBezTo>
                  <a:cubicBezTo>
                    <a:pt x="83" y="6"/>
                    <a:pt x="83" y="4"/>
                    <a:pt x="82" y="5"/>
                  </a:cubicBezTo>
                  <a:cubicBezTo>
                    <a:pt x="81" y="4"/>
                    <a:pt x="81" y="4"/>
                    <a:pt x="80" y="4"/>
                  </a:cubicBezTo>
                  <a:cubicBezTo>
                    <a:pt x="80" y="3"/>
                    <a:pt x="80" y="3"/>
                    <a:pt x="80" y="4"/>
                  </a:cubicBezTo>
                  <a:cubicBezTo>
                    <a:pt x="78" y="4"/>
                    <a:pt x="78" y="2"/>
                    <a:pt x="76" y="2"/>
                  </a:cubicBezTo>
                  <a:cubicBezTo>
                    <a:pt x="75" y="2"/>
                    <a:pt x="73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0" y="1"/>
                    <a:pt x="67" y="0"/>
                    <a:pt x="66" y="0"/>
                  </a:cubicBezTo>
                  <a:cubicBezTo>
                    <a:pt x="66" y="1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2" y="1"/>
                    <a:pt x="59" y="0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6" y="2"/>
                    <a:pt x="55" y="3"/>
                    <a:pt x="54" y="2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1" y="3"/>
                    <a:pt x="52" y="4"/>
                  </a:cubicBezTo>
                  <a:cubicBezTo>
                    <a:pt x="52" y="4"/>
                    <a:pt x="51" y="4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9" y="3"/>
                    <a:pt x="49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5"/>
                    <a:pt x="48" y="5"/>
                    <a:pt x="47" y="5"/>
                  </a:cubicBezTo>
                  <a:cubicBezTo>
                    <a:pt x="47" y="4"/>
                    <a:pt x="46" y="5"/>
                    <a:pt x="45" y="5"/>
                  </a:cubicBezTo>
                  <a:cubicBezTo>
                    <a:pt x="46" y="5"/>
                    <a:pt x="46" y="5"/>
                    <a:pt x="47" y="5"/>
                  </a:cubicBezTo>
                  <a:cubicBezTo>
                    <a:pt x="46" y="6"/>
                    <a:pt x="45" y="6"/>
                    <a:pt x="44" y="7"/>
                  </a:cubicBezTo>
                  <a:cubicBezTo>
                    <a:pt x="44" y="7"/>
                    <a:pt x="42" y="8"/>
                    <a:pt x="42" y="8"/>
                  </a:cubicBezTo>
                  <a:cubicBezTo>
                    <a:pt x="42" y="9"/>
                    <a:pt x="42" y="8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40" y="10"/>
                    <a:pt x="39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10"/>
                    <a:pt x="37" y="11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6" y="11"/>
                    <a:pt x="36" y="11"/>
                    <a:pt x="37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0"/>
                    <a:pt x="35" y="10"/>
                    <a:pt x="35" y="10"/>
                  </a:cubicBezTo>
                  <a:cubicBezTo>
                    <a:pt x="35" y="9"/>
                    <a:pt x="36" y="8"/>
                    <a:pt x="36" y="8"/>
                  </a:cubicBezTo>
                  <a:cubicBezTo>
                    <a:pt x="36" y="8"/>
                    <a:pt x="36" y="7"/>
                    <a:pt x="35" y="7"/>
                  </a:cubicBezTo>
                  <a:cubicBezTo>
                    <a:pt x="36" y="8"/>
                    <a:pt x="35" y="8"/>
                    <a:pt x="35" y="9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11"/>
                    <a:pt x="31" y="12"/>
                    <a:pt x="29" y="14"/>
                  </a:cubicBezTo>
                  <a:cubicBezTo>
                    <a:pt x="29" y="14"/>
                    <a:pt x="27" y="14"/>
                    <a:pt x="27" y="15"/>
                  </a:cubicBezTo>
                  <a:cubicBezTo>
                    <a:pt x="28" y="15"/>
                    <a:pt x="28" y="15"/>
                    <a:pt x="29" y="15"/>
                  </a:cubicBezTo>
                  <a:cubicBezTo>
                    <a:pt x="29" y="15"/>
                    <a:pt x="29" y="14"/>
                    <a:pt x="29" y="15"/>
                  </a:cubicBezTo>
                  <a:cubicBezTo>
                    <a:pt x="29" y="15"/>
                    <a:pt x="29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30" y="15"/>
                    <a:pt x="31" y="15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1" y="19"/>
                    <a:pt x="27" y="22"/>
                    <a:pt x="21" y="26"/>
                  </a:cubicBezTo>
                  <a:cubicBezTo>
                    <a:pt x="18" y="27"/>
                    <a:pt x="16" y="28"/>
                    <a:pt x="13" y="28"/>
                  </a:cubicBezTo>
                  <a:cubicBezTo>
                    <a:pt x="13" y="28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28"/>
                    <a:pt x="9" y="31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6" y="31"/>
                    <a:pt x="5" y="31"/>
                    <a:pt x="3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0" y="32"/>
                    <a:pt x="0" y="33"/>
                  </a:cubicBezTo>
                  <a:cubicBezTo>
                    <a:pt x="0" y="33"/>
                    <a:pt x="0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5"/>
                    <a:pt x="5" y="34"/>
                    <a:pt x="7" y="34"/>
                  </a:cubicBezTo>
                  <a:cubicBezTo>
                    <a:pt x="7" y="35"/>
                    <a:pt x="5" y="35"/>
                    <a:pt x="6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6"/>
                    <a:pt x="6" y="35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12" y="36"/>
                    <a:pt x="16" y="35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4" y="33"/>
                    <a:pt x="26" y="33"/>
                  </a:cubicBezTo>
                  <a:cubicBezTo>
                    <a:pt x="26" y="34"/>
                    <a:pt x="25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2"/>
                    <a:pt x="29" y="32"/>
                    <a:pt x="30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3" y="30"/>
                    <a:pt x="37" y="29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6"/>
                    <a:pt x="40" y="25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3"/>
                    <a:pt x="42" y="23"/>
                    <a:pt x="42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2"/>
                    <a:pt x="43" y="22"/>
                  </a:cubicBezTo>
                  <a:cubicBezTo>
                    <a:pt x="43" y="22"/>
                    <a:pt x="43" y="22"/>
                    <a:pt x="44" y="22"/>
                  </a:cubicBezTo>
                  <a:cubicBezTo>
                    <a:pt x="44" y="21"/>
                    <a:pt x="45" y="22"/>
                    <a:pt x="45" y="21"/>
                  </a:cubicBezTo>
                  <a:cubicBezTo>
                    <a:pt x="46" y="20"/>
                    <a:pt x="46" y="19"/>
                    <a:pt x="47" y="18"/>
                  </a:cubicBezTo>
                  <a:cubicBezTo>
                    <a:pt x="47" y="18"/>
                    <a:pt x="46" y="19"/>
                    <a:pt x="45" y="19"/>
                  </a:cubicBezTo>
                  <a:cubicBezTo>
                    <a:pt x="45" y="18"/>
                    <a:pt x="47" y="17"/>
                    <a:pt x="47" y="16"/>
                  </a:cubicBezTo>
                  <a:cubicBezTo>
                    <a:pt x="48" y="16"/>
                    <a:pt x="47" y="17"/>
                    <a:pt x="48" y="17"/>
                  </a:cubicBezTo>
                  <a:cubicBezTo>
                    <a:pt x="48" y="17"/>
                    <a:pt x="48" y="16"/>
                    <a:pt x="48" y="16"/>
                  </a:cubicBezTo>
                  <a:cubicBezTo>
                    <a:pt x="51" y="14"/>
                    <a:pt x="55" y="12"/>
                    <a:pt x="58" y="9"/>
                  </a:cubicBezTo>
                  <a:cubicBezTo>
                    <a:pt x="61" y="8"/>
                    <a:pt x="64" y="7"/>
                    <a:pt x="67" y="7"/>
                  </a:cubicBezTo>
                  <a:cubicBezTo>
                    <a:pt x="67" y="7"/>
                    <a:pt x="68" y="6"/>
                    <a:pt x="68" y="6"/>
                  </a:cubicBezTo>
                  <a:cubicBezTo>
                    <a:pt x="68" y="6"/>
                    <a:pt x="71" y="6"/>
                    <a:pt x="72" y="6"/>
                  </a:cubicBezTo>
                  <a:cubicBezTo>
                    <a:pt x="73" y="6"/>
                    <a:pt x="74" y="6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8" y="7"/>
                    <a:pt x="82" y="8"/>
                    <a:pt x="86" y="9"/>
                  </a:cubicBezTo>
                  <a:cubicBezTo>
                    <a:pt x="86" y="9"/>
                    <a:pt x="87" y="10"/>
                    <a:pt x="87" y="9"/>
                  </a:cubicBezTo>
                  <a:cubicBezTo>
                    <a:pt x="88" y="10"/>
                    <a:pt x="89" y="10"/>
                    <a:pt x="89" y="11"/>
                  </a:cubicBezTo>
                  <a:cubicBezTo>
                    <a:pt x="89" y="10"/>
                    <a:pt x="90" y="11"/>
                    <a:pt x="90" y="11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0" y="10"/>
                    <a:pt x="90" y="10"/>
                    <a:pt x="90" y="10"/>
                  </a:cubicBezTo>
                  <a:close/>
                  <a:moveTo>
                    <a:pt x="20" y="26"/>
                  </a:move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0" y="26"/>
                  </a:lnTo>
                  <a:close/>
                  <a:moveTo>
                    <a:pt x="40" y="15"/>
                  </a:moveTo>
                  <a:cubicBezTo>
                    <a:pt x="41" y="15"/>
                    <a:pt x="41" y="15"/>
                    <a:pt x="41" y="15"/>
                  </a:cubicBezTo>
                  <a:cubicBezTo>
                    <a:pt x="41" y="16"/>
                    <a:pt x="39" y="17"/>
                    <a:pt x="38" y="18"/>
                  </a:cubicBezTo>
                  <a:cubicBezTo>
                    <a:pt x="38" y="18"/>
                    <a:pt x="38" y="18"/>
                    <a:pt x="38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0" y="15"/>
                    <a:pt x="40" y="15"/>
                    <a:pt x="40" y="15"/>
                  </a:cubicBezTo>
                  <a:close/>
                  <a:moveTo>
                    <a:pt x="34" y="11"/>
                  </a:moveTo>
                  <a:cubicBezTo>
                    <a:pt x="35" y="10"/>
                    <a:pt x="35" y="10"/>
                    <a:pt x="35" y="10"/>
                  </a:cubicBezTo>
                  <a:cubicBezTo>
                    <a:pt x="35" y="10"/>
                    <a:pt x="35" y="10"/>
                    <a:pt x="35" y="10"/>
                  </a:cubicBezTo>
                  <a:lnTo>
                    <a:pt x="34" y="11"/>
                  </a:lnTo>
                  <a:close/>
                  <a:moveTo>
                    <a:pt x="39" y="10"/>
                  </a:moveTo>
                  <a:cubicBezTo>
                    <a:pt x="40" y="10"/>
                    <a:pt x="40" y="10"/>
                    <a:pt x="40" y="10"/>
                  </a:cubicBezTo>
                  <a:cubicBezTo>
                    <a:pt x="38" y="11"/>
                    <a:pt x="37" y="13"/>
                    <a:pt x="35" y="14"/>
                  </a:cubicBezTo>
                  <a:cubicBezTo>
                    <a:pt x="36" y="13"/>
                    <a:pt x="38" y="11"/>
                    <a:pt x="39" y="10"/>
                  </a:cubicBezTo>
                  <a:close/>
                  <a:moveTo>
                    <a:pt x="34" y="14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lnTo>
                    <a:pt x="34" y="14"/>
                  </a:lnTo>
                  <a:close/>
                  <a:moveTo>
                    <a:pt x="35" y="21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1"/>
                    <a:pt x="35" y="21"/>
                  </a:cubicBezTo>
                  <a:close/>
                  <a:moveTo>
                    <a:pt x="34" y="16"/>
                  </a:moveTo>
                  <a:cubicBezTo>
                    <a:pt x="34" y="16"/>
                    <a:pt x="34" y="16"/>
                    <a:pt x="34" y="16"/>
                  </a:cubicBezTo>
                  <a:cubicBezTo>
                    <a:pt x="33" y="16"/>
                    <a:pt x="33" y="16"/>
                    <a:pt x="33" y="16"/>
                  </a:cubicBezTo>
                  <a:lnTo>
                    <a:pt x="34" y="16"/>
                  </a:lnTo>
                  <a:close/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20"/>
                    <a:pt x="28" y="22"/>
                    <a:pt x="26" y="23"/>
                  </a:cubicBezTo>
                  <a:cubicBezTo>
                    <a:pt x="27" y="21"/>
                    <a:pt x="30" y="20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8"/>
                    <a:pt x="32" y="18"/>
                    <a:pt x="32" y="18"/>
                  </a:cubicBezTo>
                  <a:close/>
                  <a:moveTo>
                    <a:pt x="32" y="19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2" y="18"/>
                    <a:pt x="32" y="19"/>
                  </a:cubicBezTo>
                  <a:cubicBezTo>
                    <a:pt x="33" y="19"/>
                    <a:pt x="33" y="19"/>
                    <a:pt x="33" y="19"/>
                  </a:cubicBezTo>
                  <a:lnTo>
                    <a:pt x="32" y="19"/>
                  </a:lnTo>
                  <a:close/>
                  <a:moveTo>
                    <a:pt x="39" y="25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9" y="26"/>
                    <a:pt x="39" y="25"/>
                    <a:pt x="39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39" y="25"/>
                  </a:cubicBezTo>
                  <a:close/>
                  <a:moveTo>
                    <a:pt x="44" y="16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1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9" y="22"/>
                    <a:pt x="37" y="22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7" y="23"/>
                    <a:pt x="37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4" y="25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4" y="25"/>
                    <a:pt x="34" y="24"/>
                    <a:pt x="35" y="24"/>
                  </a:cubicBezTo>
                  <a:cubicBezTo>
                    <a:pt x="35" y="24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7" y="23"/>
                    <a:pt x="37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40" y="21"/>
                    <a:pt x="39" y="20"/>
                  </a:cubicBezTo>
                  <a:cubicBezTo>
                    <a:pt x="40" y="20"/>
                    <a:pt x="40" y="19"/>
                    <a:pt x="40" y="18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1" y="17"/>
                    <a:pt x="42" y="17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6"/>
                  </a:cubicBezTo>
                  <a:cubicBezTo>
                    <a:pt x="43" y="16"/>
                    <a:pt x="43" y="16"/>
                    <a:pt x="43" y="16"/>
                  </a:cubicBezTo>
                  <a:lnTo>
                    <a:pt x="44" y="16"/>
                  </a:lnTo>
                  <a:close/>
                  <a:moveTo>
                    <a:pt x="59" y="3"/>
                  </a:moveTo>
                  <a:cubicBezTo>
                    <a:pt x="58" y="4"/>
                    <a:pt x="58" y="3"/>
                    <a:pt x="58" y="3"/>
                  </a:cubicBezTo>
                  <a:cubicBezTo>
                    <a:pt x="58" y="3"/>
                    <a:pt x="58" y="3"/>
                    <a:pt x="59" y="3"/>
                  </a:cubicBezTo>
                  <a:close/>
                  <a:moveTo>
                    <a:pt x="55" y="3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4"/>
                    <a:pt x="55" y="4"/>
                    <a:pt x="55" y="4"/>
                  </a:cubicBezTo>
                  <a:lnTo>
                    <a:pt x="55" y="3"/>
                  </a:lnTo>
                  <a:close/>
                  <a:moveTo>
                    <a:pt x="56" y="4"/>
                  </a:move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6" y="5"/>
                    <a:pt x="55" y="5"/>
                    <a:pt x="55" y="4"/>
                  </a:cubicBezTo>
                  <a:cubicBezTo>
                    <a:pt x="55" y="5"/>
                    <a:pt x="54" y="5"/>
                    <a:pt x="53" y="5"/>
                  </a:cubicBezTo>
                  <a:cubicBezTo>
                    <a:pt x="53" y="5"/>
                    <a:pt x="56" y="5"/>
                    <a:pt x="56" y="4"/>
                  </a:cubicBezTo>
                  <a:close/>
                  <a:moveTo>
                    <a:pt x="52" y="6"/>
                  </a:moveTo>
                  <a:cubicBezTo>
                    <a:pt x="52" y="6"/>
                    <a:pt x="51" y="6"/>
                    <a:pt x="51" y="7"/>
                  </a:cubicBezTo>
                  <a:cubicBezTo>
                    <a:pt x="51" y="7"/>
                    <a:pt x="51" y="7"/>
                    <a:pt x="50" y="7"/>
                  </a:cubicBezTo>
                  <a:cubicBezTo>
                    <a:pt x="51" y="7"/>
                    <a:pt x="51" y="6"/>
                    <a:pt x="52" y="6"/>
                  </a:cubicBezTo>
                  <a:close/>
                  <a:moveTo>
                    <a:pt x="48" y="6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7"/>
                    <a:pt x="47" y="7"/>
                    <a:pt x="47" y="7"/>
                  </a:cubicBezTo>
                  <a:lnTo>
                    <a:pt x="48" y="6"/>
                  </a:lnTo>
                  <a:close/>
                  <a:moveTo>
                    <a:pt x="47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9" y="10"/>
                    <a:pt x="49" y="10"/>
                    <a:pt x="49" y="10"/>
                  </a:cubicBezTo>
                  <a:lnTo>
                    <a:pt x="47" y="12"/>
                  </a:lnTo>
                  <a:close/>
                  <a:moveTo>
                    <a:pt x="48" y="5"/>
                  </a:moveTo>
                  <a:cubicBezTo>
                    <a:pt x="48" y="5"/>
                    <a:pt x="48" y="6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9" y="5"/>
                  </a:cubicBezTo>
                  <a:lnTo>
                    <a:pt x="48" y="5"/>
                  </a:lnTo>
                  <a:close/>
                  <a:moveTo>
                    <a:pt x="51" y="10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51" y="9"/>
                    <a:pt x="50" y="10"/>
                    <a:pt x="49" y="10"/>
                  </a:cubicBezTo>
                  <a:cubicBezTo>
                    <a:pt x="49" y="10"/>
                    <a:pt x="50" y="10"/>
                    <a:pt x="50" y="9"/>
                  </a:cubicBezTo>
                  <a:cubicBezTo>
                    <a:pt x="49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52" y="9"/>
                    <a:pt x="52" y="9"/>
                  </a:cubicBezTo>
                  <a:lnTo>
                    <a:pt x="51" y="10"/>
                  </a:lnTo>
                  <a:close/>
                  <a:moveTo>
                    <a:pt x="54" y="8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2" y="8"/>
                    <a:pt x="52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4" y="7"/>
                    <a:pt x="55" y="7"/>
                  </a:cubicBezTo>
                  <a:cubicBezTo>
                    <a:pt x="55" y="7"/>
                    <a:pt x="54" y="8"/>
                    <a:pt x="54" y="8"/>
                  </a:cubicBezTo>
                  <a:close/>
                  <a:moveTo>
                    <a:pt x="55" y="7"/>
                  </a:moveTo>
                  <a:cubicBezTo>
                    <a:pt x="54" y="7"/>
                    <a:pt x="54" y="7"/>
                    <a:pt x="54" y="7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5" y="6"/>
                    <a:pt x="55" y="6"/>
                    <a:pt x="55" y="7"/>
                  </a:cubicBezTo>
                  <a:close/>
                  <a:moveTo>
                    <a:pt x="56" y="6"/>
                  </a:moveTo>
                  <a:cubicBezTo>
                    <a:pt x="56" y="7"/>
                    <a:pt x="56" y="7"/>
                    <a:pt x="56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8"/>
                    <a:pt x="56" y="7"/>
                    <a:pt x="55" y="7"/>
                  </a:cubicBezTo>
                  <a:cubicBezTo>
                    <a:pt x="55" y="5"/>
                    <a:pt x="57" y="7"/>
                    <a:pt x="57" y="5"/>
                  </a:cubicBezTo>
                  <a:cubicBezTo>
                    <a:pt x="57" y="6"/>
                    <a:pt x="57" y="7"/>
                    <a:pt x="56" y="6"/>
                  </a:cubicBezTo>
                  <a:close/>
                  <a:moveTo>
                    <a:pt x="58" y="7"/>
                  </a:move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lose/>
                  <a:moveTo>
                    <a:pt x="57" y="6"/>
                  </a:moveTo>
                  <a:cubicBezTo>
                    <a:pt x="58" y="6"/>
                    <a:pt x="59" y="6"/>
                    <a:pt x="60" y="5"/>
                  </a:cubicBezTo>
                  <a:cubicBezTo>
                    <a:pt x="59" y="6"/>
                    <a:pt x="58" y="6"/>
                    <a:pt x="57" y="6"/>
                  </a:cubicBezTo>
                  <a:close/>
                  <a:moveTo>
                    <a:pt x="60" y="5"/>
                  </a:moveTo>
                  <a:cubicBezTo>
                    <a:pt x="61" y="4"/>
                    <a:pt x="62" y="4"/>
                    <a:pt x="63" y="4"/>
                  </a:cubicBezTo>
                  <a:cubicBezTo>
                    <a:pt x="62" y="5"/>
                    <a:pt x="61" y="4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Rectangle 36"/>
            <p:cNvSpPr>
              <a:spLocks noChangeArrowheads="1"/>
            </p:cNvSpPr>
            <p:nvPr/>
          </p:nvSpPr>
          <p:spPr bwMode="auto">
            <a:xfrm>
              <a:off x="8956675" y="8302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5027613" y="2814638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7321550" y="21224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9050338" y="892176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5216525" y="2846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7289800" y="215265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6442075" y="420688"/>
              <a:ext cx="31750" cy="31750"/>
            </a:xfrm>
            <a:custGeom>
              <a:avLst/>
              <a:gdLst>
                <a:gd name="T0" fmla="*/ 0 w 20"/>
                <a:gd name="T1" fmla="*/ 0 h 20"/>
                <a:gd name="T2" fmla="*/ 0 w 20"/>
                <a:gd name="T3" fmla="*/ 0 h 20"/>
                <a:gd name="T4" fmla="*/ 20 w 20"/>
                <a:gd name="T5" fmla="*/ 20 h 20"/>
                <a:gd name="T6" fmla="*/ 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0" y="0"/>
                  </a:moveTo>
                  <a:lnTo>
                    <a:pt x="0" y="0"/>
                  </a:lnTo>
                  <a:lnTo>
                    <a:pt x="20" y="2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6692900" y="641351"/>
              <a:ext cx="63500" cy="30163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8988425" y="79851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9018588" y="830263"/>
              <a:ext cx="63500" cy="0"/>
            </a:xfrm>
            <a:custGeom>
              <a:avLst/>
              <a:gdLst>
                <a:gd name="T0" fmla="*/ 2 w 2"/>
                <a:gd name="T1" fmla="*/ 1 w 2"/>
                <a:gd name="T2" fmla="*/ 1 w 2"/>
                <a:gd name="T3" fmla="*/ 0 w 2"/>
                <a:gd name="T4" fmla="*/ 1 w 2"/>
                <a:gd name="T5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9145588" y="830263"/>
              <a:ext cx="30163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  <a:gd name="T8" fmla="*/ 1 w 1"/>
                <a:gd name="T9" fmla="*/ 1 h 1"/>
                <a:gd name="T10" fmla="*/ 1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9082088" y="892176"/>
              <a:ext cx="63500" cy="0"/>
            </a:xfrm>
            <a:custGeom>
              <a:avLst/>
              <a:gdLst>
                <a:gd name="T0" fmla="*/ 0 w 2"/>
                <a:gd name="T1" fmla="*/ 2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9271000" y="1019176"/>
              <a:ext cx="93663" cy="0"/>
            </a:xfrm>
            <a:custGeom>
              <a:avLst/>
              <a:gdLst>
                <a:gd name="T0" fmla="*/ 1 w 3"/>
                <a:gd name="T1" fmla="*/ 1 w 3"/>
                <a:gd name="T2" fmla="*/ 2 w 3"/>
                <a:gd name="T3" fmla="*/ 0 w 3"/>
                <a:gd name="T4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Rectangle 49"/>
            <p:cNvSpPr>
              <a:spLocks noChangeArrowheads="1"/>
            </p:cNvSpPr>
            <p:nvPr/>
          </p:nvSpPr>
          <p:spPr bwMode="auto">
            <a:xfrm>
              <a:off x="7918450" y="1428751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8232775" y="1460501"/>
              <a:ext cx="31750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8264525" y="1428751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0 h 1"/>
                <a:gd name="T12" fmla="*/ 0 w 1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Rectangle 52"/>
            <p:cNvSpPr>
              <a:spLocks noChangeArrowheads="1"/>
            </p:cNvSpPr>
            <p:nvPr/>
          </p:nvSpPr>
          <p:spPr bwMode="auto">
            <a:xfrm>
              <a:off x="9647238" y="146050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7604125" y="1554163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20 h 20"/>
                <a:gd name="T4" fmla="*/ 20 w 20"/>
                <a:gd name="T5" fmla="*/ 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0" y="20"/>
                  </a:lnTo>
                  <a:lnTo>
                    <a:pt x="2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Rectangle 54"/>
            <p:cNvSpPr>
              <a:spLocks noChangeArrowheads="1"/>
            </p:cNvSpPr>
            <p:nvPr/>
          </p:nvSpPr>
          <p:spPr bwMode="auto">
            <a:xfrm>
              <a:off x="8075613" y="152241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4713288" y="1774826"/>
              <a:ext cx="31750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4713288" y="1774826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4681538" y="1806576"/>
              <a:ext cx="31750" cy="95250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3 h 3"/>
                <a:gd name="T4" fmla="*/ 1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7731125" y="1711326"/>
              <a:ext cx="30163" cy="6350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1 h 2"/>
                <a:gd name="T8" fmla="*/ 0 w 1"/>
                <a:gd name="T9" fmla="*/ 1 h 2"/>
                <a:gd name="T10" fmla="*/ 0 w 1"/>
                <a:gd name="T11" fmla="*/ 1 h 2"/>
                <a:gd name="T12" fmla="*/ 0 w 1"/>
                <a:gd name="T13" fmla="*/ 1 h 2"/>
                <a:gd name="T14" fmla="*/ 1 w 1"/>
                <a:gd name="T15" fmla="*/ 2 h 2"/>
                <a:gd name="T16" fmla="*/ 0 w 1"/>
                <a:gd name="T17" fmla="*/ 1 h 2"/>
                <a:gd name="T18" fmla="*/ 1 w 1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4649788" y="2090738"/>
              <a:ext cx="0" cy="188913"/>
            </a:xfrm>
            <a:custGeom>
              <a:avLst/>
              <a:gdLst>
                <a:gd name="T0" fmla="*/ 6 h 6"/>
                <a:gd name="T1" fmla="*/ 0 h 6"/>
                <a:gd name="T2" fmla="*/ 6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7070725" y="2184401"/>
              <a:ext cx="3175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4649788" y="2373313"/>
              <a:ext cx="31750" cy="63500"/>
            </a:xfrm>
            <a:custGeom>
              <a:avLst/>
              <a:gdLst>
                <a:gd name="T0" fmla="*/ 20 w 20"/>
                <a:gd name="T1" fmla="*/ 40 h 40"/>
                <a:gd name="T2" fmla="*/ 20 w 20"/>
                <a:gd name="T3" fmla="*/ 20 h 40"/>
                <a:gd name="T4" fmla="*/ 0 w 20"/>
                <a:gd name="T5" fmla="*/ 0 h 40"/>
                <a:gd name="T6" fmla="*/ 20 w 20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0">
                  <a:moveTo>
                    <a:pt x="20" y="40"/>
                  </a:moveTo>
                  <a:lnTo>
                    <a:pt x="20" y="20"/>
                  </a:lnTo>
                  <a:lnTo>
                    <a:pt x="0" y="0"/>
                  </a:lnTo>
                  <a:lnTo>
                    <a:pt x="2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7542213" y="2341563"/>
              <a:ext cx="61913" cy="31750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0 h 1"/>
                <a:gd name="T6" fmla="*/ 0 w 2"/>
                <a:gd name="T7" fmla="*/ 1 h 1"/>
                <a:gd name="T8" fmla="*/ 1 w 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0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7604125" y="234156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7635875" y="2341563"/>
              <a:ext cx="0" cy="31750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Rectangle 65"/>
            <p:cNvSpPr>
              <a:spLocks noChangeArrowheads="1"/>
            </p:cNvSpPr>
            <p:nvPr/>
          </p:nvSpPr>
          <p:spPr bwMode="auto">
            <a:xfrm>
              <a:off x="7731125" y="2341563"/>
              <a:ext cx="1588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4995863" y="2468563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4681538" y="2500313"/>
              <a:ext cx="157163" cy="314325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5 w 5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7"/>
                    <a:pt x="1" y="4"/>
                    <a:pt x="0" y="0"/>
                  </a:cubicBezTo>
                  <a:cubicBezTo>
                    <a:pt x="1" y="4"/>
                    <a:pt x="3" y="8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7761288" y="2373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0 h 1"/>
                <a:gd name="T8" fmla="*/ 1 w 1"/>
                <a:gd name="T9" fmla="*/ 0 h 1"/>
                <a:gd name="T10" fmla="*/ 0 w 1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7793038" y="2405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7793038" y="2373313"/>
              <a:ext cx="31750" cy="31750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0" name="Rectangle 71"/>
            <p:cNvSpPr>
              <a:spLocks noChangeArrowheads="1"/>
            </p:cNvSpPr>
            <p:nvPr/>
          </p:nvSpPr>
          <p:spPr bwMode="auto">
            <a:xfrm>
              <a:off x="5027613" y="2532063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7510463" y="240506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2" name="Rectangle 73"/>
            <p:cNvSpPr>
              <a:spLocks noChangeArrowheads="1"/>
            </p:cNvSpPr>
            <p:nvPr/>
          </p:nvSpPr>
          <p:spPr bwMode="auto">
            <a:xfrm>
              <a:off x="7573963" y="2405063"/>
              <a:ext cx="30163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7761288" y="2405063"/>
              <a:ext cx="31750" cy="317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4995863" y="2562226"/>
              <a:ext cx="31750" cy="31750"/>
            </a:xfrm>
            <a:custGeom>
              <a:avLst/>
              <a:gdLst>
                <a:gd name="T0" fmla="*/ 20 w 20"/>
                <a:gd name="T1" fmla="*/ 20 h 20"/>
                <a:gd name="T2" fmla="*/ 20 w 20"/>
                <a:gd name="T3" fmla="*/ 0 h 20"/>
                <a:gd name="T4" fmla="*/ 0 w 20"/>
                <a:gd name="T5" fmla="*/ 0 h 20"/>
                <a:gd name="T6" fmla="*/ 20 w 20"/>
                <a:gd name="T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2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5121275" y="2593976"/>
              <a:ext cx="31750" cy="3175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7856538" y="2500313"/>
              <a:ext cx="31750" cy="31750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1 w 1"/>
                <a:gd name="T5" fmla="*/ 0 h 1"/>
                <a:gd name="T6" fmla="*/ 0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7824788" y="2532063"/>
              <a:ext cx="63500" cy="61913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2 h 2"/>
                <a:gd name="T6" fmla="*/ 0 w 2"/>
                <a:gd name="T7" fmla="*/ 2 h 2"/>
                <a:gd name="T8" fmla="*/ 1 w 2"/>
                <a:gd name="T9" fmla="*/ 1 h 2"/>
                <a:gd name="T10" fmla="*/ 2 w 2"/>
                <a:gd name="T11" fmla="*/ 1 h 2"/>
                <a:gd name="T12" fmla="*/ 2 w 2"/>
                <a:gd name="T13" fmla="*/ 0 h 2"/>
                <a:gd name="T14" fmla="*/ 2 w 2"/>
                <a:gd name="T15" fmla="*/ 0 h 2"/>
                <a:gd name="T16" fmla="*/ 2 w 2"/>
                <a:gd name="T1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7856538" y="25320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7761288" y="2562226"/>
              <a:ext cx="31750" cy="31750"/>
            </a:xfrm>
            <a:custGeom>
              <a:avLst/>
              <a:gdLst>
                <a:gd name="T0" fmla="*/ 20 w 20"/>
                <a:gd name="T1" fmla="*/ 0 h 20"/>
                <a:gd name="T2" fmla="*/ 20 w 20"/>
                <a:gd name="T3" fmla="*/ 0 h 20"/>
                <a:gd name="T4" fmla="*/ 0 w 20"/>
                <a:gd name="T5" fmla="*/ 20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20" y="0"/>
                  </a:lnTo>
                  <a:lnTo>
                    <a:pt x="0" y="20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5184775" y="2720976"/>
              <a:ext cx="31750" cy="0"/>
            </a:xfrm>
            <a:custGeom>
              <a:avLst/>
              <a:gdLst>
                <a:gd name="T0" fmla="*/ 0 w 20"/>
                <a:gd name="T1" fmla="*/ 20 w 20"/>
                <a:gd name="T2" fmla="*/ 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5278438" y="2878138"/>
              <a:ext cx="317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4932363" y="2909888"/>
              <a:ext cx="63500" cy="317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1 w 2"/>
                <a:gd name="T5" fmla="*/ 0 h 1"/>
                <a:gd name="T6" fmla="*/ 1 w 2"/>
                <a:gd name="T7" fmla="*/ 1 h 1"/>
                <a:gd name="T8" fmla="*/ 1 w 2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4932363" y="2941638"/>
              <a:ext cx="31750" cy="3016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5121275" y="2971801"/>
              <a:ext cx="63500" cy="63500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1 h 2"/>
                <a:gd name="T4" fmla="*/ 1 w 2"/>
                <a:gd name="T5" fmla="*/ 1 h 2"/>
                <a:gd name="T6" fmla="*/ 0 w 2"/>
                <a:gd name="T7" fmla="*/ 1 h 2"/>
                <a:gd name="T8" fmla="*/ 1 w 2"/>
                <a:gd name="T9" fmla="*/ 1 h 2"/>
                <a:gd name="T10" fmla="*/ 1 w 2"/>
                <a:gd name="T11" fmla="*/ 2 h 2"/>
                <a:gd name="T12" fmla="*/ 1 w 2"/>
                <a:gd name="T13" fmla="*/ 1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5184775" y="3035301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6" name="Freeform 87"/>
            <p:cNvSpPr>
              <a:spLocks noEditPoints="1"/>
            </p:cNvSpPr>
            <p:nvPr/>
          </p:nvSpPr>
          <p:spPr bwMode="auto">
            <a:xfrm>
              <a:off x="4964113" y="2941638"/>
              <a:ext cx="188913" cy="125413"/>
            </a:xfrm>
            <a:custGeom>
              <a:avLst/>
              <a:gdLst>
                <a:gd name="T0" fmla="*/ 6 w 6"/>
                <a:gd name="T1" fmla="*/ 3 h 4"/>
                <a:gd name="T2" fmla="*/ 5 w 6"/>
                <a:gd name="T3" fmla="*/ 3 h 4"/>
                <a:gd name="T4" fmla="*/ 4 w 6"/>
                <a:gd name="T5" fmla="*/ 2 h 4"/>
                <a:gd name="T6" fmla="*/ 5 w 6"/>
                <a:gd name="T7" fmla="*/ 2 h 4"/>
                <a:gd name="T8" fmla="*/ 1 w 6"/>
                <a:gd name="T9" fmla="*/ 0 h 4"/>
                <a:gd name="T10" fmla="*/ 1 w 6"/>
                <a:gd name="T11" fmla="*/ 0 h 4"/>
                <a:gd name="T12" fmla="*/ 3 w 6"/>
                <a:gd name="T13" fmla="*/ 2 h 4"/>
                <a:gd name="T14" fmla="*/ 0 w 6"/>
                <a:gd name="T15" fmla="*/ 1 h 4"/>
                <a:gd name="T16" fmla="*/ 2 w 6"/>
                <a:gd name="T17" fmla="*/ 2 h 4"/>
                <a:gd name="T18" fmla="*/ 1 w 6"/>
                <a:gd name="T19" fmla="*/ 2 h 4"/>
                <a:gd name="T20" fmla="*/ 2 w 6"/>
                <a:gd name="T21" fmla="*/ 2 h 4"/>
                <a:gd name="T22" fmla="*/ 6 w 6"/>
                <a:gd name="T23" fmla="*/ 4 h 4"/>
                <a:gd name="T24" fmla="*/ 6 w 6"/>
                <a:gd name="T25" fmla="*/ 3 h 4"/>
                <a:gd name="T26" fmla="*/ 6 w 6"/>
                <a:gd name="T27" fmla="*/ 3 h 4"/>
                <a:gd name="T28" fmla="*/ 3 w 6"/>
                <a:gd name="T29" fmla="*/ 2 h 4"/>
                <a:gd name="T30" fmla="*/ 4 w 6"/>
                <a:gd name="T31" fmla="*/ 2 h 4"/>
                <a:gd name="T32" fmla="*/ 3 w 6"/>
                <a:gd name="T33" fmla="*/ 2 h 4"/>
                <a:gd name="T34" fmla="*/ 4 w 6"/>
                <a:gd name="T35" fmla="*/ 2 h 4"/>
                <a:gd name="T36" fmla="*/ 3 w 6"/>
                <a:gd name="T3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3"/>
                    <a:pt x="4" y="3"/>
                    <a:pt x="6" y="4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521652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5184775" y="30353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4964113" y="2941638"/>
              <a:ext cx="3175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5153025" y="3035301"/>
              <a:ext cx="63500" cy="31750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0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4701903" y="1395733"/>
            <a:ext cx="2695141" cy="2773871"/>
            <a:chOff x="9974096" y="1879536"/>
            <a:chExt cx="1706459" cy="1756308"/>
          </a:xfrm>
        </p:grpSpPr>
        <p:sp>
          <p:nvSpPr>
            <p:cNvPr id="183" name="文本框 182"/>
            <p:cNvSpPr txBox="1"/>
            <p:nvPr/>
          </p:nvSpPr>
          <p:spPr>
            <a:xfrm>
              <a:off x="10214163" y="2371619"/>
              <a:ext cx="1304144" cy="760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7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迷你简雪君" panose="02010604000101010101" pitchFamily="2" charset="-122"/>
                  <a:ea typeface="迷你简雪君" panose="02010604000101010101" pitchFamily="2" charset="-122"/>
                  <a:cs typeface="+mn-cs"/>
                </a:rPr>
                <a:t>束</a:t>
              </a:r>
              <a:endPara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迷你简雪君" panose="02010604000101010101" pitchFamily="2" charset="-122"/>
                <a:ea typeface="迷你简雪君" panose="02010604000101010101" pitchFamily="2" charset="-122"/>
                <a:cs typeface="+mn-cs"/>
              </a:endParaRPr>
            </a:p>
          </p:txBody>
        </p:sp>
        <p:grpSp>
          <p:nvGrpSpPr>
            <p:cNvPr id="184" name="组合 183"/>
            <p:cNvGrpSpPr/>
            <p:nvPr/>
          </p:nvGrpSpPr>
          <p:grpSpPr>
            <a:xfrm>
              <a:off x="9974096" y="1879536"/>
              <a:ext cx="1706459" cy="1756308"/>
              <a:chOff x="6843713" y="2805112"/>
              <a:chExt cx="1419225" cy="1377951"/>
            </a:xfrm>
            <a:solidFill>
              <a:schemeClr val="bg1"/>
            </a:solidFill>
          </p:grpSpPr>
          <p:sp>
            <p:nvSpPr>
              <p:cNvPr id="185" name="Freeform 7703"/>
              <p:cNvSpPr/>
              <p:nvPr/>
            </p:nvSpPr>
            <p:spPr bwMode="auto">
              <a:xfrm>
                <a:off x="6851650" y="3573463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6" name="Freeform 7704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7" name="Freeform 7705"/>
              <p:cNvSpPr/>
              <p:nvPr/>
            </p:nvSpPr>
            <p:spPr bwMode="auto">
              <a:xfrm>
                <a:off x="6902450" y="3776663"/>
                <a:ext cx="7938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8" name="Freeform 7706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9" name="Freeform 7707"/>
              <p:cNvSpPr/>
              <p:nvPr/>
            </p:nvSpPr>
            <p:spPr bwMode="auto">
              <a:xfrm>
                <a:off x="8161338" y="3328988"/>
                <a:ext cx="7938" cy="17463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0 w 1"/>
                  <a:gd name="T11" fmla="*/ 1 h 2"/>
                  <a:gd name="T12" fmla="*/ 0 w 1"/>
                  <a:gd name="T13" fmla="*/ 0 h 2"/>
                  <a:gd name="T14" fmla="*/ 1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0" name="Freeform 7708"/>
              <p:cNvSpPr/>
              <p:nvPr/>
            </p:nvSpPr>
            <p:spPr bwMode="auto">
              <a:xfrm>
                <a:off x="7662863" y="4013200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1" name="Freeform 7709"/>
              <p:cNvSpPr/>
              <p:nvPr/>
            </p:nvSpPr>
            <p:spPr bwMode="auto">
              <a:xfrm>
                <a:off x="7281863" y="3903663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2" name="Freeform 7710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3" name="Freeform 7711"/>
              <p:cNvSpPr/>
              <p:nvPr/>
            </p:nvSpPr>
            <p:spPr bwMode="auto">
              <a:xfrm>
                <a:off x="7299325" y="3911600"/>
                <a:ext cx="0" cy="9525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4" name="Freeform 7712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5" name="Freeform 7713"/>
              <p:cNvSpPr/>
              <p:nvPr/>
            </p:nvSpPr>
            <p:spPr bwMode="auto">
              <a:xfrm>
                <a:off x="7281863" y="3903663"/>
                <a:ext cx="17463" cy="7938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6" name="Freeform 7714"/>
              <p:cNvSpPr/>
              <p:nvPr/>
            </p:nvSpPr>
            <p:spPr bwMode="auto">
              <a:xfrm>
                <a:off x="7324725" y="3929063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7" name="Freeform 7715"/>
              <p:cNvSpPr/>
              <p:nvPr/>
            </p:nvSpPr>
            <p:spPr bwMode="auto">
              <a:xfrm>
                <a:off x="7367588" y="3954463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8" name="Freeform 7716"/>
              <p:cNvSpPr/>
              <p:nvPr/>
            </p:nvSpPr>
            <p:spPr bwMode="auto">
              <a:xfrm>
                <a:off x="8042275" y="3260725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9" name="Freeform 7717"/>
              <p:cNvSpPr/>
              <p:nvPr/>
            </p:nvSpPr>
            <p:spPr bwMode="auto">
              <a:xfrm>
                <a:off x="8016875" y="3684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0" name="Freeform 7718"/>
              <p:cNvSpPr/>
              <p:nvPr/>
            </p:nvSpPr>
            <p:spPr bwMode="auto">
              <a:xfrm>
                <a:off x="8026400" y="3675063"/>
                <a:ext cx="0" cy="952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1" name="Freeform 7719"/>
              <p:cNvSpPr/>
              <p:nvPr/>
            </p:nvSpPr>
            <p:spPr bwMode="auto">
              <a:xfrm>
                <a:off x="8026400" y="3667125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2" name="Freeform 7720"/>
              <p:cNvSpPr/>
              <p:nvPr/>
            </p:nvSpPr>
            <p:spPr bwMode="auto">
              <a:xfrm>
                <a:off x="6843713" y="3371850"/>
                <a:ext cx="25400" cy="236538"/>
              </a:xfrm>
              <a:custGeom>
                <a:avLst/>
                <a:gdLst>
                  <a:gd name="T0" fmla="*/ 1 w 3"/>
                  <a:gd name="T1" fmla="*/ 27 h 28"/>
                  <a:gd name="T2" fmla="*/ 1 w 3"/>
                  <a:gd name="T3" fmla="*/ 26 h 28"/>
                  <a:gd name="T4" fmla="*/ 1 w 3"/>
                  <a:gd name="T5" fmla="*/ 24 h 28"/>
                  <a:gd name="T6" fmla="*/ 1 w 3"/>
                  <a:gd name="T7" fmla="*/ 21 h 28"/>
                  <a:gd name="T8" fmla="*/ 0 w 3"/>
                  <a:gd name="T9" fmla="*/ 16 h 28"/>
                  <a:gd name="T10" fmla="*/ 1 w 3"/>
                  <a:gd name="T11" fmla="*/ 15 h 28"/>
                  <a:gd name="T12" fmla="*/ 1 w 3"/>
                  <a:gd name="T13" fmla="*/ 14 h 28"/>
                  <a:gd name="T14" fmla="*/ 1 w 3"/>
                  <a:gd name="T15" fmla="*/ 13 h 28"/>
                  <a:gd name="T16" fmla="*/ 1 w 3"/>
                  <a:gd name="T17" fmla="*/ 9 h 28"/>
                  <a:gd name="T18" fmla="*/ 1 w 3"/>
                  <a:gd name="T19" fmla="*/ 8 h 28"/>
                  <a:gd name="T20" fmla="*/ 1 w 3"/>
                  <a:gd name="T21" fmla="*/ 8 h 28"/>
                  <a:gd name="T22" fmla="*/ 1 w 3"/>
                  <a:gd name="T23" fmla="*/ 7 h 28"/>
                  <a:gd name="T24" fmla="*/ 2 w 3"/>
                  <a:gd name="T25" fmla="*/ 6 h 28"/>
                  <a:gd name="T26" fmla="*/ 2 w 3"/>
                  <a:gd name="T27" fmla="*/ 6 h 28"/>
                  <a:gd name="T28" fmla="*/ 2 w 3"/>
                  <a:gd name="T29" fmla="*/ 6 h 28"/>
                  <a:gd name="T30" fmla="*/ 2 w 3"/>
                  <a:gd name="T31" fmla="*/ 3 h 28"/>
                  <a:gd name="T32" fmla="*/ 3 w 3"/>
                  <a:gd name="T33" fmla="*/ 2 h 28"/>
                  <a:gd name="T34" fmla="*/ 3 w 3"/>
                  <a:gd name="T35" fmla="*/ 1 h 28"/>
                  <a:gd name="T36" fmla="*/ 3 w 3"/>
                  <a:gd name="T37" fmla="*/ 1 h 28"/>
                  <a:gd name="T38" fmla="*/ 3 w 3"/>
                  <a:gd name="T39" fmla="*/ 1 h 28"/>
                  <a:gd name="T40" fmla="*/ 3 w 3"/>
                  <a:gd name="T41" fmla="*/ 2 h 28"/>
                  <a:gd name="T42" fmla="*/ 3 w 3"/>
                  <a:gd name="T43" fmla="*/ 4 h 28"/>
                  <a:gd name="T44" fmla="*/ 2 w 3"/>
                  <a:gd name="T45" fmla="*/ 4 h 28"/>
                  <a:gd name="T46" fmla="*/ 2 w 3"/>
                  <a:gd name="T47" fmla="*/ 5 h 28"/>
                  <a:gd name="T48" fmla="*/ 2 w 3"/>
                  <a:gd name="T49" fmla="*/ 6 h 28"/>
                  <a:gd name="T50" fmla="*/ 2 w 3"/>
                  <a:gd name="T51" fmla="*/ 12 h 28"/>
                  <a:gd name="T52" fmla="*/ 2 w 3"/>
                  <a:gd name="T53" fmla="*/ 13 h 28"/>
                  <a:gd name="T54" fmla="*/ 1 w 3"/>
                  <a:gd name="T55" fmla="*/ 14 h 28"/>
                  <a:gd name="T56" fmla="*/ 1 w 3"/>
                  <a:gd name="T57" fmla="*/ 15 h 28"/>
                  <a:gd name="T58" fmla="*/ 1 w 3"/>
                  <a:gd name="T59" fmla="*/ 15 h 28"/>
                  <a:gd name="T60" fmla="*/ 1 w 3"/>
                  <a:gd name="T61" fmla="*/ 16 h 28"/>
                  <a:gd name="T62" fmla="*/ 1 w 3"/>
                  <a:gd name="T63" fmla="*/ 16 h 28"/>
                  <a:gd name="T64" fmla="*/ 1 w 3"/>
                  <a:gd name="T65" fmla="*/ 17 h 28"/>
                  <a:gd name="T66" fmla="*/ 1 w 3"/>
                  <a:gd name="T67" fmla="*/ 18 h 28"/>
                  <a:gd name="T68" fmla="*/ 1 w 3"/>
                  <a:gd name="T69" fmla="*/ 20 h 28"/>
                  <a:gd name="T70" fmla="*/ 1 w 3"/>
                  <a:gd name="T71" fmla="*/ 21 h 28"/>
                  <a:gd name="T72" fmla="*/ 1 w 3"/>
                  <a:gd name="T73" fmla="*/ 22 h 28"/>
                  <a:gd name="T74" fmla="*/ 1 w 3"/>
                  <a:gd name="T75" fmla="*/ 22 h 28"/>
                  <a:gd name="T76" fmla="*/ 1 w 3"/>
                  <a:gd name="T77" fmla="*/ 23 h 28"/>
                  <a:gd name="T78" fmla="*/ 1 w 3"/>
                  <a:gd name="T79" fmla="*/ 23 h 28"/>
                  <a:gd name="T80" fmla="*/ 1 w 3"/>
                  <a:gd name="T81" fmla="*/ 23 h 28"/>
                  <a:gd name="T82" fmla="*/ 1 w 3"/>
                  <a:gd name="T83" fmla="*/ 23 h 28"/>
                  <a:gd name="T84" fmla="*/ 1 w 3"/>
                  <a:gd name="T85" fmla="*/ 24 h 28"/>
                  <a:gd name="T86" fmla="*/ 1 w 3"/>
                  <a:gd name="T87" fmla="*/ 25 h 28"/>
                  <a:gd name="T88" fmla="*/ 1 w 3"/>
                  <a:gd name="T89" fmla="*/ 25 h 28"/>
                  <a:gd name="T90" fmla="*/ 1 w 3"/>
                  <a:gd name="T91" fmla="*/ 27 h 28"/>
                  <a:gd name="T92" fmla="*/ 1 w 3"/>
                  <a:gd name="T93" fmla="*/ 27 h 28"/>
                  <a:gd name="T94" fmla="*/ 1 w 3"/>
                  <a:gd name="T95" fmla="*/ 28 h 28"/>
                  <a:gd name="T96" fmla="*/ 1 w 3"/>
                  <a:gd name="T9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" h="28"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5"/>
                      <a:pt x="1" y="25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3"/>
                      <a:pt x="0" y="22"/>
                      <a:pt x="1" y="21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0"/>
                      <a:pt x="1" y="17"/>
                      <a:pt x="0" y="16"/>
                    </a:cubicBezTo>
                    <a:cubicBezTo>
                      <a:pt x="0" y="16"/>
                      <a:pt x="1" y="16"/>
                      <a:pt x="0" y="16"/>
                    </a:cubicBezTo>
                    <a:cubicBezTo>
                      <a:pt x="1" y="16"/>
                      <a:pt x="1" y="15"/>
                      <a:pt x="1" y="15"/>
                    </a:cubicBezTo>
                    <a:cubicBezTo>
                      <a:pt x="1" y="15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9"/>
                    </a:cubicBezTo>
                    <a:cubicBezTo>
                      <a:pt x="1" y="10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2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3" y="2"/>
                      <a:pt x="3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4"/>
                      <a:pt x="3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9"/>
                      <a:pt x="2" y="11"/>
                      <a:pt x="2" y="13"/>
                    </a:cubicBezTo>
                    <a:cubicBezTo>
                      <a:pt x="2" y="13"/>
                      <a:pt x="1" y="13"/>
                      <a:pt x="2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2" y="13"/>
                      <a:pt x="1" y="13"/>
                      <a:pt x="2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1" y="14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20"/>
                      <a:pt x="1" y="2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2"/>
                    </a:cubicBezTo>
                    <a:cubicBezTo>
                      <a:pt x="1" y="22"/>
                      <a:pt x="1" y="21"/>
                      <a:pt x="1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4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1" y="23"/>
                      <a:pt x="1" y="23"/>
                      <a:pt x="1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1" y="24"/>
                      <a:pt x="1" y="23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6"/>
                    </a:cubicBezTo>
                    <a:cubicBezTo>
                      <a:pt x="1" y="26"/>
                      <a:pt x="1" y="25"/>
                      <a:pt x="1" y="2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6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1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3" name="Freeform 7721"/>
              <p:cNvSpPr/>
              <p:nvPr/>
            </p:nvSpPr>
            <p:spPr bwMode="auto">
              <a:xfrm>
                <a:off x="6919913" y="3811588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4" name="Freeform 7722"/>
              <p:cNvSpPr/>
              <p:nvPr/>
            </p:nvSpPr>
            <p:spPr bwMode="auto">
              <a:xfrm>
                <a:off x="6894513" y="3751263"/>
                <a:ext cx="7938" cy="1746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1 w 1"/>
                  <a:gd name="T11" fmla="*/ 2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5" name="Freeform 7723"/>
              <p:cNvSpPr/>
              <p:nvPr/>
            </p:nvSpPr>
            <p:spPr bwMode="auto">
              <a:xfrm>
                <a:off x="6884988" y="3735388"/>
                <a:ext cx="9525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0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6" name="Freeform 7724"/>
              <p:cNvSpPr/>
              <p:nvPr/>
            </p:nvSpPr>
            <p:spPr bwMode="auto">
              <a:xfrm>
                <a:off x="6884988" y="3725863"/>
                <a:ext cx="9525" cy="9525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7" name="Freeform 7725"/>
              <p:cNvSpPr/>
              <p:nvPr/>
            </p:nvSpPr>
            <p:spPr bwMode="auto">
              <a:xfrm>
                <a:off x="6859588" y="3473450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8" name="Freeform 7726"/>
              <p:cNvSpPr/>
              <p:nvPr/>
            </p:nvSpPr>
            <p:spPr bwMode="auto">
              <a:xfrm>
                <a:off x="6859588" y="3448050"/>
                <a:ext cx="9525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9" name="Freeform 7727"/>
              <p:cNvSpPr>
                <a:spLocks noEditPoints="1"/>
              </p:cNvSpPr>
              <p:nvPr/>
            </p:nvSpPr>
            <p:spPr bwMode="auto">
              <a:xfrm>
                <a:off x="6877050" y="2881313"/>
                <a:ext cx="1385888" cy="1301750"/>
              </a:xfrm>
              <a:custGeom>
                <a:avLst/>
                <a:gdLst>
                  <a:gd name="T0" fmla="*/ 154 w 164"/>
                  <a:gd name="T1" fmla="*/ 110 h 154"/>
                  <a:gd name="T2" fmla="*/ 160 w 164"/>
                  <a:gd name="T3" fmla="*/ 97 h 154"/>
                  <a:gd name="T4" fmla="*/ 161 w 164"/>
                  <a:gd name="T5" fmla="*/ 83 h 154"/>
                  <a:gd name="T6" fmla="*/ 158 w 164"/>
                  <a:gd name="T7" fmla="*/ 82 h 154"/>
                  <a:gd name="T8" fmla="*/ 139 w 164"/>
                  <a:gd name="T9" fmla="*/ 121 h 154"/>
                  <a:gd name="T10" fmla="*/ 121 w 164"/>
                  <a:gd name="T11" fmla="*/ 131 h 154"/>
                  <a:gd name="T12" fmla="*/ 95 w 164"/>
                  <a:gd name="T13" fmla="*/ 134 h 154"/>
                  <a:gd name="T14" fmla="*/ 72 w 164"/>
                  <a:gd name="T15" fmla="*/ 133 h 154"/>
                  <a:gd name="T16" fmla="*/ 42 w 164"/>
                  <a:gd name="T17" fmla="*/ 116 h 154"/>
                  <a:gd name="T18" fmla="*/ 42 w 164"/>
                  <a:gd name="T19" fmla="*/ 115 h 154"/>
                  <a:gd name="T20" fmla="*/ 65 w 164"/>
                  <a:gd name="T21" fmla="*/ 130 h 154"/>
                  <a:gd name="T22" fmla="*/ 74 w 164"/>
                  <a:gd name="T23" fmla="*/ 132 h 154"/>
                  <a:gd name="T24" fmla="*/ 116 w 164"/>
                  <a:gd name="T25" fmla="*/ 125 h 154"/>
                  <a:gd name="T26" fmla="*/ 134 w 164"/>
                  <a:gd name="T27" fmla="*/ 100 h 154"/>
                  <a:gd name="T28" fmla="*/ 132 w 164"/>
                  <a:gd name="T29" fmla="*/ 95 h 154"/>
                  <a:gd name="T30" fmla="*/ 125 w 164"/>
                  <a:gd name="T31" fmla="*/ 104 h 154"/>
                  <a:gd name="T32" fmla="*/ 118 w 164"/>
                  <a:gd name="T33" fmla="*/ 111 h 154"/>
                  <a:gd name="T34" fmla="*/ 73 w 164"/>
                  <a:gd name="T35" fmla="*/ 121 h 154"/>
                  <a:gd name="T36" fmla="*/ 43 w 164"/>
                  <a:gd name="T37" fmla="*/ 91 h 154"/>
                  <a:gd name="T38" fmla="*/ 41 w 164"/>
                  <a:gd name="T39" fmla="*/ 75 h 154"/>
                  <a:gd name="T40" fmla="*/ 43 w 164"/>
                  <a:gd name="T41" fmla="*/ 61 h 154"/>
                  <a:gd name="T42" fmla="*/ 51 w 164"/>
                  <a:gd name="T43" fmla="*/ 47 h 154"/>
                  <a:gd name="T44" fmla="*/ 99 w 164"/>
                  <a:gd name="T45" fmla="*/ 35 h 154"/>
                  <a:gd name="T46" fmla="*/ 117 w 164"/>
                  <a:gd name="T47" fmla="*/ 47 h 154"/>
                  <a:gd name="T48" fmla="*/ 124 w 164"/>
                  <a:gd name="T49" fmla="*/ 52 h 154"/>
                  <a:gd name="T50" fmla="*/ 103 w 164"/>
                  <a:gd name="T51" fmla="*/ 33 h 154"/>
                  <a:gd name="T52" fmla="*/ 100 w 164"/>
                  <a:gd name="T53" fmla="*/ 21 h 154"/>
                  <a:gd name="T54" fmla="*/ 132 w 164"/>
                  <a:gd name="T55" fmla="*/ 45 h 154"/>
                  <a:gd name="T56" fmla="*/ 138 w 164"/>
                  <a:gd name="T57" fmla="*/ 49 h 154"/>
                  <a:gd name="T58" fmla="*/ 135 w 164"/>
                  <a:gd name="T59" fmla="*/ 38 h 154"/>
                  <a:gd name="T60" fmla="*/ 148 w 164"/>
                  <a:gd name="T61" fmla="*/ 65 h 154"/>
                  <a:gd name="T62" fmla="*/ 152 w 164"/>
                  <a:gd name="T63" fmla="*/ 65 h 154"/>
                  <a:gd name="T64" fmla="*/ 151 w 164"/>
                  <a:gd name="T65" fmla="*/ 49 h 154"/>
                  <a:gd name="T66" fmla="*/ 152 w 164"/>
                  <a:gd name="T67" fmla="*/ 54 h 154"/>
                  <a:gd name="T68" fmla="*/ 151 w 164"/>
                  <a:gd name="T69" fmla="*/ 50 h 154"/>
                  <a:gd name="T70" fmla="*/ 147 w 164"/>
                  <a:gd name="T71" fmla="*/ 40 h 154"/>
                  <a:gd name="T72" fmla="*/ 141 w 164"/>
                  <a:gd name="T73" fmla="*/ 31 h 154"/>
                  <a:gd name="T74" fmla="*/ 12 w 164"/>
                  <a:gd name="T75" fmla="*/ 76 h 154"/>
                  <a:gd name="T76" fmla="*/ 4 w 164"/>
                  <a:gd name="T77" fmla="*/ 57 h 154"/>
                  <a:gd name="T78" fmla="*/ 39 w 164"/>
                  <a:gd name="T79" fmla="*/ 112 h 154"/>
                  <a:gd name="T80" fmla="*/ 37 w 164"/>
                  <a:gd name="T81" fmla="*/ 127 h 154"/>
                  <a:gd name="T82" fmla="*/ 32 w 164"/>
                  <a:gd name="T83" fmla="*/ 122 h 154"/>
                  <a:gd name="T84" fmla="*/ 40 w 164"/>
                  <a:gd name="T85" fmla="*/ 130 h 154"/>
                  <a:gd name="T86" fmla="*/ 21 w 164"/>
                  <a:gd name="T87" fmla="*/ 106 h 154"/>
                  <a:gd name="T88" fmla="*/ 19 w 164"/>
                  <a:gd name="T89" fmla="*/ 102 h 154"/>
                  <a:gd name="T90" fmla="*/ 17 w 164"/>
                  <a:gd name="T91" fmla="*/ 96 h 154"/>
                  <a:gd name="T92" fmla="*/ 148 w 164"/>
                  <a:gd name="T93" fmla="*/ 42 h 154"/>
                  <a:gd name="T94" fmla="*/ 134 w 164"/>
                  <a:gd name="T95" fmla="*/ 33 h 154"/>
                  <a:gd name="T96" fmla="*/ 101 w 164"/>
                  <a:gd name="T97" fmla="*/ 15 h 154"/>
                  <a:gd name="T98" fmla="*/ 31 w 164"/>
                  <a:gd name="T99" fmla="*/ 102 h 154"/>
                  <a:gd name="T100" fmla="*/ 29 w 164"/>
                  <a:gd name="T101" fmla="*/ 97 h 154"/>
                  <a:gd name="T102" fmla="*/ 25 w 164"/>
                  <a:gd name="T103" fmla="*/ 73 h 154"/>
                  <a:gd name="T104" fmla="*/ 35 w 164"/>
                  <a:gd name="T105" fmla="*/ 106 h 154"/>
                  <a:gd name="T106" fmla="*/ 34 w 164"/>
                  <a:gd name="T107" fmla="*/ 104 h 154"/>
                  <a:gd name="T108" fmla="*/ 35 w 164"/>
                  <a:gd name="T109" fmla="*/ 107 h 154"/>
                  <a:gd name="T110" fmla="*/ 39 w 164"/>
                  <a:gd name="T111" fmla="*/ 111 h 154"/>
                  <a:gd name="T112" fmla="*/ 42 w 164"/>
                  <a:gd name="T113" fmla="*/ 114 h 154"/>
                  <a:gd name="T114" fmla="*/ 39 w 164"/>
                  <a:gd name="T115" fmla="*/ 111 h 154"/>
                  <a:gd name="T116" fmla="*/ 28 w 164"/>
                  <a:gd name="T117" fmla="*/ 92 h 154"/>
                  <a:gd name="T118" fmla="*/ 131 w 164"/>
                  <a:gd name="T119" fmla="*/ 33 h 154"/>
                  <a:gd name="T120" fmla="*/ 134 w 164"/>
                  <a:gd name="T121" fmla="*/ 103 h 154"/>
                  <a:gd name="T122" fmla="*/ 125 w 164"/>
                  <a:gd name="T123" fmla="*/ 39 h 154"/>
                  <a:gd name="T124" fmla="*/ 100 w 164"/>
                  <a:gd name="T125" fmla="*/ 2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4" h="154">
                    <a:moveTo>
                      <a:pt x="1" y="79"/>
                    </a:moveTo>
                    <a:cubicBezTo>
                      <a:pt x="1" y="78"/>
                      <a:pt x="1" y="79"/>
                      <a:pt x="1" y="79"/>
                    </a:cubicBezTo>
                    <a:cubicBezTo>
                      <a:pt x="1" y="79"/>
                      <a:pt x="1" y="80"/>
                      <a:pt x="1" y="80"/>
                    </a:cubicBezTo>
                    <a:cubicBezTo>
                      <a:pt x="1" y="80"/>
                      <a:pt x="1" y="80"/>
                      <a:pt x="1" y="79"/>
                    </a:cubicBezTo>
                    <a:cubicBezTo>
                      <a:pt x="1" y="81"/>
                      <a:pt x="1" y="81"/>
                      <a:pt x="1" y="82"/>
                    </a:cubicBezTo>
                    <a:cubicBezTo>
                      <a:pt x="0" y="82"/>
                      <a:pt x="1" y="85"/>
                      <a:pt x="1" y="87"/>
                    </a:cubicBezTo>
                    <a:cubicBezTo>
                      <a:pt x="1" y="88"/>
                      <a:pt x="1" y="88"/>
                      <a:pt x="1" y="89"/>
                    </a:cubicBezTo>
                    <a:cubicBezTo>
                      <a:pt x="1" y="92"/>
                      <a:pt x="2" y="95"/>
                      <a:pt x="4" y="99"/>
                    </a:cubicBezTo>
                    <a:cubicBezTo>
                      <a:pt x="5" y="103"/>
                      <a:pt x="7" y="107"/>
                      <a:pt x="9" y="111"/>
                    </a:cubicBezTo>
                    <a:cubicBezTo>
                      <a:pt x="11" y="114"/>
                      <a:pt x="13" y="118"/>
                      <a:pt x="16" y="121"/>
                    </a:cubicBezTo>
                    <a:cubicBezTo>
                      <a:pt x="18" y="125"/>
                      <a:pt x="21" y="128"/>
                      <a:pt x="24" y="130"/>
                    </a:cubicBezTo>
                    <a:cubicBezTo>
                      <a:pt x="26" y="132"/>
                      <a:pt x="28" y="134"/>
                      <a:pt x="30" y="135"/>
                    </a:cubicBezTo>
                    <a:cubicBezTo>
                      <a:pt x="32" y="137"/>
                      <a:pt x="34" y="138"/>
                      <a:pt x="36" y="139"/>
                    </a:cubicBezTo>
                    <a:cubicBezTo>
                      <a:pt x="39" y="141"/>
                      <a:pt x="41" y="143"/>
                      <a:pt x="44" y="144"/>
                    </a:cubicBezTo>
                    <a:cubicBezTo>
                      <a:pt x="47" y="145"/>
                      <a:pt x="49" y="147"/>
                      <a:pt x="52" y="148"/>
                    </a:cubicBezTo>
                    <a:cubicBezTo>
                      <a:pt x="52" y="148"/>
                      <a:pt x="53" y="148"/>
                      <a:pt x="53" y="148"/>
                    </a:cubicBezTo>
                    <a:cubicBezTo>
                      <a:pt x="54" y="149"/>
                      <a:pt x="56" y="149"/>
                      <a:pt x="57" y="149"/>
                    </a:cubicBezTo>
                    <a:cubicBezTo>
                      <a:pt x="62" y="151"/>
                      <a:pt x="67" y="152"/>
                      <a:pt x="73" y="153"/>
                    </a:cubicBezTo>
                    <a:cubicBezTo>
                      <a:pt x="78" y="154"/>
                      <a:pt x="84" y="154"/>
                      <a:pt x="89" y="154"/>
                    </a:cubicBezTo>
                    <a:cubicBezTo>
                      <a:pt x="94" y="153"/>
                      <a:pt x="99" y="152"/>
                      <a:pt x="103" y="151"/>
                    </a:cubicBezTo>
                    <a:cubicBezTo>
                      <a:pt x="104" y="151"/>
                      <a:pt x="106" y="151"/>
                      <a:pt x="107" y="150"/>
                    </a:cubicBezTo>
                    <a:cubicBezTo>
                      <a:pt x="111" y="149"/>
                      <a:pt x="115" y="147"/>
                      <a:pt x="119" y="145"/>
                    </a:cubicBezTo>
                    <a:cubicBezTo>
                      <a:pt x="123" y="143"/>
                      <a:pt x="127" y="141"/>
                      <a:pt x="130" y="139"/>
                    </a:cubicBezTo>
                    <a:cubicBezTo>
                      <a:pt x="130" y="139"/>
                      <a:pt x="130" y="139"/>
                      <a:pt x="130" y="139"/>
                    </a:cubicBezTo>
                    <a:cubicBezTo>
                      <a:pt x="135" y="136"/>
                      <a:pt x="139" y="132"/>
                      <a:pt x="143" y="128"/>
                    </a:cubicBezTo>
                    <a:cubicBezTo>
                      <a:pt x="147" y="123"/>
                      <a:pt x="151" y="118"/>
                      <a:pt x="154" y="113"/>
                    </a:cubicBezTo>
                    <a:cubicBezTo>
                      <a:pt x="154" y="112"/>
                      <a:pt x="155" y="110"/>
                      <a:pt x="156" y="109"/>
                    </a:cubicBezTo>
                    <a:cubicBezTo>
                      <a:pt x="157" y="107"/>
                      <a:pt x="158" y="105"/>
                      <a:pt x="158" y="104"/>
                    </a:cubicBezTo>
                    <a:cubicBezTo>
                      <a:pt x="158" y="105"/>
                      <a:pt x="157" y="105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7" y="106"/>
                      <a:pt x="157" y="106"/>
                      <a:pt x="157" y="106"/>
                    </a:cubicBezTo>
                    <a:cubicBezTo>
                      <a:pt x="156" y="107"/>
                      <a:pt x="156" y="108"/>
                      <a:pt x="155" y="109"/>
                    </a:cubicBezTo>
                    <a:cubicBezTo>
                      <a:pt x="155" y="108"/>
                      <a:pt x="155" y="109"/>
                      <a:pt x="155" y="109"/>
                    </a:cubicBezTo>
                    <a:cubicBezTo>
                      <a:pt x="155" y="109"/>
                      <a:pt x="155" y="109"/>
                      <a:pt x="155" y="109"/>
                    </a:cubicBezTo>
                    <a:cubicBezTo>
                      <a:pt x="155" y="109"/>
                      <a:pt x="154" y="111"/>
                      <a:pt x="154" y="110"/>
                    </a:cubicBezTo>
                    <a:cubicBezTo>
                      <a:pt x="154" y="111"/>
                      <a:pt x="154" y="111"/>
                      <a:pt x="153" y="112"/>
                    </a:cubicBezTo>
                    <a:cubicBezTo>
                      <a:pt x="153" y="112"/>
                      <a:pt x="153" y="111"/>
                      <a:pt x="153" y="112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4" y="110"/>
                      <a:pt x="154" y="110"/>
                    </a:cubicBezTo>
                    <a:cubicBezTo>
                      <a:pt x="154" y="110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4" y="109"/>
                      <a:pt x="154" y="109"/>
                      <a:pt x="155" y="109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55" y="109"/>
                      <a:pt x="155" y="108"/>
                      <a:pt x="155" y="108"/>
                    </a:cubicBezTo>
                    <a:cubicBezTo>
                      <a:pt x="155" y="108"/>
                      <a:pt x="155" y="108"/>
                      <a:pt x="155" y="107"/>
                    </a:cubicBezTo>
                    <a:cubicBezTo>
                      <a:pt x="155" y="107"/>
                      <a:pt x="156" y="107"/>
                      <a:pt x="156" y="107"/>
                    </a:cubicBezTo>
                    <a:cubicBezTo>
                      <a:pt x="156" y="107"/>
                      <a:pt x="156" y="107"/>
                      <a:pt x="156" y="106"/>
                    </a:cubicBezTo>
                    <a:cubicBezTo>
                      <a:pt x="156" y="106"/>
                      <a:pt x="156" y="105"/>
                      <a:pt x="157" y="105"/>
                    </a:cubicBezTo>
                    <a:cubicBezTo>
                      <a:pt x="157" y="105"/>
                      <a:pt x="156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5"/>
                      <a:pt x="157" y="105"/>
                    </a:cubicBezTo>
                    <a:cubicBezTo>
                      <a:pt x="157" y="105"/>
                      <a:pt x="157" y="103"/>
                      <a:pt x="157" y="103"/>
                    </a:cubicBezTo>
                    <a:cubicBezTo>
                      <a:pt x="158" y="103"/>
                      <a:pt x="159" y="101"/>
                      <a:pt x="159" y="101"/>
                    </a:cubicBezTo>
                    <a:cubicBezTo>
                      <a:pt x="159" y="101"/>
                      <a:pt x="159" y="101"/>
                      <a:pt x="159" y="101"/>
                    </a:cubicBezTo>
                    <a:cubicBezTo>
                      <a:pt x="159" y="101"/>
                      <a:pt x="159" y="100"/>
                      <a:pt x="159" y="100"/>
                    </a:cubicBezTo>
                    <a:cubicBezTo>
                      <a:pt x="159" y="100"/>
                      <a:pt x="160" y="99"/>
                      <a:pt x="160" y="99"/>
                    </a:cubicBezTo>
                    <a:cubicBezTo>
                      <a:pt x="160" y="99"/>
                      <a:pt x="160" y="99"/>
                      <a:pt x="160" y="99"/>
                    </a:cubicBezTo>
                    <a:cubicBezTo>
                      <a:pt x="160" y="99"/>
                      <a:pt x="160" y="98"/>
                      <a:pt x="160" y="98"/>
                    </a:cubicBezTo>
                    <a:cubicBezTo>
                      <a:pt x="160" y="98"/>
                      <a:pt x="160" y="98"/>
                      <a:pt x="160" y="98"/>
                    </a:cubicBezTo>
                    <a:cubicBezTo>
                      <a:pt x="160" y="98"/>
                      <a:pt x="161" y="97"/>
                      <a:pt x="161" y="97"/>
                    </a:cubicBezTo>
                    <a:cubicBezTo>
                      <a:pt x="161" y="97"/>
                      <a:pt x="161" y="97"/>
                      <a:pt x="161" y="97"/>
                    </a:cubicBezTo>
                    <a:cubicBezTo>
                      <a:pt x="161" y="97"/>
                      <a:pt x="162" y="94"/>
                      <a:pt x="162" y="95"/>
                    </a:cubicBezTo>
                    <a:cubicBezTo>
                      <a:pt x="162" y="92"/>
                      <a:pt x="163" y="90"/>
                      <a:pt x="164" y="87"/>
                    </a:cubicBezTo>
                    <a:cubicBezTo>
                      <a:pt x="164" y="87"/>
                      <a:pt x="164" y="87"/>
                      <a:pt x="164" y="87"/>
                    </a:cubicBezTo>
                    <a:cubicBezTo>
                      <a:pt x="164" y="87"/>
                      <a:pt x="164" y="87"/>
                      <a:pt x="164" y="86"/>
                    </a:cubicBezTo>
                    <a:cubicBezTo>
                      <a:pt x="164" y="86"/>
                      <a:pt x="164" y="87"/>
                      <a:pt x="163" y="87"/>
                    </a:cubicBezTo>
                    <a:cubicBezTo>
                      <a:pt x="163" y="89"/>
                      <a:pt x="163" y="89"/>
                      <a:pt x="162" y="91"/>
                    </a:cubicBezTo>
                    <a:cubicBezTo>
                      <a:pt x="162" y="91"/>
                      <a:pt x="162" y="92"/>
                      <a:pt x="162" y="92"/>
                    </a:cubicBezTo>
                    <a:cubicBezTo>
                      <a:pt x="162" y="92"/>
                      <a:pt x="162" y="92"/>
                      <a:pt x="162" y="93"/>
                    </a:cubicBezTo>
                    <a:cubicBezTo>
                      <a:pt x="162" y="92"/>
                      <a:pt x="161" y="93"/>
                      <a:pt x="161" y="93"/>
                    </a:cubicBezTo>
                    <a:cubicBezTo>
                      <a:pt x="161" y="93"/>
                      <a:pt x="161" y="94"/>
                      <a:pt x="161" y="94"/>
                    </a:cubicBezTo>
                    <a:cubicBezTo>
                      <a:pt x="161" y="94"/>
                      <a:pt x="161" y="95"/>
                      <a:pt x="161" y="95"/>
                    </a:cubicBezTo>
                    <a:cubicBezTo>
                      <a:pt x="161" y="95"/>
                      <a:pt x="160" y="96"/>
                      <a:pt x="160" y="96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59" y="98"/>
                      <a:pt x="160" y="97"/>
                    </a:cubicBezTo>
                    <a:cubicBezTo>
                      <a:pt x="160" y="97"/>
                      <a:pt x="160" y="97"/>
                      <a:pt x="160" y="97"/>
                    </a:cubicBezTo>
                    <a:cubicBezTo>
                      <a:pt x="160" y="97"/>
                      <a:pt x="160" y="96"/>
                      <a:pt x="160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59" y="96"/>
                      <a:pt x="159" y="96"/>
                    </a:cubicBezTo>
                    <a:cubicBezTo>
                      <a:pt x="159" y="96"/>
                      <a:pt x="160" y="94"/>
                      <a:pt x="160" y="95"/>
                    </a:cubicBezTo>
                    <a:cubicBezTo>
                      <a:pt x="160" y="95"/>
                      <a:pt x="160" y="95"/>
                      <a:pt x="160" y="94"/>
                    </a:cubicBezTo>
                    <a:cubicBezTo>
                      <a:pt x="160" y="94"/>
                      <a:pt x="160" y="94"/>
                      <a:pt x="160" y="94"/>
                    </a:cubicBezTo>
                    <a:cubicBezTo>
                      <a:pt x="160" y="94"/>
                      <a:pt x="160" y="93"/>
                      <a:pt x="160" y="93"/>
                    </a:cubicBezTo>
                    <a:cubicBezTo>
                      <a:pt x="160" y="93"/>
                      <a:pt x="160" y="93"/>
                      <a:pt x="160" y="93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1"/>
                      <a:pt x="160" y="91"/>
                    </a:cubicBezTo>
                    <a:cubicBezTo>
                      <a:pt x="160" y="92"/>
                      <a:pt x="161" y="90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89"/>
                      <a:pt x="161" y="89"/>
                      <a:pt x="161" y="88"/>
                    </a:cubicBezTo>
                    <a:cubicBezTo>
                      <a:pt x="161" y="88"/>
                      <a:pt x="162" y="88"/>
                      <a:pt x="162" y="87"/>
                    </a:cubicBezTo>
                    <a:cubicBezTo>
                      <a:pt x="162" y="86"/>
                      <a:pt x="162" y="85"/>
                      <a:pt x="162" y="85"/>
                    </a:cubicBezTo>
                    <a:cubicBezTo>
                      <a:pt x="162" y="84"/>
                      <a:pt x="162" y="83"/>
                      <a:pt x="163" y="83"/>
                    </a:cubicBezTo>
                    <a:cubicBezTo>
                      <a:pt x="163" y="81"/>
                      <a:pt x="163" y="79"/>
                      <a:pt x="163" y="78"/>
                    </a:cubicBezTo>
                    <a:cubicBezTo>
                      <a:pt x="163" y="78"/>
                      <a:pt x="163" y="77"/>
                      <a:pt x="163" y="77"/>
                    </a:cubicBezTo>
                    <a:cubicBezTo>
                      <a:pt x="163" y="79"/>
                      <a:pt x="162" y="81"/>
                      <a:pt x="162" y="84"/>
                    </a:cubicBezTo>
                    <a:cubicBezTo>
                      <a:pt x="162" y="84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1" y="87"/>
                    </a:cubicBezTo>
                    <a:cubicBezTo>
                      <a:pt x="161" y="86"/>
                      <a:pt x="161" y="87"/>
                      <a:pt x="161" y="87"/>
                    </a:cubicBezTo>
                    <a:cubicBezTo>
                      <a:pt x="161" y="86"/>
                      <a:pt x="161" y="87"/>
                      <a:pt x="161" y="86"/>
                    </a:cubicBezTo>
                    <a:cubicBezTo>
                      <a:pt x="161" y="86"/>
                      <a:pt x="161" y="86"/>
                      <a:pt x="161" y="86"/>
                    </a:cubicBezTo>
                    <a:cubicBezTo>
                      <a:pt x="161" y="86"/>
                      <a:pt x="161" y="86"/>
                      <a:pt x="160" y="85"/>
                    </a:cubicBezTo>
                    <a:cubicBezTo>
                      <a:pt x="161" y="85"/>
                      <a:pt x="161" y="85"/>
                      <a:pt x="161" y="85"/>
                    </a:cubicBezTo>
                    <a:cubicBezTo>
                      <a:pt x="161" y="85"/>
                      <a:pt x="161" y="85"/>
                      <a:pt x="160" y="85"/>
                    </a:cubicBezTo>
                    <a:cubicBezTo>
                      <a:pt x="161" y="85"/>
                      <a:pt x="160" y="85"/>
                      <a:pt x="160" y="85"/>
                    </a:cubicBezTo>
                    <a:cubicBezTo>
                      <a:pt x="161" y="85"/>
                      <a:pt x="160" y="85"/>
                      <a:pt x="161" y="84"/>
                    </a:cubicBezTo>
                    <a:cubicBezTo>
                      <a:pt x="161" y="84"/>
                      <a:pt x="161" y="84"/>
                      <a:pt x="161" y="84"/>
                    </a:cubicBezTo>
                    <a:cubicBezTo>
                      <a:pt x="161" y="84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3"/>
                    </a:cubicBezTo>
                    <a:cubicBezTo>
                      <a:pt x="161" y="83"/>
                      <a:pt x="161" y="83"/>
                      <a:pt x="161" y="82"/>
                    </a:cubicBezTo>
                    <a:cubicBezTo>
                      <a:pt x="161" y="82"/>
                      <a:pt x="161" y="82"/>
                      <a:pt x="161" y="82"/>
                    </a:cubicBezTo>
                    <a:cubicBezTo>
                      <a:pt x="161" y="82"/>
                      <a:pt x="161" y="81"/>
                      <a:pt x="161" y="81"/>
                    </a:cubicBezTo>
                    <a:cubicBezTo>
                      <a:pt x="161" y="80"/>
                      <a:pt x="161" y="80"/>
                      <a:pt x="161" y="79"/>
                    </a:cubicBezTo>
                    <a:cubicBezTo>
                      <a:pt x="161" y="79"/>
                      <a:pt x="161" y="79"/>
                      <a:pt x="161" y="79"/>
                    </a:cubicBezTo>
                    <a:cubicBezTo>
                      <a:pt x="161" y="77"/>
                      <a:pt x="162" y="76"/>
                      <a:pt x="161" y="75"/>
                    </a:cubicBezTo>
                    <a:cubicBezTo>
                      <a:pt x="162" y="75"/>
                      <a:pt x="162" y="74"/>
                      <a:pt x="162" y="73"/>
                    </a:cubicBezTo>
                    <a:cubicBezTo>
                      <a:pt x="161" y="73"/>
                      <a:pt x="161" y="74"/>
                      <a:pt x="161" y="74"/>
                    </a:cubicBezTo>
                    <a:cubicBezTo>
                      <a:pt x="161" y="74"/>
                      <a:pt x="161" y="74"/>
                      <a:pt x="161" y="74"/>
                    </a:cubicBezTo>
                    <a:cubicBezTo>
                      <a:pt x="161" y="74"/>
                      <a:pt x="161" y="76"/>
                      <a:pt x="161" y="76"/>
                    </a:cubicBezTo>
                    <a:cubicBezTo>
                      <a:pt x="161" y="76"/>
                      <a:pt x="161" y="76"/>
                      <a:pt x="161" y="76"/>
                    </a:cubicBezTo>
                    <a:cubicBezTo>
                      <a:pt x="161" y="77"/>
                      <a:pt x="161" y="77"/>
                      <a:pt x="161" y="78"/>
                    </a:cubicBezTo>
                    <a:cubicBezTo>
                      <a:pt x="161" y="78"/>
                      <a:pt x="161" y="78"/>
                      <a:pt x="161" y="77"/>
                    </a:cubicBezTo>
                    <a:cubicBezTo>
                      <a:pt x="161" y="79"/>
                      <a:pt x="160" y="79"/>
                      <a:pt x="160" y="80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1"/>
                      <a:pt x="160" y="81"/>
                    </a:cubicBezTo>
                    <a:cubicBezTo>
                      <a:pt x="160" y="81"/>
                      <a:pt x="160" y="80"/>
                      <a:pt x="160" y="80"/>
                    </a:cubicBezTo>
                    <a:cubicBezTo>
                      <a:pt x="160" y="80"/>
                      <a:pt x="160" y="80"/>
                      <a:pt x="160" y="79"/>
                    </a:cubicBezTo>
                    <a:cubicBezTo>
                      <a:pt x="160" y="79"/>
                      <a:pt x="160" y="79"/>
                      <a:pt x="160" y="79"/>
                    </a:cubicBezTo>
                    <a:cubicBezTo>
                      <a:pt x="161" y="77"/>
                      <a:pt x="161" y="75"/>
                      <a:pt x="161" y="73"/>
                    </a:cubicBezTo>
                    <a:cubicBezTo>
                      <a:pt x="160" y="73"/>
                      <a:pt x="160" y="73"/>
                      <a:pt x="160" y="74"/>
                    </a:cubicBezTo>
                    <a:cubicBezTo>
                      <a:pt x="160" y="74"/>
                      <a:pt x="160" y="74"/>
                      <a:pt x="160" y="74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5"/>
                      <a:pt x="160" y="75"/>
                      <a:pt x="160" y="75"/>
                    </a:cubicBezTo>
                    <a:cubicBezTo>
                      <a:pt x="160" y="77"/>
                      <a:pt x="159" y="78"/>
                      <a:pt x="159" y="80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0"/>
                      <a:pt x="159" y="81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79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9" y="80"/>
                    </a:cubicBezTo>
                    <a:cubicBezTo>
                      <a:pt x="159" y="80"/>
                      <a:pt x="159" y="80"/>
                      <a:pt x="158" y="80"/>
                    </a:cubicBezTo>
                    <a:cubicBezTo>
                      <a:pt x="158" y="81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2"/>
                      <a:pt x="158" y="83"/>
                      <a:pt x="158" y="83"/>
                    </a:cubicBezTo>
                    <a:cubicBezTo>
                      <a:pt x="158" y="83"/>
                      <a:pt x="158" y="84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7" y="85"/>
                      <a:pt x="157" y="85"/>
                      <a:pt x="157" y="85"/>
                    </a:cubicBezTo>
                    <a:cubicBezTo>
                      <a:pt x="157" y="85"/>
                      <a:pt x="157" y="86"/>
                      <a:pt x="157" y="86"/>
                    </a:cubicBezTo>
                    <a:cubicBezTo>
                      <a:pt x="157" y="87"/>
                      <a:pt x="156" y="88"/>
                      <a:pt x="156" y="90"/>
                    </a:cubicBezTo>
                    <a:cubicBezTo>
                      <a:pt x="155" y="91"/>
                      <a:pt x="155" y="92"/>
                      <a:pt x="155" y="93"/>
                    </a:cubicBezTo>
                    <a:cubicBezTo>
                      <a:pt x="154" y="94"/>
                      <a:pt x="154" y="96"/>
                      <a:pt x="153" y="97"/>
                    </a:cubicBezTo>
                    <a:cubicBezTo>
                      <a:pt x="153" y="98"/>
                      <a:pt x="153" y="98"/>
                      <a:pt x="153" y="99"/>
                    </a:cubicBezTo>
                    <a:cubicBezTo>
                      <a:pt x="152" y="99"/>
                      <a:pt x="152" y="100"/>
                      <a:pt x="152" y="101"/>
                    </a:cubicBezTo>
                    <a:cubicBezTo>
                      <a:pt x="151" y="101"/>
                      <a:pt x="151" y="102"/>
                      <a:pt x="151" y="102"/>
                    </a:cubicBezTo>
                    <a:cubicBezTo>
                      <a:pt x="151" y="102"/>
                      <a:pt x="151" y="102"/>
                      <a:pt x="151" y="103"/>
                    </a:cubicBezTo>
                    <a:cubicBezTo>
                      <a:pt x="151" y="102"/>
                      <a:pt x="150" y="104"/>
                      <a:pt x="150" y="103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49" y="105"/>
                      <a:pt x="149" y="106"/>
                      <a:pt x="149" y="107"/>
                    </a:cubicBezTo>
                    <a:cubicBezTo>
                      <a:pt x="148" y="107"/>
                      <a:pt x="148" y="107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7" y="109"/>
                    </a:cubicBezTo>
                    <a:cubicBezTo>
                      <a:pt x="148" y="109"/>
                      <a:pt x="148" y="109"/>
                      <a:pt x="148" y="109"/>
                    </a:cubicBezTo>
                    <a:cubicBezTo>
                      <a:pt x="147" y="109"/>
                      <a:pt x="147" y="109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6" y="112"/>
                      <a:pt x="146" y="112"/>
                    </a:cubicBezTo>
                    <a:cubicBezTo>
                      <a:pt x="146" y="112"/>
                      <a:pt x="146" y="112"/>
                      <a:pt x="145" y="113"/>
                    </a:cubicBezTo>
                    <a:cubicBezTo>
                      <a:pt x="145" y="113"/>
                      <a:pt x="145" y="113"/>
                      <a:pt x="145" y="114"/>
                    </a:cubicBezTo>
                    <a:cubicBezTo>
                      <a:pt x="145" y="114"/>
                      <a:pt x="144" y="114"/>
                      <a:pt x="144" y="114"/>
                    </a:cubicBezTo>
                    <a:cubicBezTo>
                      <a:pt x="144" y="114"/>
                      <a:pt x="143" y="115"/>
                      <a:pt x="143" y="115"/>
                    </a:cubicBezTo>
                    <a:cubicBezTo>
                      <a:pt x="143" y="116"/>
                      <a:pt x="143" y="116"/>
                      <a:pt x="142" y="116"/>
                    </a:cubicBezTo>
                    <a:cubicBezTo>
                      <a:pt x="142" y="116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2" y="117"/>
                      <a:pt x="142" y="117"/>
                      <a:pt x="142" y="117"/>
                    </a:cubicBezTo>
                    <a:cubicBezTo>
                      <a:pt x="141" y="118"/>
                      <a:pt x="141" y="118"/>
                      <a:pt x="141" y="118"/>
                    </a:cubicBezTo>
                    <a:cubicBezTo>
                      <a:pt x="141" y="118"/>
                      <a:pt x="141" y="118"/>
                      <a:pt x="141" y="119"/>
                    </a:cubicBezTo>
                    <a:cubicBezTo>
                      <a:pt x="141" y="119"/>
                      <a:pt x="140" y="119"/>
                      <a:pt x="140" y="119"/>
                    </a:cubicBezTo>
                    <a:cubicBezTo>
                      <a:pt x="140" y="119"/>
                      <a:pt x="140" y="119"/>
                      <a:pt x="140" y="119"/>
                    </a:cubicBezTo>
                    <a:cubicBezTo>
                      <a:pt x="140" y="119"/>
                      <a:pt x="140" y="120"/>
                      <a:pt x="140" y="120"/>
                    </a:cubicBezTo>
                    <a:cubicBezTo>
                      <a:pt x="139" y="120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8" y="121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7" y="122"/>
                      <a:pt x="137" y="123"/>
                    </a:cubicBezTo>
                    <a:cubicBezTo>
                      <a:pt x="137" y="123"/>
                      <a:pt x="136" y="123"/>
                      <a:pt x="136" y="123"/>
                    </a:cubicBezTo>
                    <a:cubicBezTo>
                      <a:pt x="136" y="123"/>
                      <a:pt x="136" y="124"/>
                      <a:pt x="136" y="124"/>
                    </a:cubicBezTo>
                    <a:cubicBezTo>
                      <a:pt x="136" y="124"/>
                      <a:pt x="135" y="124"/>
                      <a:pt x="135" y="125"/>
                    </a:cubicBezTo>
                    <a:cubicBezTo>
                      <a:pt x="135" y="125"/>
                      <a:pt x="135" y="125"/>
                      <a:pt x="135" y="125"/>
                    </a:cubicBezTo>
                    <a:cubicBezTo>
                      <a:pt x="135" y="125"/>
                      <a:pt x="135" y="125"/>
                      <a:pt x="134" y="125"/>
                    </a:cubicBezTo>
                    <a:cubicBezTo>
                      <a:pt x="134" y="126"/>
                      <a:pt x="134" y="126"/>
                      <a:pt x="133" y="126"/>
                    </a:cubicBezTo>
                    <a:cubicBezTo>
                      <a:pt x="133" y="126"/>
                      <a:pt x="132" y="127"/>
                      <a:pt x="132" y="127"/>
                    </a:cubicBezTo>
                    <a:cubicBezTo>
                      <a:pt x="133" y="126"/>
                      <a:pt x="133" y="125"/>
                      <a:pt x="134" y="125"/>
                    </a:cubicBezTo>
                    <a:cubicBezTo>
                      <a:pt x="134" y="125"/>
                      <a:pt x="134" y="125"/>
                      <a:pt x="135" y="124"/>
                    </a:cubicBezTo>
                    <a:cubicBezTo>
                      <a:pt x="135" y="124"/>
                      <a:pt x="135" y="123"/>
                      <a:pt x="134" y="124"/>
                    </a:cubicBezTo>
                    <a:cubicBezTo>
                      <a:pt x="134" y="125"/>
                      <a:pt x="133" y="125"/>
                      <a:pt x="133" y="125"/>
                    </a:cubicBezTo>
                    <a:cubicBezTo>
                      <a:pt x="132" y="126"/>
                      <a:pt x="132" y="126"/>
                      <a:pt x="131" y="126"/>
                    </a:cubicBezTo>
                    <a:cubicBezTo>
                      <a:pt x="131" y="126"/>
                      <a:pt x="130" y="127"/>
                      <a:pt x="130" y="127"/>
                    </a:cubicBezTo>
                    <a:cubicBezTo>
                      <a:pt x="130" y="127"/>
                      <a:pt x="129" y="127"/>
                      <a:pt x="129" y="128"/>
                    </a:cubicBezTo>
                    <a:cubicBezTo>
                      <a:pt x="129" y="127"/>
                      <a:pt x="129" y="128"/>
                      <a:pt x="129" y="128"/>
                    </a:cubicBezTo>
                    <a:cubicBezTo>
                      <a:pt x="129" y="128"/>
                      <a:pt x="129" y="128"/>
                      <a:pt x="129" y="127"/>
                    </a:cubicBezTo>
                    <a:cubicBezTo>
                      <a:pt x="129" y="127"/>
                      <a:pt x="129" y="127"/>
                      <a:pt x="130" y="127"/>
                    </a:cubicBezTo>
                    <a:cubicBezTo>
                      <a:pt x="129" y="127"/>
                      <a:pt x="129" y="127"/>
                      <a:pt x="128" y="12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128"/>
                      <a:pt x="128" y="127"/>
                      <a:pt x="129" y="127"/>
                    </a:cubicBezTo>
                    <a:cubicBezTo>
                      <a:pt x="129" y="127"/>
                      <a:pt x="129" y="126"/>
                      <a:pt x="130" y="126"/>
                    </a:cubicBezTo>
                    <a:cubicBezTo>
                      <a:pt x="130" y="126"/>
                      <a:pt x="129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30" y="126"/>
                      <a:pt x="130" y="126"/>
                    </a:cubicBezTo>
                    <a:cubicBezTo>
                      <a:pt x="130" y="126"/>
                      <a:pt x="129" y="126"/>
                      <a:pt x="129" y="126"/>
                    </a:cubicBezTo>
                    <a:cubicBezTo>
                      <a:pt x="129" y="126"/>
                      <a:pt x="129" y="126"/>
                      <a:pt x="129" y="126"/>
                    </a:cubicBezTo>
                    <a:cubicBezTo>
                      <a:pt x="129" y="127"/>
                      <a:pt x="129" y="126"/>
                      <a:pt x="129" y="127"/>
                    </a:cubicBezTo>
                    <a:cubicBezTo>
                      <a:pt x="129" y="127"/>
                      <a:pt x="129" y="127"/>
                      <a:pt x="128" y="127"/>
                    </a:cubicBezTo>
                    <a:cubicBezTo>
                      <a:pt x="128" y="127"/>
                      <a:pt x="126" y="128"/>
                      <a:pt x="125" y="129"/>
                    </a:cubicBezTo>
                    <a:cubicBezTo>
                      <a:pt x="124" y="130"/>
                      <a:pt x="122" y="131"/>
                      <a:pt x="121" y="132"/>
                    </a:cubicBezTo>
                    <a:cubicBezTo>
                      <a:pt x="120" y="132"/>
                      <a:pt x="120" y="133"/>
                      <a:pt x="120" y="132"/>
                    </a:cubicBezTo>
                    <a:cubicBezTo>
                      <a:pt x="120" y="132"/>
                      <a:pt x="121" y="132"/>
                      <a:pt x="121" y="132"/>
                    </a:cubicBezTo>
                    <a:cubicBezTo>
                      <a:pt x="121" y="131"/>
                      <a:pt x="121" y="132"/>
                      <a:pt x="121" y="132"/>
                    </a:cubicBezTo>
                    <a:cubicBezTo>
                      <a:pt x="121" y="131"/>
                      <a:pt x="121" y="131"/>
                      <a:pt x="121" y="131"/>
                    </a:cubicBezTo>
                    <a:cubicBezTo>
                      <a:pt x="121" y="131"/>
                      <a:pt x="121" y="132"/>
                      <a:pt x="121" y="131"/>
                    </a:cubicBezTo>
                    <a:cubicBezTo>
                      <a:pt x="121" y="131"/>
                      <a:pt x="122" y="131"/>
                      <a:pt x="122" y="131"/>
                    </a:cubicBezTo>
                    <a:cubicBezTo>
                      <a:pt x="122" y="131"/>
                      <a:pt x="122" y="131"/>
                      <a:pt x="122" y="131"/>
                    </a:cubicBezTo>
                    <a:cubicBezTo>
                      <a:pt x="122" y="131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3" y="130"/>
                      <a:pt x="123" y="130"/>
                    </a:cubicBezTo>
                    <a:cubicBezTo>
                      <a:pt x="123" y="130"/>
                      <a:pt x="124" y="130"/>
                      <a:pt x="124" y="129"/>
                    </a:cubicBezTo>
                    <a:cubicBezTo>
                      <a:pt x="123" y="130"/>
                      <a:pt x="124" y="129"/>
                      <a:pt x="124" y="129"/>
                    </a:cubicBezTo>
                    <a:cubicBezTo>
                      <a:pt x="123" y="130"/>
                      <a:pt x="122" y="130"/>
                      <a:pt x="121" y="131"/>
                    </a:cubicBezTo>
                    <a:cubicBezTo>
                      <a:pt x="121" y="131"/>
                      <a:pt x="120" y="131"/>
                      <a:pt x="120" y="131"/>
                    </a:cubicBezTo>
                    <a:cubicBezTo>
                      <a:pt x="120" y="131"/>
                      <a:pt x="120" y="131"/>
                      <a:pt x="120" y="131"/>
                    </a:cubicBezTo>
                    <a:cubicBezTo>
                      <a:pt x="120" y="131"/>
                      <a:pt x="120" y="132"/>
                      <a:pt x="120" y="132"/>
                    </a:cubicBezTo>
                    <a:cubicBezTo>
                      <a:pt x="120" y="132"/>
                      <a:pt x="120" y="131"/>
                      <a:pt x="119" y="132"/>
                    </a:cubicBezTo>
                    <a:cubicBezTo>
                      <a:pt x="119" y="131"/>
                      <a:pt x="119" y="132"/>
                      <a:pt x="119" y="131"/>
                    </a:cubicBezTo>
                    <a:cubicBezTo>
                      <a:pt x="119" y="132"/>
                      <a:pt x="118" y="132"/>
                      <a:pt x="118" y="132"/>
                    </a:cubicBezTo>
                    <a:cubicBezTo>
                      <a:pt x="118" y="132"/>
                      <a:pt x="119" y="132"/>
                      <a:pt x="119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19" y="132"/>
                      <a:pt x="118" y="132"/>
                      <a:pt x="119" y="132"/>
                    </a:cubicBezTo>
                    <a:cubicBezTo>
                      <a:pt x="119" y="131"/>
                      <a:pt x="120" y="131"/>
                      <a:pt x="119" y="131"/>
                    </a:cubicBezTo>
                    <a:cubicBezTo>
                      <a:pt x="119" y="131"/>
                      <a:pt x="119" y="131"/>
                      <a:pt x="118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6" y="131"/>
                      <a:pt x="117" y="131"/>
                      <a:pt x="116" y="131"/>
                    </a:cubicBezTo>
                    <a:cubicBezTo>
                      <a:pt x="116" y="131"/>
                      <a:pt x="116" y="131"/>
                      <a:pt x="116" y="131"/>
                    </a:cubicBezTo>
                    <a:cubicBezTo>
                      <a:pt x="115" y="131"/>
                      <a:pt x="115" y="131"/>
                      <a:pt x="115" y="131"/>
                    </a:cubicBezTo>
                    <a:cubicBezTo>
                      <a:pt x="115" y="131"/>
                      <a:pt x="114" y="131"/>
                      <a:pt x="115" y="131"/>
                    </a:cubicBezTo>
                    <a:cubicBezTo>
                      <a:pt x="112" y="132"/>
                      <a:pt x="109" y="133"/>
                      <a:pt x="107" y="134"/>
                    </a:cubicBezTo>
                    <a:cubicBezTo>
                      <a:pt x="107" y="134"/>
                      <a:pt x="106" y="134"/>
                      <a:pt x="106" y="134"/>
                    </a:cubicBezTo>
                    <a:cubicBezTo>
                      <a:pt x="106" y="134"/>
                      <a:pt x="106" y="134"/>
                      <a:pt x="106" y="134"/>
                    </a:cubicBezTo>
                    <a:cubicBezTo>
                      <a:pt x="107" y="134"/>
                      <a:pt x="108" y="133"/>
                      <a:pt x="108" y="133"/>
                    </a:cubicBezTo>
                    <a:cubicBezTo>
                      <a:pt x="108" y="133"/>
                      <a:pt x="108" y="133"/>
                      <a:pt x="108" y="133"/>
                    </a:cubicBezTo>
                    <a:cubicBezTo>
                      <a:pt x="108" y="133"/>
                      <a:pt x="107" y="133"/>
                      <a:pt x="106" y="133"/>
                    </a:cubicBezTo>
                    <a:cubicBezTo>
                      <a:pt x="106" y="133"/>
                      <a:pt x="105" y="133"/>
                      <a:pt x="105" y="134"/>
                    </a:cubicBezTo>
                    <a:cubicBezTo>
                      <a:pt x="105" y="133"/>
                      <a:pt x="104" y="134"/>
                      <a:pt x="104" y="134"/>
                    </a:cubicBezTo>
                    <a:cubicBezTo>
                      <a:pt x="103" y="134"/>
                      <a:pt x="103" y="134"/>
                      <a:pt x="104" y="133"/>
                    </a:cubicBezTo>
                    <a:cubicBezTo>
                      <a:pt x="104" y="133"/>
                      <a:pt x="104" y="133"/>
                      <a:pt x="105" y="133"/>
                    </a:cubicBezTo>
                    <a:cubicBezTo>
                      <a:pt x="103" y="133"/>
                      <a:pt x="102" y="134"/>
                      <a:pt x="101" y="134"/>
                    </a:cubicBezTo>
                    <a:cubicBezTo>
                      <a:pt x="99" y="134"/>
                      <a:pt x="98" y="134"/>
                      <a:pt x="98" y="134"/>
                    </a:cubicBezTo>
                    <a:cubicBezTo>
                      <a:pt x="97" y="134"/>
                      <a:pt x="97" y="134"/>
                      <a:pt x="96" y="134"/>
                    </a:cubicBezTo>
                    <a:cubicBezTo>
                      <a:pt x="96" y="134"/>
                      <a:pt x="96" y="134"/>
                      <a:pt x="95" y="134"/>
                    </a:cubicBezTo>
                    <a:cubicBezTo>
                      <a:pt x="95" y="134"/>
                      <a:pt x="94" y="134"/>
                      <a:pt x="94" y="134"/>
                    </a:cubicBezTo>
                    <a:cubicBezTo>
                      <a:pt x="94" y="135"/>
                      <a:pt x="93" y="135"/>
                      <a:pt x="93" y="135"/>
                    </a:cubicBezTo>
                    <a:cubicBezTo>
                      <a:pt x="93" y="135"/>
                      <a:pt x="92" y="135"/>
                      <a:pt x="92" y="135"/>
                    </a:cubicBezTo>
                    <a:cubicBezTo>
                      <a:pt x="92" y="135"/>
                      <a:pt x="91" y="135"/>
                      <a:pt x="91" y="135"/>
                    </a:cubicBezTo>
                    <a:cubicBezTo>
                      <a:pt x="91" y="135"/>
                      <a:pt x="91" y="135"/>
                      <a:pt x="91" y="135"/>
                    </a:cubicBezTo>
                    <a:cubicBezTo>
                      <a:pt x="91" y="134"/>
                      <a:pt x="92" y="135"/>
                      <a:pt x="92" y="134"/>
                    </a:cubicBezTo>
                    <a:cubicBezTo>
                      <a:pt x="92" y="134"/>
                      <a:pt x="92" y="134"/>
                      <a:pt x="93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2" y="134"/>
                      <a:pt x="92" y="134"/>
                    </a:cubicBezTo>
                    <a:cubicBezTo>
                      <a:pt x="92" y="134"/>
                      <a:pt x="91" y="134"/>
                      <a:pt x="91" y="134"/>
                    </a:cubicBezTo>
                    <a:cubicBezTo>
                      <a:pt x="91" y="134"/>
                      <a:pt x="91" y="134"/>
                      <a:pt x="90" y="134"/>
                    </a:cubicBezTo>
                    <a:cubicBezTo>
                      <a:pt x="90" y="134"/>
                      <a:pt x="90" y="134"/>
                      <a:pt x="90" y="134"/>
                    </a:cubicBezTo>
                    <a:cubicBezTo>
                      <a:pt x="90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4"/>
                      <a:pt x="89" y="134"/>
                      <a:pt x="89" y="134"/>
                    </a:cubicBezTo>
                    <a:cubicBezTo>
                      <a:pt x="89" y="135"/>
                      <a:pt x="87" y="135"/>
                      <a:pt x="88" y="134"/>
                    </a:cubicBezTo>
                    <a:cubicBezTo>
                      <a:pt x="87" y="134"/>
                      <a:pt x="87" y="134"/>
                      <a:pt x="87" y="135"/>
                    </a:cubicBezTo>
                    <a:cubicBezTo>
                      <a:pt x="86" y="135"/>
                      <a:pt x="85" y="134"/>
                      <a:pt x="85" y="135"/>
                    </a:cubicBezTo>
                    <a:cubicBezTo>
                      <a:pt x="84" y="134"/>
                      <a:pt x="84" y="135"/>
                      <a:pt x="83" y="135"/>
                    </a:cubicBezTo>
                    <a:cubicBezTo>
                      <a:pt x="83" y="134"/>
                      <a:pt x="82" y="134"/>
                      <a:pt x="82" y="134"/>
                    </a:cubicBezTo>
                    <a:cubicBezTo>
                      <a:pt x="82" y="135"/>
                      <a:pt x="82" y="135"/>
                      <a:pt x="81" y="135"/>
                    </a:cubicBezTo>
                    <a:cubicBezTo>
                      <a:pt x="81" y="134"/>
                      <a:pt x="81" y="135"/>
                      <a:pt x="81" y="134"/>
                    </a:cubicBezTo>
                    <a:cubicBezTo>
                      <a:pt x="81" y="134"/>
                      <a:pt x="80" y="134"/>
                      <a:pt x="81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80" y="134"/>
                      <a:pt x="80" y="134"/>
                      <a:pt x="80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9" y="134"/>
                      <a:pt x="79" y="134"/>
                      <a:pt x="79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8" y="134"/>
                      <a:pt x="78" y="134"/>
                      <a:pt x="78" y="134"/>
                    </a:cubicBezTo>
                    <a:cubicBezTo>
                      <a:pt x="77" y="134"/>
                      <a:pt x="77" y="134"/>
                      <a:pt x="77" y="134"/>
                    </a:cubicBezTo>
                    <a:cubicBezTo>
                      <a:pt x="77" y="134"/>
                      <a:pt x="76" y="134"/>
                      <a:pt x="76" y="134"/>
                    </a:cubicBezTo>
                    <a:cubicBezTo>
                      <a:pt x="76" y="134"/>
                      <a:pt x="76" y="134"/>
                      <a:pt x="75" y="134"/>
                    </a:cubicBezTo>
                    <a:cubicBezTo>
                      <a:pt x="75" y="134"/>
                      <a:pt x="75" y="134"/>
                      <a:pt x="75" y="133"/>
                    </a:cubicBezTo>
                    <a:cubicBezTo>
                      <a:pt x="74" y="133"/>
                      <a:pt x="73" y="133"/>
                      <a:pt x="73" y="133"/>
                    </a:cubicBezTo>
                    <a:cubicBezTo>
                      <a:pt x="72" y="133"/>
                      <a:pt x="72" y="133"/>
                      <a:pt x="72" y="133"/>
                    </a:cubicBezTo>
                    <a:cubicBezTo>
                      <a:pt x="71" y="133"/>
                      <a:pt x="71" y="133"/>
                      <a:pt x="70" y="133"/>
                    </a:cubicBezTo>
                    <a:cubicBezTo>
                      <a:pt x="70" y="132"/>
                      <a:pt x="70" y="132"/>
                      <a:pt x="69" y="132"/>
                    </a:cubicBezTo>
                    <a:cubicBezTo>
                      <a:pt x="69" y="132"/>
                      <a:pt x="69" y="132"/>
                      <a:pt x="69" y="132"/>
                    </a:cubicBezTo>
                    <a:cubicBezTo>
                      <a:pt x="69" y="132"/>
                      <a:pt x="68" y="132"/>
                      <a:pt x="68" y="132"/>
                    </a:cubicBezTo>
                    <a:cubicBezTo>
                      <a:pt x="68" y="132"/>
                      <a:pt x="68" y="132"/>
                      <a:pt x="68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2"/>
                      <a:pt x="67" y="132"/>
                    </a:cubicBezTo>
                    <a:cubicBezTo>
                      <a:pt x="67" y="132"/>
                      <a:pt x="67" y="131"/>
                      <a:pt x="67" y="131"/>
                    </a:cubicBezTo>
                    <a:cubicBezTo>
                      <a:pt x="66" y="132"/>
                      <a:pt x="66" y="131"/>
                      <a:pt x="65" y="131"/>
                    </a:cubicBezTo>
                    <a:cubicBezTo>
                      <a:pt x="65" y="131"/>
                      <a:pt x="65" y="131"/>
                      <a:pt x="64" y="131"/>
                    </a:cubicBezTo>
                    <a:cubicBezTo>
                      <a:pt x="65" y="131"/>
                      <a:pt x="64" y="131"/>
                      <a:pt x="64" y="131"/>
                    </a:cubicBezTo>
                    <a:cubicBezTo>
                      <a:pt x="64" y="131"/>
                      <a:pt x="64" y="130"/>
                      <a:pt x="64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3" y="130"/>
                      <a:pt x="63" y="130"/>
                    </a:cubicBezTo>
                    <a:cubicBezTo>
                      <a:pt x="63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2" y="130"/>
                    </a:cubicBezTo>
                    <a:cubicBezTo>
                      <a:pt x="61" y="129"/>
                      <a:pt x="61" y="129"/>
                      <a:pt x="60" y="129"/>
                    </a:cubicBezTo>
                    <a:cubicBezTo>
                      <a:pt x="59" y="129"/>
                      <a:pt x="59" y="129"/>
                      <a:pt x="59" y="128"/>
                    </a:cubicBezTo>
                    <a:cubicBezTo>
                      <a:pt x="58" y="128"/>
                      <a:pt x="58" y="128"/>
                      <a:pt x="57" y="128"/>
                    </a:cubicBezTo>
                    <a:cubicBezTo>
                      <a:pt x="57" y="127"/>
                      <a:pt x="56" y="127"/>
                      <a:pt x="56" y="127"/>
                    </a:cubicBezTo>
                    <a:cubicBezTo>
                      <a:pt x="56" y="127"/>
                      <a:pt x="55" y="127"/>
                      <a:pt x="55" y="127"/>
                    </a:cubicBezTo>
                    <a:cubicBezTo>
                      <a:pt x="55" y="127"/>
                      <a:pt x="54" y="126"/>
                      <a:pt x="54" y="126"/>
                    </a:cubicBezTo>
                    <a:cubicBezTo>
                      <a:pt x="54" y="126"/>
                      <a:pt x="53" y="125"/>
                      <a:pt x="52" y="125"/>
                    </a:cubicBezTo>
                    <a:cubicBezTo>
                      <a:pt x="52" y="125"/>
                      <a:pt x="52" y="125"/>
                      <a:pt x="52" y="125"/>
                    </a:cubicBezTo>
                    <a:cubicBezTo>
                      <a:pt x="51" y="124"/>
                      <a:pt x="51" y="124"/>
                      <a:pt x="51" y="124"/>
                    </a:cubicBezTo>
                    <a:cubicBezTo>
                      <a:pt x="51" y="124"/>
                      <a:pt x="51" y="124"/>
                      <a:pt x="50" y="123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49" y="123"/>
                      <a:pt x="49" y="123"/>
                      <a:pt x="49" y="122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47" y="122"/>
                      <a:pt x="47" y="121"/>
                      <a:pt x="47" y="121"/>
                    </a:cubicBezTo>
                    <a:cubicBezTo>
                      <a:pt x="47" y="121"/>
                      <a:pt x="46" y="121"/>
                      <a:pt x="46" y="121"/>
                    </a:cubicBezTo>
                    <a:cubicBezTo>
                      <a:pt x="46" y="121"/>
                      <a:pt x="46" y="120"/>
                      <a:pt x="46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20"/>
                      <a:pt x="45" y="120"/>
                      <a:pt x="45" y="120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4" y="119"/>
                      <a:pt x="44" y="119"/>
                      <a:pt x="44" y="119"/>
                    </a:cubicBezTo>
                    <a:cubicBezTo>
                      <a:pt x="44" y="118"/>
                      <a:pt x="44" y="118"/>
                      <a:pt x="43" y="11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17"/>
                      <a:pt x="42" y="117"/>
                      <a:pt x="42" y="116"/>
                    </a:cubicBezTo>
                    <a:cubicBezTo>
                      <a:pt x="41" y="116"/>
                      <a:pt x="41" y="116"/>
                      <a:pt x="40" y="115"/>
                    </a:cubicBezTo>
                    <a:cubicBezTo>
                      <a:pt x="41" y="115"/>
                      <a:pt x="40" y="114"/>
                      <a:pt x="40" y="115"/>
                    </a:cubicBezTo>
                    <a:cubicBezTo>
                      <a:pt x="40" y="114"/>
                      <a:pt x="40" y="114"/>
                      <a:pt x="39" y="114"/>
                    </a:cubicBezTo>
                    <a:cubicBezTo>
                      <a:pt x="39" y="113"/>
                      <a:pt x="39" y="113"/>
                      <a:pt x="38" y="112"/>
                    </a:cubicBezTo>
                    <a:cubicBezTo>
                      <a:pt x="38" y="112"/>
                      <a:pt x="38" y="112"/>
                      <a:pt x="37" y="112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1"/>
                      <a:pt x="36" y="110"/>
                      <a:pt x="36" y="110"/>
                    </a:cubicBezTo>
                    <a:cubicBezTo>
                      <a:pt x="36" y="110"/>
                      <a:pt x="36" y="110"/>
                      <a:pt x="36" y="109"/>
                    </a:cubicBezTo>
                    <a:cubicBezTo>
                      <a:pt x="36" y="109"/>
                      <a:pt x="36" y="109"/>
                      <a:pt x="35" y="109"/>
                    </a:cubicBezTo>
                    <a:cubicBezTo>
                      <a:pt x="35" y="108"/>
                      <a:pt x="35" y="108"/>
                      <a:pt x="34" y="107"/>
                    </a:cubicBezTo>
                    <a:cubicBezTo>
                      <a:pt x="35" y="108"/>
                      <a:pt x="34" y="107"/>
                      <a:pt x="34" y="107"/>
                    </a:cubicBezTo>
                    <a:cubicBezTo>
                      <a:pt x="34" y="107"/>
                      <a:pt x="34" y="107"/>
                      <a:pt x="34" y="106"/>
                    </a:cubicBezTo>
                    <a:cubicBezTo>
                      <a:pt x="34" y="106"/>
                      <a:pt x="33" y="106"/>
                      <a:pt x="33" y="106"/>
                    </a:cubicBezTo>
                    <a:cubicBezTo>
                      <a:pt x="35" y="107"/>
                      <a:pt x="36" y="109"/>
                      <a:pt x="37" y="110"/>
                    </a:cubicBezTo>
                    <a:cubicBezTo>
                      <a:pt x="38" y="112"/>
                      <a:pt x="39" y="113"/>
                      <a:pt x="41" y="115"/>
                    </a:cubicBezTo>
                    <a:cubicBezTo>
                      <a:pt x="41" y="115"/>
                      <a:pt x="41" y="115"/>
                      <a:pt x="41" y="116"/>
                    </a:cubicBezTo>
                    <a:cubicBezTo>
                      <a:pt x="42" y="116"/>
                      <a:pt x="42" y="116"/>
                      <a:pt x="42" y="116"/>
                    </a:cubicBezTo>
                    <a:cubicBezTo>
                      <a:pt x="42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5" y="118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45" y="119"/>
                      <a:pt x="46" y="119"/>
                      <a:pt x="46" y="119"/>
                    </a:cubicBezTo>
                    <a:cubicBezTo>
                      <a:pt x="45" y="119"/>
                      <a:pt x="45" y="119"/>
                      <a:pt x="45" y="118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7" y="120"/>
                      <a:pt x="47" y="120"/>
                    </a:cubicBezTo>
                    <a:cubicBezTo>
                      <a:pt x="47" y="120"/>
                      <a:pt x="47" y="120"/>
                      <a:pt x="47" y="120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6" y="119"/>
                      <a:pt x="46" y="119"/>
                      <a:pt x="46" y="119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5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5" y="118"/>
                    </a:cubicBezTo>
                    <a:cubicBezTo>
                      <a:pt x="44" y="117"/>
                      <a:pt x="43" y="117"/>
                      <a:pt x="43" y="116"/>
                    </a:cubicBezTo>
                    <a:cubicBezTo>
                      <a:pt x="43" y="116"/>
                      <a:pt x="43" y="116"/>
                      <a:pt x="42" y="116"/>
                    </a:cubicBezTo>
                    <a:cubicBezTo>
                      <a:pt x="42" y="116"/>
                      <a:pt x="42" y="115"/>
                      <a:pt x="42" y="115"/>
                    </a:cubicBezTo>
                    <a:cubicBezTo>
                      <a:pt x="42" y="115"/>
                      <a:pt x="41" y="115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4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0" y="113"/>
                      <a:pt x="40" y="113"/>
                    </a:cubicBezTo>
                    <a:cubicBezTo>
                      <a:pt x="40" y="113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5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3" y="116"/>
                      <a:pt x="45" y="118"/>
                    </a:cubicBezTo>
                    <a:cubicBezTo>
                      <a:pt x="45" y="118"/>
                      <a:pt x="45" y="117"/>
                      <a:pt x="45" y="117"/>
                    </a:cubicBezTo>
                    <a:cubicBezTo>
                      <a:pt x="45" y="117"/>
                      <a:pt x="45" y="118"/>
                      <a:pt x="45" y="118"/>
                    </a:cubicBezTo>
                    <a:cubicBezTo>
                      <a:pt x="45" y="118"/>
                      <a:pt x="45" y="118"/>
                      <a:pt x="45" y="118"/>
                    </a:cubicBezTo>
                    <a:cubicBezTo>
                      <a:pt x="46" y="118"/>
                      <a:pt x="46" y="119"/>
                      <a:pt x="47" y="120"/>
                    </a:cubicBezTo>
                    <a:cubicBezTo>
                      <a:pt x="47" y="120"/>
                      <a:pt x="47" y="120"/>
                      <a:pt x="48" y="120"/>
                    </a:cubicBezTo>
                    <a:cubicBezTo>
                      <a:pt x="48" y="120"/>
                      <a:pt x="49" y="121"/>
                      <a:pt x="49" y="121"/>
                    </a:cubicBezTo>
                    <a:cubicBezTo>
                      <a:pt x="49" y="121"/>
                      <a:pt x="49" y="121"/>
                      <a:pt x="50" y="122"/>
                    </a:cubicBezTo>
                    <a:cubicBezTo>
                      <a:pt x="50" y="122"/>
                      <a:pt x="51" y="122"/>
                      <a:pt x="51" y="123"/>
                    </a:cubicBezTo>
                    <a:cubicBezTo>
                      <a:pt x="51" y="123"/>
                      <a:pt x="52" y="123"/>
                      <a:pt x="53" y="124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3" y="124"/>
                      <a:pt x="54" y="125"/>
                      <a:pt x="55" y="125"/>
                    </a:cubicBezTo>
                    <a:cubicBezTo>
                      <a:pt x="55" y="125"/>
                      <a:pt x="55" y="125"/>
                      <a:pt x="55" y="125"/>
                    </a:cubicBezTo>
                    <a:cubicBezTo>
                      <a:pt x="55" y="125"/>
                      <a:pt x="56" y="126"/>
                      <a:pt x="56" y="126"/>
                    </a:cubicBezTo>
                    <a:cubicBezTo>
                      <a:pt x="56" y="126"/>
                      <a:pt x="57" y="126"/>
                      <a:pt x="57" y="126"/>
                    </a:cubicBezTo>
                    <a:cubicBezTo>
                      <a:pt x="57" y="126"/>
                      <a:pt x="58" y="127"/>
                      <a:pt x="58" y="127"/>
                    </a:cubicBezTo>
                    <a:cubicBezTo>
                      <a:pt x="59" y="127"/>
                      <a:pt x="60" y="128"/>
                      <a:pt x="61" y="128"/>
                    </a:cubicBezTo>
                    <a:cubicBezTo>
                      <a:pt x="62" y="129"/>
                      <a:pt x="62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4" y="129"/>
                      <a:pt x="63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29"/>
                    </a:cubicBezTo>
                    <a:cubicBezTo>
                      <a:pt x="64" y="129"/>
                      <a:pt x="64" y="129"/>
                      <a:pt x="64" y="130"/>
                    </a:cubicBezTo>
                    <a:cubicBezTo>
                      <a:pt x="65" y="130"/>
                      <a:pt x="65" y="129"/>
                      <a:pt x="65" y="129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5" y="130"/>
                      <a:pt x="66" y="130"/>
                      <a:pt x="66" y="130"/>
                    </a:cubicBezTo>
                    <a:cubicBezTo>
                      <a:pt x="65" y="130"/>
                      <a:pt x="65" y="130"/>
                      <a:pt x="65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6" y="130"/>
                      <a:pt x="66" y="130"/>
                    </a:cubicBezTo>
                    <a:cubicBezTo>
                      <a:pt x="66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7" y="130"/>
                      <a:pt x="67" y="130"/>
                    </a:cubicBezTo>
                    <a:cubicBezTo>
                      <a:pt x="67" y="130"/>
                      <a:pt x="68" y="131"/>
                      <a:pt x="68" y="130"/>
                    </a:cubicBezTo>
                    <a:cubicBezTo>
                      <a:pt x="68" y="131"/>
                      <a:pt x="68" y="131"/>
                      <a:pt x="68" y="131"/>
                    </a:cubicBezTo>
                    <a:cubicBezTo>
                      <a:pt x="68" y="131"/>
                      <a:pt x="68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69" y="131"/>
                    </a:cubicBezTo>
                    <a:cubicBezTo>
                      <a:pt x="69" y="131"/>
                      <a:pt x="70" y="131"/>
                      <a:pt x="70" y="131"/>
                    </a:cubicBezTo>
                    <a:cubicBezTo>
                      <a:pt x="70" y="131"/>
                      <a:pt x="69" y="131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1" y="131"/>
                      <a:pt x="71" y="131"/>
                    </a:cubicBezTo>
                    <a:cubicBezTo>
                      <a:pt x="71" y="131"/>
                      <a:pt x="71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2" y="132"/>
                      <a:pt x="72" y="132"/>
                    </a:cubicBezTo>
                    <a:cubicBezTo>
                      <a:pt x="72" y="132"/>
                      <a:pt x="73" y="132"/>
                      <a:pt x="72" y="131"/>
                    </a:cubicBezTo>
                    <a:cubicBezTo>
                      <a:pt x="72" y="132"/>
                      <a:pt x="72" y="132"/>
                      <a:pt x="72" y="131"/>
                    </a:cubicBezTo>
                    <a:cubicBezTo>
                      <a:pt x="72" y="131"/>
                      <a:pt x="72" y="131"/>
                      <a:pt x="73" y="131"/>
                    </a:cubicBezTo>
                    <a:cubicBezTo>
                      <a:pt x="73" y="131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2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3" y="132"/>
                      <a:pt x="73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4" y="132"/>
                      <a:pt x="74" y="132"/>
                      <a:pt x="74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2"/>
                      <a:pt x="75" y="132"/>
                      <a:pt x="76" y="132"/>
                    </a:cubicBezTo>
                    <a:cubicBezTo>
                      <a:pt x="75" y="132"/>
                      <a:pt x="76" y="132"/>
                      <a:pt x="76" y="132"/>
                    </a:cubicBezTo>
                    <a:cubicBezTo>
                      <a:pt x="76" y="132"/>
                      <a:pt x="76" y="132"/>
                      <a:pt x="77" y="132"/>
                    </a:cubicBezTo>
                    <a:cubicBezTo>
                      <a:pt x="77" y="132"/>
                      <a:pt x="76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7" y="132"/>
                      <a:pt x="77" y="132"/>
                      <a:pt x="77" y="132"/>
                    </a:cubicBezTo>
                    <a:cubicBezTo>
                      <a:pt x="78" y="133"/>
                      <a:pt x="78" y="133"/>
                      <a:pt x="79" y="132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80" y="133"/>
                      <a:pt x="81" y="133"/>
                      <a:pt x="82" y="133"/>
                    </a:cubicBezTo>
                    <a:cubicBezTo>
                      <a:pt x="82" y="133"/>
                      <a:pt x="83" y="133"/>
                      <a:pt x="83" y="133"/>
                    </a:cubicBezTo>
                    <a:cubicBezTo>
                      <a:pt x="84" y="133"/>
                      <a:pt x="86" y="133"/>
                      <a:pt x="87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8" y="133"/>
                      <a:pt x="88" y="133"/>
                      <a:pt x="88" y="133"/>
                    </a:cubicBezTo>
                    <a:cubicBezTo>
                      <a:pt x="89" y="133"/>
                      <a:pt x="89" y="133"/>
                      <a:pt x="89" y="133"/>
                    </a:cubicBezTo>
                    <a:cubicBezTo>
                      <a:pt x="89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0" y="133"/>
                      <a:pt x="90" y="133"/>
                      <a:pt x="90" y="133"/>
                    </a:cubicBezTo>
                    <a:cubicBezTo>
                      <a:pt x="92" y="133"/>
                      <a:pt x="93" y="133"/>
                      <a:pt x="95" y="133"/>
                    </a:cubicBezTo>
                    <a:cubicBezTo>
                      <a:pt x="97" y="132"/>
                      <a:pt x="99" y="132"/>
                      <a:pt x="100" y="132"/>
                    </a:cubicBezTo>
                    <a:cubicBezTo>
                      <a:pt x="101" y="132"/>
                      <a:pt x="102" y="132"/>
                      <a:pt x="103" y="131"/>
                    </a:cubicBezTo>
                    <a:cubicBezTo>
                      <a:pt x="105" y="131"/>
                      <a:pt x="107" y="131"/>
                      <a:pt x="108" y="130"/>
                    </a:cubicBezTo>
                    <a:cubicBezTo>
                      <a:pt x="110" y="130"/>
                      <a:pt x="111" y="129"/>
                      <a:pt x="113" y="128"/>
                    </a:cubicBezTo>
                    <a:cubicBezTo>
                      <a:pt x="113" y="128"/>
                      <a:pt x="113" y="129"/>
                      <a:pt x="113" y="128"/>
                    </a:cubicBezTo>
                    <a:cubicBezTo>
                      <a:pt x="113" y="128"/>
                      <a:pt x="113" y="128"/>
                      <a:pt x="114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3" y="128"/>
                      <a:pt x="113" y="128"/>
                      <a:pt x="113" y="128"/>
                    </a:cubicBezTo>
                    <a:cubicBezTo>
                      <a:pt x="112" y="128"/>
                      <a:pt x="111" y="129"/>
                      <a:pt x="110" y="129"/>
                    </a:cubicBezTo>
                    <a:cubicBezTo>
                      <a:pt x="110" y="129"/>
                      <a:pt x="110" y="129"/>
                      <a:pt x="110" y="129"/>
                    </a:cubicBezTo>
                    <a:cubicBezTo>
                      <a:pt x="110" y="129"/>
                      <a:pt x="109" y="129"/>
                      <a:pt x="109" y="129"/>
                    </a:cubicBezTo>
                    <a:cubicBezTo>
                      <a:pt x="108" y="130"/>
                      <a:pt x="108" y="129"/>
                      <a:pt x="107" y="129"/>
                    </a:cubicBezTo>
                    <a:cubicBezTo>
                      <a:pt x="107" y="129"/>
                      <a:pt x="106" y="130"/>
                      <a:pt x="105" y="130"/>
                    </a:cubicBezTo>
                    <a:cubicBezTo>
                      <a:pt x="106" y="129"/>
                      <a:pt x="106" y="129"/>
                      <a:pt x="106" y="129"/>
                    </a:cubicBezTo>
                    <a:cubicBezTo>
                      <a:pt x="109" y="128"/>
                      <a:pt x="112" y="127"/>
                      <a:pt x="115" y="126"/>
                    </a:cubicBezTo>
                    <a:cubicBezTo>
                      <a:pt x="115" y="125"/>
                      <a:pt x="115" y="125"/>
                      <a:pt x="116" y="12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17" y="125"/>
                      <a:pt x="117" y="124"/>
                      <a:pt x="117" y="124"/>
                    </a:cubicBezTo>
                    <a:cubicBezTo>
                      <a:pt x="118" y="124"/>
                      <a:pt x="118" y="124"/>
                      <a:pt x="119" y="123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18" y="123"/>
                      <a:pt x="117" y="124"/>
                      <a:pt x="117" y="124"/>
                    </a:cubicBezTo>
                    <a:cubicBezTo>
                      <a:pt x="117" y="124"/>
                      <a:pt x="117" y="124"/>
                      <a:pt x="117" y="124"/>
                    </a:cubicBezTo>
                    <a:cubicBezTo>
                      <a:pt x="117" y="123"/>
                      <a:pt x="117" y="123"/>
                      <a:pt x="118" y="122"/>
                    </a:cubicBezTo>
                    <a:cubicBezTo>
                      <a:pt x="120" y="121"/>
                      <a:pt x="121" y="120"/>
                      <a:pt x="123" y="119"/>
                    </a:cubicBezTo>
                    <a:cubicBezTo>
                      <a:pt x="124" y="118"/>
                      <a:pt x="124" y="117"/>
                      <a:pt x="126" y="116"/>
                    </a:cubicBezTo>
                    <a:cubicBezTo>
                      <a:pt x="127" y="114"/>
                      <a:pt x="128" y="113"/>
                      <a:pt x="130" y="111"/>
                    </a:cubicBezTo>
                    <a:cubicBezTo>
                      <a:pt x="130" y="111"/>
                      <a:pt x="131" y="110"/>
                      <a:pt x="131" y="109"/>
                    </a:cubicBezTo>
                    <a:cubicBezTo>
                      <a:pt x="133" y="107"/>
                      <a:pt x="134" y="105"/>
                      <a:pt x="135" y="103"/>
                    </a:cubicBezTo>
                    <a:cubicBezTo>
                      <a:pt x="135" y="102"/>
                      <a:pt x="135" y="102"/>
                      <a:pt x="136" y="101"/>
                    </a:cubicBezTo>
                    <a:cubicBezTo>
                      <a:pt x="136" y="101"/>
                      <a:pt x="136" y="101"/>
                      <a:pt x="136" y="101"/>
                    </a:cubicBezTo>
                    <a:cubicBezTo>
                      <a:pt x="136" y="100"/>
                      <a:pt x="136" y="100"/>
                      <a:pt x="137" y="99"/>
                    </a:cubicBezTo>
                    <a:cubicBezTo>
                      <a:pt x="137" y="99"/>
                      <a:pt x="137" y="98"/>
                      <a:pt x="136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ubicBezTo>
                      <a:pt x="137" y="97"/>
                      <a:pt x="137" y="96"/>
                      <a:pt x="137" y="96"/>
                    </a:cubicBezTo>
                    <a:cubicBezTo>
                      <a:pt x="137" y="96"/>
                      <a:pt x="137" y="96"/>
                      <a:pt x="137" y="97"/>
                    </a:cubicBezTo>
                    <a:cubicBezTo>
                      <a:pt x="137" y="96"/>
                      <a:pt x="136" y="97"/>
                      <a:pt x="136" y="97"/>
                    </a:cubicBezTo>
                    <a:cubicBezTo>
                      <a:pt x="136" y="97"/>
                      <a:pt x="136" y="97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99"/>
                    </a:cubicBezTo>
                    <a:cubicBezTo>
                      <a:pt x="135" y="99"/>
                      <a:pt x="135" y="99"/>
                      <a:pt x="135" y="100"/>
                    </a:cubicBezTo>
                    <a:cubicBezTo>
                      <a:pt x="135" y="99"/>
                      <a:pt x="135" y="100"/>
                      <a:pt x="134" y="100"/>
                    </a:cubicBezTo>
                    <a:cubicBezTo>
                      <a:pt x="135" y="100"/>
                      <a:pt x="134" y="101"/>
                      <a:pt x="134" y="101"/>
                    </a:cubicBezTo>
                    <a:cubicBezTo>
                      <a:pt x="134" y="101"/>
                      <a:pt x="134" y="102"/>
                      <a:pt x="133" y="102"/>
                    </a:cubicBezTo>
                    <a:cubicBezTo>
                      <a:pt x="133" y="103"/>
                      <a:pt x="132" y="104"/>
                      <a:pt x="132" y="105"/>
                    </a:cubicBezTo>
                    <a:cubicBezTo>
                      <a:pt x="132" y="104"/>
                      <a:pt x="132" y="105"/>
                      <a:pt x="132" y="105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2" y="104"/>
                      <a:pt x="133" y="103"/>
                      <a:pt x="132" y="103"/>
                    </a:cubicBezTo>
                    <a:cubicBezTo>
                      <a:pt x="133" y="102"/>
                      <a:pt x="133" y="101"/>
                      <a:pt x="134" y="101"/>
                    </a:cubicBezTo>
                    <a:cubicBezTo>
                      <a:pt x="134" y="101"/>
                      <a:pt x="134" y="101"/>
                      <a:pt x="134" y="101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9"/>
                      <a:pt x="134" y="99"/>
                      <a:pt x="134" y="99"/>
                    </a:cubicBezTo>
                    <a:cubicBezTo>
                      <a:pt x="134" y="99"/>
                      <a:pt x="134" y="99"/>
                      <a:pt x="135" y="98"/>
                    </a:cubicBezTo>
                    <a:cubicBezTo>
                      <a:pt x="134" y="98"/>
                      <a:pt x="135" y="98"/>
                      <a:pt x="135" y="98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6"/>
                    </a:cubicBezTo>
                    <a:cubicBezTo>
                      <a:pt x="135" y="96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5" y="97"/>
                    </a:cubicBezTo>
                    <a:cubicBezTo>
                      <a:pt x="135" y="97"/>
                      <a:pt x="135" y="97"/>
                      <a:pt x="134" y="97"/>
                    </a:cubicBezTo>
                    <a:cubicBezTo>
                      <a:pt x="135" y="96"/>
                      <a:pt x="135" y="94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5" y="93"/>
                      <a:pt x="135" y="94"/>
                    </a:cubicBezTo>
                    <a:cubicBezTo>
                      <a:pt x="135" y="94"/>
                      <a:pt x="135" y="94"/>
                      <a:pt x="134" y="94"/>
                    </a:cubicBezTo>
                    <a:cubicBezTo>
                      <a:pt x="134" y="94"/>
                      <a:pt x="135" y="94"/>
                      <a:pt x="134" y="94"/>
                    </a:cubicBezTo>
                    <a:cubicBezTo>
                      <a:pt x="135" y="93"/>
                      <a:pt x="135" y="93"/>
                      <a:pt x="135" y="93"/>
                    </a:cubicBezTo>
                    <a:cubicBezTo>
                      <a:pt x="135" y="93"/>
                      <a:pt x="134" y="93"/>
                      <a:pt x="134" y="93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93"/>
                      <a:pt x="134" y="94"/>
                      <a:pt x="134" y="94"/>
                    </a:cubicBezTo>
                    <a:cubicBezTo>
                      <a:pt x="134" y="94"/>
                      <a:pt x="133" y="95"/>
                      <a:pt x="133" y="96"/>
                    </a:cubicBezTo>
                    <a:cubicBezTo>
                      <a:pt x="133" y="96"/>
                      <a:pt x="133" y="96"/>
                      <a:pt x="133" y="96"/>
                    </a:cubicBezTo>
                    <a:cubicBezTo>
                      <a:pt x="133" y="96"/>
                      <a:pt x="133" y="96"/>
                      <a:pt x="133" y="97"/>
                    </a:cubicBezTo>
                    <a:cubicBezTo>
                      <a:pt x="133" y="97"/>
                      <a:pt x="132" y="97"/>
                      <a:pt x="132" y="98"/>
                    </a:cubicBezTo>
                    <a:cubicBezTo>
                      <a:pt x="132" y="98"/>
                      <a:pt x="132" y="98"/>
                      <a:pt x="132" y="99"/>
                    </a:cubicBezTo>
                    <a:cubicBezTo>
                      <a:pt x="132" y="99"/>
                      <a:pt x="131" y="100"/>
                      <a:pt x="131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99"/>
                      <a:pt x="131" y="99"/>
                      <a:pt x="131" y="99"/>
                    </a:cubicBezTo>
                    <a:cubicBezTo>
                      <a:pt x="131" y="98"/>
                      <a:pt x="132" y="97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5"/>
                    </a:cubicBezTo>
                    <a:cubicBezTo>
                      <a:pt x="132" y="95"/>
                      <a:pt x="132" y="96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5"/>
                    </a:cubicBezTo>
                    <a:cubicBezTo>
                      <a:pt x="132" y="95"/>
                      <a:pt x="132" y="95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2" y="96"/>
                      <a:pt x="132" y="96"/>
                    </a:cubicBezTo>
                    <a:cubicBezTo>
                      <a:pt x="132" y="96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7"/>
                      <a:pt x="131" y="97"/>
                      <a:pt x="131" y="97"/>
                    </a:cubicBezTo>
                    <a:cubicBezTo>
                      <a:pt x="131" y="97"/>
                      <a:pt x="130" y="97"/>
                      <a:pt x="130" y="97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29" y="98"/>
                    </a:cubicBezTo>
                    <a:cubicBezTo>
                      <a:pt x="130" y="98"/>
                      <a:pt x="130" y="98"/>
                      <a:pt x="130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8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100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9" y="99"/>
                      <a:pt x="129" y="99"/>
                    </a:cubicBezTo>
                    <a:cubicBezTo>
                      <a:pt x="129" y="99"/>
                      <a:pt x="128" y="100"/>
                      <a:pt x="128" y="100"/>
                    </a:cubicBezTo>
                    <a:cubicBezTo>
                      <a:pt x="128" y="100"/>
                      <a:pt x="128" y="100"/>
                      <a:pt x="128" y="101"/>
                    </a:cubicBezTo>
                    <a:cubicBezTo>
                      <a:pt x="128" y="101"/>
                      <a:pt x="128" y="101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2"/>
                      <a:pt x="127" y="102"/>
                      <a:pt x="127" y="102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27" y="102"/>
                      <a:pt x="127" y="103"/>
                      <a:pt x="127" y="103"/>
                    </a:cubicBezTo>
                    <a:cubicBezTo>
                      <a:pt x="127" y="103"/>
                      <a:pt x="126" y="104"/>
                      <a:pt x="126" y="104"/>
                    </a:cubicBezTo>
                    <a:cubicBezTo>
                      <a:pt x="126" y="104"/>
                      <a:pt x="126" y="104"/>
                      <a:pt x="126" y="105"/>
                    </a:cubicBezTo>
                    <a:cubicBezTo>
                      <a:pt x="125" y="104"/>
                      <a:pt x="125" y="105"/>
                      <a:pt x="125" y="105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5" y="104"/>
                      <a:pt x="125" y="104"/>
                    </a:cubicBezTo>
                    <a:cubicBezTo>
                      <a:pt x="125" y="104"/>
                      <a:pt x="126" y="104"/>
                      <a:pt x="126" y="104"/>
                    </a:cubicBezTo>
                    <a:cubicBezTo>
                      <a:pt x="126" y="103"/>
                      <a:pt x="126" y="103"/>
                      <a:pt x="126" y="103"/>
                    </a:cubicBezTo>
                    <a:cubicBezTo>
                      <a:pt x="125" y="103"/>
                      <a:pt x="125" y="104"/>
                      <a:pt x="125" y="104"/>
                    </a:cubicBezTo>
                    <a:cubicBezTo>
                      <a:pt x="125" y="104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5" y="104"/>
                      <a:pt x="125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4"/>
                      <a:pt x="124" y="104"/>
                      <a:pt x="124" y="104"/>
                    </a:cubicBezTo>
                    <a:cubicBezTo>
                      <a:pt x="124" y="105"/>
                      <a:pt x="124" y="104"/>
                      <a:pt x="124" y="105"/>
                    </a:cubicBezTo>
                    <a:cubicBezTo>
                      <a:pt x="124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2" y="106"/>
                      <a:pt x="122" y="106"/>
                    </a:cubicBezTo>
                    <a:cubicBezTo>
                      <a:pt x="122" y="107"/>
                      <a:pt x="122" y="107"/>
                      <a:pt x="122" y="106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2" y="107"/>
                      <a:pt x="122" y="107"/>
                    </a:cubicBezTo>
                    <a:cubicBezTo>
                      <a:pt x="122" y="107"/>
                      <a:pt x="121" y="108"/>
                      <a:pt x="122" y="107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1" y="108"/>
                      <a:pt x="121" y="108"/>
                      <a:pt x="121" y="108"/>
                    </a:cubicBezTo>
                    <a:cubicBezTo>
                      <a:pt x="120" y="109"/>
                      <a:pt x="120" y="109"/>
                      <a:pt x="120" y="110"/>
                    </a:cubicBezTo>
                    <a:cubicBezTo>
                      <a:pt x="120" y="110"/>
                      <a:pt x="120" y="109"/>
                      <a:pt x="120" y="109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20" y="110"/>
                      <a:pt x="120" y="110"/>
                      <a:pt x="119" y="110"/>
                    </a:cubicBezTo>
                    <a:cubicBezTo>
                      <a:pt x="120" y="110"/>
                      <a:pt x="119" y="111"/>
                      <a:pt x="119" y="111"/>
                    </a:cubicBezTo>
                    <a:cubicBezTo>
                      <a:pt x="119" y="110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9" y="111"/>
                    </a:cubicBezTo>
                    <a:cubicBezTo>
                      <a:pt x="119" y="111"/>
                      <a:pt x="119" y="111"/>
                      <a:pt x="118" y="111"/>
                    </a:cubicBezTo>
                    <a:cubicBezTo>
                      <a:pt x="118" y="112"/>
                      <a:pt x="119" y="111"/>
                      <a:pt x="119" y="111"/>
                    </a:cubicBezTo>
                    <a:cubicBezTo>
                      <a:pt x="118" y="111"/>
                      <a:pt x="118" y="112"/>
                      <a:pt x="118" y="112"/>
                    </a:cubicBezTo>
                    <a:cubicBezTo>
                      <a:pt x="118" y="111"/>
                      <a:pt x="119" y="111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18" y="112"/>
                      <a:pt x="118" y="112"/>
                      <a:pt x="117" y="113"/>
                    </a:cubicBezTo>
                    <a:cubicBezTo>
                      <a:pt x="117" y="113"/>
                      <a:pt x="117" y="113"/>
                      <a:pt x="116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16" y="114"/>
                      <a:pt x="116" y="114"/>
                      <a:pt x="115" y="114"/>
                    </a:cubicBezTo>
                    <a:cubicBezTo>
                      <a:pt x="115" y="115"/>
                      <a:pt x="114" y="115"/>
                      <a:pt x="114" y="115"/>
                    </a:cubicBezTo>
                    <a:cubicBezTo>
                      <a:pt x="114" y="115"/>
                      <a:pt x="113" y="116"/>
                      <a:pt x="113" y="116"/>
                    </a:cubicBezTo>
                    <a:cubicBezTo>
                      <a:pt x="113" y="116"/>
                      <a:pt x="112" y="117"/>
                      <a:pt x="112" y="117"/>
                    </a:cubicBezTo>
                    <a:cubicBezTo>
                      <a:pt x="112" y="117"/>
                      <a:pt x="112" y="116"/>
                      <a:pt x="112" y="116"/>
                    </a:cubicBezTo>
                    <a:cubicBezTo>
                      <a:pt x="112" y="116"/>
                      <a:pt x="113" y="116"/>
                      <a:pt x="112" y="11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3" y="116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3" y="115"/>
                      <a:pt x="113" y="115"/>
                      <a:pt x="113" y="115"/>
                    </a:cubicBezTo>
                    <a:cubicBezTo>
                      <a:pt x="112" y="116"/>
                      <a:pt x="110" y="117"/>
                      <a:pt x="110" y="117"/>
                    </a:cubicBezTo>
                    <a:cubicBezTo>
                      <a:pt x="109" y="117"/>
                      <a:pt x="109" y="118"/>
                      <a:pt x="109" y="118"/>
                    </a:cubicBezTo>
                    <a:cubicBezTo>
                      <a:pt x="109" y="118"/>
                      <a:pt x="109" y="118"/>
                      <a:pt x="109" y="118"/>
                    </a:cubicBezTo>
                    <a:cubicBezTo>
                      <a:pt x="108" y="118"/>
                      <a:pt x="108" y="118"/>
                      <a:pt x="108" y="118"/>
                    </a:cubicBezTo>
                    <a:cubicBezTo>
                      <a:pt x="107" y="119"/>
                      <a:pt x="107" y="119"/>
                      <a:pt x="106" y="119"/>
                    </a:cubicBezTo>
                    <a:cubicBezTo>
                      <a:pt x="106" y="119"/>
                      <a:pt x="106" y="119"/>
                      <a:pt x="106" y="119"/>
                    </a:cubicBezTo>
                    <a:cubicBezTo>
                      <a:pt x="105" y="119"/>
                      <a:pt x="105" y="120"/>
                      <a:pt x="105" y="120"/>
                    </a:cubicBezTo>
                    <a:cubicBezTo>
                      <a:pt x="104" y="120"/>
                      <a:pt x="104" y="120"/>
                      <a:pt x="103" y="120"/>
                    </a:cubicBezTo>
                    <a:cubicBezTo>
                      <a:pt x="103" y="121"/>
                      <a:pt x="103" y="121"/>
                      <a:pt x="103" y="121"/>
                    </a:cubicBezTo>
                    <a:cubicBezTo>
                      <a:pt x="102" y="121"/>
                      <a:pt x="102" y="121"/>
                      <a:pt x="101" y="121"/>
                    </a:cubicBezTo>
                    <a:cubicBezTo>
                      <a:pt x="101" y="121"/>
                      <a:pt x="101" y="122"/>
                      <a:pt x="100" y="122"/>
                    </a:cubicBezTo>
                    <a:cubicBezTo>
                      <a:pt x="100" y="122"/>
                      <a:pt x="100" y="122"/>
                      <a:pt x="100" y="122"/>
                    </a:cubicBezTo>
                    <a:cubicBezTo>
                      <a:pt x="99" y="122"/>
                      <a:pt x="97" y="123"/>
                      <a:pt x="96" y="123"/>
                    </a:cubicBezTo>
                    <a:cubicBezTo>
                      <a:pt x="94" y="124"/>
                      <a:pt x="93" y="124"/>
                      <a:pt x="90" y="124"/>
                    </a:cubicBezTo>
                    <a:cubicBezTo>
                      <a:pt x="90" y="124"/>
                      <a:pt x="90" y="124"/>
                      <a:pt x="90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5" y="124"/>
                      <a:pt x="82" y="124"/>
                      <a:pt x="80" y="123"/>
                    </a:cubicBezTo>
                    <a:cubicBezTo>
                      <a:pt x="77" y="122"/>
                      <a:pt x="76" y="122"/>
                      <a:pt x="74" y="121"/>
                    </a:cubicBezTo>
                    <a:cubicBezTo>
                      <a:pt x="73" y="121"/>
                      <a:pt x="73" y="121"/>
                      <a:pt x="73" y="121"/>
                    </a:cubicBezTo>
                    <a:cubicBezTo>
                      <a:pt x="73" y="121"/>
                      <a:pt x="72" y="120"/>
                      <a:pt x="72" y="120"/>
                    </a:cubicBezTo>
                    <a:cubicBezTo>
                      <a:pt x="72" y="120"/>
                      <a:pt x="71" y="120"/>
                      <a:pt x="71" y="120"/>
                    </a:cubicBezTo>
                    <a:cubicBezTo>
                      <a:pt x="71" y="120"/>
                      <a:pt x="70" y="120"/>
                      <a:pt x="70" y="119"/>
                    </a:cubicBezTo>
                    <a:cubicBezTo>
                      <a:pt x="69" y="118"/>
                      <a:pt x="66" y="117"/>
                      <a:pt x="63" y="116"/>
                    </a:cubicBezTo>
                    <a:cubicBezTo>
                      <a:pt x="61" y="115"/>
                      <a:pt x="60" y="114"/>
                      <a:pt x="58" y="112"/>
                    </a:cubicBezTo>
                    <a:cubicBezTo>
                      <a:pt x="57" y="112"/>
                      <a:pt x="56" y="111"/>
                      <a:pt x="55" y="110"/>
                    </a:cubicBezTo>
                    <a:cubicBezTo>
                      <a:pt x="55" y="110"/>
                      <a:pt x="55" y="109"/>
                      <a:pt x="54" y="109"/>
                    </a:cubicBezTo>
                    <a:cubicBezTo>
                      <a:pt x="54" y="109"/>
                      <a:pt x="54" y="108"/>
                      <a:pt x="54" y="108"/>
                    </a:cubicBezTo>
                    <a:cubicBezTo>
                      <a:pt x="53" y="108"/>
                      <a:pt x="53" y="108"/>
                      <a:pt x="53" y="107"/>
                    </a:cubicBezTo>
                    <a:cubicBezTo>
                      <a:pt x="53" y="107"/>
                      <a:pt x="52" y="107"/>
                      <a:pt x="52" y="106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1" y="105"/>
                      <a:pt x="51" y="105"/>
                      <a:pt x="50" y="104"/>
                    </a:cubicBezTo>
                    <a:cubicBezTo>
                      <a:pt x="50" y="104"/>
                      <a:pt x="50" y="104"/>
                      <a:pt x="50" y="103"/>
                    </a:cubicBezTo>
                    <a:cubicBezTo>
                      <a:pt x="50" y="103"/>
                      <a:pt x="49" y="103"/>
                      <a:pt x="49" y="103"/>
                    </a:cubicBezTo>
                    <a:cubicBezTo>
                      <a:pt x="49" y="102"/>
                      <a:pt x="49" y="102"/>
                      <a:pt x="48" y="101"/>
                    </a:cubicBezTo>
                    <a:cubicBezTo>
                      <a:pt x="48" y="101"/>
                      <a:pt x="48" y="101"/>
                      <a:pt x="48" y="100"/>
                    </a:cubicBezTo>
                    <a:cubicBezTo>
                      <a:pt x="48" y="100"/>
                      <a:pt x="47" y="100"/>
                      <a:pt x="47" y="99"/>
                    </a:cubicBezTo>
                    <a:cubicBezTo>
                      <a:pt x="47" y="99"/>
                      <a:pt x="47" y="99"/>
                      <a:pt x="47" y="99"/>
                    </a:cubicBezTo>
                    <a:cubicBezTo>
                      <a:pt x="47" y="99"/>
                      <a:pt x="46" y="99"/>
                      <a:pt x="46" y="98"/>
                    </a:cubicBezTo>
                    <a:cubicBezTo>
                      <a:pt x="46" y="98"/>
                      <a:pt x="46" y="98"/>
                      <a:pt x="46" y="98"/>
                    </a:cubicBezTo>
                    <a:cubicBezTo>
                      <a:pt x="46" y="98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5" y="96"/>
                      <a:pt x="45" y="97"/>
                      <a:pt x="45" y="97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6"/>
                    </a:cubicBezTo>
                    <a:cubicBezTo>
                      <a:pt x="45" y="96"/>
                      <a:pt x="45" y="96"/>
                      <a:pt x="45" y="95"/>
                    </a:cubicBezTo>
                    <a:cubicBezTo>
                      <a:pt x="45" y="96"/>
                      <a:pt x="45" y="95"/>
                      <a:pt x="45" y="95"/>
                    </a:cubicBezTo>
                    <a:cubicBezTo>
                      <a:pt x="44" y="95"/>
                      <a:pt x="45" y="95"/>
                      <a:pt x="45" y="95"/>
                    </a:cubicBezTo>
                    <a:cubicBezTo>
                      <a:pt x="44" y="95"/>
                      <a:pt x="44" y="94"/>
                      <a:pt x="44" y="94"/>
                    </a:cubicBezTo>
                    <a:cubicBezTo>
                      <a:pt x="44" y="94"/>
                      <a:pt x="44" y="94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4" y="93"/>
                      <a:pt x="44" y="92"/>
                      <a:pt x="44" y="93"/>
                    </a:cubicBezTo>
                    <a:cubicBezTo>
                      <a:pt x="44" y="92"/>
                      <a:pt x="43" y="92"/>
                      <a:pt x="43" y="92"/>
                    </a:cubicBezTo>
                    <a:cubicBezTo>
                      <a:pt x="43" y="92"/>
                      <a:pt x="43" y="92"/>
                      <a:pt x="43" y="92"/>
                    </a:cubicBezTo>
                    <a:cubicBezTo>
                      <a:pt x="43" y="92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3" y="91"/>
                      <a:pt x="43" y="91"/>
                      <a:pt x="43" y="90"/>
                    </a:cubicBezTo>
                    <a:cubicBezTo>
                      <a:pt x="43" y="91"/>
                      <a:pt x="43" y="90"/>
                      <a:pt x="43" y="90"/>
                    </a:cubicBezTo>
                    <a:cubicBezTo>
                      <a:pt x="43" y="90"/>
                      <a:pt x="43" y="90"/>
                      <a:pt x="42" y="89"/>
                    </a:cubicBezTo>
                    <a:cubicBezTo>
                      <a:pt x="43" y="89"/>
                      <a:pt x="42" y="89"/>
                      <a:pt x="43" y="89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8"/>
                      <a:pt x="42" y="88"/>
                      <a:pt x="42" y="88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7"/>
                      <a:pt x="42" y="87"/>
                      <a:pt x="42" y="87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6"/>
                      <a:pt x="42" y="86"/>
                    </a:cubicBezTo>
                    <a:cubicBezTo>
                      <a:pt x="42" y="86"/>
                      <a:pt x="42" y="85"/>
                      <a:pt x="42" y="85"/>
                    </a:cubicBezTo>
                    <a:cubicBezTo>
                      <a:pt x="42" y="85"/>
                      <a:pt x="42" y="85"/>
                      <a:pt x="42" y="85"/>
                    </a:cubicBezTo>
                    <a:cubicBezTo>
                      <a:pt x="41" y="85"/>
                      <a:pt x="41" y="85"/>
                      <a:pt x="41" y="85"/>
                    </a:cubicBezTo>
                    <a:cubicBezTo>
                      <a:pt x="41" y="85"/>
                      <a:pt x="42" y="85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4"/>
                      <a:pt x="41" y="84"/>
                    </a:cubicBezTo>
                    <a:cubicBezTo>
                      <a:pt x="41" y="84"/>
                      <a:pt x="41" y="82"/>
                      <a:pt x="41" y="82"/>
                    </a:cubicBezTo>
                    <a:cubicBezTo>
                      <a:pt x="41" y="82"/>
                      <a:pt x="41" y="81"/>
                      <a:pt x="41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8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1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69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7"/>
                      <a:pt x="41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3" y="63"/>
                      <a:pt x="43" y="63"/>
                      <a:pt x="43" y="62"/>
                    </a:cubicBezTo>
                    <a:cubicBezTo>
                      <a:pt x="43" y="62"/>
                      <a:pt x="43" y="61"/>
                      <a:pt x="43" y="62"/>
                    </a:cubicBezTo>
                    <a:cubicBezTo>
                      <a:pt x="43" y="62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61"/>
                      <a:pt x="43" y="61"/>
                      <a:pt x="43" y="60"/>
                    </a:cubicBezTo>
                    <a:cubicBezTo>
                      <a:pt x="43" y="61"/>
                      <a:pt x="43" y="61"/>
                      <a:pt x="44" y="60"/>
                    </a:cubicBezTo>
                    <a:cubicBezTo>
                      <a:pt x="43" y="60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8"/>
                      <a:pt x="44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6"/>
                      <a:pt x="45" y="57"/>
                    </a:cubicBezTo>
                    <a:cubicBezTo>
                      <a:pt x="45" y="57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5" y="56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4"/>
                      <a:pt x="46" y="54"/>
                    </a:cubicBezTo>
                    <a:cubicBezTo>
                      <a:pt x="46" y="54"/>
                      <a:pt x="46" y="54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8" y="52"/>
                      <a:pt x="48" y="52"/>
                      <a:pt x="48" y="51"/>
                    </a:cubicBezTo>
                    <a:cubicBezTo>
                      <a:pt x="48" y="52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1"/>
                    </a:cubicBezTo>
                    <a:cubicBezTo>
                      <a:pt x="48" y="51"/>
                      <a:pt x="48" y="51"/>
                      <a:pt x="48" y="50"/>
                    </a:cubicBezTo>
                    <a:cubicBezTo>
                      <a:pt x="48" y="51"/>
                      <a:pt x="48" y="50"/>
                      <a:pt x="48" y="51"/>
                    </a:cubicBezTo>
                    <a:cubicBezTo>
                      <a:pt x="49" y="50"/>
                      <a:pt x="49" y="51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8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2" y="47"/>
                      <a:pt x="52" y="47"/>
                    </a:cubicBezTo>
                    <a:cubicBezTo>
                      <a:pt x="52" y="47"/>
                      <a:pt x="52" y="46"/>
                      <a:pt x="52" y="46"/>
                    </a:cubicBezTo>
                    <a:cubicBezTo>
                      <a:pt x="52" y="46"/>
                      <a:pt x="52" y="47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5"/>
                      <a:pt x="52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5"/>
                      <a:pt x="53" y="45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3"/>
                      <a:pt x="54" y="44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6" y="42"/>
                      <a:pt x="56" y="42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1"/>
                      <a:pt x="58" y="41"/>
                      <a:pt x="58" y="40"/>
                    </a:cubicBezTo>
                    <a:cubicBezTo>
                      <a:pt x="59" y="40"/>
                      <a:pt x="59" y="40"/>
                      <a:pt x="59" y="40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60" y="39"/>
                      <a:pt x="61" y="39"/>
                      <a:pt x="61" y="38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64" y="37"/>
                      <a:pt x="66" y="36"/>
                      <a:pt x="68" y="35"/>
                    </a:cubicBezTo>
                    <a:cubicBezTo>
                      <a:pt x="69" y="35"/>
                      <a:pt x="70" y="34"/>
                      <a:pt x="70" y="34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3"/>
                      <a:pt x="74" y="33"/>
                      <a:pt x="76" y="32"/>
                    </a:cubicBezTo>
                    <a:cubicBezTo>
                      <a:pt x="76" y="32"/>
                      <a:pt x="76" y="32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9" y="32"/>
                      <a:pt x="80" y="32"/>
                      <a:pt x="81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2"/>
                      <a:pt x="82" y="32"/>
                      <a:pt x="81" y="32"/>
                    </a:cubicBezTo>
                    <a:cubicBezTo>
                      <a:pt x="82" y="32"/>
                      <a:pt x="82" y="32"/>
                      <a:pt x="82" y="32"/>
                    </a:cubicBezTo>
                    <a:cubicBezTo>
                      <a:pt x="83" y="32"/>
                      <a:pt x="83" y="32"/>
                      <a:pt x="84" y="32"/>
                    </a:cubicBezTo>
                    <a:cubicBezTo>
                      <a:pt x="85" y="32"/>
                      <a:pt x="87" y="32"/>
                      <a:pt x="89" y="32"/>
                    </a:cubicBezTo>
                    <a:cubicBezTo>
                      <a:pt x="91" y="32"/>
                      <a:pt x="93" y="33"/>
                      <a:pt x="94" y="33"/>
                    </a:cubicBezTo>
                    <a:cubicBezTo>
                      <a:pt x="95" y="33"/>
                      <a:pt x="97" y="34"/>
                      <a:pt x="98" y="34"/>
                    </a:cubicBezTo>
                    <a:cubicBezTo>
                      <a:pt x="98" y="34"/>
                      <a:pt x="99" y="35"/>
                      <a:pt x="99" y="35"/>
                    </a:cubicBezTo>
                    <a:cubicBezTo>
                      <a:pt x="99" y="35"/>
                      <a:pt x="99" y="35"/>
                      <a:pt x="99" y="35"/>
                    </a:cubicBezTo>
                    <a:cubicBezTo>
                      <a:pt x="100" y="35"/>
                      <a:pt x="100" y="35"/>
                      <a:pt x="100" y="35"/>
                    </a:cubicBezTo>
                    <a:cubicBezTo>
                      <a:pt x="100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5"/>
                    </a:cubicBezTo>
                    <a:cubicBezTo>
                      <a:pt x="101" y="35"/>
                      <a:pt x="101" y="35"/>
                      <a:pt x="101" y="36"/>
                    </a:cubicBezTo>
                    <a:cubicBezTo>
                      <a:pt x="101" y="35"/>
                      <a:pt x="102" y="36"/>
                      <a:pt x="102" y="36"/>
                    </a:cubicBezTo>
                    <a:cubicBezTo>
                      <a:pt x="102" y="36"/>
                      <a:pt x="103" y="36"/>
                      <a:pt x="103" y="36"/>
                    </a:cubicBezTo>
                    <a:cubicBezTo>
                      <a:pt x="103" y="36"/>
                      <a:pt x="103" y="36"/>
                      <a:pt x="104" y="36"/>
                    </a:cubicBezTo>
                    <a:cubicBezTo>
                      <a:pt x="104" y="36"/>
                      <a:pt x="104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5" y="37"/>
                    </a:cubicBezTo>
                    <a:cubicBezTo>
                      <a:pt x="105" y="37"/>
                      <a:pt x="105" y="37"/>
                      <a:pt x="106" y="37"/>
                    </a:cubicBezTo>
                    <a:cubicBezTo>
                      <a:pt x="106" y="38"/>
                      <a:pt x="107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8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40"/>
                      <a:pt x="110" y="40"/>
                    </a:cubicBezTo>
                    <a:cubicBezTo>
                      <a:pt x="110" y="40"/>
                      <a:pt x="110" y="40"/>
                      <a:pt x="110" y="40"/>
                    </a:cubicBezTo>
                    <a:cubicBezTo>
                      <a:pt x="110" y="40"/>
                      <a:pt x="110" y="41"/>
                      <a:pt x="111" y="41"/>
                    </a:cubicBezTo>
                    <a:cubicBezTo>
                      <a:pt x="111" y="41"/>
                      <a:pt x="111" y="41"/>
                      <a:pt x="111" y="41"/>
                    </a:cubicBezTo>
                    <a:cubicBezTo>
                      <a:pt x="111" y="41"/>
                      <a:pt x="111" y="41"/>
                      <a:pt x="112" y="41"/>
                    </a:cubicBezTo>
                    <a:cubicBezTo>
                      <a:pt x="112" y="41"/>
                      <a:pt x="112" y="42"/>
                      <a:pt x="112" y="42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112" y="42"/>
                      <a:pt x="113" y="42"/>
                      <a:pt x="113" y="42"/>
                    </a:cubicBezTo>
                    <a:cubicBezTo>
                      <a:pt x="113" y="43"/>
                      <a:pt x="113" y="43"/>
                      <a:pt x="113" y="43"/>
                    </a:cubicBezTo>
                    <a:cubicBezTo>
                      <a:pt x="114" y="43"/>
                      <a:pt x="114" y="44"/>
                      <a:pt x="114" y="44"/>
                    </a:cubicBezTo>
                    <a:cubicBezTo>
                      <a:pt x="115" y="44"/>
                      <a:pt x="114" y="44"/>
                      <a:pt x="115" y="44"/>
                    </a:cubicBezTo>
                    <a:cubicBezTo>
                      <a:pt x="115" y="44"/>
                      <a:pt x="115" y="45"/>
                      <a:pt x="115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6" y="45"/>
                      <a:pt x="116" y="45"/>
                      <a:pt x="116" y="46"/>
                    </a:cubicBezTo>
                    <a:cubicBezTo>
                      <a:pt x="116" y="45"/>
                      <a:pt x="116" y="46"/>
                      <a:pt x="116" y="46"/>
                    </a:cubicBezTo>
                    <a:cubicBezTo>
                      <a:pt x="116" y="46"/>
                      <a:pt x="117" y="46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7" y="47"/>
                      <a:pt x="117" y="47"/>
                      <a:pt x="117" y="47"/>
                    </a:cubicBezTo>
                    <a:cubicBezTo>
                      <a:pt x="118" y="47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8"/>
                      <a:pt x="118" y="48"/>
                      <a:pt x="118" y="48"/>
                    </a:cubicBezTo>
                    <a:cubicBezTo>
                      <a:pt x="118" y="49"/>
                      <a:pt x="118" y="49"/>
                      <a:pt x="119" y="49"/>
                    </a:cubicBezTo>
                    <a:cubicBezTo>
                      <a:pt x="119" y="49"/>
                      <a:pt x="119" y="49"/>
                      <a:pt x="119" y="49"/>
                    </a:cubicBezTo>
                    <a:cubicBezTo>
                      <a:pt x="119" y="49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0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1"/>
                      <a:pt x="122" y="51"/>
                      <a:pt x="123" y="51"/>
                    </a:cubicBezTo>
                    <a:cubicBezTo>
                      <a:pt x="123" y="51"/>
                      <a:pt x="122" y="51"/>
                      <a:pt x="122" y="51"/>
                    </a:cubicBezTo>
                    <a:cubicBezTo>
                      <a:pt x="122" y="51"/>
                      <a:pt x="122" y="51"/>
                      <a:pt x="122" y="51"/>
                    </a:cubicBezTo>
                    <a:cubicBezTo>
                      <a:pt x="122" y="51"/>
                      <a:pt x="122" y="50"/>
                      <a:pt x="123" y="51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1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3"/>
                      <a:pt x="124" y="52"/>
                    </a:cubicBezTo>
                    <a:cubicBezTo>
                      <a:pt x="124" y="52"/>
                      <a:pt x="124" y="52"/>
                      <a:pt x="124" y="52"/>
                    </a:cubicBezTo>
                    <a:cubicBezTo>
                      <a:pt x="124" y="52"/>
                      <a:pt x="124" y="52"/>
                      <a:pt x="124" y="51"/>
                    </a:cubicBezTo>
                    <a:cubicBezTo>
                      <a:pt x="124" y="51"/>
                      <a:pt x="124" y="51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4" y="51"/>
                      <a:pt x="124" y="51"/>
                      <a:pt x="125" y="52"/>
                    </a:cubicBezTo>
                    <a:cubicBezTo>
                      <a:pt x="125" y="52"/>
                      <a:pt x="125" y="52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5" y="53"/>
                      <a:pt x="125" y="53"/>
                    </a:cubicBezTo>
                    <a:cubicBezTo>
                      <a:pt x="125" y="53"/>
                      <a:pt x="126" y="54"/>
                      <a:pt x="126" y="54"/>
                    </a:cubicBezTo>
                    <a:cubicBezTo>
                      <a:pt x="126" y="54"/>
                      <a:pt x="126" y="54"/>
                      <a:pt x="126" y="54"/>
                    </a:cubicBezTo>
                    <a:cubicBezTo>
                      <a:pt x="126" y="54"/>
                      <a:pt x="126" y="53"/>
                      <a:pt x="126" y="53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6" y="52"/>
                      <a:pt x="126" y="52"/>
                      <a:pt x="125" y="52"/>
                    </a:cubicBezTo>
                    <a:cubicBezTo>
                      <a:pt x="125" y="52"/>
                      <a:pt x="125" y="51"/>
                      <a:pt x="125" y="52"/>
                    </a:cubicBezTo>
                    <a:cubicBezTo>
                      <a:pt x="125" y="51"/>
                      <a:pt x="125" y="51"/>
                      <a:pt x="125" y="51"/>
                    </a:cubicBezTo>
                    <a:cubicBezTo>
                      <a:pt x="125" y="51"/>
                      <a:pt x="125" y="51"/>
                      <a:pt x="125" y="50"/>
                    </a:cubicBezTo>
                    <a:cubicBezTo>
                      <a:pt x="124" y="51"/>
                      <a:pt x="124" y="50"/>
                      <a:pt x="124" y="50"/>
                    </a:cubicBezTo>
                    <a:cubicBezTo>
                      <a:pt x="123" y="49"/>
                      <a:pt x="122" y="47"/>
                      <a:pt x="121" y="46"/>
                    </a:cubicBezTo>
                    <a:cubicBezTo>
                      <a:pt x="121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19" y="46"/>
                    </a:cubicBezTo>
                    <a:cubicBezTo>
                      <a:pt x="119" y="45"/>
                      <a:pt x="119" y="45"/>
                      <a:pt x="118" y="45"/>
                    </a:cubicBezTo>
                    <a:cubicBezTo>
                      <a:pt x="118" y="45"/>
                      <a:pt x="118" y="44"/>
                      <a:pt x="118" y="44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7" y="43"/>
                      <a:pt x="116" y="43"/>
                      <a:pt x="116" y="43"/>
                    </a:cubicBezTo>
                    <a:cubicBezTo>
                      <a:pt x="116" y="43"/>
                      <a:pt x="116" y="42"/>
                      <a:pt x="115" y="42"/>
                    </a:cubicBezTo>
                    <a:cubicBezTo>
                      <a:pt x="114" y="41"/>
                      <a:pt x="112" y="39"/>
                      <a:pt x="110" y="38"/>
                    </a:cubicBezTo>
                    <a:cubicBezTo>
                      <a:pt x="110" y="38"/>
                      <a:pt x="109" y="38"/>
                      <a:pt x="109" y="38"/>
                    </a:cubicBezTo>
                    <a:cubicBezTo>
                      <a:pt x="107" y="36"/>
                      <a:pt x="105" y="35"/>
                      <a:pt x="103" y="35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2" y="34"/>
                      <a:pt x="101" y="34"/>
                      <a:pt x="101" y="34"/>
                    </a:cubicBezTo>
                    <a:cubicBezTo>
                      <a:pt x="100" y="33"/>
                      <a:pt x="99" y="33"/>
                      <a:pt x="98" y="32"/>
                    </a:cubicBezTo>
                    <a:cubicBezTo>
                      <a:pt x="99" y="32"/>
                      <a:pt x="99" y="32"/>
                      <a:pt x="100" y="33"/>
                    </a:cubicBezTo>
                    <a:cubicBezTo>
                      <a:pt x="100" y="32"/>
                      <a:pt x="100" y="32"/>
                      <a:pt x="101" y="32"/>
                    </a:cubicBezTo>
                    <a:cubicBezTo>
                      <a:pt x="101" y="32"/>
                      <a:pt x="101" y="33"/>
                      <a:pt x="101" y="33"/>
                    </a:cubicBezTo>
                    <a:cubicBezTo>
                      <a:pt x="101" y="33"/>
                      <a:pt x="102" y="33"/>
                      <a:pt x="102" y="33"/>
                    </a:cubicBezTo>
                    <a:cubicBezTo>
                      <a:pt x="102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3" y="33"/>
                    </a:cubicBezTo>
                    <a:cubicBezTo>
                      <a:pt x="103" y="33"/>
                      <a:pt x="103" y="33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2" y="32"/>
                      <a:pt x="102" y="32"/>
                      <a:pt x="102" y="32"/>
                    </a:cubicBezTo>
                    <a:cubicBezTo>
                      <a:pt x="103" y="32"/>
                      <a:pt x="103" y="32"/>
                      <a:pt x="102" y="31"/>
                    </a:cubicBezTo>
                    <a:cubicBezTo>
                      <a:pt x="102" y="31"/>
                      <a:pt x="101" y="31"/>
                      <a:pt x="101" y="31"/>
                    </a:cubicBezTo>
                    <a:cubicBezTo>
                      <a:pt x="103" y="31"/>
                      <a:pt x="105" y="32"/>
                      <a:pt x="105" y="32"/>
                    </a:cubicBezTo>
                    <a:cubicBezTo>
                      <a:pt x="106" y="33"/>
                      <a:pt x="107" y="32"/>
                      <a:pt x="106" y="31"/>
                    </a:cubicBezTo>
                    <a:cubicBezTo>
                      <a:pt x="106" y="31"/>
                      <a:pt x="105" y="30"/>
                      <a:pt x="104" y="30"/>
                    </a:cubicBezTo>
                    <a:cubicBezTo>
                      <a:pt x="105" y="30"/>
                      <a:pt x="105" y="30"/>
                      <a:pt x="106" y="30"/>
                    </a:cubicBezTo>
                    <a:cubicBezTo>
                      <a:pt x="104" y="29"/>
                      <a:pt x="103" y="29"/>
                      <a:pt x="102" y="29"/>
                    </a:cubicBezTo>
                    <a:cubicBezTo>
                      <a:pt x="102" y="28"/>
                      <a:pt x="100" y="28"/>
                      <a:pt x="100" y="27"/>
                    </a:cubicBezTo>
                    <a:cubicBezTo>
                      <a:pt x="100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98" y="27"/>
                      <a:pt x="98" y="27"/>
                      <a:pt x="98" y="27"/>
                    </a:cubicBezTo>
                    <a:cubicBezTo>
                      <a:pt x="98" y="27"/>
                      <a:pt x="98" y="26"/>
                      <a:pt x="98" y="26"/>
                    </a:cubicBezTo>
                    <a:cubicBezTo>
                      <a:pt x="97" y="25"/>
                      <a:pt x="96" y="25"/>
                      <a:pt x="95" y="24"/>
                    </a:cubicBezTo>
                    <a:cubicBezTo>
                      <a:pt x="95" y="24"/>
                      <a:pt x="95" y="24"/>
                      <a:pt x="95" y="24"/>
                    </a:cubicBezTo>
                    <a:cubicBezTo>
                      <a:pt x="95" y="24"/>
                      <a:pt x="95" y="24"/>
                      <a:pt x="94" y="24"/>
                    </a:cubicBezTo>
                    <a:cubicBezTo>
                      <a:pt x="94" y="24"/>
                      <a:pt x="93" y="24"/>
                      <a:pt x="93" y="23"/>
                    </a:cubicBezTo>
                    <a:cubicBezTo>
                      <a:pt x="93" y="23"/>
                      <a:pt x="93" y="23"/>
                      <a:pt x="93" y="23"/>
                    </a:cubicBezTo>
                    <a:cubicBezTo>
                      <a:pt x="95" y="23"/>
                      <a:pt x="96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3"/>
                      <a:pt x="98" y="23"/>
                      <a:pt x="97" y="22"/>
                    </a:cubicBezTo>
                    <a:cubicBezTo>
                      <a:pt x="98" y="22"/>
                      <a:pt x="97" y="22"/>
                      <a:pt x="97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1"/>
                      <a:pt x="96" y="21"/>
                      <a:pt x="95" y="21"/>
                    </a:cubicBezTo>
                    <a:cubicBezTo>
                      <a:pt x="95" y="21"/>
                      <a:pt x="95" y="21"/>
                      <a:pt x="95" y="20"/>
                    </a:cubicBezTo>
                    <a:cubicBezTo>
                      <a:pt x="94" y="20"/>
                      <a:pt x="93" y="20"/>
                      <a:pt x="92" y="19"/>
                    </a:cubicBezTo>
                    <a:cubicBezTo>
                      <a:pt x="91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90" y="19"/>
                      <a:pt x="90" y="19"/>
                      <a:pt x="90" y="19"/>
                    </a:cubicBezTo>
                    <a:cubicBezTo>
                      <a:pt x="89" y="19"/>
                      <a:pt x="88" y="18"/>
                      <a:pt x="88" y="18"/>
                    </a:cubicBezTo>
                    <a:cubicBezTo>
                      <a:pt x="88" y="18"/>
                      <a:pt x="87" y="18"/>
                      <a:pt x="87" y="18"/>
                    </a:cubicBezTo>
                    <a:cubicBezTo>
                      <a:pt x="88" y="18"/>
                      <a:pt x="89" y="18"/>
                      <a:pt x="89" y="18"/>
                    </a:cubicBezTo>
                    <a:cubicBezTo>
                      <a:pt x="93" y="19"/>
                      <a:pt x="97" y="19"/>
                      <a:pt x="100" y="21"/>
                    </a:cubicBezTo>
                    <a:cubicBezTo>
                      <a:pt x="104" y="22"/>
                      <a:pt x="107" y="23"/>
                      <a:pt x="109" y="24"/>
                    </a:cubicBezTo>
                    <a:cubicBezTo>
                      <a:pt x="110" y="25"/>
                      <a:pt x="112" y="26"/>
                      <a:pt x="113" y="27"/>
                    </a:cubicBezTo>
                    <a:cubicBezTo>
                      <a:pt x="114" y="28"/>
                      <a:pt x="116" y="29"/>
                      <a:pt x="117" y="31"/>
                    </a:cubicBezTo>
                    <a:cubicBezTo>
                      <a:pt x="118" y="31"/>
                      <a:pt x="118" y="31"/>
                      <a:pt x="118" y="32"/>
                    </a:cubicBezTo>
                    <a:cubicBezTo>
                      <a:pt x="119" y="32"/>
                      <a:pt x="119" y="32"/>
                      <a:pt x="119" y="32"/>
                    </a:cubicBezTo>
                    <a:cubicBezTo>
                      <a:pt x="120" y="33"/>
                      <a:pt x="121" y="34"/>
                      <a:pt x="122" y="35"/>
                    </a:cubicBezTo>
                    <a:cubicBezTo>
                      <a:pt x="122" y="35"/>
                      <a:pt x="122" y="35"/>
                      <a:pt x="122" y="36"/>
                    </a:cubicBezTo>
                    <a:cubicBezTo>
                      <a:pt x="122" y="36"/>
                      <a:pt x="123" y="36"/>
                      <a:pt x="123" y="36"/>
                    </a:cubicBezTo>
                    <a:cubicBezTo>
                      <a:pt x="123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7"/>
                    </a:cubicBezTo>
                    <a:cubicBezTo>
                      <a:pt x="123" y="36"/>
                      <a:pt x="123" y="37"/>
                      <a:pt x="123" y="37"/>
                    </a:cubicBezTo>
                    <a:cubicBezTo>
                      <a:pt x="123" y="37"/>
                      <a:pt x="124" y="37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8"/>
                      <a:pt x="124" y="38"/>
                    </a:cubicBezTo>
                    <a:cubicBezTo>
                      <a:pt x="124" y="38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4" y="39"/>
                      <a:pt x="124" y="39"/>
                      <a:pt x="124" y="39"/>
                    </a:cubicBezTo>
                    <a:cubicBezTo>
                      <a:pt x="125" y="39"/>
                      <a:pt x="125" y="39"/>
                      <a:pt x="125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1"/>
                      <a:pt x="127" y="41"/>
                      <a:pt x="127" y="41"/>
                    </a:cubicBezTo>
                    <a:cubicBezTo>
                      <a:pt x="127" y="41"/>
                      <a:pt x="127" y="41"/>
                      <a:pt x="127" y="41"/>
                    </a:cubicBezTo>
                    <a:cubicBezTo>
                      <a:pt x="127" y="41"/>
                      <a:pt x="127" y="42"/>
                      <a:pt x="127" y="41"/>
                    </a:cubicBezTo>
                    <a:cubicBezTo>
                      <a:pt x="127" y="42"/>
                      <a:pt x="127" y="41"/>
                      <a:pt x="128" y="42"/>
                    </a:cubicBezTo>
                    <a:cubicBezTo>
                      <a:pt x="128" y="42"/>
                      <a:pt x="129" y="42"/>
                      <a:pt x="129" y="43"/>
                    </a:cubicBezTo>
                    <a:cubicBezTo>
                      <a:pt x="129" y="43"/>
                      <a:pt x="129" y="42"/>
                      <a:pt x="129" y="42"/>
                    </a:cubicBezTo>
                    <a:cubicBezTo>
                      <a:pt x="129" y="42"/>
                      <a:pt x="129" y="42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29" y="43"/>
                    </a:cubicBezTo>
                    <a:cubicBezTo>
                      <a:pt x="129" y="43"/>
                      <a:pt x="129" y="43"/>
                      <a:pt x="130" y="43"/>
                    </a:cubicBezTo>
                    <a:cubicBezTo>
                      <a:pt x="130" y="43"/>
                      <a:pt x="130" y="43"/>
                      <a:pt x="130" y="43"/>
                    </a:cubicBezTo>
                    <a:cubicBezTo>
                      <a:pt x="130" y="43"/>
                      <a:pt x="130" y="44"/>
                      <a:pt x="130" y="44"/>
                    </a:cubicBezTo>
                    <a:cubicBezTo>
                      <a:pt x="130" y="44"/>
                      <a:pt x="130" y="44"/>
                      <a:pt x="130" y="44"/>
                    </a:cubicBezTo>
                    <a:cubicBezTo>
                      <a:pt x="131" y="44"/>
                      <a:pt x="131" y="44"/>
                      <a:pt x="131" y="44"/>
                    </a:cubicBezTo>
                    <a:cubicBezTo>
                      <a:pt x="131" y="44"/>
                      <a:pt x="131" y="45"/>
                      <a:pt x="131" y="44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6"/>
                      <a:pt x="133" y="45"/>
                      <a:pt x="133" y="46"/>
                    </a:cubicBezTo>
                    <a:cubicBezTo>
                      <a:pt x="133" y="46"/>
                      <a:pt x="134" y="47"/>
                      <a:pt x="135" y="47"/>
                    </a:cubicBezTo>
                    <a:cubicBezTo>
                      <a:pt x="135" y="47"/>
                      <a:pt x="135" y="47"/>
                      <a:pt x="135" y="47"/>
                    </a:cubicBezTo>
                    <a:cubicBezTo>
                      <a:pt x="135" y="47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5" y="48"/>
                      <a:pt x="135" y="48"/>
                      <a:pt x="135" y="48"/>
                    </a:cubicBezTo>
                    <a:cubicBezTo>
                      <a:pt x="136" y="48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7" y="49"/>
                    </a:cubicBezTo>
                    <a:cubicBezTo>
                      <a:pt x="136" y="50"/>
                      <a:pt x="137" y="50"/>
                      <a:pt x="137" y="49"/>
                    </a:cubicBezTo>
                    <a:cubicBezTo>
                      <a:pt x="137" y="50"/>
                      <a:pt x="137" y="50"/>
                      <a:pt x="137" y="50"/>
                    </a:cubicBezTo>
                    <a:cubicBezTo>
                      <a:pt x="137" y="50"/>
                      <a:pt x="137" y="50"/>
                      <a:pt x="137" y="49"/>
                    </a:cubicBezTo>
                    <a:cubicBezTo>
                      <a:pt x="137" y="49"/>
                      <a:pt x="138" y="49"/>
                      <a:pt x="137" y="49"/>
                    </a:cubicBezTo>
                    <a:cubicBezTo>
                      <a:pt x="138" y="49"/>
                      <a:pt x="138" y="50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7" y="48"/>
                      <a:pt x="137" y="48"/>
                      <a:pt x="137" y="48"/>
                    </a:cubicBezTo>
                    <a:cubicBezTo>
                      <a:pt x="137" y="47"/>
                      <a:pt x="136" y="47"/>
                      <a:pt x="136" y="47"/>
                    </a:cubicBezTo>
                    <a:cubicBezTo>
                      <a:pt x="136" y="47"/>
                      <a:pt x="136" y="47"/>
                      <a:pt x="136" y="46"/>
                    </a:cubicBezTo>
                    <a:cubicBezTo>
                      <a:pt x="136" y="46"/>
                      <a:pt x="136" y="47"/>
                      <a:pt x="136" y="46"/>
                    </a:cubicBezTo>
                    <a:cubicBezTo>
                      <a:pt x="136" y="46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5"/>
                      <a:pt x="135" y="45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5" y="44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6" y="45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9"/>
                      <a:pt x="138" y="49"/>
                    </a:cubicBezTo>
                    <a:cubicBezTo>
                      <a:pt x="138" y="49"/>
                      <a:pt x="138" y="49"/>
                      <a:pt x="138" y="49"/>
                    </a:cubicBezTo>
                    <a:cubicBezTo>
                      <a:pt x="139" y="50"/>
                      <a:pt x="139" y="50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39" y="50"/>
                      <a:pt x="139" y="50"/>
                      <a:pt x="139" y="50"/>
                    </a:cubicBezTo>
                    <a:cubicBezTo>
                      <a:pt x="139" y="50"/>
                      <a:pt x="139" y="49"/>
                      <a:pt x="139" y="49"/>
                    </a:cubicBezTo>
                    <a:cubicBezTo>
                      <a:pt x="138" y="48"/>
                      <a:pt x="138" y="49"/>
                      <a:pt x="138" y="48"/>
                    </a:cubicBezTo>
                    <a:cubicBezTo>
                      <a:pt x="138" y="48"/>
                      <a:pt x="138" y="48"/>
                      <a:pt x="138" y="48"/>
                    </a:cubicBezTo>
                    <a:cubicBezTo>
                      <a:pt x="138" y="48"/>
                      <a:pt x="138" y="48"/>
                      <a:pt x="138" y="47"/>
                    </a:cubicBezTo>
                    <a:cubicBezTo>
                      <a:pt x="138" y="47"/>
                      <a:pt x="138" y="48"/>
                      <a:pt x="138" y="48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7" y="47"/>
                      <a:pt x="137" y="47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5"/>
                      <a:pt x="137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7" y="46"/>
                      <a:pt x="138" y="46"/>
                      <a:pt x="138" y="46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7" y="45"/>
                    </a:cubicBezTo>
                    <a:cubicBezTo>
                      <a:pt x="138" y="45"/>
                      <a:pt x="137" y="45"/>
                      <a:pt x="138" y="45"/>
                    </a:cubicBezTo>
                    <a:cubicBezTo>
                      <a:pt x="137" y="45"/>
                      <a:pt x="138" y="45"/>
                      <a:pt x="137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7" y="44"/>
                      <a:pt x="136" y="42"/>
                      <a:pt x="136" y="42"/>
                    </a:cubicBezTo>
                    <a:cubicBezTo>
                      <a:pt x="135" y="40"/>
                      <a:pt x="135" y="40"/>
                      <a:pt x="136" y="40"/>
                    </a:cubicBezTo>
                    <a:cubicBezTo>
                      <a:pt x="136" y="40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1"/>
                      <a:pt x="136" y="41"/>
                      <a:pt x="137" y="42"/>
                    </a:cubicBezTo>
                    <a:cubicBezTo>
                      <a:pt x="137" y="42"/>
                      <a:pt x="137" y="42"/>
                      <a:pt x="137" y="43"/>
                    </a:cubicBezTo>
                    <a:cubicBezTo>
                      <a:pt x="137" y="43"/>
                      <a:pt x="137" y="43"/>
                      <a:pt x="137" y="43"/>
                    </a:cubicBezTo>
                    <a:cubicBezTo>
                      <a:pt x="137" y="43"/>
                      <a:pt x="137" y="43"/>
                      <a:pt x="138" y="43"/>
                    </a:cubicBezTo>
                    <a:cubicBezTo>
                      <a:pt x="137" y="42"/>
                      <a:pt x="137" y="41"/>
                      <a:pt x="136" y="40"/>
                    </a:cubicBezTo>
                    <a:cubicBezTo>
                      <a:pt x="136" y="40"/>
                      <a:pt x="136" y="40"/>
                      <a:pt x="136" y="39"/>
                    </a:cubicBezTo>
                    <a:cubicBezTo>
                      <a:pt x="136" y="39"/>
                      <a:pt x="135" y="39"/>
                      <a:pt x="135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9"/>
                      <a:pt x="135" y="38"/>
                      <a:pt x="135" y="38"/>
                    </a:cubicBezTo>
                    <a:cubicBezTo>
                      <a:pt x="134" y="38"/>
                      <a:pt x="134" y="37"/>
                      <a:pt x="134" y="37"/>
                    </a:cubicBezTo>
                    <a:cubicBezTo>
                      <a:pt x="134" y="37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3" y="36"/>
                      <a:pt x="134" y="36"/>
                      <a:pt x="135" y="37"/>
                    </a:cubicBezTo>
                    <a:cubicBezTo>
                      <a:pt x="135" y="38"/>
                      <a:pt x="136" y="39"/>
                      <a:pt x="136" y="39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8" y="42"/>
                      <a:pt x="139" y="43"/>
                      <a:pt x="139" y="44"/>
                    </a:cubicBezTo>
                    <a:cubicBezTo>
                      <a:pt x="139" y="45"/>
                      <a:pt x="140" y="46"/>
                      <a:pt x="140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6"/>
                      <a:pt x="141" y="47"/>
                      <a:pt x="141" y="47"/>
                    </a:cubicBezTo>
                    <a:cubicBezTo>
                      <a:pt x="141" y="47"/>
                      <a:pt x="141" y="46"/>
                      <a:pt x="141" y="46"/>
                    </a:cubicBezTo>
                    <a:cubicBezTo>
                      <a:pt x="140" y="46"/>
                      <a:pt x="140" y="46"/>
                      <a:pt x="140" y="46"/>
                    </a:cubicBezTo>
                    <a:cubicBezTo>
                      <a:pt x="140" y="45"/>
                      <a:pt x="140" y="44"/>
                      <a:pt x="140" y="43"/>
                    </a:cubicBezTo>
                    <a:cubicBezTo>
                      <a:pt x="140" y="44"/>
                      <a:pt x="140" y="45"/>
                      <a:pt x="141" y="45"/>
                    </a:cubicBezTo>
                    <a:cubicBezTo>
                      <a:pt x="141" y="45"/>
                      <a:pt x="141" y="46"/>
                      <a:pt x="141" y="46"/>
                    </a:cubicBezTo>
                    <a:cubicBezTo>
                      <a:pt x="141" y="46"/>
                      <a:pt x="141" y="46"/>
                      <a:pt x="142" y="46"/>
                    </a:cubicBezTo>
                    <a:cubicBezTo>
                      <a:pt x="141" y="47"/>
                      <a:pt x="142" y="47"/>
                      <a:pt x="142" y="47"/>
                    </a:cubicBezTo>
                    <a:cubicBezTo>
                      <a:pt x="142" y="48"/>
                      <a:pt x="142" y="49"/>
                      <a:pt x="143" y="49"/>
                    </a:cubicBezTo>
                    <a:cubicBezTo>
                      <a:pt x="143" y="50"/>
                      <a:pt x="144" y="51"/>
                      <a:pt x="144" y="52"/>
                    </a:cubicBezTo>
                    <a:cubicBezTo>
                      <a:pt x="144" y="52"/>
                      <a:pt x="144" y="54"/>
                      <a:pt x="145" y="55"/>
                    </a:cubicBezTo>
                    <a:cubicBezTo>
                      <a:pt x="145" y="56"/>
                      <a:pt x="146" y="57"/>
                      <a:pt x="146" y="58"/>
                    </a:cubicBezTo>
                    <a:cubicBezTo>
                      <a:pt x="146" y="58"/>
                      <a:pt x="146" y="59"/>
                      <a:pt x="146" y="59"/>
                    </a:cubicBezTo>
                    <a:cubicBezTo>
                      <a:pt x="146" y="59"/>
                      <a:pt x="147" y="60"/>
                      <a:pt x="146" y="60"/>
                    </a:cubicBezTo>
                    <a:cubicBezTo>
                      <a:pt x="147" y="61"/>
                      <a:pt x="147" y="63"/>
                      <a:pt x="147" y="63"/>
                    </a:cubicBezTo>
                    <a:cubicBezTo>
                      <a:pt x="147" y="63"/>
                      <a:pt x="147" y="64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5"/>
                      <a:pt x="148" y="65"/>
                      <a:pt x="148" y="65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5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6"/>
                      <a:pt x="148" y="66"/>
                      <a:pt x="148" y="66"/>
                    </a:cubicBezTo>
                    <a:cubicBezTo>
                      <a:pt x="148" y="67"/>
                      <a:pt x="148" y="67"/>
                      <a:pt x="148" y="67"/>
                    </a:cubicBezTo>
                    <a:cubicBezTo>
                      <a:pt x="149" y="67"/>
                      <a:pt x="149" y="66"/>
                      <a:pt x="149" y="66"/>
                    </a:cubicBezTo>
                    <a:cubicBezTo>
                      <a:pt x="149" y="65"/>
                      <a:pt x="149" y="65"/>
                      <a:pt x="149" y="65"/>
                    </a:cubicBezTo>
                    <a:cubicBezTo>
                      <a:pt x="149" y="66"/>
                      <a:pt x="149" y="66"/>
                      <a:pt x="149" y="66"/>
                    </a:cubicBezTo>
                    <a:cubicBezTo>
                      <a:pt x="149" y="66"/>
                      <a:pt x="149" y="68"/>
                      <a:pt x="149" y="69"/>
                    </a:cubicBezTo>
                    <a:cubicBezTo>
                      <a:pt x="149" y="69"/>
                      <a:pt x="149" y="69"/>
                      <a:pt x="149" y="69"/>
                    </a:cubicBezTo>
                    <a:cubicBezTo>
                      <a:pt x="149" y="70"/>
                      <a:pt x="149" y="69"/>
                      <a:pt x="149" y="70"/>
                    </a:cubicBezTo>
                    <a:cubicBezTo>
                      <a:pt x="149" y="70"/>
                      <a:pt x="149" y="70"/>
                      <a:pt x="149" y="70"/>
                    </a:cubicBezTo>
                    <a:cubicBezTo>
                      <a:pt x="149" y="70"/>
                      <a:pt x="149" y="69"/>
                      <a:pt x="150" y="70"/>
                    </a:cubicBezTo>
                    <a:cubicBezTo>
                      <a:pt x="150" y="69"/>
                      <a:pt x="150" y="69"/>
                      <a:pt x="149" y="69"/>
                    </a:cubicBezTo>
                    <a:cubicBezTo>
                      <a:pt x="150" y="69"/>
                      <a:pt x="150" y="69"/>
                      <a:pt x="150" y="69"/>
                    </a:cubicBezTo>
                    <a:cubicBezTo>
                      <a:pt x="150" y="67"/>
                      <a:pt x="150" y="67"/>
                      <a:pt x="150" y="66"/>
                    </a:cubicBezTo>
                    <a:cubicBezTo>
                      <a:pt x="150" y="65"/>
                      <a:pt x="150" y="67"/>
                      <a:pt x="150" y="68"/>
                    </a:cubicBezTo>
                    <a:cubicBezTo>
                      <a:pt x="150" y="68"/>
                      <a:pt x="150" y="69"/>
                      <a:pt x="150" y="69"/>
                    </a:cubicBezTo>
                    <a:cubicBezTo>
                      <a:pt x="150" y="70"/>
                      <a:pt x="151" y="71"/>
                      <a:pt x="151" y="72"/>
                    </a:cubicBezTo>
                    <a:cubicBezTo>
                      <a:pt x="151" y="72"/>
                      <a:pt x="151" y="73"/>
                      <a:pt x="151" y="72"/>
                    </a:cubicBezTo>
                    <a:cubicBezTo>
                      <a:pt x="151" y="73"/>
                      <a:pt x="151" y="73"/>
                      <a:pt x="151" y="73"/>
                    </a:cubicBezTo>
                    <a:cubicBezTo>
                      <a:pt x="151" y="73"/>
                      <a:pt x="151" y="73"/>
                      <a:pt x="151" y="72"/>
                    </a:cubicBezTo>
                    <a:cubicBezTo>
                      <a:pt x="151" y="73"/>
                      <a:pt x="151" y="72"/>
                      <a:pt x="151" y="72"/>
                    </a:cubicBezTo>
                    <a:cubicBezTo>
                      <a:pt x="151" y="73"/>
                      <a:pt x="152" y="72"/>
                      <a:pt x="152" y="73"/>
                    </a:cubicBezTo>
                    <a:cubicBezTo>
                      <a:pt x="152" y="73"/>
                      <a:pt x="152" y="72"/>
                      <a:pt x="152" y="72"/>
                    </a:cubicBezTo>
                    <a:cubicBezTo>
                      <a:pt x="152" y="71"/>
                      <a:pt x="152" y="71"/>
                      <a:pt x="152" y="70"/>
                    </a:cubicBezTo>
                    <a:cubicBezTo>
                      <a:pt x="152" y="70"/>
                      <a:pt x="152" y="70"/>
                      <a:pt x="152" y="70"/>
                    </a:cubicBezTo>
                    <a:cubicBezTo>
                      <a:pt x="152" y="70"/>
                      <a:pt x="152" y="69"/>
                      <a:pt x="152" y="68"/>
                    </a:cubicBezTo>
                    <a:cubicBezTo>
                      <a:pt x="152" y="68"/>
                      <a:pt x="152" y="68"/>
                      <a:pt x="152" y="68"/>
                    </a:cubicBezTo>
                    <a:cubicBezTo>
                      <a:pt x="152" y="68"/>
                      <a:pt x="152" y="67"/>
                      <a:pt x="152" y="67"/>
                    </a:cubicBezTo>
                    <a:cubicBezTo>
                      <a:pt x="152" y="67"/>
                      <a:pt x="152" y="67"/>
                      <a:pt x="152" y="67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6"/>
                    </a:cubicBezTo>
                    <a:cubicBezTo>
                      <a:pt x="152" y="66"/>
                      <a:pt x="152" y="66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5"/>
                      <a:pt x="152" y="65"/>
                      <a:pt x="152" y="65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4"/>
                      <a:pt x="152" y="64"/>
                    </a:cubicBezTo>
                    <a:cubicBezTo>
                      <a:pt x="152" y="64"/>
                      <a:pt x="152" y="63"/>
                      <a:pt x="152" y="63"/>
                    </a:cubicBezTo>
                    <a:cubicBezTo>
                      <a:pt x="152" y="63"/>
                      <a:pt x="152" y="63"/>
                      <a:pt x="152" y="63"/>
                    </a:cubicBezTo>
                    <a:cubicBezTo>
                      <a:pt x="152" y="62"/>
                      <a:pt x="152" y="61"/>
                      <a:pt x="152" y="61"/>
                    </a:cubicBezTo>
                    <a:cubicBezTo>
                      <a:pt x="152" y="61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61"/>
                      <a:pt x="152" y="60"/>
                    </a:cubicBezTo>
                    <a:cubicBezTo>
                      <a:pt x="152" y="60"/>
                      <a:pt x="152" y="60"/>
                      <a:pt x="152" y="60"/>
                    </a:cubicBezTo>
                    <a:cubicBezTo>
                      <a:pt x="152" y="60"/>
                      <a:pt x="152" y="59"/>
                      <a:pt x="152" y="59"/>
                    </a:cubicBezTo>
                    <a:cubicBezTo>
                      <a:pt x="152" y="58"/>
                      <a:pt x="152" y="58"/>
                      <a:pt x="152" y="58"/>
                    </a:cubicBezTo>
                    <a:cubicBezTo>
                      <a:pt x="152" y="58"/>
                      <a:pt x="152" y="57"/>
                      <a:pt x="152" y="58"/>
                    </a:cubicBezTo>
                    <a:cubicBezTo>
                      <a:pt x="152" y="57"/>
                      <a:pt x="152" y="57"/>
                      <a:pt x="152" y="57"/>
                    </a:cubicBezTo>
                    <a:cubicBezTo>
                      <a:pt x="152" y="56"/>
                      <a:pt x="152" y="55"/>
                      <a:pt x="151" y="54"/>
                    </a:cubicBezTo>
                    <a:cubicBezTo>
                      <a:pt x="151" y="54"/>
                      <a:pt x="151" y="54"/>
                      <a:pt x="151" y="53"/>
                    </a:cubicBezTo>
                    <a:cubicBezTo>
                      <a:pt x="151" y="52"/>
                      <a:pt x="150" y="50"/>
                      <a:pt x="150" y="50"/>
                    </a:cubicBezTo>
                    <a:cubicBezTo>
                      <a:pt x="150" y="49"/>
                      <a:pt x="150" y="48"/>
                      <a:pt x="149" y="47"/>
                    </a:cubicBezTo>
                    <a:cubicBezTo>
                      <a:pt x="149" y="47"/>
                      <a:pt x="149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49" y="46"/>
                      <a:pt x="150" y="47"/>
                      <a:pt x="150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6"/>
                      <a:pt x="149" y="46"/>
                      <a:pt x="149" y="46"/>
                    </a:cubicBezTo>
                    <a:cubicBezTo>
                      <a:pt x="149" y="45"/>
                      <a:pt x="149" y="46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49" y="45"/>
                      <a:pt x="149" y="45"/>
                    </a:cubicBezTo>
                    <a:cubicBezTo>
                      <a:pt x="149" y="45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7"/>
                      <a:pt x="150" y="47"/>
                    </a:cubicBezTo>
                    <a:cubicBezTo>
                      <a:pt x="150" y="48"/>
                      <a:pt x="150" y="48"/>
                      <a:pt x="150" y="49"/>
                    </a:cubicBezTo>
                    <a:cubicBezTo>
                      <a:pt x="151" y="49"/>
                      <a:pt x="151" y="49"/>
                      <a:pt x="151" y="50"/>
                    </a:cubicBezTo>
                    <a:cubicBezTo>
                      <a:pt x="151" y="50"/>
                      <a:pt x="151" y="49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4"/>
                      <a:pt x="152" y="54"/>
                    </a:cubicBezTo>
                    <a:cubicBezTo>
                      <a:pt x="152" y="54"/>
                      <a:pt x="152" y="54"/>
                      <a:pt x="152" y="54"/>
                    </a:cubicBezTo>
                    <a:cubicBezTo>
                      <a:pt x="152" y="54"/>
                      <a:pt x="152" y="55"/>
                      <a:pt x="152" y="54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5"/>
                      <a:pt x="152" y="55"/>
                      <a:pt x="152" y="55"/>
                    </a:cubicBezTo>
                    <a:cubicBezTo>
                      <a:pt x="152" y="56"/>
                      <a:pt x="152" y="55"/>
                      <a:pt x="152" y="56"/>
                    </a:cubicBezTo>
                    <a:cubicBezTo>
                      <a:pt x="152" y="56"/>
                      <a:pt x="153" y="56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9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60"/>
                      <a:pt x="153" y="60"/>
                      <a:pt x="153" y="61"/>
                    </a:cubicBezTo>
                    <a:cubicBezTo>
                      <a:pt x="153" y="60"/>
                      <a:pt x="153" y="61"/>
                      <a:pt x="154" y="61"/>
                    </a:cubicBezTo>
                    <a:cubicBezTo>
                      <a:pt x="154" y="61"/>
                      <a:pt x="153" y="61"/>
                      <a:pt x="153" y="60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9"/>
                    </a:cubicBezTo>
                    <a:cubicBezTo>
                      <a:pt x="153" y="59"/>
                      <a:pt x="153" y="59"/>
                      <a:pt x="153" y="58"/>
                    </a:cubicBezTo>
                    <a:cubicBezTo>
                      <a:pt x="153" y="58"/>
                      <a:pt x="153" y="58"/>
                      <a:pt x="153" y="58"/>
                    </a:cubicBezTo>
                    <a:cubicBezTo>
                      <a:pt x="153" y="58"/>
                      <a:pt x="153" y="58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53" y="57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3" y="55"/>
                      <a:pt x="152" y="55"/>
                      <a:pt x="152" y="55"/>
                    </a:cubicBezTo>
                    <a:cubicBezTo>
                      <a:pt x="153" y="55"/>
                      <a:pt x="153" y="55"/>
                      <a:pt x="152" y="55"/>
                    </a:cubicBezTo>
                    <a:cubicBezTo>
                      <a:pt x="152" y="55"/>
                      <a:pt x="152" y="54"/>
                      <a:pt x="152" y="54"/>
                    </a:cubicBezTo>
                    <a:cubicBezTo>
                      <a:pt x="152" y="54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3"/>
                    </a:cubicBezTo>
                    <a:cubicBezTo>
                      <a:pt x="152" y="53"/>
                      <a:pt x="152" y="53"/>
                      <a:pt x="152" y="52"/>
                    </a:cubicBezTo>
                    <a:cubicBezTo>
                      <a:pt x="152" y="53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3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2"/>
                      <a:pt x="152" y="51"/>
                      <a:pt x="152" y="52"/>
                    </a:cubicBezTo>
                    <a:cubicBezTo>
                      <a:pt x="152" y="51"/>
                      <a:pt x="152" y="51"/>
                      <a:pt x="151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1" y="51"/>
                      <a:pt x="151" y="50"/>
                    </a:cubicBezTo>
                    <a:cubicBezTo>
                      <a:pt x="151" y="51"/>
                      <a:pt x="151" y="51"/>
                      <a:pt x="151" y="51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1" y="50"/>
                      <a:pt x="151" y="49"/>
                    </a:cubicBezTo>
                    <a:cubicBezTo>
                      <a:pt x="151" y="50"/>
                      <a:pt x="151" y="49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0" y="48"/>
                      <a:pt x="150" y="48"/>
                    </a:cubicBezTo>
                    <a:cubicBezTo>
                      <a:pt x="150" y="48"/>
                      <a:pt x="151" y="48"/>
                      <a:pt x="151" y="48"/>
                    </a:cubicBezTo>
                    <a:cubicBezTo>
                      <a:pt x="150" y="48"/>
                      <a:pt x="150" y="47"/>
                      <a:pt x="150" y="47"/>
                    </a:cubicBezTo>
                    <a:cubicBezTo>
                      <a:pt x="150" y="47"/>
                      <a:pt x="150" y="47"/>
                      <a:pt x="150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1" y="47"/>
                      <a:pt x="151" y="47"/>
                    </a:cubicBezTo>
                    <a:cubicBezTo>
                      <a:pt x="151" y="48"/>
                      <a:pt x="151" y="48"/>
                      <a:pt x="151" y="49"/>
                    </a:cubicBezTo>
                    <a:cubicBezTo>
                      <a:pt x="151" y="48"/>
                      <a:pt x="151" y="49"/>
                      <a:pt x="151" y="49"/>
                    </a:cubicBezTo>
                    <a:cubicBezTo>
                      <a:pt x="151" y="49"/>
                      <a:pt x="151" y="50"/>
                      <a:pt x="151" y="49"/>
                    </a:cubicBezTo>
                    <a:cubicBezTo>
                      <a:pt x="151" y="50"/>
                      <a:pt x="151" y="50"/>
                      <a:pt x="151" y="50"/>
                    </a:cubicBezTo>
                    <a:cubicBezTo>
                      <a:pt x="151" y="50"/>
                      <a:pt x="152" y="51"/>
                      <a:pt x="152" y="50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2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52"/>
                      <a:pt x="152" y="53"/>
                      <a:pt x="152" y="53"/>
                    </a:cubicBezTo>
                    <a:cubicBezTo>
                      <a:pt x="152" y="53"/>
                      <a:pt x="153" y="53"/>
                      <a:pt x="152" y="53"/>
                    </a:cubicBezTo>
                    <a:cubicBezTo>
                      <a:pt x="152" y="52"/>
                      <a:pt x="152" y="52"/>
                      <a:pt x="152" y="51"/>
                    </a:cubicBezTo>
                    <a:cubicBezTo>
                      <a:pt x="152" y="51"/>
                      <a:pt x="152" y="51"/>
                      <a:pt x="152" y="51"/>
                    </a:cubicBezTo>
                    <a:cubicBezTo>
                      <a:pt x="152" y="51"/>
                      <a:pt x="152" y="50"/>
                      <a:pt x="151" y="50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51" y="49"/>
                      <a:pt x="151" y="48"/>
                      <a:pt x="151" y="48"/>
                    </a:cubicBezTo>
                    <a:cubicBezTo>
                      <a:pt x="151" y="48"/>
                      <a:pt x="151" y="47"/>
                      <a:pt x="151" y="47"/>
                    </a:cubicBezTo>
                    <a:cubicBezTo>
                      <a:pt x="150" y="47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50" y="45"/>
                      <a:pt x="150" y="45"/>
                    </a:cubicBezTo>
                    <a:cubicBezTo>
                      <a:pt x="150" y="45"/>
                      <a:pt x="149" y="43"/>
                      <a:pt x="150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2"/>
                      <a:pt x="148" y="41"/>
                    </a:cubicBezTo>
                    <a:cubicBezTo>
                      <a:pt x="148" y="41"/>
                      <a:pt x="148" y="41"/>
                      <a:pt x="148" y="42"/>
                    </a:cubicBezTo>
                    <a:cubicBezTo>
                      <a:pt x="149" y="42"/>
                      <a:pt x="149" y="42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5"/>
                      <a:pt x="149" y="44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5"/>
                      <a:pt x="150" y="45"/>
                      <a:pt x="150" y="46"/>
                    </a:cubicBezTo>
                    <a:cubicBezTo>
                      <a:pt x="150" y="45"/>
                      <a:pt x="149" y="45"/>
                      <a:pt x="149" y="45"/>
                    </a:cubicBezTo>
                    <a:cubicBezTo>
                      <a:pt x="149" y="45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4"/>
                      <a:pt x="149" y="44"/>
                      <a:pt x="149" y="44"/>
                    </a:cubicBezTo>
                    <a:cubicBezTo>
                      <a:pt x="149" y="43"/>
                      <a:pt x="149" y="44"/>
                      <a:pt x="149" y="43"/>
                    </a:cubicBezTo>
                    <a:cubicBezTo>
                      <a:pt x="149" y="43"/>
                      <a:pt x="148" y="42"/>
                      <a:pt x="148" y="42"/>
                    </a:cubicBezTo>
                    <a:cubicBezTo>
                      <a:pt x="148" y="42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8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8" y="41"/>
                      <a:pt x="148" y="41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1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47" y="41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40"/>
                      <a:pt x="147" y="40"/>
                      <a:pt x="147" y="40"/>
                    </a:cubicBezTo>
                    <a:cubicBezTo>
                      <a:pt x="147" y="39"/>
                      <a:pt x="147" y="39"/>
                      <a:pt x="146" y="39"/>
                    </a:cubicBezTo>
                    <a:cubicBezTo>
                      <a:pt x="146" y="38"/>
                      <a:pt x="146" y="39"/>
                      <a:pt x="147" y="39"/>
                    </a:cubicBezTo>
                    <a:cubicBezTo>
                      <a:pt x="146" y="39"/>
                      <a:pt x="146" y="39"/>
                      <a:pt x="146" y="39"/>
                    </a:cubicBezTo>
                    <a:cubicBezTo>
                      <a:pt x="146" y="38"/>
                      <a:pt x="146" y="39"/>
                      <a:pt x="146" y="39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6" y="38"/>
                      <a:pt x="146" y="37"/>
                    </a:cubicBezTo>
                    <a:cubicBezTo>
                      <a:pt x="146" y="37"/>
                      <a:pt x="145" y="36"/>
                      <a:pt x="145" y="37"/>
                    </a:cubicBezTo>
                    <a:cubicBezTo>
                      <a:pt x="145" y="37"/>
                      <a:pt x="146" y="37"/>
                      <a:pt x="146" y="37"/>
                    </a:cubicBezTo>
                    <a:cubicBezTo>
                      <a:pt x="145" y="37"/>
                      <a:pt x="145" y="37"/>
                      <a:pt x="145" y="36"/>
                    </a:cubicBezTo>
                    <a:cubicBezTo>
                      <a:pt x="145" y="36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5" y="35"/>
                    </a:cubicBezTo>
                    <a:cubicBezTo>
                      <a:pt x="144" y="35"/>
                      <a:pt x="144" y="35"/>
                      <a:pt x="144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4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44" y="34"/>
                      <a:pt x="143" y="34"/>
                      <a:pt x="143" y="33"/>
                    </a:cubicBezTo>
                    <a:cubicBezTo>
                      <a:pt x="143" y="33"/>
                      <a:pt x="143" y="34"/>
                      <a:pt x="143" y="33"/>
                    </a:cubicBezTo>
                    <a:cubicBezTo>
                      <a:pt x="143" y="34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4"/>
                      <a:pt x="144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2"/>
                      <a:pt x="142" y="31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3" y="32"/>
                      <a:pt x="143" y="33"/>
                      <a:pt x="143" y="33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142" y="32"/>
                      <a:pt x="142" y="31"/>
                      <a:pt x="142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2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29"/>
                    </a:cubicBezTo>
                    <a:cubicBezTo>
                      <a:pt x="141" y="30"/>
                      <a:pt x="140" y="29"/>
                      <a:pt x="140" y="29"/>
                    </a:cubicBezTo>
                    <a:cubicBezTo>
                      <a:pt x="140" y="29"/>
                      <a:pt x="141" y="30"/>
                      <a:pt x="141" y="30"/>
                    </a:cubicBezTo>
                    <a:cubicBezTo>
                      <a:pt x="140" y="29"/>
                      <a:pt x="141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1" y="29"/>
                      <a:pt x="140" y="29"/>
                    </a:cubicBezTo>
                    <a:cubicBezTo>
                      <a:pt x="140" y="29"/>
                      <a:pt x="140" y="28"/>
                      <a:pt x="140" y="29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0" y="29"/>
                      <a:pt x="140" y="28"/>
                      <a:pt x="140" y="28"/>
                    </a:cubicBezTo>
                    <a:cubicBezTo>
                      <a:pt x="140" y="28"/>
                      <a:pt x="140" y="28"/>
                      <a:pt x="140" y="28"/>
                    </a:cubicBezTo>
                    <a:cubicBezTo>
                      <a:pt x="140" y="28"/>
                      <a:pt x="139" y="28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40" y="27"/>
                      <a:pt x="140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9" y="27"/>
                      <a:pt x="139" y="27"/>
                      <a:pt x="139" y="27"/>
                    </a:cubicBezTo>
                    <a:cubicBezTo>
                      <a:pt x="138" y="25"/>
                      <a:pt x="137" y="23"/>
                      <a:pt x="135" y="22"/>
                    </a:cubicBezTo>
                    <a:cubicBezTo>
                      <a:pt x="135" y="22"/>
                      <a:pt x="135" y="22"/>
                      <a:pt x="135" y="22"/>
                    </a:cubicBezTo>
                    <a:cubicBezTo>
                      <a:pt x="133" y="19"/>
                      <a:pt x="130" y="16"/>
                      <a:pt x="126" y="14"/>
                    </a:cubicBezTo>
                    <a:cubicBezTo>
                      <a:pt x="119" y="9"/>
                      <a:pt x="110" y="4"/>
                      <a:pt x="101" y="2"/>
                    </a:cubicBezTo>
                    <a:cubicBezTo>
                      <a:pt x="95" y="1"/>
                      <a:pt x="89" y="0"/>
                      <a:pt x="83" y="0"/>
                    </a:cubicBezTo>
                    <a:cubicBezTo>
                      <a:pt x="75" y="1"/>
                      <a:pt x="68" y="2"/>
                      <a:pt x="61" y="4"/>
                    </a:cubicBezTo>
                    <a:cubicBezTo>
                      <a:pt x="54" y="6"/>
                      <a:pt x="47" y="9"/>
                      <a:pt x="42" y="14"/>
                    </a:cubicBezTo>
                    <a:cubicBezTo>
                      <a:pt x="38" y="17"/>
                      <a:pt x="34" y="20"/>
                      <a:pt x="31" y="23"/>
                    </a:cubicBezTo>
                    <a:cubicBezTo>
                      <a:pt x="27" y="28"/>
                      <a:pt x="23" y="33"/>
                      <a:pt x="20" y="40"/>
                    </a:cubicBezTo>
                    <a:cubicBezTo>
                      <a:pt x="17" y="46"/>
                      <a:pt x="15" y="52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3" y="63"/>
                      <a:pt x="12" y="67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2"/>
                      <a:pt x="12" y="75"/>
                      <a:pt x="12" y="76"/>
                    </a:cubicBezTo>
                    <a:cubicBezTo>
                      <a:pt x="13" y="81"/>
                      <a:pt x="13" y="87"/>
                      <a:pt x="15" y="92"/>
                    </a:cubicBezTo>
                    <a:cubicBezTo>
                      <a:pt x="16" y="98"/>
                      <a:pt x="19" y="103"/>
                      <a:pt x="21" y="108"/>
                    </a:cubicBezTo>
                    <a:cubicBezTo>
                      <a:pt x="21" y="108"/>
                      <a:pt x="21" y="108"/>
                      <a:pt x="22" y="108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2" y="110"/>
                      <a:pt x="23" y="111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25" y="115"/>
                      <a:pt x="27" y="117"/>
                      <a:pt x="29" y="119"/>
                    </a:cubicBezTo>
                    <a:cubicBezTo>
                      <a:pt x="31" y="122"/>
                      <a:pt x="32" y="124"/>
                      <a:pt x="34" y="125"/>
                    </a:cubicBezTo>
                    <a:cubicBezTo>
                      <a:pt x="34" y="126"/>
                      <a:pt x="35" y="126"/>
                      <a:pt x="35" y="126"/>
                    </a:cubicBezTo>
                    <a:cubicBezTo>
                      <a:pt x="35" y="126"/>
                      <a:pt x="35" y="126"/>
                      <a:pt x="36" y="127"/>
                    </a:cubicBezTo>
                    <a:cubicBezTo>
                      <a:pt x="35" y="127"/>
                      <a:pt x="35" y="127"/>
                      <a:pt x="35" y="127"/>
                    </a:cubicBezTo>
                    <a:cubicBezTo>
                      <a:pt x="36" y="127"/>
                      <a:pt x="37" y="128"/>
                      <a:pt x="36" y="128"/>
                    </a:cubicBezTo>
                    <a:cubicBezTo>
                      <a:pt x="37" y="128"/>
                      <a:pt x="37" y="129"/>
                      <a:pt x="37" y="129"/>
                    </a:cubicBezTo>
                    <a:cubicBezTo>
                      <a:pt x="37" y="129"/>
                      <a:pt x="37" y="129"/>
                      <a:pt x="37" y="129"/>
                    </a:cubicBezTo>
                    <a:cubicBezTo>
                      <a:pt x="36" y="128"/>
                      <a:pt x="35" y="127"/>
                      <a:pt x="34" y="126"/>
                    </a:cubicBezTo>
                    <a:cubicBezTo>
                      <a:pt x="32" y="125"/>
                      <a:pt x="29" y="122"/>
                      <a:pt x="27" y="120"/>
                    </a:cubicBezTo>
                    <a:cubicBezTo>
                      <a:pt x="26" y="119"/>
                      <a:pt x="24" y="117"/>
                      <a:pt x="23" y="114"/>
                    </a:cubicBezTo>
                    <a:cubicBezTo>
                      <a:pt x="21" y="113"/>
                      <a:pt x="21" y="112"/>
                      <a:pt x="20" y="111"/>
                    </a:cubicBezTo>
                    <a:cubicBezTo>
                      <a:pt x="18" y="108"/>
                      <a:pt x="17" y="105"/>
                      <a:pt x="15" y="103"/>
                    </a:cubicBezTo>
                    <a:cubicBezTo>
                      <a:pt x="14" y="100"/>
                      <a:pt x="13" y="97"/>
                      <a:pt x="12" y="94"/>
                    </a:cubicBezTo>
                    <a:cubicBezTo>
                      <a:pt x="11" y="93"/>
                      <a:pt x="11" y="92"/>
                      <a:pt x="10" y="90"/>
                    </a:cubicBezTo>
                    <a:cubicBezTo>
                      <a:pt x="10" y="88"/>
                      <a:pt x="9" y="86"/>
                      <a:pt x="9" y="83"/>
                    </a:cubicBezTo>
                    <a:cubicBezTo>
                      <a:pt x="9" y="83"/>
                      <a:pt x="8" y="82"/>
                      <a:pt x="8" y="81"/>
                    </a:cubicBezTo>
                    <a:cubicBezTo>
                      <a:pt x="8" y="80"/>
                      <a:pt x="8" y="79"/>
                      <a:pt x="8" y="79"/>
                    </a:cubicBezTo>
                    <a:cubicBezTo>
                      <a:pt x="8" y="77"/>
                      <a:pt x="8" y="75"/>
                      <a:pt x="7" y="74"/>
                    </a:cubicBezTo>
                    <a:cubicBezTo>
                      <a:pt x="7" y="74"/>
                      <a:pt x="7" y="73"/>
                      <a:pt x="7" y="71"/>
                    </a:cubicBezTo>
                    <a:cubicBezTo>
                      <a:pt x="7" y="70"/>
                      <a:pt x="7" y="68"/>
                      <a:pt x="7" y="67"/>
                    </a:cubicBezTo>
                    <a:cubicBezTo>
                      <a:pt x="6" y="67"/>
                      <a:pt x="6" y="67"/>
                      <a:pt x="6" y="66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6" y="66"/>
                      <a:pt x="5" y="66"/>
                      <a:pt x="6" y="66"/>
                    </a:cubicBezTo>
                    <a:cubicBezTo>
                      <a:pt x="6" y="66"/>
                      <a:pt x="6" y="67"/>
                      <a:pt x="6" y="67"/>
                    </a:cubicBezTo>
                    <a:cubicBezTo>
                      <a:pt x="5" y="68"/>
                      <a:pt x="5" y="68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5"/>
                      <a:pt x="5" y="62"/>
                      <a:pt x="5" y="60"/>
                    </a:cubicBezTo>
                    <a:cubicBezTo>
                      <a:pt x="5" y="60"/>
                      <a:pt x="6" y="58"/>
                      <a:pt x="5" y="58"/>
                    </a:cubicBezTo>
                    <a:cubicBezTo>
                      <a:pt x="5" y="58"/>
                      <a:pt x="5" y="58"/>
                      <a:pt x="5" y="57"/>
                    </a:cubicBezTo>
                    <a:cubicBezTo>
                      <a:pt x="5" y="58"/>
                      <a:pt x="5" y="58"/>
                      <a:pt x="4" y="57"/>
                    </a:cubicBezTo>
                    <a:cubicBezTo>
                      <a:pt x="4" y="59"/>
                      <a:pt x="4" y="61"/>
                      <a:pt x="4" y="63"/>
                    </a:cubicBezTo>
                    <a:cubicBezTo>
                      <a:pt x="3" y="62"/>
                      <a:pt x="3" y="63"/>
                      <a:pt x="3" y="63"/>
                    </a:cubicBezTo>
                    <a:cubicBezTo>
                      <a:pt x="3" y="63"/>
                      <a:pt x="3" y="62"/>
                      <a:pt x="3" y="62"/>
                    </a:cubicBezTo>
                    <a:cubicBezTo>
                      <a:pt x="3" y="62"/>
                      <a:pt x="3" y="64"/>
                      <a:pt x="3" y="66"/>
                    </a:cubicBezTo>
                    <a:cubicBezTo>
                      <a:pt x="3" y="67"/>
                      <a:pt x="2" y="67"/>
                      <a:pt x="2" y="68"/>
                    </a:cubicBezTo>
                    <a:cubicBezTo>
                      <a:pt x="2" y="68"/>
                      <a:pt x="2" y="69"/>
                      <a:pt x="2" y="69"/>
                    </a:cubicBezTo>
                    <a:cubicBezTo>
                      <a:pt x="2" y="69"/>
                      <a:pt x="2" y="68"/>
                      <a:pt x="2" y="68"/>
                    </a:cubicBezTo>
                    <a:cubicBezTo>
                      <a:pt x="2" y="70"/>
                      <a:pt x="1" y="73"/>
                      <a:pt x="2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1" y="76"/>
                      <a:pt x="1" y="75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4"/>
                      <a:pt x="1" y="74"/>
                      <a:pt x="1" y="74"/>
                    </a:cubicBezTo>
                    <a:cubicBezTo>
                      <a:pt x="1" y="75"/>
                      <a:pt x="1" y="78"/>
                      <a:pt x="1" y="79"/>
                    </a:cubicBezTo>
                    <a:close/>
                    <a:moveTo>
                      <a:pt x="122" y="50"/>
                    </a:move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2" y="50"/>
                      <a:pt x="122" y="50"/>
                      <a:pt x="122" y="50"/>
                    </a:cubicBezTo>
                    <a:close/>
                    <a:moveTo>
                      <a:pt x="68" y="130"/>
                    </a:moveTo>
                    <a:cubicBezTo>
                      <a:pt x="68" y="130"/>
                      <a:pt x="68" y="131"/>
                      <a:pt x="68" y="131"/>
                    </a:cubicBezTo>
                    <a:cubicBezTo>
                      <a:pt x="68" y="131"/>
                      <a:pt x="68" y="130"/>
                      <a:pt x="68" y="130"/>
                    </a:cubicBezTo>
                    <a:close/>
                    <a:moveTo>
                      <a:pt x="38" y="111"/>
                    </a:move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1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1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9" y="111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40" y="112"/>
                      <a:pt x="40" y="113"/>
                    </a:cubicBezTo>
                    <a:cubicBezTo>
                      <a:pt x="40" y="113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39" y="112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8" y="111"/>
                    </a:cubicBezTo>
                    <a:close/>
                    <a:moveTo>
                      <a:pt x="37" y="110"/>
                    </a:moveTo>
                    <a:cubicBezTo>
                      <a:pt x="37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10"/>
                      <a:pt x="38" y="110"/>
                    </a:cubicBezTo>
                    <a:cubicBezTo>
                      <a:pt x="38" y="110"/>
                      <a:pt x="37" y="110"/>
                      <a:pt x="37" y="110"/>
                    </a:cubicBezTo>
                    <a:close/>
                    <a:moveTo>
                      <a:pt x="3" y="69"/>
                    </a:moveTo>
                    <a:cubicBezTo>
                      <a:pt x="3" y="68"/>
                      <a:pt x="3" y="68"/>
                      <a:pt x="3" y="68"/>
                    </a:cubicBezTo>
                    <a:cubicBezTo>
                      <a:pt x="3" y="68"/>
                      <a:pt x="3" y="68"/>
                      <a:pt x="3" y="68"/>
                    </a:cubicBezTo>
                    <a:cubicBezTo>
                      <a:pt x="3" y="70"/>
                      <a:pt x="3" y="70"/>
                      <a:pt x="3" y="71"/>
                    </a:cubicBezTo>
                    <a:cubicBezTo>
                      <a:pt x="3" y="71"/>
                      <a:pt x="3" y="71"/>
                      <a:pt x="3" y="72"/>
                    </a:cubicBezTo>
                    <a:cubicBezTo>
                      <a:pt x="3" y="71"/>
                      <a:pt x="3" y="70"/>
                      <a:pt x="3" y="69"/>
                    </a:cubicBezTo>
                    <a:close/>
                    <a:moveTo>
                      <a:pt x="5" y="59"/>
                    </a:moveTo>
                    <a:cubicBezTo>
                      <a:pt x="5" y="59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60"/>
                    </a:cubicBezTo>
                    <a:cubicBezTo>
                      <a:pt x="5" y="60"/>
                      <a:pt x="5" y="60"/>
                      <a:pt x="5" y="59"/>
                    </a:cubicBezTo>
                    <a:close/>
                    <a:moveTo>
                      <a:pt x="5" y="70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5" y="70"/>
                      <a:pt x="5" y="70"/>
                      <a:pt x="5" y="70"/>
                    </a:cubicBezTo>
                    <a:close/>
                    <a:moveTo>
                      <a:pt x="6" y="67"/>
                    </a:moveTo>
                    <a:cubicBezTo>
                      <a:pt x="6" y="67"/>
                      <a:pt x="6" y="68"/>
                      <a:pt x="6" y="67"/>
                    </a:cubicBezTo>
                    <a:cubicBezTo>
                      <a:pt x="6" y="68"/>
                      <a:pt x="6" y="68"/>
                      <a:pt x="6" y="69"/>
                    </a:cubicBezTo>
                    <a:cubicBezTo>
                      <a:pt x="6" y="68"/>
                      <a:pt x="6" y="69"/>
                      <a:pt x="6" y="67"/>
                    </a:cubicBezTo>
                    <a:close/>
                    <a:moveTo>
                      <a:pt x="160" y="98"/>
                    </a:moveTo>
                    <a:cubicBezTo>
                      <a:pt x="159" y="99"/>
                      <a:pt x="159" y="99"/>
                      <a:pt x="159" y="99"/>
                    </a:cubicBezTo>
                    <a:cubicBezTo>
                      <a:pt x="159" y="98"/>
                      <a:pt x="159" y="98"/>
                      <a:pt x="159" y="98"/>
                    </a:cubicBezTo>
                    <a:cubicBezTo>
                      <a:pt x="159" y="98"/>
                      <a:pt x="160" y="98"/>
                      <a:pt x="160" y="98"/>
                    </a:cubicBezTo>
                    <a:close/>
                    <a:moveTo>
                      <a:pt x="154" y="110"/>
                    </a:move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3" y="111"/>
                      <a:pt x="153" y="110"/>
                      <a:pt x="153" y="111"/>
                    </a:cubicBezTo>
                    <a:cubicBezTo>
                      <a:pt x="153" y="111"/>
                      <a:pt x="153" y="111"/>
                      <a:pt x="153" y="111"/>
                    </a:cubicBezTo>
                    <a:cubicBezTo>
                      <a:pt x="153" y="111"/>
                      <a:pt x="153" y="110"/>
                      <a:pt x="154" y="110"/>
                    </a:cubicBezTo>
                    <a:close/>
                    <a:moveTo>
                      <a:pt x="37" y="127"/>
                    </a:move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8" y="127"/>
                      <a:pt x="38" y="127"/>
                    </a:cubicBezTo>
                    <a:cubicBezTo>
                      <a:pt x="38" y="128"/>
                      <a:pt x="38" y="127"/>
                      <a:pt x="38" y="128"/>
                    </a:cubicBezTo>
                    <a:cubicBezTo>
                      <a:pt x="37" y="127"/>
                      <a:pt x="37" y="127"/>
                      <a:pt x="37" y="127"/>
                    </a:cubicBezTo>
                    <a:cubicBezTo>
                      <a:pt x="37" y="127"/>
                      <a:pt x="37" y="127"/>
                      <a:pt x="37" y="127"/>
                    </a:cubicBezTo>
                    <a:close/>
                    <a:moveTo>
                      <a:pt x="27" y="115"/>
                    </a:moveTo>
                    <a:cubicBezTo>
                      <a:pt x="27" y="115"/>
                      <a:pt x="27" y="115"/>
                      <a:pt x="27" y="115"/>
                    </a:cubicBezTo>
                    <a:cubicBezTo>
                      <a:pt x="27" y="116"/>
                      <a:pt x="28" y="116"/>
                      <a:pt x="28" y="116"/>
                    </a:cubicBezTo>
                    <a:cubicBezTo>
                      <a:pt x="28" y="117"/>
                      <a:pt x="28" y="116"/>
                      <a:pt x="28" y="117"/>
                    </a:cubicBezTo>
                    <a:cubicBezTo>
                      <a:pt x="28" y="117"/>
                      <a:pt x="28" y="116"/>
                      <a:pt x="28" y="116"/>
                    </a:cubicBezTo>
                    <a:cubicBezTo>
                      <a:pt x="28" y="116"/>
                      <a:pt x="28" y="116"/>
                      <a:pt x="27" y="116"/>
                    </a:cubicBezTo>
                    <a:cubicBezTo>
                      <a:pt x="27" y="116"/>
                      <a:pt x="28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6"/>
                      <a:pt x="27" y="116"/>
                      <a:pt x="27" y="116"/>
                    </a:cubicBezTo>
                    <a:cubicBezTo>
                      <a:pt x="27" y="115"/>
                      <a:pt x="27" y="116"/>
                      <a:pt x="27" y="116"/>
                    </a:cubicBezTo>
                    <a:cubicBezTo>
                      <a:pt x="27" y="115"/>
                      <a:pt x="27" y="115"/>
                      <a:pt x="27" y="115"/>
                    </a:cubicBezTo>
                    <a:close/>
                    <a:moveTo>
                      <a:pt x="33" y="123"/>
                    </a:move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ubicBezTo>
                      <a:pt x="34" y="123"/>
                      <a:pt x="34" y="123"/>
                      <a:pt x="34" y="124"/>
                    </a:cubicBezTo>
                    <a:cubicBezTo>
                      <a:pt x="34" y="123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4" y="124"/>
                      <a:pt x="34" y="124"/>
                      <a:pt x="34" y="124"/>
                    </a:cubicBezTo>
                    <a:cubicBezTo>
                      <a:pt x="33" y="124"/>
                      <a:pt x="33" y="123"/>
                      <a:pt x="33" y="123"/>
                    </a:cubicBezTo>
                    <a:cubicBezTo>
                      <a:pt x="33" y="123"/>
                      <a:pt x="33" y="123"/>
                      <a:pt x="33" y="123"/>
                    </a:cubicBezTo>
                    <a:close/>
                    <a:moveTo>
                      <a:pt x="35" y="125"/>
                    </a:move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4" y="125"/>
                    </a:cubicBezTo>
                    <a:cubicBezTo>
                      <a:pt x="34" y="124"/>
                      <a:pt x="35" y="124"/>
                      <a:pt x="34" y="124"/>
                    </a:cubicBezTo>
                    <a:cubicBezTo>
                      <a:pt x="34" y="124"/>
                      <a:pt x="35" y="125"/>
                      <a:pt x="35" y="125"/>
                    </a:cubicBezTo>
                    <a:cubicBezTo>
                      <a:pt x="35" y="125"/>
                      <a:pt x="35" y="125"/>
                      <a:pt x="35" y="125"/>
                    </a:cubicBezTo>
                    <a:close/>
                    <a:moveTo>
                      <a:pt x="32" y="122"/>
                    </a:move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2" y="122"/>
                      <a:pt x="32" y="121"/>
                      <a:pt x="32" y="121"/>
                    </a:cubicBezTo>
                    <a:cubicBezTo>
                      <a:pt x="31" y="121"/>
                      <a:pt x="32" y="121"/>
                      <a:pt x="32" y="122"/>
                    </a:cubicBezTo>
                    <a:cubicBezTo>
                      <a:pt x="32" y="121"/>
                      <a:pt x="32" y="121"/>
                      <a:pt x="32" y="121"/>
                    </a:cubicBezTo>
                    <a:cubicBezTo>
                      <a:pt x="32" y="121"/>
                      <a:pt x="32" y="122"/>
                      <a:pt x="32" y="122"/>
                    </a:cubicBezTo>
                    <a:cubicBezTo>
                      <a:pt x="32" y="122"/>
                      <a:pt x="33" y="122"/>
                      <a:pt x="33" y="122"/>
                    </a:cubicBezTo>
                    <a:cubicBezTo>
                      <a:pt x="33" y="123"/>
                      <a:pt x="32" y="122"/>
                      <a:pt x="32" y="122"/>
                    </a:cubicBezTo>
                    <a:close/>
                    <a:moveTo>
                      <a:pt x="31" y="121"/>
                    </a:moveTo>
                    <a:cubicBezTo>
                      <a:pt x="31" y="121"/>
                      <a:pt x="31" y="121"/>
                      <a:pt x="30" y="120"/>
                    </a:cubicBezTo>
                    <a:cubicBezTo>
                      <a:pt x="31" y="120"/>
                      <a:pt x="30" y="120"/>
                      <a:pt x="30" y="120"/>
                    </a:cubicBezTo>
                    <a:cubicBezTo>
                      <a:pt x="31" y="120"/>
                      <a:pt x="31" y="120"/>
                      <a:pt x="31" y="120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20"/>
                      <a:pt x="31" y="121"/>
                      <a:pt x="31" y="121"/>
                    </a:cubicBezTo>
                    <a:cubicBezTo>
                      <a:pt x="31" y="121"/>
                      <a:pt x="31" y="121"/>
                      <a:pt x="31" y="121"/>
                    </a:cubicBezTo>
                    <a:close/>
                    <a:moveTo>
                      <a:pt x="29" y="118"/>
                    </a:moveTo>
                    <a:cubicBezTo>
                      <a:pt x="29" y="118"/>
                      <a:pt x="28" y="118"/>
                      <a:pt x="28" y="117"/>
                    </a:cubicBezTo>
                    <a:cubicBezTo>
                      <a:pt x="28" y="117"/>
                      <a:pt x="28" y="117"/>
                      <a:pt x="28" y="117"/>
                    </a:cubicBezTo>
                    <a:cubicBezTo>
                      <a:pt x="29" y="117"/>
                      <a:pt x="29" y="117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ubicBezTo>
                      <a:pt x="29" y="118"/>
                      <a:pt x="29" y="118"/>
                      <a:pt x="29" y="118"/>
                    </a:cubicBezTo>
                    <a:close/>
                    <a:moveTo>
                      <a:pt x="23" y="109"/>
                    </a:moveTo>
                    <a:cubicBezTo>
                      <a:pt x="23" y="109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ubicBezTo>
                      <a:pt x="23" y="109"/>
                      <a:pt x="23" y="110"/>
                      <a:pt x="24" y="110"/>
                    </a:cubicBezTo>
                    <a:cubicBezTo>
                      <a:pt x="24" y="111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3" y="110"/>
                      <a:pt x="23" y="109"/>
                      <a:pt x="23" y="109"/>
                    </a:cubicBezTo>
                    <a:close/>
                    <a:moveTo>
                      <a:pt x="41" y="131"/>
                    </a:moveTo>
                    <a:cubicBezTo>
                      <a:pt x="41" y="131"/>
                      <a:pt x="42" y="131"/>
                      <a:pt x="41" y="130"/>
                    </a:cubicBezTo>
                    <a:cubicBezTo>
                      <a:pt x="41" y="130"/>
                      <a:pt x="42" y="130"/>
                      <a:pt x="42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2" y="131"/>
                      <a:pt x="42" y="131"/>
                      <a:pt x="41" y="131"/>
                    </a:cubicBezTo>
                    <a:close/>
                    <a:moveTo>
                      <a:pt x="41" y="130"/>
                    </a:moveTo>
                    <a:cubicBezTo>
                      <a:pt x="41" y="130"/>
                      <a:pt x="41" y="130"/>
                      <a:pt x="41" y="130"/>
                    </a:cubicBezTo>
                    <a:cubicBezTo>
                      <a:pt x="41" y="130"/>
                      <a:pt x="40" y="130"/>
                      <a:pt x="40" y="130"/>
                    </a:cubicBezTo>
                    <a:cubicBezTo>
                      <a:pt x="40" y="130"/>
                      <a:pt x="40" y="130"/>
                      <a:pt x="40" y="130"/>
                    </a:cubicBezTo>
                    <a:cubicBezTo>
                      <a:pt x="40" y="129"/>
                      <a:pt x="40" y="129"/>
                      <a:pt x="40" y="130"/>
                    </a:cubicBezTo>
                    <a:cubicBezTo>
                      <a:pt x="41" y="130"/>
                      <a:pt x="41" y="130"/>
                      <a:pt x="41" y="130"/>
                    </a:cubicBezTo>
                    <a:close/>
                    <a:moveTo>
                      <a:pt x="39" y="129"/>
                    </a:moveTo>
                    <a:cubicBezTo>
                      <a:pt x="39" y="129"/>
                      <a:pt x="39" y="129"/>
                      <a:pt x="39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8" y="128"/>
                      <a:pt x="38" y="128"/>
                      <a:pt x="38" y="128"/>
                    </a:cubicBezTo>
                    <a:cubicBezTo>
                      <a:pt x="39" y="128"/>
                      <a:pt x="39" y="128"/>
                      <a:pt x="39" y="128"/>
                    </a:cubicBezTo>
                    <a:cubicBezTo>
                      <a:pt x="39" y="128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ubicBezTo>
                      <a:pt x="39" y="129"/>
                      <a:pt x="39" y="129"/>
                      <a:pt x="39" y="129"/>
                    </a:cubicBezTo>
                    <a:close/>
                    <a:moveTo>
                      <a:pt x="35" y="125"/>
                    </a:moveTo>
                    <a:cubicBezTo>
                      <a:pt x="36" y="125"/>
                      <a:pt x="36" y="126"/>
                      <a:pt x="36" y="126"/>
                    </a:cubicBezTo>
                    <a:cubicBezTo>
                      <a:pt x="36" y="126"/>
                      <a:pt x="37" y="126"/>
                      <a:pt x="37" y="127"/>
                    </a:cubicBezTo>
                    <a:cubicBezTo>
                      <a:pt x="37" y="127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7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6" y="126"/>
                      <a:pt x="36" y="126"/>
                      <a:pt x="36" y="126"/>
                    </a:cubicBezTo>
                    <a:cubicBezTo>
                      <a:pt x="35" y="125"/>
                      <a:pt x="36" y="126"/>
                      <a:pt x="35" y="125"/>
                    </a:cubicBezTo>
                    <a:close/>
                    <a:moveTo>
                      <a:pt x="26" y="115"/>
                    </a:move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5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7" y="115"/>
                      <a:pt x="27" y="115"/>
                    </a:cubicBezTo>
                    <a:cubicBezTo>
                      <a:pt x="26" y="115"/>
                      <a:pt x="27" y="115"/>
                      <a:pt x="26" y="115"/>
                    </a:cubicBezTo>
                    <a:close/>
                    <a:moveTo>
                      <a:pt x="25" y="113"/>
                    </a:moveTo>
                    <a:cubicBezTo>
                      <a:pt x="25" y="112"/>
                      <a:pt x="25" y="113"/>
                      <a:pt x="26" y="114"/>
                    </a:cubicBezTo>
                    <a:cubicBezTo>
                      <a:pt x="25" y="113"/>
                      <a:pt x="25" y="113"/>
                      <a:pt x="25" y="113"/>
                    </a:cubicBezTo>
                    <a:close/>
                    <a:moveTo>
                      <a:pt x="24" y="111"/>
                    </a:move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4" y="111"/>
                      <a:pt x="24" y="111"/>
                      <a:pt x="25" y="112"/>
                    </a:cubicBezTo>
                    <a:cubicBezTo>
                      <a:pt x="24" y="112"/>
                      <a:pt x="24" y="111"/>
                      <a:pt x="24" y="111"/>
                    </a:cubicBezTo>
                    <a:close/>
                    <a:moveTo>
                      <a:pt x="22" y="107"/>
                    </a:moveTo>
                    <a:cubicBezTo>
                      <a:pt x="22" y="107"/>
                      <a:pt x="21" y="107"/>
                      <a:pt x="21" y="107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6"/>
                      <a:pt x="21" y="106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5"/>
                      <a:pt x="20" y="105"/>
                      <a:pt x="20" y="104"/>
                    </a:cubicBezTo>
                    <a:cubicBezTo>
                      <a:pt x="20" y="104"/>
                      <a:pt x="21" y="104"/>
                      <a:pt x="20" y="104"/>
                    </a:cubicBezTo>
                    <a:cubicBezTo>
                      <a:pt x="20" y="104"/>
                      <a:pt x="21" y="105"/>
                      <a:pt x="21" y="105"/>
                    </a:cubicBezTo>
                    <a:cubicBezTo>
                      <a:pt x="21" y="105"/>
                      <a:pt x="21" y="105"/>
                      <a:pt x="21" y="105"/>
                    </a:cubicBezTo>
                    <a:cubicBezTo>
                      <a:pt x="21" y="106"/>
                      <a:pt x="21" y="105"/>
                      <a:pt x="21" y="105"/>
                    </a:cubicBezTo>
                    <a:cubicBezTo>
                      <a:pt x="21" y="106"/>
                      <a:pt x="21" y="106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2" y="107"/>
                      <a:pt x="22" y="108"/>
                      <a:pt x="22" y="108"/>
                    </a:cubicBezTo>
                    <a:cubicBezTo>
                      <a:pt x="22" y="108"/>
                      <a:pt x="23" y="108"/>
                      <a:pt x="22" y="108"/>
                    </a:cubicBezTo>
                    <a:cubicBezTo>
                      <a:pt x="22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22" y="108"/>
                      <a:pt x="22" y="107"/>
                      <a:pt x="22" y="108"/>
                    </a:cubicBezTo>
                    <a:cubicBezTo>
                      <a:pt x="22" y="107"/>
                      <a:pt x="22" y="107"/>
                      <a:pt x="22" y="107"/>
                    </a:cubicBezTo>
                    <a:close/>
                    <a:moveTo>
                      <a:pt x="43" y="132"/>
                    </a:move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2"/>
                    </a:cubicBezTo>
                    <a:cubicBezTo>
                      <a:pt x="43" y="132"/>
                      <a:pt x="43" y="132"/>
                      <a:pt x="43" y="131"/>
                    </a:cubicBezTo>
                    <a:cubicBezTo>
                      <a:pt x="43" y="131"/>
                      <a:pt x="43" y="131"/>
                      <a:pt x="43" y="131"/>
                    </a:cubicBezTo>
                    <a:cubicBezTo>
                      <a:pt x="42" y="131"/>
                      <a:pt x="42" y="131"/>
                      <a:pt x="42" y="131"/>
                    </a:cubicBezTo>
                    <a:cubicBezTo>
                      <a:pt x="43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4" y="132"/>
                      <a:pt x="44" y="132"/>
                    </a:cubicBezTo>
                    <a:cubicBezTo>
                      <a:pt x="44" y="132"/>
                      <a:pt x="43" y="132"/>
                      <a:pt x="43" y="132"/>
                    </a:cubicBezTo>
                    <a:close/>
                    <a:moveTo>
                      <a:pt x="29" y="119"/>
                    </a:moveTo>
                    <a:cubicBezTo>
                      <a:pt x="29" y="119"/>
                      <a:pt x="29" y="119"/>
                      <a:pt x="29" y="118"/>
                    </a:cubicBezTo>
                    <a:cubicBezTo>
                      <a:pt x="29" y="119"/>
                      <a:pt x="30" y="119"/>
                      <a:pt x="30" y="119"/>
                    </a:cubicBezTo>
                    <a:cubicBezTo>
                      <a:pt x="30" y="119"/>
                      <a:pt x="29" y="119"/>
                      <a:pt x="30" y="119"/>
                    </a:cubicBezTo>
                    <a:cubicBezTo>
                      <a:pt x="30" y="119"/>
                      <a:pt x="29" y="118"/>
                      <a:pt x="29" y="119"/>
                    </a:cubicBezTo>
                    <a:cubicBezTo>
                      <a:pt x="29" y="119"/>
                      <a:pt x="29" y="119"/>
                      <a:pt x="29" y="119"/>
                    </a:cubicBezTo>
                    <a:close/>
                    <a:moveTo>
                      <a:pt x="19" y="102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ubicBezTo>
                      <a:pt x="20" y="102"/>
                      <a:pt x="19" y="102"/>
                      <a:pt x="19" y="102"/>
                    </a:cubicBezTo>
                    <a:cubicBezTo>
                      <a:pt x="19" y="102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01"/>
                      <a:pt x="19" y="101"/>
                      <a:pt x="19" y="102"/>
                    </a:cubicBezTo>
                    <a:cubicBezTo>
                      <a:pt x="19" y="102"/>
                      <a:pt x="19" y="102"/>
                      <a:pt x="19" y="102"/>
                    </a:cubicBezTo>
                    <a:close/>
                    <a:moveTo>
                      <a:pt x="18" y="99"/>
                    </a:move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8" y="99"/>
                      <a:pt x="18" y="100"/>
                    </a:cubicBezTo>
                    <a:cubicBezTo>
                      <a:pt x="18" y="99"/>
                      <a:pt x="18" y="99"/>
                      <a:pt x="18" y="99"/>
                    </a:cubicBezTo>
                    <a:cubicBezTo>
                      <a:pt x="18" y="99"/>
                      <a:pt x="19" y="100"/>
                      <a:pt x="19" y="100"/>
                    </a:cubicBezTo>
                    <a:cubicBezTo>
                      <a:pt x="18" y="100"/>
                      <a:pt x="18" y="100"/>
                      <a:pt x="18" y="99"/>
                    </a:cubicBezTo>
                    <a:close/>
                    <a:moveTo>
                      <a:pt x="20" y="103"/>
                    </a:move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3"/>
                      <a:pt x="20" y="103"/>
                      <a:pt x="19" y="102"/>
                    </a:cubicBezTo>
                    <a:cubicBezTo>
                      <a:pt x="19" y="102"/>
                      <a:pt x="20" y="103"/>
                      <a:pt x="20" y="102"/>
                    </a:cubicBezTo>
                    <a:cubicBezTo>
                      <a:pt x="20" y="102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4"/>
                    </a:cubicBezTo>
                    <a:cubicBezTo>
                      <a:pt x="20" y="104"/>
                      <a:pt x="20" y="104"/>
                      <a:pt x="20" y="103"/>
                    </a:cubicBezTo>
                    <a:close/>
                    <a:moveTo>
                      <a:pt x="18" y="98"/>
                    </a:moveTo>
                    <a:cubicBezTo>
                      <a:pt x="17" y="98"/>
                      <a:pt x="17" y="98"/>
                      <a:pt x="17" y="97"/>
                    </a:cubicBezTo>
                    <a:cubicBezTo>
                      <a:pt x="18" y="98"/>
                      <a:pt x="18" y="98"/>
                      <a:pt x="17" y="97"/>
                    </a:cubicBezTo>
                    <a:cubicBezTo>
                      <a:pt x="18" y="97"/>
                      <a:pt x="18" y="98"/>
                      <a:pt x="18" y="98"/>
                    </a:cubicBezTo>
                    <a:cubicBezTo>
                      <a:pt x="18" y="98"/>
                      <a:pt x="18" y="98"/>
                      <a:pt x="18" y="98"/>
                    </a:cubicBezTo>
                    <a:close/>
                    <a:moveTo>
                      <a:pt x="16" y="94"/>
                    </a:moveTo>
                    <a:cubicBezTo>
                      <a:pt x="16" y="94"/>
                      <a:pt x="16" y="94"/>
                      <a:pt x="16" y="94"/>
                    </a:cubicBezTo>
                    <a:cubicBezTo>
                      <a:pt x="17" y="94"/>
                      <a:pt x="17" y="94"/>
                      <a:pt x="17" y="94"/>
                    </a:cubicBezTo>
                    <a:cubicBezTo>
                      <a:pt x="16" y="94"/>
                      <a:pt x="16" y="94"/>
                      <a:pt x="16" y="94"/>
                    </a:cubicBezTo>
                    <a:close/>
                    <a:moveTo>
                      <a:pt x="17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5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6"/>
                      <a:pt x="17" y="96"/>
                      <a:pt x="17" y="96"/>
                    </a:cubicBezTo>
                    <a:close/>
                    <a:moveTo>
                      <a:pt x="45" y="133"/>
                    </a:moveTo>
                    <a:cubicBezTo>
                      <a:pt x="45" y="133"/>
                      <a:pt x="44" y="133"/>
                      <a:pt x="44" y="133"/>
                    </a:cubicBezTo>
                    <a:cubicBezTo>
                      <a:pt x="44" y="133"/>
                      <a:pt x="44" y="133"/>
                      <a:pt x="44" y="132"/>
                    </a:cubicBezTo>
                    <a:cubicBezTo>
                      <a:pt x="44" y="133"/>
                      <a:pt x="45" y="133"/>
                      <a:pt x="45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46" y="134"/>
                      <a:pt x="45" y="133"/>
                      <a:pt x="45" y="133"/>
                    </a:cubicBezTo>
                    <a:close/>
                    <a:moveTo>
                      <a:pt x="16" y="93"/>
                    </a:moveTo>
                    <a:cubicBezTo>
                      <a:pt x="16" y="93"/>
                      <a:pt x="16" y="93"/>
                      <a:pt x="16" y="93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6" y="92"/>
                      <a:pt x="16" y="92"/>
                      <a:pt x="16" y="93"/>
                    </a:cubicBezTo>
                    <a:cubicBezTo>
                      <a:pt x="16" y="93"/>
                      <a:pt x="16" y="93"/>
                      <a:pt x="16" y="93"/>
                    </a:cubicBezTo>
                    <a:close/>
                    <a:moveTo>
                      <a:pt x="15" y="91"/>
                    </a:move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5" y="90"/>
                      <a:pt x="15" y="90"/>
                      <a:pt x="16" y="91"/>
                    </a:cubicBezTo>
                    <a:lnTo>
                      <a:pt x="15" y="91"/>
                    </a:lnTo>
                    <a:close/>
                    <a:moveTo>
                      <a:pt x="15" y="88"/>
                    </a:moveTo>
                    <a:cubicBezTo>
                      <a:pt x="15" y="88"/>
                      <a:pt x="15" y="89"/>
                      <a:pt x="15" y="89"/>
                    </a:cubicBezTo>
                    <a:cubicBezTo>
                      <a:pt x="15" y="89"/>
                      <a:pt x="15" y="88"/>
                      <a:pt x="15" y="88"/>
                    </a:cubicBezTo>
                    <a:close/>
                    <a:moveTo>
                      <a:pt x="141" y="30"/>
                    </a:move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0"/>
                      <a:pt x="141" y="30"/>
                      <a:pt x="141" y="30"/>
                    </a:cubicBezTo>
                    <a:close/>
                    <a:moveTo>
                      <a:pt x="148" y="43"/>
                    </a:move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8" y="43"/>
                    </a:cubicBezTo>
                    <a:cubicBezTo>
                      <a:pt x="148" y="43"/>
                      <a:pt x="148" y="43"/>
                      <a:pt x="149" y="43"/>
                    </a:cubicBezTo>
                    <a:cubicBezTo>
                      <a:pt x="149" y="43"/>
                      <a:pt x="149" y="44"/>
                      <a:pt x="149" y="44"/>
                    </a:cubicBezTo>
                    <a:cubicBezTo>
                      <a:pt x="149" y="44"/>
                      <a:pt x="149" y="43"/>
                      <a:pt x="148" y="43"/>
                    </a:cubicBezTo>
                    <a:close/>
                    <a:moveTo>
                      <a:pt x="148" y="42"/>
                    </a:move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ubicBezTo>
                      <a:pt x="148" y="42"/>
                      <a:pt x="148" y="42"/>
                      <a:pt x="148" y="42"/>
                    </a:cubicBezTo>
                    <a:close/>
                    <a:moveTo>
                      <a:pt x="65" y="11"/>
                    </a:moveTo>
                    <a:cubicBezTo>
                      <a:pt x="64" y="12"/>
                      <a:pt x="63" y="12"/>
                      <a:pt x="62" y="13"/>
                    </a:cubicBezTo>
                    <a:cubicBezTo>
                      <a:pt x="61" y="14"/>
                      <a:pt x="59" y="14"/>
                      <a:pt x="58" y="15"/>
                    </a:cubicBezTo>
                    <a:cubicBezTo>
                      <a:pt x="58" y="15"/>
                      <a:pt x="58" y="15"/>
                      <a:pt x="57" y="15"/>
                    </a:cubicBezTo>
                    <a:cubicBezTo>
                      <a:pt x="57" y="16"/>
                      <a:pt x="56" y="16"/>
                      <a:pt x="55" y="17"/>
                    </a:cubicBezTo>
                    <a:cubicBezTo>
                      <a:pt x="54" y="17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1" y="19"/>
                    </a:cubicBezTo>
                    <a:cubicBezTo>
                      <a:pt x="51" y="19"/>
                      <a:pt x="50" y="20"/>
                      <a:pt x="50" y="20"/>
                    </a:cubicBezTo>
                    <a:cubicBezTo>
                      <a:pt x="49" y="20"/>
                      <a:pt x="49" y="20"/>
                      <a:pt x="49" y="20"/>
                    </a:cubicBezTo>
                    <a:cubicBezTo>
                      <a:pt x="49" y="20"/>
                      <a:pt x="49" y="20"/>
                      <a:pt x="48" y="21"/>
                    </a:cubicBezTo>
                    <a:cubicBezTo>
                      <a:pt x="48" y="21"/>
                      <a:pt x="47" y="21"/>
                      <a:pt x="47" y="21"/>
                    </a:cubicBezTo>
                    <a:cubicBezTo>
                      <a:pt x="49" y="19"/>
                      <a:pt x="53" y="17"/>
                      <a:pt x="56" y="15"/>
                    </a:cubicBezTo>
                    <a:cubicBezTo>
                      <a:pt x="57" y="15"/>
                      <a:pt x="57" y="14"/>
                      <a:pt x="58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60" y="13"/>
                      <a:pt x="61" y="13"/>
                      <a:pt x="63" y="12"/>
                    </a:cubicBezTo>
                    <a:cubicBezTo>
                      <a:pt x="64" y="12"/>
                      <a:pt x="64" y="11"/>
                      <a:pt x="65" y="11"/>
                    </a:cubicBezTo>
                    <a:close/>
                    <a:moveTo>
                      <a:pt x="99" y="11"/>
                    </a:moveTo>
                    <a:cubicBezTo>
                      <a:pt x="99" y="12"/>
                      <a:pt x="100" y="12"/>
                      <a:pt x="100" y="12"/>
                    </a:cubicBezTo>
                    <a:cubicBezTo>
                      <a:pt x="100" y="12"/>
                      <a:pt x="101" y="12"/>
                      <a:pt x="101" y="12"/>
                    </a:cubicBezTo>
                    <a:cubicBezTo>
                      <a:pt x="102" y="12"/>
                      <a:pt x="102" y="12"/>
                      <a:pt x="103" y="12"/>
                    </a:cubicBezTo>
                    <a:cubicBezTo>
                      <a:pt x="103" y="12"/>
                      <a:pt x="103" y="12"/>
                      <a:pt x="104" y="12"/>
                    </a:cubicBezTo>
                    <a:cubicBezTo>
                      <a:pt x="105" y="13"/>
                      <a:pt x="107" y="13"/>
                      <a:pt x="107" y="13"/>
                    </a:cubicBezTo>
                    <a:cubicBezTo>
                      <a:pt x="108" y="13"/>
                      <a:pt x="108" y="13"/>
                      <a:pt x="108" y="13"/>
                    </a:cubicBezTo>
                    <a:cubicBezTo>
                      <a:pt x="108" y="13"/>
                      <a:pt x="109" y="14"/>
                      <a:pt x="109" y="14"/>
                    </a:cubicBezTo>
                    <a:cubicBezTo>
                      <a:pt x="112" y="15"/>
                      <a:pt x="115" y="16"/>
                      <a:pt x="117" y="18"/>
                    </a:cubicBezTo>
                    <a:cubicBezTo>
                      <a:pt x="117" y="18"/>
                      <a:pt x="117" y="18"/>
                      <a:pt x="118" y="18"/>
                    </a:cubicBezTo>
                    <a:cubicBezTo>
                      <a:pt x="119" y="19"/>
                      <a:pt x="121" y="20"/>
                      <a:pt x="122" y="21"/>
                    </a:cubicBezTo>
                    <a:cubicBezTo>
                      <a:pt x="123" y="22"/>
                      <a:pt x="124" y="23"/>
                      <a:pt x="125" y="24"/>
                    </a:cubicBezTo>
                    <a:cubicBezTo>
                      <a:pt x="126" y="24"/>
                      <a:pt x="126" y="25"/>
                      <a:pt x="127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7"/>
                      <a:pt x="129" y="27"/>
                      <a:pt x="129" y="2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28"/>
                      <a:pt x="130" y="28"/>
                      <a:pt x="130" y="29"/>
                    </a:cubicBezTo>
                    <a:cubicBezTo>
                      <a:pt x="130" y="29"/>
                      <a:pt x="130" y="29"/>
                      <a:pt x="130" y="29"/>
                    </a:cubicBezTo>
                    <a:cubicBezTo>
                      <a:pt x="131" y="29"/>
                      <a:pt x="131" y="29"/>
                      <a:pt x="131" y="30"/>
                    </a:cubicBezTo>
                    <a:cubicBezTo>
                      <a:pt x="131" y="30"/>
                      <a:pt x="132" y="30"/>
                      <a:pt x="132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3" y="33"/>
                      <a:pt x="134" y="33"/>
                      <a:pt x="134" y="33"/>
                    </a:cubicBezTo>
                    <a:cubicBezTo>
                      <a:pt x="134" y="34"/>
                      <a:pt x="134" y="34"/>
                      <a:pt x="135" y="34"/>
                    </a:cubicBezTo>
                    <a:cubicBezTo>
                      <a:pt x="135" y="34"/>
                      <a:pt x="135" y="35"/>
                      <a:pt x="136" y="35"/>
                    </a:cubicBezTo>
                    <a:cubicBezTo>
                      <a:pt x="136" y="36"/>
                      <a:pt x="136" y="36"/>
                      <a:pt x="136" y="36"/>
                    </a:cubicBezTo>
                    <a:cubicBezTo>
                      <a:pt x="137" y="37"/>
                      <a:pt x="137" y="37"/>
                      <a:pt x="137" y="38"/>
                    </a:cubicBezTo>
                    <a:cubicBezTo>
                      <a:pt x="138" y="39"/>
                      <a:pt x="138" y="40"/>
                      <a:pt x="139" y="41"/>
                    </a:cubicBezTo>
                    <a:cubicBezTo>
                      <a:pt x="139" y="41"/>
                      <a:pt x="139" y="42"/>
                      <a:pt x="139" y="41"/>
                    </a:cubicBezTo>
                    <a:cubicBezTo>
                      <a:pt x="139" y="41"/>
                      <a:pt x="139" y="41"/>
                      <a:pt x="139" y="42"/>
                    </a:cubicBezTo>
                    <a:cubicBezTo>
                      <a:pt x="139" y="42"/>
                      <a:pt x="139" y="42"/>
                      <a:pt x="140" y="42"/>
                    </a:cubicBezTo>
                    <a:cubicBezTo>
                      <a:pt x="140" y="42"/>
                      <a:pt x="140" y="42"/>
                      <a:pt x="140" y="43"/>
                    </a:cubicBezTo>
                    <a:cubicBezTo>
                      <a:pt x="139" y="42"/>
                      <a:pt x="139" y="42"/>
                      <a:pt x="139" y="41"/>
                    </a:cubicBezTo>
                    <a:cubicBezTo>
                      <a:pt x="138" y="40"/>
                      <a:pt x="136" y="37"/>
                      <a:pt x="135" y="35"/>
                    </a:cubicBezTo>
                    <a:cubicBezTo>
                      <a:pt x="134" y="35"/>
                      <a:pt x="134" y="35"/>
                      <a:pt x="134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2" y="33"/>
                      <a:pt x="132" y="33"/>
                    </a:cubicBezTo>
                    <a:cubicBezTo>
                      <a:pt x="132" y="32"/>
                      <a:pt x="132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0" y="32"/>
                      <a:pt x="130" y="32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30" y="31"/>
                      <a:pt x="129" y="30"/>
                      <a:pt x="129" y="30"/>
                    </a:cubicBezTo>
                    <a:cubicBezTo>
                      <a:pt x="129" y="30"/>
                      <a:pt x="128" y="30"/>
                      <a:pt x="128" y="30"/>
                    </a:cubicBezTo>
                    <a:cubicBezTo>
                      <a:pt x="128" y="29"/>
                      <a:pt x="128" y="29"/>
                      <a:pt x="127" y="29"/>
                    </a:cubicBezTo>
                    <a:cubicBezTo>
                      <a:pt x="127" y="29"/>
                      <a:pt x="127" y="28"/>
                      <a:pt x="127" y="28"/>
                    </a:cubicBezTo>
                    <a:cubicBezTo>
                      <a:pt x="127" y="28"/>
                      <a:pt x="126" y="28"/>
                      <a:pt x="125" y="27"/>
                    </a:cubicBezTo>
                    <a:cubicBezTo>
                      <a:pt x="125" y="27"/>
                      <a:pt x="124" y="26"/>
                      <a:pt x="123" y="26"/>
                    </a:cubicBezTo>
                    <a:cubicBezTo>
                      <a:pt x="123" y="26"/>
                      <a:pt x="123" y="26"/>
                      <a:pt x="123" y="25"/>
                    </a:cubicBezTo>
                    <a:cubicBezTo>
                      <a:pt x="120" y="24"/>
                      <a:pt x="118" y="22"/>
                      <a:pt x="115" y="20"/>
                    </a:cubicBezTo>
                    <a:cubicBezTo>
                      <a:pt x="115" y="20"/>
                      <a:pt x="114" y="20"/>
                      <a:pt x="114" y="20"/>
                    </a:cubicBezTo>
                    <a:cubicBezTo>
                      <a:pt x="114" y="20"/>
                      <a:pt x="113" y="19"/>
                      <a:pt x="113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1" y="19"/>
                      <a:pt x="111" y="19"/>
                      <a:pt x="111" y="19"/>
                    </a:cubicBezTo>
                    <a:cubicBezTo>
                      <a:pt x="111" y="19"/>
                      <a:pt x="111" y="19"/>
                      <a:pt x="111" y="18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9" y="18"/>
                      <a:pt x="106" y="17"/>
                      <a:pt x="104" y="16"/>
                    </a:cubicBezTo>
                    <a:cubicBezTo>
                      <a:pt x="104" y="16"/>
                      <a:pt x="102" y="15"/>
                      <a:pt x="102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101" y="15"/>
                      <a:pt x="101" y="15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1" y="14"/>
                      <a:pt x="102" y="14"/>
                      <a:pt x="102" y="14"/>
                    </a:cubicBezTo>
                    <a:cubicBezTo>
                      <a:pt x="102" y="14"/>
                      <a:pt x="103" y="14"/>
                      <a:pt x="104" y="14"/>
                    </a:cubicBezTo>
                    <a:cubicBezTo>
                      <a:pt x="105" y="14"/>
                      <a:pt x="106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6" y="14"/>
                      <a:pt x="106" y="14"/>
                    </a:cubicBezTo>
                    <a:cubicBezTo>
                      <a:pt x="107" y="14"/>
                      <a:pt x="108" y="14"/>
                      <a:pt x="107" y="14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8" y="14"/>
                      <a:pt x="107" y="14"/>
                      <a:pt x="107" y="13"/>
                    </a:cubicBezTo>
                    <a:cubicBezTo>
                      <a:pt x="106" y="13"/>
                      <a:pt x="106" y="13"/>
                      <a:pt x="106" y="13"/>
                    </a:cubicBezTo>
                    <a:cubicBezTo>
                      <a:pt x="104" y="13"/>
                      <a:pt x="102" y="12"/>
                      <a:pt x="101" y="12"/>
                    </a:cubicBezTo>
                    <a:cubicBezTo>
                      <a:pt x="100" y="12"/>
                      <a:pt x="100" y="12"/>
                      <a:pt x="99" y="12"/>
                    </a:cubicBezTo>
                    <a:cubicBezTo>
                      <a:pt x="98" y="12"/>
                      <a:pt x="99" y="12"/>
                      <a:pt x="99" y="11"/>
                    </a:cubicBezTo>
                    <a:close/>
                    <a:moveTo>
                      <a:pt x="100" y="11"/>
                    </a:moveTo>
                    <a:cubicBezTo>
                      <a:pt x="100" y="11"/>
                      <a:pt x="101" y="11"/>
                      <a:pt x="100" y="11"/>
                    </a:cubicBezTo>
                    <a:cubicBezTo>
                      <a:pt x="100" y="11"/>
                      <a:pt x="99" y="11"/>
                      <a:pt x="98" y="11"/>
                    </a:cubicBezTo>
                    <a:cubicBezTo>
                      <a:pt x="98" y="11"/>
                      <a:pt x="99" y="11"/>
                      <a:pt x="100" y="11"/>
                    </a:cubicBezTo>
                    <a:close/>
                    <a:moveTo>
                      <a:pt x="61" y="130"/>
                    </a:moveTo>
                    <a:cubicBezTo>
                      <a:pt x="61" y="130"/>
                      <a:pt x="62" y="130"/>
                      <a:pt x="62" y="130"/>
                    </a:cubicBezTo>
                    <a:cubicBezTo>
                      <a:pt x="62" y="130"/>
                      <a:pt x="62" y="130"/>
                      <a:pt x="61" y="130"/>
                    </a:cubicBezTo>
                    <a:close/>
                    <a:moveTo>
                      <a:pt x="63" y="131"/>
                    </a:move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3" y="131"/>
                      <a:pt x="63" y="131"/>
                    </a:cubicBezTo>
                    <a:cubicBezTo>
                      <a:pt x="63" y="131"/>
                      <a:pt x="64" y="131"/>
                      <a:pt x="63" y="131"/>
                    </a:cubicBezTo>
                    <a:close/>
                    <a:moveTo>
                      <a:pt x="65" y="131"/>
                    </a:moveTo>
                    <a:cubicBezTo>
                      <a:pt x="64" y="131"/>
                      <a:pt x="64" y="131"/>
                      <a:pt x="64" y="131"/>
                    </a:cubicBezTo>
                    <a:cubicBezTo>
                      <a:pt x="64" y="131"/>
                      <a:pt x="65" y="131"/>
                      <a:pt x="65" y="131"/>
                    </a:cubicBezTo>
                    <a:cubicBezTo>
                      <a:pt x="65" y="131"/>
                      <a:pt x="65" y="131"/>
                      <a:pt x="65" y="131"/>
                    </a:cubicBezTo>
                    <a:close/>
                    <a:moveTo>
                      <a:pt x="30" y="101"/>
                    </a:moveTo>
                    <a:cubicBezTo>
                      <a:pt x="30" y="100"/>
                      <a:pt x="30" y="100"/>
                      <a:pt x="30" y="100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99"/>
                      <a:pt x="30" y="99"/>
                      <a:pt x="30" y="99"/>
                    </a:cubicBezTo>
                    <a:cubicBezTo>
                      <a:pt x="30" y="100"/>
                      <a:pt x="31" y="101"/>
                      <a:pt x="32" y="103"/>
                    </a:cubicBezTo>
                    <a:cubicBezTo>
                      <a:pt x="32" y="103"/>
                      <a:pt x="31" y="102"/>
                      <a:pt x="31" y="102"/>
                    </a:cubicBezTo>
                    <a:cubicBezTo>
                      <a:pt x="31" y="102"/>
                      <a:pt x="31" y="102"/>
                      <a:pt x="31" y="102"/>
                    </a:cubicBezTo>
                    <a:cubicBezTo>
                      <a:pt x="31" y="101"/>
                      <a:pt x="31" y="101"/>
                      <a:pt x="30" y="101"/>
                    </a:cubicBezTo>
                    <a:close/>
                    <a:moveTo>
                      <a:pt x="27" y="93"/>
                    </a:moveTo>
                    <a:cubicBezTo>
                      <a:pt x="27" y="93"/>
                      <a:pt x="27" y="93"/>
                      <a:pt x="27" y="93"/>
                    </a:cubicBezTo>
                    <a:cubicBezTo>
                      <a:pt x="27" y="93"/>
                      <a:pt x="27" y="93"/>
                      <a:pt x="27" y="92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27" y="91"/>
                      <a:pt x="27" y="91"/>
                      <a:pt x="26" y="90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27" y="91"/>
                      <a:pt x="27" y="92"/>
                      <a:pt x="28" y="94"/>
                    </a:cubicBezTo>
                    <a:cubicBezTo>
                      <a:pt x="28" y="94"/>
                      <a:pt x="27" y="93"/>
                      <a:pt x="27" y="93"/>
                    </a:cubicBezTo>
                    <a:close/>
                    <a:moveTo>
                      <a:pt x="24" y="81"/>
                    </a:moveTo>
                    <a:cubicBezTo>
                      <a:pt x="24" y="81"/>
                      <a:pt x="24" y="81"/>
                      <a:pt x="25" y="81"/>
                    </a:cubicBezTo>
                    <a:cubicBezTo>
                      <a:pt x="25" y="80"/>
                      <a:pt x="24" y="80"/>
                      <a:pt x="24" y="79"/>
                    </a:cubicBezTo>
                    <a:cubicBezTo>
                      <a:pt x="24" y="79"/>
                      <a:pt x="24" y="79"/>
                      <a:pt x="24" y="79"/>
                    </a:cubicBezTo>
                    <a:cubicBezTo>
                      <a:pt x="25" y="81"/>
                      <a:pt x="25" y="83"/>
                      <a:pt x="25" y="85"/>
                    </a:cubicBezTo>
                    <a:cubicBezTo>
                      <a:pt x="25" y="84"/>
                      <a:pt x="25" y="84"/>
                      <a:pt x="25" y="84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3"/>
                      <a:pt x="25" y="83"/>
                      <a:pt x="25" y="82"/>
                    </a:cubicBezTo>
                    <a:cubicBezTo>
                      <a:pt x="25" y="82"/>
                      <a:pt x="25" y="81"/>
                      <a:pt x="24" y="81"/>
                    </a:cubicBezTo>
                    <a:close/>
                    <a:moveTo>
                      <a:pt x="24" y="77"/>
                    </a:move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4" y="78"/>
                      <a:pt x="24" y="78"/>
                    </a:cubicBezTo>
                    <a:cubicBezTo>
                      <a:pt x="24" y="78"/>
                      <a:pt x="24" y="77"/>
                      <a:pt x="24" y="77"/>
                    </a:cubicBezTo>
                    <a:close/>
                    <a:moveTo>
                      <a:pt x="24" y="74"/>
                    </a:move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4"/>
                      <a:pt x="24" y="75"/>
                    </a:cubicBezTo>
                    <a:cubicBezTo>
                      <a:pt x="24" y="75"/>
                      <a:pt x="24" y="74"/>
                      <a:pt x="24" y="74"/>
                    </a:cubicBezTo>
                    <a:close/>
                    <a:moveTo>
                      <a:pt x="33" y="104"/>
                    </a:moveTo>
                    <a:cubicBezTo>
                      <a:pt x="32" y="104"/>
                      <a:pt x="32" y="104"/>
                      <a:pt x="32" y="103"/>
                    </a:cubicBezTo>
                    <a:cubicBezTo>
                      <a:pt x="32" y="103"/>
                      <a:pt x="32" y="103"/>
                      <a:pt x="32" y="103"/>
                    </a:cubicBezTo>
                    <a:cubicBezTo>
                      <a:pt x="32" y="103"/>
                      <a:pt x="32" y="104"/>
                      <a:pt x="32" y="104"/>
                    </a:cubicBezTo>
                    <a:cubicBezTo>
                      <a:pt x="33" y="105"/>
                      <a:pt x="33" y="105"/>
                      <a:pt x="33" y="106"/>
                    </a:cubicBezTo>
                    <a:cubicBezTo>
                      <a:pt x="33" y="105"/>
                      <a:pt x="33" y="105"/>
                      <a:pt x="33" y="104"/>
                    </a:cubicBezTo>
                    <a:close/>
                    <a:moveTo>
                      <a:pt x="29" y="97"/>
                    </a:moveTo>
                    <a:cubicBezTo>
                      <a:pt x="29" y="97"/>
                      <a:pt x="29" y="96"/>
                      <a:pt x="29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9" y="96"/>
                      <a:pt x="29" y="97"/>
                      <a:pt x="30" y="98"/>
                    </a:cubicBezTo>
                    <a:cubicBezTo>
                      <a:pt x="29" y="98"/>
                      <a:pt x="29" y="97"/>
                      <a:pt x="29" y="97"/>
                    </a:cubicBezTo>
                    <a:close/>
                    <a:moveTo>
                      <a:pt x="28" y="95"/>
                    </a:move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4"/>
                      <a:pt x="28" y="95"/>
                      <a:pt x="28" y="96"/>
                    </a:cubicBezTo>
                    <a:cubicBezTo>
                      <a:pt x="28" y="96"/>
                      <a:pt x="28" y="95"/>
                      <a:pt x="28" y="95"/>
                    </a:cubicBezTo>
                    <a:close/>
                    <a:moveTo>
                      <a:pt x="26" y="87"/>
                    </a:moveTo>
                    <a:cubicBezTo>
                      <a:pt x="25" y="87"/>
                      <a:pt x="26" y="87"/>
                      <a:pt x="26" y="86"/>
                    </a:cubicBezTo>
                    <a:cubicBezTo>
                      <a:pt x="26" y="87"/>
                      <a:pt x="26" y="89"/>
                      <a:pt x="26" y="89"/>
                    </a:cubicBezTo>
                    <a:cubicBezTo>
                      <a:pt x="26" y="89"/>
                      <a:pt x="26" y="88"/>
                      <a:pt x="26" y="87"/>
                    </a:cubicBezTo>
                    <a:close/>
                    <a:moveTo>
                      <a:pt x="25" y="86"/>
                    </a:moveTo>
                    <a:cubicBezTo>
                      <a:pt x="25" y="85"/>
                      <a:pt x="25" y="86"/>
                      <a:pt x="25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6" y="86"/>
                      <a:pt x="26" y="86"/>
                      <a:pt x="26" y="86"/>
                    </a:cubicBezTo>
                    <a:cubicBezTo>
                      <a:pt x="25" y="86"/>
                      <a:pt x="25" y="86"/>
                      <a:pt x="25" y="86"/>
                    </a:cubicBezTo>
                    <a:close/>
                    <a:moveTo>
                      <a:pt x="24" y="75"/>
                    </a:move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7"/>
                      <a:pt x="24" y="75"/>
                      <a:pt x="24" y="75"/>
                    </a:cubicBezTo>
                    <a:close/>
                    <a:moveTo>
                      <a:pt x="24" y="72"/>
                    </a:move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2"/>
                      <a:pt x="24" y="72"/>
                    </a:cubicBezTo>
                    <a:close/>
                    <a:moveTo>
                      <a:pt x="88" y="135"/>
                    </a:moveTo>
                    <a:cubicBezTo>
                      <a:pt x="88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ubicBezTo>
                      <a:pt x="88" y="135"/>
                      <a:pt x="88" y="135"/>
                      <a:pt x="88" y="135"/>
                    </a:cubicBezTo>
                    <a:close/>
                    <a:moveTo>
                      <a:pt x="86" y="135"/>
                    </a:moveTo>
                    <a:cubicBezTo>
                      <a:pt x="86" y="135"/>
                      <a:pt x="87" y="135"/>
                      <a:pt x="87" y="135"/>
                    </a:cubicBezTo>
                    <a:cubicBezTo>
                      <a:pt x="87" y="135"/>
                      <a:pt x="87" y="135"/>
                      <a:pt x="86" y="135"/>
                    </a:cubicBezTo>
                    <a:close/>
                    <a:moveTo>
                      <a:pt x="89" y="135"/>
                    </a:moveTo>
                    <a:cubicBezTo>
                      <a:pt x="90" y="135"/>
                      <a:pt x="90" y="135"/>
                      <a:pt x="89" y="135"/>
                    </a:cubicBezTo>
                    <a:cubicBezTo>
                      <a:pt x="90" y="135"/>
                      <a:pt x="90" y="135"/>
                      <a:pt x="90" y="135"/>
                    </a:cubicBezTo>
                    <a:cubicBezTo>
                      <a:pt x="90" y="135"/>
                      <a:pt x="89" y="135"/>
                      <a:pt x="89" y="135"/>
                    </a:cubicBezTo>
                    <a:cubicBezTo>
                      <a:pt x="89" y="135"/>
                      <a:pt x="89" y="135"/>
                      <a:pt x="89" y="135"/>
                    </a:cubicBezTo>
                    <a:close/>
                    <a:moveTo>
                      <a:pt x="43" y="117"/>
                    </a:move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43" y="117"/>
                      <a:pt x="43" y="117"/>
                      <a:pt x="43" y="117"/>
                    </a:cubicBezTo>
                    <a:close/>
                    <a:moveTo>
                      <a:pt x="44" y="117"/>
                    </a:moveTo>
                    <a:cubicBezTo>
                      <a:pt x="44" y="117"/>
                      <a:pt x="43" y="117"/>
                      <a:pt x="43" y="117"/>
                    </a:cubicBezTo>
                    <a:cubicBezTo>
                      <a:pt x="43" y="117"/>
                      <a:pt x="44" y="117"/>
                      <a:pt x="44" y="117"/>
                    </a:cubicBezTo>
                    <a:close/>
                    <a:moveTo>
                      <a:pt x="25" y="73"/>
                    </a:moveTo>
                    <a:cubicBezTo>
                      <a:pt x="25" y="73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2"/>
                      <a:pt x="25" y="73"/>
                    </a:cubicBezTo>
                    <a:cubicBezTo>
                      <a:pt x="25" y="73"/>
                      <a:pt x="25" y="73"/>
                      <a:pt x="25" y="72"/>
                    </a:cubicBezTo>
                    <a:cubicBezTo>
                      <a:pt x="25" y="72"/>
                      <a:pt x="25" y="73"/>
                      <a:pt x="25" y="73"/>
                    </a:cubicBezTo>
                    <a:cubicBezTo>
                      <a:pt x="25" y="73"/>
                      <a:pt x="25" y="73"/>
                      <a:pt x="25" y="73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69"/>
                    </a:move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70"/>
                      <a:pt x="25" y="70"/>
                      <a:pt x="25" y="69"/>
                    </a:cubicBezTo>
                    <a:close/>
                    <a:moveTo>
                      <a:pt x="36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7" y="108"/>
                    </a:cubicBezTo>
                    <a:cubicBezTo>
                      <a:pt x="37" y="109"/>
                      <a:pt x="36" y="109"/>
                      <a:pt x="36" y="109"/>
                    </a:cubicBezTo>
                    <a:cubicBezTo>
                      <a:pt x="36" y="108"/>
                      <a:pt x="36" y="108"/>
                      <a:pt x="36" y="108"/>
                    </a:cubicBezTo>
                    <a:close/>
                    <a:moveTo>
                      <a:pt x="35" y="107"/>
                    </a:move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5" y="107"/>
                      <a:pt x="35" y="107"/>
                    </a:cubicBezTo>
                    <a:cubicBezTo>
                      <a:pt x="35" y="107"/>
                      <a:pt x="35" y="107"/>
                      <a:pt x="35" y="106"/>
                    </a:cubicBezTo>
                    <a:cubicBezTo>
                      <a:pt x="35" y="106"/>
                      <a:pt x="35" y="107"/>
                      <a:pt x="35" y="107"/>
                    </a:cubicBezTo>
                    <a:close/>
                    <a:moveTo>
                      <a:pt x="34" y="106"/>
                    </a:moveTo>
                    <a:cubicBezTo>
                      <a:pt x="34" y="105"/>
                      <a:pt x="35" y="106"/>
                      <a:pt x="35" y="105"/>
                    </a:cubicBezTo>
                    <a:cubicBezTo>
                      <a:pt x="35" y="105"/>
                      <a:pt x="34" y="105"/>
                      <a:pt x="34" y="105"/>
                    </a:cubicBezTo>
                    <a:cubicBezTo>
                      <a:pt x="34" y="105"/>
                      <a:pt x="35" y="105"/>
                      <a:pt x="35" y="105"/>
                    </a:cubicBezTo>
                    <a:cubicBezTo>
                      <a:pt x="35" y="105"/>
                      <a:pt x="35" y="105"/>
                      <a:pt x="35" y="106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6"/>
                      <a:pt x="35" y="106"/>
                    </a:cubicBezTo>
                    <a:cubicBezTo>
                      <a:pt x="35" y="106"/>
                      <a:pt x="35" y="105"/>
                      <a:pt x="35" y="106"/>
                    </a:cubicBezTo>
                    <a:cubicBezTo>
                      <a:pt x="35" y="106"/>
                      <a:pt x="34" y="105"/>
                      <a:pt x="34" y="105"/>
                    </a:cubicBezTo>
                    <a:cubicBezTo>
                      <a:pt x="34" y="105"/>
                      <a:pt x="34" y="105"/>
                      <a:pt x="34" y="106"/>
                    </a:cubicBezTo>
                    <a:close/>
                    <a:moveTo>
                      <a:pt x="34" y="105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5"/>
                      <a:pt x="33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5" y="74"/>
                      <a:pt x="25" y="74"/>
                      <a:pt x="25" y="75"/>
                    </a:cubicBezTo>
                    <a:cubicBezTo>
                      <a:pt x="25" y="75"/>
                      <a:pt x="25" y="74"/>
                      <a:pt x="25" y="74"/>
                    </a:cubicBezTo>
                    <a:close/>
                    <a:moveTo>
                      <a:pt x="25" y="66"/>
                    </a:moveTo>
                    <a:cubicBezTo>
                      <a:pt x="25" y="66"/>
                      <a:pt x="26" y="66"/>
                      <a:pt x="26" y="66"/>
                    </a:cubicBezTo>
                    <a:cubicBezTo>
                      <a:pt x="26" y="66"/>
                      <a:pt x="25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7"/>
                      <a:pt x="26" y="67"/>
                    </a:cubicBezTo>
                    <a:cubicBezTo>
                      <a:pt x="26" y="67"/>
                      <a:pt x="26" y="67"/>
                      <a:pt x="26" y="66"/>
                    </a:cubicBezTo>
                    <a:cubicBezTo>
                      <a:pt x="26" y="66"/>
                      <a:pt x="26" y="67"/>
                      <a:pt x="25" y="67"/>
                    </a:cubicBezTo>
                    <a:cubicBezTo>
                      <a:pt x="26" y="66"/>
                      <a:pt x="26" y="66"/>
                      <a:pt x="25" y="66"/>
                    </a:cubicBezTo>
                    <a:close/>
                    <a:moveTo>
                      <a:pt x="25" y="68"/>
                    </a:move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5" y="68"/>
                      <a:pt x="26" y="67"/>
                      <a:pt x="25" y="68"/>
                    </a:cubicBezTo>
                    <a:cubicBezTo>
                      <a:pt x="25" y="68"/>
                      <a:pt x="25" y="68"/>
                      <a:pt x="25" y="68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5"/>
                    </a:cubicBezTo>
                    <a:cubicBezTo>
                      <a:pt x="34" y="105"/>
                      <a:pt x="34" y="104"/>
                      <a:pt x="34" y="104"/>
                    </a:cubicBezTo>
                    <a:cubicBezTo>
                      <a:pt x="34" y="105"/>
                      <a:pt x="34" y="105"/>
                      <a:pt x="34" y="104"/>
                    </a:cubicBezTo>
                    <a:close/>
                    <a:moveTo>
                      <a:pt x="2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5" y="70"/>
                      <a:pt x="25" y="71"/>
                      <a:pt x="25" y="71"/>
                    </a:cubicBezTo>
                    <a:cubicBezTo>
                      <a:pt x="25" y="71"/>
                      <a:pt x="25" y="71"/>
                      <a:pt x="25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6" y="71"/>
                      <a:pt x="26" y="71"/>
                    </a:cubicBezTo>
                    <a:cubicBezTo>
                      <a:pt x="26" y="71"/>
                      <a:pt x="25" y="71"/>
                      <a:pt x="26" y="71"/>
                    </a:cubicBezTo>
                    <a:cubicBezTo>
                      <a:pt x="25" y="71"/>
                      <a:pt x="25" y="71"/>
                      <a:pt x="25" y="71"/>
                    </a:cubicBezTo>
                    <a:close/>
                    <a:moveTo>
                      <a:pt x="25" y="70"/>
                    </a:moveTo>
                    <a:cubicBezTo>
                      <a:pt x="25" y="70"/>
                      <a:pt x="25" y="70"/>
                      <a:pt x="25" y="70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9"/>
                      <a:pt x="25" y="69"/>
                      <a:pt x="25" y="70"/>
                    </a:cubicBezTo>
                    <a:close/>
                    <a:moveTo>
                      <a:pt x="33" y="103"/>
                    </a:move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2"/>
                      <a:pt x="33" y="102"/>
                    </a:cubicBezTo>
                    <a:cubicBezTo>
                      <a:pt x="33" y="102"/>
                      <a:pt x="33" y="103"/>
                      <a:pt x="33" y="102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3"/>
                    </a:cubicBezTo>
                    <a:cubicBezTo>
                      <a:pt x="33" y="103"/>
                      <a:pt x="33" y="103"/>
                      <a:pt x="33" y="102"/>
                    </a:cubicBezTo>
                    <a:cubicBezTo>
                      <a:pt x="33" y="103"/>
                      <a:pt x="33" y="103"/>
                      <a:pt x="33" y="103"/>
                    </a:cubicBezTo>
                    <a:close/>
                    <a:moveTo>
                      <a:pt x="36" y="107"/>
                    </a:moveTo>
                    <a:cubicBezTo>
                      <a:pt x="36" y="107"/>
                      <a:pt x="36" y="106"/>
                      <a:pt x="36" y="106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ubicBezTo>
                      <a:pt x="35" y="107"/>
                      <a:pt x="36" y="107"/>
                      <a:pt x="35" y="107"/>
                    </a:cubicBezTo>
                    <a:cubicBezTo>
                      <a:pt x="35" y="107"/>
                      <a:pt x="36" y="107"/>
                      <a:pt x="36" y="107"/>
                    </a:cubicBezTo>
                    <a:cubicBezTo>
                      <a:pt x="36" y="107"/>
                      <a:pt x="36" y="107"/>
                      <a:pt x="36" y="107"/>
                    </a:cubicBezTo>
                    <a:close/>
                    <a:moveTo>
                      <a:pt x="32" y="101"/>
                    </a:moveTo>
                    <a:cubicBezTo>
                      <a:pt x="32" y="101"/>
                      <a:pt x="32" y="101"/>
                      <a:pt x="32" y="101"/>
                    </a:cubicBezTo>
                    <a:cubicBezTo>
                      <a:pt x="32" y="101"/>
                      <a:pt x="32" y="101"/>
                      <a:pt x="32" y="101"/>
                    </a:cubicBezTo>
                    <a:cubicBezTo>
                      <a:pt x="33" y="102"/>
                      <a:pt x="33" y="102"/>
                      <a:pt x="33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2" y="101"/>
                      <a:pt x="32" y="102"/>
                      <a:pt x="32" y="101"/>
                    </a:cubicBezTo>
                    <a:close/>
                    <a:moveTo>
                      <a:pt x="25" y="72"/>
                    </a:moveTo>
                    <a:cubicBezTo>
                      <a:pt x="25" y="72"/>
                      <a:pt x="25" y="72"/>
                      <a:pt x="25" y="72"/>
                    </a:cubicBezTo>
                    <a:cubicBezTo>
                      <a:pt x="25" y="72"/>
                      <a:pt x="25" y="73"/>
                      <a:pt x="25" y="72"/>
                    </a:cubicBezTo>
                    <a:cubicBezTo>
                      <a:pt x="26" y="72"/>
                      <a:pt x="26" y="72"/>
                      <a:pt x="25" y="72"/>
                    </a:cubicBezTo>
                    <a:cubicBezTo>
                      <a:pt x="25" y="72"/>
                      <a:pt x="26" y="72"/>
                      <a:pt x="26" y="72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25" y="73"/>
                      <a:pt x="25" y="72"/>
                      <a:pt x="25" y="72"/>
                    </a:cubicBezTo>
                    <a:close/>
                    <a:moveTo>
                      <a:pt x="37" y="108"/>
                    </a:moveTo>
                    <a:cubicBezTo>
                      <a:pt x="36" y="108"/>
                      <a:pt x="36" y="108"/>
                      <a:pt x="36" y="108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37" y="108"/>
                      <a:pt x="37" y="107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ubicBezTo>
                      <a:pt x="37" y="108"/>
                      <a:pt x="37" y="108"/>
                      <a:pt x="37" y="108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1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25" y="77"/>
                    </a:moveTo>
                    <a:cubicBezTo>
                      <a:pt x="25" y="77"/>
                      <a:pt x="26" y="77"/>
                      <a:pt x="26" y="77"/>
                    </a:cubicBezTo>
                    <a:cubicBezTo>
                      <a:pt x="26" y="77"/>
                      <a:pt x="25" y="77"/>
                      <a:pt x="25" y="77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8" y="111"/>
                      <a:pt x="38" y="111"/>
                    </a:cubicBezTo>
                    <a:cubicBezTo>
                      <a:pt x="38" y="111"/>
                      <a:pt x="38" y="111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lose/>
                    <a:moveTo>
                      <a:pt x="37" y="109"/>
                    </a:moveTo>
                    <a:cubicBezTo>
                      <a:pt x="37" y="109"/>
                      <a:pt x="38" y="110"/>
                      <a:pt x="38" y="110"/>
                    </a:cubicBezTo>
                    <a:cubicBezTo>
                      <a:pt x="38" y="110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7" y="109"/>
                      <a:pt x="37" y="109"/>
                    </a:cubicBezTo>
                    <a:cubicBezTo>
                      <a:pt x="37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7" y="109"/>
                    </a:cubicBezTo>
                    <a:close/>
                    <a:moveTo>
                      <a:pt x="25" y="70"/>
                    </a:moveTo>
                    <a:cubicBezTo>
                      <a:pt x="25" y="69"/>
                      <a:pt x="26" y="69"/>
                      <a:pt x="25" y="69"/>
                    </a:cubicBezTo>
                    <a:cubicBezTo>
                      <a:pt x="26" y="69"/>
                      <a:pt x="26" y="69"/>
                      <a:pt x="26" y="69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0"/>
                      <a:pt x="26" y="70"/>
                      <a:pt x="25" y="70"/>
                    </a:cubicBezTo>
                    <a:cubicBezTo>
                      <a:pt x="26" y="69"/>
                      <a:pt x="25" y="69"/>
                      <a:pt x="25" y="70"/>
                    </a:cubicBezTo>
                    <a:close/>
                    <a:moveTo>
                      <a:pt x="25" y="68"/>
                    </a:moveTo>
                    <a:cubicBezTo>
                      <a:pt x="26" y="67"/>
                      <a:pt x="26" y="67"/>
                      <a:pt x="26" y="67"/>
                    </a:cubicBezTo>
                    <a:cubicBezTo>
                      <a:pt x="26" y="67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26" y="68"/>
                      <a:pt x="26" y="68"/>
                      <a:pt x="26" y="69"/>
                    </a:cubicBezTo>
                    <a:cubicBezTo>
                      <a:pt x="26" y="68"/>
                      <a:pt x="26" y="68"/>
                      <a:pt x="25" y="68"/>
                    </a:cubicBezTo>
                    <a:close/>
                    <a:moveTo>
                      <a:pt x="26" y="63"/>
                    </a:move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3"/>
                      <a:pt x="26" y="63"/>
                      <a:pt x="26" y="64"/>
                    </a:cubicBezTo>
                    <a:cubicBezTo>
                      <a:pt x="26" y="63"/>
                      <a:pt x="26" y="63"/>
                      <a:pt x="26" y="63"/>
                    </a:cubicBezTo>
                    <a:close/>
                    <a:moveTo>
                      <a:pt x="25" y="74"/>
                    </a:moveTo>
                    <a:cubicBezTo>
                      <a:pt x="25" y="74"/>
                      <a:pt x="25" y="74"/>
                      <a:pt x="26" y="74"/>
                    </a:cubicBezTo>
                    <a:cubicBezTo>
                      <a:pt x="26" y="74"/>
                      <a:pt x="26" y="74"/>
                      <a:pt x="25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6" y="74"/>
                      <a:pt x="26" y="74"/>
                      <a:pt x="26" y="75"/>
                    </a:cubicBezTo>
                    <a:cubicBezTo>
                      <a:pt x="25" y="74"/>
                      <a:pt x="25" y="74"/>
                      <a:pt x="25" y="74"/>
                    </a:cubicBezTo>
                    <a:close/>
                    <a:moveTo>
                      <a:pt x="32" y="100"/>
                    </a:move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ubicBezTo>
                      <a:pt x="32" y="101"/>
                      <a:pt x="32" y="100"/>
                      <a:pt x="32" y="100"/>
                    </a:cubicBezTo>
                    <a:cubicBezTo>
                      <a:pt x="32" y="100"/>
                      <a:pt x="32" y="100"/>
                      <a:pt x="32" y="100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1" y="114"/>
                      <a:pt x="41" y="114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41" y="113"/>
                    </a:moveTo>
                    <a:cubicBezTo>
                      <a:pt x="41" y="113"/>
                      <a:pt x="41" y="113"/>
                      <a:pt x="40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1" y="113"/>
                      <a:pt x="41" y="113"/>
                      <a:pt x="41" y="113"/>
                    </a:cubicBezTo>
                    <a:close/>
                    <a:moveTo>
                      <a:pt x="33" y="102"/>
                    </a:moveTo>
                    <a:cubicBezTo>
                      <a:pt x="33" y="102"/>
                      <a:pt x="33" y="102"/>
                      <a:pt x="33" y="102"/>
                    </a:cubicBezTo>
                    <a:cubicBezTo>
                      <a:pt x="33" y="101"/>
                      <a:pt x="33" y="102"/>
                      <a:pt x="33" y="102"/>
                    </a:cubicBezTo>
                    <a:cubicBezTo>
                      <a:pt x="33" y="102"/>
                      <a:pt x="33" y="101"/>
                      <a:pt x="32" y="101"/>
                    </a:cubicBezTo>
                    <a:cubicBezTo>
                      <a:pt x="32" y="101"/>
                      <a:pt x="33" y="101"/>
                      <a:pt x="33" y="102"/>
                    </a:cubicBezTo>
                    <a:cubicBezTo>
                      <a:pt x="33" y="102"/>
                      <a:pt x="33" y="102"/>
                      <a:pt x="33" y="102"/>
                    </a:cubicBezTo>
                    <a:close/>
                    <a:moveTo>
                      <a:pt x="30" y="96"/>
                    </a:move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5"/>
                    </a:cubicBezTo>
                    <a:cubicBezTo>
                      <a:pt x="30" y="96"/>
                      <a:pt x="30" y="96"/>
                      <a:pt x="30" y="96"/>
                    </a:cubicBezTo>
                    <a:cubicBezTo>
                      <a:pt x="30" y="96"/>
                      <a:pt x="30" y="96"/>
                      <a:pt x="30" y="96"/>
                    </a:cubicBezTo>
                    <a:close/>
                    <a:moveTo>
                      <a:pt x="27" y="87"/>
                    </a:move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ubicBezTo>
                      <a:pt x="27" y="87"/>
                      <a:pt x="27" y="87"/>
                      <a:pt x="27" y="87"/>
                    </a:cubicBezTo>
                    <a:close/>
                    <a:moveTo>
                      <a:pt x="26" y="78"/>
                    </a:move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6" y="78"/>
                      <a:pt x="26" y="77"/>
                      <a:pt x="26" y="78"/>
                    </a:cubicBezTo>
                    <a:close/>
                    <a:moveTo>
                      <a:pt x="26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6" y="76"/>
                      <a:pt x="26" y="76"/>
                      <a:pt x="26" y="76"/>
                    </a:cubicBezTo>
                    <a:close/>
                    <a:moveTo>
                      <a:pt x="39" y="111"/>
                    </a:move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8" y="110"/>
                      <a:pt x="39" y="110"/>
                      <a:pt x="38" y="110"/>
                    </a:cubicBezTo>
                    <a:cubicBezTo>
                      <a:pt x="38" y="110"/>
                      <a:pt x="39" y="111"/>
                      <a:pt x="39" y="110"/>
                    </a:cubicBezTo>
                    <a:cubicBezTo>
                      <a:pt x="39" y="110"/>
                      <a:pt x="39" y="111"/>
                      <a:pt x="39" y="111"/>
                    </a:cubicBezTo>
                    <a:close/>
                    <a:moveTo>
                      <a:pt x="34" y="104"/>
                    </a:move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5" y="104"/>
                    </a:cubicBezTo>
                    <a:cubicBezTo>
                      <a:pt x="34" y="104"/>
                      <a:pt x="34" y="104"/>
                      <a:pt x="35" y="105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ubicBezTo>
                      <a:pt x="34" y="104"/>
                      <a:pt x="34" y="104"/>
                      <a:pt x="34" y="104"/>
                    </a:cubicBezTo>
                    <a:close/>
                    <a:moveTo>
                      <a:pt x="31" y="98"/>
                    </a:moveTo>
                    <a:cubicBezTo>
                      <a:pt x="31" y="98"/>
                      <a:pt x="31" y="98"/>
                      <a:pt x="31" y="98"/>
                    </a:cubicBezTo>
                    <a:cubicBezTo>
                      <a:pt x="31" y="98"/>
                      <a:pt x="31" y="98"/>
                      <a:pt x="31" y="99"/>
                    </a:cubicBezTo>
                    <a:cubicBezTo>
                      <a:pt x="31" y="99"/>
                      <a:pt x="31" y="99"/>
                      <a:pt x="31" y="98"/>
                    </a:cubicBezTo>
                    <a:close/>
                    <a:moveTo>
                      <a:pt x="28" y="90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89"/>
                    </a:cubicBezTo>
                    <a:cubicBezTo>
                      <a:pt x="28" y="89"/>
                      <a:pt x="28" y="90"/>
                      <a:pt x="28" y="90"/>
                    </a:cubicBezTo>
                    <a:close/>
                    <a:moveTo>
                      <a:pt x="51" y="123"/>
                    </a:moveTo>
                    <a:cubicBezTo>
                      <a:pt x="51" y="123"/>
                      <a:pt x="51" y="122"/>
                      <a:pt x="51" y="122"/>
                    </a:cubicBezTo>
                    <a:cubicBezTo>
                      <a:pt x="51" y="122"/>
                      <a:pt x="51" y="122"/>
                      <a:pt x="51" y="123"/>
                    </a:cubicBezTo>
                    <a:close/>
                    <a:moveTo>
                      <a:pt x="38" y="109"/>
                    </a:move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ubicBezTo>
                      <a:pt x="38" y="110"/>
                      <a:pt x="38" y="109"/>
                      <a:pt x="38" y="109"/>
                    </a:cubicBezTo>
                    <a:cubicBezTo>
                      <a:pt x="38" y="109"/>
                      <a:pt x="37" y="109"/>
                      <a:pt x="38" y="109"/>
                    </a:cubicBezTo>
                    <a:cubicBezTo>
                      <a:pt x="38" y="109"/>
                      <a:pt x="38" y="109"/>
                      <a:pt x="38" y="109"/>
                    </a:cubicBezTo>
                    <a:close/>
                    <a:moveTo>
                      <a:pt x="31" y="97"/>
                    </a:moveTo>
                    <a:cubicBezTo>
                      <a:pt x="31" y="97"/>
                      <a:pt x="31" y="97"/>
                      <a:pt x="31" y="97"/>
                    </a:cubicBezTo>
                    <a:cubicBezTo>
                      <a:pt x="30" y="97"/>
                      <a:pt x="31" y="97"/>
                      <a:pt x="31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98"/>
                      <a:pt x="31" y="97"/>
                      <a:pt x="31" y="97"/>
                    </a:cubicBezTo>
                    <a:close/>
                    <a:moveTo>
                      <a:pt x="29" y="94"/>
                    </a:moveTo>
                    <a:cubicBezTo>
                      <a:pt x="29" y="94"/>
                      <a:pt x="29" y="94"/>
                      <a:pt x="29" y="94"/>
                    </a:cubicBezTo>
                    <a:cubicBezTo>
                      <a:pt x="29" y="94"/>
                      <a:pt x="29" y="94"/>
                      <a:pt x="30" y="95"/>
                    </a:cubicBezTo>
                    <a:cubicBezTo>
                      <a:pt x="30" y="95"/>
                      <a:pt x="29" y="94"/>
                      <a:pt x="29" y="94"/>
                    </a:cubicBezTo>
                    <a:close/>
                    <a:moveTo>
                      <a:pt x="28" y="91"/>
                    </a:move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91"/>
                      <a:pt x="29" y="91"/>
                      <a:pt x="28" y="92"/>
                    </a:cubicBezTo>
                    <a:cubicBezTo>
                      <a:pt x="28" y="91"/>
                      <a:pt x="28" y="91"/>
                      <a:pt x="28" y="91"/>
                    </a:cubicBezTo>
                    <a:close/>
                    <a:moveTo>
                      <a:pt x="27" y="83"/>
                    </a:move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6" y="84"/>
                      <a:pt x="27" y="84"/>
                      <a:pt x="27" y="83"/>
                    </a:cubicBezTo>
                    <a:close/>
                    <a:moveTo>
                      <a:pt x="52" y="123"/>
                    </a:move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2" y="123"/>
                      <a:pt x="52" y="123"/>
                      <a:pt x="52" y="123"/>
                    </a:cubicBezTo>
                    <a:cubicBezTo>
                      <a:pt x="53" y="123"/>
                      <a:pt x="52" y="123"/>
                      <a:pt x="53" y="123"/>
                    </a:cubicBezTo>
                    <a:cubicBezTo>
                      <a:pt x="53" y="124"/>
                      <a:pt x="52" y="123"/>
                      <a:pt x="52" y="123"/>
                    </a:cubicBezTo>
                    <a:close/>
                    <a:moveTo>
                      <a:pt x="50" y="122"/>
                    </a:moveTo>
                    <a:cubicBezTo>
                      <a:pt x="50" y="121"/>
                      <a:pt x="50" y="121"/>
                      <a:pt x="50" y="121"/>
                    </a:cubicBezTo>
                    <a:cubicBezTo>
                      <a:pt x="50" y="121"/>
                      <a:pt x="50" y="121"/>
                      <a:pt x="50" y="122"/>
                    </a:cubicBezTo>
                    <a:cubicBezTo>
                      <a:pt x="50" y="122"/>
                      <a:pt x="50" y="121"/>
                      <a:pt x="50" y="122"/>
                    </a:cubicBezTo>
                    <a:close/>
                    <a:moveTo>
                      <a:pt x="29" y="92"/>
                    </a:moveTo>
                    <a:cubicBezTo>
                      <a:pt x="29" y="93"/>
                      <a:pt x="29" y="93"/>
                      <a:pt x="29" y="93"/>
                    </a:cubicBezTo>
                    <a:cubicBezTo>
                      <a:pt x="29" y="93"/>
                      <a:pt x="29" y="92"/>
                      <a:pt x="29" y="92"/>
                    </a:cubicBezTo>
                    <a:close/>
                    <a:moveTo>
                      <a:pt x="42" y="114"/>
                    </a:move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ubicBezTo>
                      <a:pt x="42" y="114"/>
                      <a:pt x="42" y="114"/>
                      <a:pt x="42" y="114"/>
                    </a:cubicBezTo>
                    <a:close/>
                    <a:moveTo>
                      <a:pt x="39" y="112"/>
                    </a:moveTo>
                    <a:cubicBezTo>
                      <a:pt x="40" y="112"/>
                      <a:pt x="40" y="111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40" y="112"/>
                    </a:cubicBezTo>
                    <a:cubicBezTo>
                      <a:pt x="40" y="112"/>
                      <a:pt x="40" y="112"/>
                      <a:pt x="39" y="112"/>
                    </a:cubicBezTo>
                    <a:close/>
                    <a:moveTo>
                      <a:pt x="2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85"/>
                      <a:pt x="27" y="85"/>
                      <a:pt x="27" y="85"/>
                    </a:cubicBezTo>
                    <a:close/>
                    <a:moveTo>
                      <a:pt x="62" y="128"/>
                    </a:moveTo>
                    <a:cubicBezTo>
                      <a:pt x="62" y="128"/>
                      <a:pt x="62" y="128"/>
                      <a:pt x="62" y="129"/>
                    </a:cubicBezTo>
                    <a:cubicBezTo>
                      <a:pt x="62" y="129"/>
                      <a:pt x="62" y="128"/>
                      <a:pt x="62" y="128"/>
                    </a:cubicBezTo>
                    <a:close/>
                    <a:moveTo>
                      <a:pt x="131" y="32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2" y="33"/>
                    </a:cubicBezTo>
                    <a:cubicBezTo>
                      <a:pt x="132" y="33"/>
                      <a:pt x="131" y="33"/>
                      <a:pt x="131" y="33"/>
                    </a:cubicBezTo>
                    <a:cubicBezTo>
                      <a:pt x="131" y="33"/>
                      <a:pt x="131" y="32"/>
                      <a:pt x="131" y="32"/>
                    </a:cubicBezTo>
                    <a:close/>
                    <a:moveTo>
                      <a:pt x="131" y="33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3"/>
                      <a:pt x="132" y="33"/>
                      <a:pt x="131" y="33"/>
                    </a:cubicBezTo>
                    <a:cubicBezTo>
                      <a:pt x="131" y="33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3"/>
                      <a:pt x="132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2"/>
                      <a:pt x="131" y="32"/>
                      <a:pt x="131" y="32"/>
                    </a:cubicBezTo>
                    <a:cubicBezTo>
                      <a:pt x="131" y="32"/>
                      <a:pt x="131" y="32"/>
                      <a:pt x="131" y="33"/>
                    </a:cubicBezTo>
                    <a:close/>
                    <a:moveTo>
                      <a:pt x="71" y="131"/>
                    </a:move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ubicBezTo>
                      <a:pt x="71" y="131"/>
                      <a:pt x="71" y="131"/>
                      <a:pt x="71" y="131"/>
                    </a:cubicBezTo>
                    <a:close/>
                    <a:moveTo>
                      <a:pt x="70" y="131"/>
                    </a:moveTo>
                    <a:cubicBezTo>
                      <a:pt x="70" y="131"/>
                      <a:pt x="69" y="131"/>
                      <a:pt x="69" y="131"/>
                    </a:cubicBezTo>
                    <a:cubicBezTo>
                      <a:pt x="69" y="131"/>
                      <a:pt x="69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0" y="131"/>
                      <a:pt x="70" y="131"/>
                      <a:pt x="70" y="131"/>
                    </a:cubicBezTo>
                    <a:close/>
                    <a:moveTo>
                      <a:pt x="132" y="106"/>
                    </a:moveTo>
                    <a:cubicBezTo>
                      <a:pt x="132" y="107"/>
                      <a:pt x="132" y="107"/>
                      <a:pt x="132" y="107"/>
                    </a:cubicBezTo>
                    <a:cubicBezTo>
                      <a:pt x="132" y="107"/>
                      <a:pt x="132" y="107"/>
                      <a:pt x="132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lose/>
                    <a:moveTo>
                      <a:pt x="135" y="101"/>
                    </a:move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35" y="102"/>
                      <a:pt x="134" y="103"/>
                      <a:pt x="135" y="103"/>
                    </a:cubicBezTo>
                    <a:cubicBezTo>
                      <a:pt x="134" y="103"/>
                      <a:pt x="134" y="103"/>
                      <a:pt x="134" y="104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3" y="105"/>
                      <a:pt x="133" y="105"/>
                      <a:pt x="133" y="10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33" y="106"/>
                      <a:pt x="133" y="105"/>
                      <a:pt x="133" y="105"/>
                    </a:cubicBezTo>
                    <a:cubicBezTo>
                      <a:pt x="133" y="105"/>
                      <a:pt x="134" y="104"/>
                      <a:pt x="134" y="104"/>
                    </a:cubicBezTo>
                    <a:cubicBezTo>
                      <a:pt x="134" y="104"/>
                      <a:pt x="134" y="104"/>
                      <a:pt x="134" y="103"/>
                    </a:cubicBezTo>
                    <a:cubicBezTo>
                      <a:pt x="134" y="104"/>
                      <a:pt x="134" y="103"/>
                      <a:pt x="134" y="103"/>
                    </a:cubicBezTo>
                    <a:cubicBezTo>
                      <a:pt x="135" y="102"/>
                      <a:pt x="135" y="102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0"/>
                      <a:pt x="135" y="101"/>
                      <a:pt x="135" y="100"/>
                    </a:cubicBezTo>
                    <a:cubicBezTo>
                      <a:pt x="136" y="100"/>
                      <a:pt x="136" y="100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6" y="100"/>
                      <a:pt x="136" y="100"/>
                      <a:pt x="136" y="100"/>
                    </a:cubicBezTo>
                    <a:cubicBezTo>
                      <a:pt x="136" y="100"/>
                      <a:pt x="136" y="100"/>
                      <a:pt x="135" y="101"/>
                    </a:cubicBezTo>
                    <a:cubicBezTo>
                      <a:pt x="136" y="100"/>
                      <a:pt x="135" y="101"/>
                      <a:pt x="136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ubicBezTo>
                      <a:pt x="135" y="101"/>
                      <a:pt x="135" y="101"/>
                      <a:pt x="135" y="101"/>
                    </a:cubicBezTo>
                    <a:close/>
                    <a:moveTo>
                      <a:pt x="137" y="98"/>
                    </a:moveTo>
                    <a:cubicBezTo>
                      <a:pt x="136" y="98"/>
                      <a:pt x="136" y="99"/>
                      <a:pt x="136" y="98"/>
                    </a:cubicBezTo>
                    <a:cubicBezTo>
                      <a:pt x="136" y="98"/>
                      <a:pt x="136" y="98"/>
                      <a:pt x="137" y="98"/>
                    </a:cubicBezTo>
                    <a:cubicBezTo>
                      <a:pt x="137" y="98"/>
                      <a:pt x="137" y="98"/>
                      <a:pt x="137" y="98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5"/>
                    </a:move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31" y="106"/>
                      <a:pt x="131" y="105"/>
                      <a:pt x="131" y="105"/>
                    </a:cubicBezTo>
                    <a:cubicBezTo>
                      <a:pt x="131" y="105"/>
                      <a:pt x="131" y="105"/>
                      <a:pt x="131" y="105"/>
                    </a:cubicBezTo>
                    <a:close/>
                    <a:moveTo>
                      <a:pt x="131" y="101"/>
                    </a:moveTo>
                    <a:cubicBezTo>
                      <a:pt x="131" y="101"/>
                      <a:pt x="131" y="101"/>
                      <a:pt x="130" y="101"/>
                    </a:cubicBezTo>
                    <a:cubicBezTo>
                      <a:pt x="130" y="101"/>
                      <a:pt x="130" y="101"/>
                      <a:pt x="131" y="101"/>
                    </a:cubicBezTo>
                    <a:cubicBezTo>
                      <a:pt x="131" y="101"/>
                      <a:pt x="130" y="101"/>
                      <a:pt x="131" y="101"/>
                    </a:cubicBezTo>
                    <a:close/>
                    <a:moveTo>
                      <a:pt x="126" y="39"/>
                    </a:move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39"/>
                      <a:pt x="126" y="4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39"/>
                      <a:pt x="126" y="39"/>
                    </a:cubicBezTo>
                    <a:close/>
                    <a:moveTo>
                      <a:pt x="125" y="38"/>
                    </a:moveTo>
                    <a:cubicBezTo>
                      <a:pt x="125" y="38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9"/>
                      <a:pt x="125" y="39"/>
                    </a:cubicBezTo>
                    <a:cubicBezTo>
                      <a:pt x="125" y="39"/>
                      <a:pt x="125" y="38"/>
                      <a:pt x="125" y="39"/>
                    </a:cubicBezTo>
                    <a:cubicBezTo>
                      <a:pt x="125" y="39"/>
                      <a:pt x="125" y="39"/>
                      <a:pt x="125" y="38"/>
                    </a:cubicBezTo>
                    <a:cubicBezTo>
                      <a:pt x="125" y="39"/>
                      <a:pt x="125" y="39"/>
                      <a:pt x="125" y="38"/>
                    </a:cubicBezTo>
                    <a:close/>
                    <a:moveTo>
                      <a:pt x="131" y="98"/>
                    </a:move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ubicBezTo>
                      <a:pt x="131" y="98"/>
                      <a:pt x="131" y="98"/>
                      <a:pt x="131" y="98"/>
                    </a:cubicBezTo>
                    <a:close/>
                    <a:moveTo>
                      <a:pt x="111" y="117"/>
                    </a:moveTo>
                    <a:cubicBezTo>
                      <a:pt x="111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2" y="117"/>
                      <a:pt x="112" y="117"/>
                    </a:cubicBezTo>
                    <a:cubicBezTo>
                      <a:pt x="112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ubicBezTo>
                      <a:pt x="111" y="117"/>
                      <a:pt x="111" y="117"/>
                      <a:pt x="111" y="117"/>
                    </a:cubicBezTo>
                    <a:close/>
                    <a:moveTo>
                      <a:pt x="123" y="107"/>
                    </a:move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123" y="107"/>
                      <a:pt x="123" y="107"/>
                      <a:pt x="122" y="107"/>
                    </a:cubicBezTo>
                    <a:cubicBezTo>
                      <a:pt x="123" y="107"/>
                      <a:pt x="123" y="107"/>
                      <a:pt x="123" y="107"/>
                    </a:cubicBezTo>
                    <a:close/>
                    <a:moveTo>
                      <a:pt x="123" y="106"/>
                    </a:moveTo>
                    <a:cubicBezTo>
                      <a:pt x="123" y="107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ubicBezTo>
                      <a:pt x="123" y="106"/>
                      <a:pt x="123" y="106"/>
                      <a:pt x="124" y="105"/>
                    </a:cubicBezTo>
                    <a:cubicBezTo>
                      <a:pt x="124" y="106"/>
                      <a:pt x="124" y="105"/>
                      <a:pt x="124" y="105"/>
                    </a:cubicBezTo>
                    <a:cubicBezTo>
                      <a:pt x="123" y="106"/>
                      <a:pt x="124" y="106"/>
                      <a:pt x="123" y="106"/>
                    </a:cubicBezTo>
                    <a:cubicBezTo>
                      <a:pt x="123" y="106"/>
                      <a:pt x="123" y="106"/>
                      <a:pt x="123" y="106"/>
                    </a:cubicBezTo>
                    <a:close/>
                    <a:moveTo>
                      <a:pt x="100" y="28"/>
                    </a:moveTo>
                    <a:cubicBezTo>
                      <a:pt x="101" y="29"/>
                      <a:pt x="101" y="29"/>
                      <a:pt x="101" y="29"/>
                    </a:cubicBezTo>
                    <a:cubicBezTo>
                      <a:pt x="100" y="29"/>
                      <a:pt x="101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00" y="29"/>
                      <a:pt x="100" y="28"/>
                      <a:pt x="100" y="28"/>
                    </a:cubicBezTo>
                    <a:close/>
                    <a:moveTo>
                      <a:pt x="102" y="29"/>
                    </a:moveTo>
                    <a:cubicBezTo>
                      <a:pt x="102" y="29"/>
                      <a:pt x="102" y="29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9"/>
                      <a:pt x="102" y="29"/>
                      <a:pt x="102" y="29"/>
                    </a:cubicBezTo>
                    <a:close/>
                    <a:moveTo>
                      <a:pt x="123" y="50"/>
                    </a:move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49"/>
                      <a:pt x="123" y="49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ubicBezTo>
                      <a:pt x="123" y="50"/>
                      <a:pt x="123" y="50"/>
                      <a:pt x="123" y="50"/>
                    </a:cubicBezTo>
                    <a:close/>
                    <a:moveTo>
                      <a:pt x="121" y="49"/>
                    </a:moveTo>
                    <a:cubicBezTo>
                      <a:pt x="121" y="49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50"/>
                    </a:cubicBezTo>
                    <a:cubicBezTo>
                      <a:pt x="121" y="50"/>
                      <a:pt x="121" y="49"/>
                      <a:pt x="121" y="49"/>
                    </a:cubicBezTo>
                    <a:cubicBezTo>
                      <a:pt x="121" y="49"/>
                      <a:pt x="121" y="49"/>
                      <a:pt x="121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0" name="Freeform 7728"/>
              <p:cNvSpPr/>
              <p:nvPr/>
            </p:nvSpPr>
            <p:spPr bwMode="auto">
              <a:xfrm>
                <a:off x="8110538" y="3194050"/>
                <a:ext cx="17463" cy="33338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1 h 4"/>
                  <a:gd name="T4" fmla="*/ 1 w 2"/>
                  <a:gd name="T5" fmla="*/ 1 h 4"/>
                  <a:gd name="T6" fmla="*/ 1 w 2"/>
                  <a:gd name="T7" fmla="*/ 1 h 4"/>
                  <a:gd name="T8" fmla="*/ 1 w 2"/>
                  <a:gd name="T9" fmla="*/ 2 h 4"/>
                  <a:gd name="T10" fmla="*/ 1 w 2"/>
                  <a:gd name="T11" fmla="*/ 2 h 4"/>
                  <a:gd name="T12" fmla="*/ 2 w 2"/>
                  <a:gd name="T13" fmla="*/ 3 h 4"/>
                  <a:gd name="T14" fmla="*/ 2 w 2"/>
                  <a:gd name="T15" fmla="*/ 4 h 4"/>
                  <a:gd name="T16" fmla="*/ 2 w 2"/>
                  <a:gd name="T17" fmla="*/ 4 h 4"/>
                  <a:gd name="T18" fmla="*/ 2 w 2"/>
                  <a:gd name="T19" fmla="*/ 4 h 4"/>
                  <a:gd name="T20" fmla="*/ 2 w 2"/>
                  <a:gd name="T21" fmla="*/ 4 h 4"/>
                  <a:gd name="T22" fmla="*/ 2 w 2"/>
                  <a:gd name="T23" fmla="*/ 4 h 4"/>
                  <a:gd name="T24" fmla="*/ 2 w 2"/>
                  <a:gd name="T25" fmla="*/ 4 h 4"/>
                  <a:gd name="T26" fmla="*/ 2 w 2"/>
                  <a:gd name="T27" fmla="*/ 4 h 4"/>
                  <a:gd name="T28" fmla="*/ 2 w 2"/>
                  <a:gd name="T29" fmla="*/ 4 h 4"/>
                  <a:gd name="T30" fmla="*/ 2 w 2"/>
                  <a:gd name="T31" fmla="*/ 3 h 4"/>
                  <a:gd name="T32" fmla="*/ 1 w 2"/>
                  <a:gd name="T33" fmla="*/ 2 h 4"/>
                  <a:gd name="T34" fmla="*/ 1 w 2"/>
                  <a:gd name="T35" fmla="*/ 2 h 4"/>
                  <a:gd name="T36" fmla="*/ 0 w 2"/>
                  <a:gd name="T37" fmla="*/ 0 h 4"/>
                  <a:gd name="T38" fmla="*/ 0 w 2"/>
                  <a:gd name="T3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0" y="0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1" name="Freeform 7729"/>
              <p:cNvSpPr/>
              <p:nvPr/>
            </p:nvSpPr>
            <p:spPr bwMode="auto">
              <a:xfrm>
                <a:off x="8077200" y="3143250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2" name="Freeform 7730"/>
              <p:cNvSpPr>
                <a:spLocks noEditPoints="1"/>
              </p:cNvSpPr>
              <p:nvPr/>
            </p:nvSpPr>
            <p:spPr bwMode="auto">
              <a:xfrm>
                <a:off x="6935788" y="2914650"/>
                <a:ext cx="330200" cy="388938"/>
              </a:xfrm>
              <a:custGeom>
                <a:avLst/>
                <a:gdLst>
                  <a:gd name="T0" fmla="*/ 17 w 39"/>
                  <a:gd name="T1" fmla="*/ 16 h 46"/>
                  <a:gd name="T2" fmla="*/ 8 w 39"/>
                  <a:gd name="T3" fmla="*/ 28 h 46"/>
                  <a:gd name="T4" fmla="*/ 0 w 39"/>
                  <a:gd name="T5" fmla="*/ 45 h 46"/>
                  <a:gd name="T6" fmla="*/ 1 w 39"/>
                  <a:gd name="T7" fmla="*/ 43 h 46"/>
                  <a:gd name="T8" fmla="*/ 1 w 39"/>
                  <a:gd name="T9" fmla="*/ 42 h 46"/>
                  <a:gd name="T10" fmla="*/ 3 w 39"/>
                  <a:gd name="T11" fmla="*/ 40 h 46"/>
                  <a:gd name="T12" fmla="*/ 3 w 39"/>
                  <a:gd name="T13" fmla="*/ 38 h 46"/>
                  <a:gd name="T14" fmla="*/ 3 w 39"/>
                  <a:gd name="T15" fmla="*/ 38 h 46"/>
                  <a:gd name="T16" fmla="*/ 4 w 39"/>
                  <a:gd name="T17" fmla="*/ 37 h 46"/>
                  <a:gd name="T18" fmla="*/ 4 w 39"/>
                  <a:gd name="T19" fmla="*/ 37 h 46"/>
                  <a:gd name="T20" fmla="*/ 6 w 39"/>
                  <a:gd name="T21" fmla="*/ 34 h 46"/>
                  <a:gd name="T22" fmla="*/ 7 w 39"/>
                  <a:gd name="T23" fmla="*/ 33 h 46"/>
                  <a:gd name="T24" fmla="*/ 9 w 39"/>
                  <a:gd name="T25" fmla="*/ 29 h 46"/>
                  <a:gd name="T26" fmla="*/ 9 w 39"/>
                  <a:gd name="T27" fmla="*/ 29 h 46"/>
                  <a:gd name="T28" fmla="*/ 11 w 39"/>
                  <a:gd name="T29" fmla="*/ 27 h 46"/>
                  <a:gd name="T30" fmla="*/ 11 w 39"/>
                  <a:gd name="T31" fmla="*/ 27 h 46"/>
                  <a:gd name="T32" fmla="*/ 23 w 39"/>
                  <a:gd name="T33" fmla="*/ 13 h 46"/>
                  <a:gd name="T34" fmla="*/ 29 w 39"/>
                  <a:gd name="T35" fmla="*/ 7 h 46"/>
                  <a:gd name="T36" fmla="*/ 31 w 39"/>
                  <a:gd name="T37" fmla="*/ 5 h 46"/>
                  <a:gd name="T38" fmla="*/ 33 w 39"/>
                  <a:gd name="T39" fmla="*/ 4 h 46"/>
                  <a:gd name="T40" fmla="*/ 34 w 39"/>
                  <a:gd name="T41" fmla="*/ 3 h 46"/>
                  <a:gd name="T42" fmla="*/ 36 w 39"/>
                  <a:gd name="T43" fmla="*/ 2 h 46"/>
                  <a:gd name="T44" fmla="*/ 38 w 39"/>
                  <a:gd name="T45" fmla="*/ 1 h 46"/>
                  <a:gd name="T46" fmla="*/ 38 w 39"/>
                  <a:gd name="T47" fmla="*/ 0 h 46"/>
                  <a:gd name="T48" fmla="*/ 38 w 39"/>
                  <a:gd name="T49" fmla="*/ 0 h 46"/>
                  <a:gd name="T50" fmla="*/ 39 w 39"/>
                  <a:gd name="T51" fmla="*/ 0 h 46"/>
                  <a:gd name="T52" fmla="*/ 38 w 39"/>
                  <a:gd name="T53" fmla="*/ 0 h 46"/>
                  <a:gd name="T54" fmla="*/ 36 w 39"/>
                  <a:gd name="T55" fmla="*/ 1 h 46"/>
                  <a:gd name="T56" fmla="*/ 36 w 39"/>
                  <a:gd name="T57" fmla="*/ 1 h 46"/>
                  <a:gd name="T58" fmla="*/ 37 w 39"/>
                  <a:gd name="T59" fmla="*/ 1 h 46"/>
                  <a:gd name="T60" fmla="*/ 30 w 39"/>
                  <a:gd name="T61" fmla="*/ 5 h 46"/>
                  <a:gd name="T62" fmla="*/ 26 w 39"/>
                  <a:gd name="T63" fmla="*/ 8 h 46"/>
                  <a:gd name="T64" fmla="*/ 20 w 39"/>
                  <a:gd name="T65" fmla="*/ 13 h 46"/>
                  <a:gd name="T66" fmla="*/ 36 w 39"/>
                  <a:gd name="T67" fmla="*/ 1 h 46"/>
                  <a:gd name="T68" fmla="*/ 35 w 39"/>
                  <a:gd name="T6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9" h="46">
                    <a:moveTo>
                      <a:pt x="20" y="13"/>
                    </a:moveTo>
                    <a:cubicBezTo>
                      <a:pt x="20" y="13"/>
                      <a:pt x="18" y="15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4" y="20"/>
                      <a:pt x="11" y="23"/>
                      <a:pt x="8" y="28"/>
                    </a:cubicBezTo>
                    <a:cubicBezTo>
                      <a:pt x="5" y="33"/>
                      <a:pt x="2" y="39"/>
                      <a:pt x="0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1" y="43"/>
                      <a:pt x="1" y="44"/>
                      <a:pt x="1" y="44"/>
                    </a:cubicBezTo>
                    <a:cubicBezTo>
                      <a:pt x="1" y="44"/>
                      <a:pt x="1" y="43"/>
                      <a:pt x="1" y="43"/>
                    </a:cubicBezTo>
                    <a:cubicBezTo>
                      <a:pt x="1" y="43"/>
                      <a:pt x="1" y="42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1"/>
                      <a:pt x="2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4" y="38"/>
                      <a:pt x="4" y="38"/>
                    </a:cubicBezTo>
                    <a:cubicBezTo>
                      <a:pt x="4" y="37"/>
                      <a:pt x="4" y="38"/>
                      <a:pt x="4" y="37"/>
                    </a:cubicBezTo>
                    <a:cubicBezTo>
                      <a:pt x="4" y="38"/>
                      <a:pt x="4" y="37"/>
                      <a:pt x="4" y="37"/>
                    </a:cubicBezTo>
                    <a:cubicBezTo>
                      <a:pt x="4" y="36"/>
                      <a:pt x="4" y="37"/>
                      <a:pt x="4" y="37"/>
                    </a:cubicBezTo>
                    <a:cubicBezTo>
                      <a:pt x="5" y="36"/>
                      <a:pt x="6" y="35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4"/>
                      <a:pt x="6" y="34"/>
                      <a:pt x="6" y="33"/>
                    </a:cubicBezTo>
                    <a:cubicBezTo>
                      <a:pt x="7" y="33"/>
                      <a:pt x="8" y="31"/>
                      <a:pt x="7" y="33"/>
                    </a:cubicBezTo>
                    <a:cubicBezTo>
                      <a:pt x="8" y="31"/>
                      <a:pt x="8" y="31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30"/>
                      <a:pt x="9" y="29"/>
                      <a:pt x="10" y="29"/>
                    </a:cubicBezTo>
                    <a:cubicBezTo>
                      <a:pt x="10" y="29"/>
                      <a:pt x="9" y="29"/>
                      <a:pt x="9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1" y="28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3" y="25"/>
                      <a:pt x="14" y="22"/>
                      <a:pt x="16" y="20"/>
                    </a:cubicBezTo>
                    <a:cubicBezTo>
                      <a:pt x="18" y="17"/>
                      <a:pt x="20" y="15"/>
                      <a:pt x="23" y="13"/>
                    </a:cubicBezTo>
                    <a:cubicBezTo>
                      <a:pt x="25" y="11"/>
                      <a:pt x="27" y="9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1" y="6"/>
                      <a:pt x="31" y="5"/>
                    </a:cubicBezTo>
                    <a:cubicBezTo>
                      <a:pt x="31" y="5"/>
                      <a:pt x="31" y="5"/>
                      <a:pt x="32" y="5"/>
                    </a:cubicBezTo>
                    <a:cubicBezTo>
                      <a:pt x="32" y="5"/>
                      <a:pt x="32" y="4"/>
                      <a:pt x="33" y="4"/>
                    </a:cubicBezTo>
                    <a:cubicBezTo>
                      <a:pt x="33" y="4"/>
                      <a:pt x="33" y="4"/>
                      <a:pt x="34" y="4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6" y="2"/>
                      <a:pt x="35" y="2"/>
                      <a:pt x="36" y="2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37" y="1"/>
                      <a:pt x="38" y="1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1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8" y="0"/>
                      <a:pt x="39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0"/>
                      <a:pt x="37" y="1"/>
                      <a:pt x="36" y="1"/>
                    </a:cubicBezTo>
                    <a:cubicBezTo>
                      <a:pt x="36" y="1"/>
                      <a:pt x="37" y="1"/>
                      <a:pt x="37" y="1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6" y="1"/>
                      <a:pt x="36" y="1"/>
                      <a:pt x="37" y="1"/>
                    </a:cubicBezTo>
                    <a:cubicBezTo>
                      <a:pt x="35" y="1"/>
                      <a:pt x="32" y="3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9" y="5"/>
                      <a:pt x="27" y="7"/>
                      <a:pt x="26" y="7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9"/>
                      <a:pt x="22" y="11"/>
                      <a:pt x="20" y="13"/>
                    </a:cubicBezTo>
                    <a:close/>
                    <a:moveTo>
                      <a:pt x="35" y="2"/>
                    </a:move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5" y="2"/>
                      <a:pt x="3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3" name="Freeform 7731"/>
              <p:cNvSpPr/>
              <p:nvPr/>
            </p:nvSpPr>
            <p:spPr bwMode="auto">
              <a:xfrm>
                <a:off x="6994525" y="31845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4" name="Freeform 7732"/>
              <p:cNvSpPr/>
              <p:nvPr/>
            </p:nvSpPr>
            <p:spPr bwMode="auto">
              <a:xfrm>
                <a:off x="7273925" y="2906713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5" name="Freeform 7733"/>
              <p:cNvSpPr/>
              <p:nvPr/>
            </p:nvSpPr>
            <p:spPr bwMode="auto">
              <a:xfrm>
                <a:off x="8059738" y="31178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6" name="Freeform 7734"/>
              <p:cNvSpPr/>
              <p:nvPr/>
            </p:nvSpPr>
            <p:spPr bwMode="auto">
              <a:xfrm>
                <a:off x="8067675" y="3125788"/>
                <a:ext cx="17463" cy="25400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1 w 2"/>
                  <a:gd name="T9" fmla="*/ 1 h 3"/>
                  <a:gd name="T10" fmla="*/ 1 w 2"/>
                  <a:gd name="T11" fmla="*/ 1 h 3"/>
                  <a:gd name="T12" fmla="*/ 1 w 2"/>
                  <a:gd name="T13" fmla="*/ 2 h 3"/>
                  <a:gd name="T14" fmla="*/ 2 w 2"/>
                  <a:gd name="T15" fmla="*/ 3 h 3"/>
                  <a:gd name="T16" fmla="*/ 2 w 2"/>
                  <a:gd name="T17" fmla="*/ 2 h 3"/>
                  <a:gd name="T18" fmla="*/ 2 w 2"/>
                  <a:gd name="T19" fmla="*/ 3 h 3"/>
                  <a:gd name="T20" fmla="*/ 1 w 2"/>
                  <a:gd name="T21" fmla="*/ 2 h 3"/>
                  <a:gd name="T22" fmla="*/ 1 w 2"/>
                  <a:gd name="T23" fmla="*/ 2 h 3"/>
                  <a:gd name="T24" fmla="*/ 1 w 2"/>
                  <a:gd name="T25" fmla="*/ 1 h 3"/>
                  <a:gd name="T26" fmla="*/ 1 w 2"/>
                  <a:gd name="T27" fmla="*/ 1 h 3"/>
                  <a:gd name="T28" fmla="*/ 1 w 2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7" name="Freeform 7735"/>
              <p:cNvSpPr/>
              <p:nvPr/>
            </p:nvSpPr>
            <p:spPr bwMode="auto">
              <a:xfrm>
                <a:off x="8085138" y="3151188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8" name="Freeform 7736"/>
              <p:cNvSpPr/>
              <p:nvPr/>
            </p:nvSpPr>
            <p:spPr bwMode="auto">
              <a:xfrm>
                <a:off x="8093075" y="3168650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9" name="Freeform 7737"/>
              <p:cNvSpPr/>
              <p:nvPr/>
            </p:nvSpPr>
            <p:spPr bwMode="auto">
              <a:xfrm>
                <a:off x="8102600" y="3176588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0" name="Oval 7738"/>
              <p:cNvSpPr>
                <a:spLocks noChangeArrowheads="1"/>
              </p:cNvSpPr>
              <p:nvPr/>
            </p:nvSpPr>
            <p:spPr bwMode="auto">
              <a:xfrm>
                <a:off x="8110538" y="319405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1" name="Freeform 7739"/>
              <p:cNvSpPr/>
              <p:nvPr/>
            </p:nvSpPr>
            <p:spPr bwMode="auto">
              <a:xfrm>
                <a:off x="8102600" y="3184525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2" name="Freeform 7740"/>
              <p:cNvSpPr/>
              <p:nvPr/>
            </p:nvSpPr>
            <p:spPr bwMode="auto">
              <a:xfrm>
                <a:off x="8169275" y="3346450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3 h 3"/>
                  <a:gd name="T10" fmla="*/ 0 w 1"/>
                  <a:gd name="T11" fmla="*/ 3 h 3"/>
                  <a:gd name="T12" fmla="*/ 1 w 1"/>
                  <a:gd name="T13" fmla="*/ 3 h 3"/>
                  <a:gd name="T14" fmla="*/ 1 w 1"/>
                  <a:gd name="T15" fmla="*/ 3 h 3"/>
                  <a:gd name="T16" fmla="*/ 0 w 1"/>
                  <a:gd name="T17" fmla="*/ 3 h 3"/>
                  <a:gd name="T18" fmla="*/ 0 w 1"/>
                  <a:gd name="T19" fmla="*/ 2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0 h 3"/>
                  <a:gd name="T26" fmla="*/ 0 w 1"/>
                  <a:gd name="T2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3" name="Freeform 7741"/>
              <p:cNvSpPr/>
              <p:nvPr/>
            </p:nvSpPr>
            <p:spPr bwMode="auto">
              <a:xfrm>
                <a:off x="8169275" y="3371850"/>
                <a:ext cx="7938" cy="158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0 h 2"/>
                  <a:gd name="T12" fmla="*/ 1 w 1"/>
                  <a:gd name="T13" fmla="*/ 1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4" name="Freeform 7742"/>
              <p:cNvSpPr/>
              <p:nvPr/>
            </p:nvSpPr>
            <p:spPr bwMode="auto">
              <a:xfrm>
                <a:off x="8161338" y="3397250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5" name="Freeform 7743"/>
              <p:cNvSpPr/>
              <p:nvPr/>
            </p:nvSpPr>
            <p:spPr bwMode="auto">
              <a:xfrm>
                <a:off x="8128000" y="3448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6" name="Freeform 7744"/>
              <p:cNvSpPr/>
              <p:nvPr/>
            </p:nvSpPr>
            <p:spPr bwMode="auto">
              <a:xfrm>
                <a:off x="7265988" y="3886200"/>
                <a:ext cx="7938" cy="952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7" name="Freeform 7745"/>
              <p:cNvSpPr/>
              <p:nvPr/>
            </p:nvSpPr>
            <p:spPr bwMode="auto">
              <a:xfrm>
                <a:off x="7375525" y="3962400"/>
                <a:ext cx="152400" cy="42863"/>
              </a:xfrm>
              <a:custGeom>
                <a:avLst/>
                <a:gdLst>
                  <a:gd name="T0" fmla="*/ 14 w 18"/>
                  <a:gd name="T1" fmla="*/ 4 h 5"/>
                  <a:gd name="T2" fmla="*/ 14 w 18"/>
                  <a:gd name="T3" fmla="*/ 4 h 5"/>
                  <a:gd name="T4" fmla="*/ 16 w 18"/>
                  <a:gd name="T5" fmla="*/ 5 h 5"/>
                  <a:gd name="T6" fmla="*/ 18 w 18"/>
                  <a:gd name="T7" fmla="*/ 5 h 5"/>
                  <a:gd name="T8" fmla="*/ 16 w 18"/>
                  <a:gd name="T9" fmla="*/ 5 h 5"/>
                  <a:gd name="T10" fmla="*/ 16 w 18"/>
                  <a:gd name="T11" fmla="*/ 5 h 5"/>
                  <a:gd name="T12" fmla="*/ 8 w 18"/>
                  <a:gd name="T13" fmla="*/ 3 h 5"/>
                  <a:gd name="T14" fmla="*/ 0 w 18"/>
                  <a:gd name="T15" fmla="*/ 0 h 5"/>
                  <a:gd name="T16" fmla="*/ 0 w 18"/>
                  <a:gd name="T17" fmla="*/ 0 h 5"/>
                  <a:gd name="T18" fmla="*/ 1 w 18"/>
                  <a:gd name="T19" fmla="*/ 0 h 5"/>
                  <a:gd name="T20" fmla="*/ 1 w 18"/>
                  <a:gd name="T21" fmla="*/ 0 h 5"/>
                  <a:gd name="T22" fmla="*/ 1 w 18"/>
                  <a:gd name="T23" fmla="*/ 0 h 5"/>
                  <a:gd name="T24" fmla="*/ 0 w 18"/>
                  <a:gd name="T25" fmla="*/ 0 h 5"/>
                  <a:gd name="T26" fmla="*/ 0 w 18"/>
                  <a:gd name="T27" fmla="*/ 0 h 5"/>
                  <a:gd name="T28" fmla="*/ 0 w 18"/>
                  <a:gd name="T29" fmla="*/ 0 h 5"/>
                  <a:gd name="T30" fmla="*/ 1 w 18"/>
                  <a:gd name="T31" fmla="*/ 0 h 5"/>
                  <a:gd name="T32" fmla="*/ 1 w 18"/>
                  <a:gd name="T33" fmla="*/ 0 h 5"/>
                  <a:gd name="T34" fmla="*/ 1 w 18"/>
                  <a:gd name="T35" fmla="*/ 0 h 5"/>
                  <a:gd name="T36" fmla="*/ 2 w 18"/>
                  <a:gd name="T37" fmla="*/ 1 h 5"/>
                  <a:gd name="T38" fmla="*/ 2 w 18"/>
                  <a:gd name="T39" fmla="*/ 0 h 5"/>
                  <a:gd name="T40" fmla="*/ 2 w 18"/>
                  <a:gd name="T41" fmla="*/ 1 h 5"/>
                  <a:gd name="T42" fmla="*/ 3 w 18"/>
                  <a:gd name="T43" fmla="*/ 1 h 5"/>
                  <a:gd name="T44" fmla="*/ 3 w 18"/>
                  <a:gd name="T45" fmla="*/ 1 h 5"/>
                  <a:gd name="T46" fmla="*/ 5 w 18"/>
                  <a:gd name="T47" fmla="*/ 2 h 5"/>
                  <a:gd name="T48" fmla="*/ 6 w 18"/>
                  <a:gd name="T49" fmla="*/ 2 h 5"/>
                  <a:gd name="T50" fmla="*/ 7 w 18"/>
                  <a:gd name="T51" fmla="*/ 3 h 5"/>
                  <a:gd name="T52" fmla="*/ 8 w 18"/>
                  <a:gd name="T53" fmla="*/ 3 h 5"/>
                  <a:gd name="T54" fmla="*/ 9 w 18"/>
                  <a:gd name="T55" fmla="*/ 3 h 5"/>
                  <a:gd name="T56" fmla="*/ 9 w 18"/>
                  <a:gd name="T57" fmla="*/ 3 h 5"/>
                  <a:gd name="T58" fmla="*/ 10 w 18"/>
                  <a:gd name="T59" fmla="*/ 3 h 5"/>
                  <a:gd name="T60" fmla="*/ 11 w 18"/>
                  <a:gd name="T61" fmla="*/ 3 h 5"/>
                  <a:gd name="T62" fmla="*/ 12 w 18"/>
                  <a:gd name="T63" fmla="*/ 4 h 5"/>
                  <a:gd name="T64" fmla="*/ 12 w 18"/>
                  <a:gd name="T65" fmla="*/ 4 h 5"/>
                  <a:gd name="T66" fmla="*/ 13 w 18"/>
                  <a:gd name="T67" fmla="*/ 4 h 5"/>
                  <a:gd name="T68" fmla="*/ 14 w 18"/>
                  <a:gd name="T6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" h="5">
                    <a:moveTo>
                      <a:pt x="14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18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3" y="5"/>
                      <a:pt x="11" y="4"/>
                      <a:pt x="8" y="3"/>
                    </a:cubicBezTo>
                    <a:cubicBezTo>
                      <a:pt x="5" y="3"/>
                      <a:pt x="3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0"/>
                      <a:pt x="2" y="1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3"/>
                      <a:pt x="11" y="3"/>
                      <a:pt x="11" y="3"/>
                    </a:cubicBezTo>
                    <a:cubicBezTo>
                      <a:pt x="11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8" name="Freeform 7746"/>
              <p:cNvSpPr/>
              <p:nvPr/>
            </p:nvSpPr>
            <p:spPr bwMode="auto">
              <a:xfrm>
                <a:off x="7273925" y="3895725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9" name="Freeform 7747"/>
              <p:cNvSpPr/>
              <p:nvPr/>
            </p:nvSpPr>
            <p:spPr bwMode="auto">
              <a:xfrm>
                <a:off x="7299325" y="3911600"/>
                <a:ext cx="17463" cy="17463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1 h 2"/>
                  <a:gd name="T6" fmla="*/ 2 w 2"/>
                  <a:gd name="T7" fmla="*/ 2 h 2"/>
                  <a:gd name="T8" fmla="*/ 1 w 2"/>
                  <a:gd name="T9" fmla="*/ 1 h 2"/>
                  <a:gd name="T10" fmla="*/ 0 w 2"/>
                  <a:gd name="T11" fmla="*/ 1 h 2"/>
                  <a:gd name="T12" fmla="*/ 0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0" name="Freeform 7748"/>
              <p:cNvSpPr/>
              <p:nvPr/>
            </p:nvSpPr>
            <p:spPr bwMode="auto">
              <a:xfrm>
                <a:off x="7332663" y="3937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1" name="Freeform 7749"/>
              <p:cNvSpPr/>
              <p:nvPr/>
            </p:nvSpPr>
            <p:spPr bwMode="auto">
              <a:xfrm>
                <a:off x="8042275" y="3244850"/>
                <a:ext cx="0" cy="7938"/>
              </a:xfrm>
              <a:custGeom>
                <a:avLst/>
                <a:gdLst>
                  <a:gd name="T0" fmla="*/ 1 h 1"/>
                  <a:gd name="T1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2" name="Freeform 7750"/>
              <p:cNvSpPr/>
              <p:nvPr/>
            </p:nvSpPr>
            <p:spPr bwMode="auto">
              <a:xfrm>
                <a:off x="8051800" y="3286125"/>
                <a:ext cx="0" cy="952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0 h 1"/>
                  <a:gd name="T4" fmla="*/ 1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3" name="Freeform 7751"/>
              <p:cNvSpPr/>
              <p:nvPr/>
            </p:nvSpPr>
            <p:spPr bwMode="auto">
              <a:xfrm>
                <a:off x="7932738" y="3303588"/>
                <a:ext cx="7938" cy="25400"/>
              </a:xfrm>
              <a:custGeom>
                <a:avLst/>
                <a:gdLst>
                  <a:gd name="T0" fmla="*/ 0 w 1"/>
                  <a:gd name="T1" fmla="*/ 0 h 3"/>
                  <a:gd name="T2" fmla="*/ 0 w 1"/>
                  <a:gd name="T3" fmla="*/ 0 h 3"/>
                  <a:gd name="T4" fmla="*/ 0 w 1"/>
                  <a:gd name="T5" fmla="*/ 0 h 3"/>
                  <a:gd name="T6" fmla="*/ 0 w 1"/>
                  <a:gd name="T7" fmla="*/ 0 h 3"/>
                  <a:gd name="T8" fmla="*/ 0 w 1"/>
                  <a:gd name="T9" fmla="*/ 0 h 3"/>
                  <a:gd name="T10" fmla="*/ 0 w 1"/>
                  <a:gd name="T11" fmla="*/ 0 h 3"/>
                  <a:gd name="T12" fmla="*/ 0 w 1"/>
                  <a:gd name="T13" fmla="*/ 0 h 3"/>
                  <a:gd name="T14" fmla="*/ 0 w 1"/>
                  <a:gd name="T15" fmla="*/ 0 h 3"/>
                  <a:gd name="T16" fmla="*/ 0 w 1"/>
                  <a:gd name="T17" fmla="*/ 0 h 3"/>
                  <a:gd name="T18" fmla="*/ 0 w 1"/>
                  <a:gd name="T19" fmla="*/ 0 h 3"/>
                  <a:gd name="T20" fmla="*/ 0 w 1"/>
                  <a:gd name="T21" fmla="*/ 0 h 3"/>
                  <a:gd name="T22" fmla="*/ 0 w 1"/>
                  <a:gd name="T23" fmla="*/ 0 h 3"/>
                  <a:gd name="T24" fmla="*/ 0 w 1"/>
                  <a:gd name="T25" fmla="*/ 1 h 3"/>
                  <a:gd name="T26" fmla="*/ 0 w 1"/>
                  <a:gd name="T27" fmla="*/ 1 h 3"/>
                  <a:gd name="T28" fmla="*/ 1 w 1"/>
                  <a:gd name="T29" fmla="*/ 1 h 3"/>
                  <a:gd name="T30" fmla="*/ 0 w 1"/>
                  <a:gd name="T31" fmla="*/ 1 h 3"/>
                  <a:gd name="T32" fmla="*/ 1 w 1"/>
                  <a:gd name="T33" fmla="*/ 1 h 3"/>
                  <a:gd name="T34" fmla="*/ 1 w 1"/>
                  <a:gd name="T35" fmla="*/ 1 h 3"/>
                  <a:gd name="T36" fmla="*/ 1 w 1"/>
                  <a:gd name="T37" fmla="*/ 2 h 3"/>
                  <a:gd name="T38" fmla="*/ 1 w 1"/>
                  <a:gd name="T39" fmla="*/ 2 h 3"/>
                  <a:gd name="T40" fmla="*/ 1 w 1"/>
                  <a:gd name="T41" fmla="*/ 3 h 3"/>
                  <a:gd name="T42" fmla="*/ 1 w 1"/>
                  <a:gd name="T43" fmla="*/ 3 h 3"/>
                  <a:gd name="T44" fmla="*/ 1 w 1"/>
                  <a:gd name="T45" fmla="*/ 2 h 3"/>
                  <a:gd name="T46" fmla="*/ 1 w 1"/>
                  <a:gd name="T47" fmla="*/ 2 h 3"/>
                  <a:gd name="T48" fmla="*/ 1 w 1"/>
                  <a:gd name="T49" fmla="*/ 2 h 3"/>
                  <a:gd name="T50" fmla="*/ 1 w 1"/>
                  <a:gd name="T51" fmla="*/ 2 h 3"/>
                  <a:gd name="T52" fmla="*/ 1 w 1"/>
                  <a:gd name="T53" fmla="*/ 2 h 3"/>
                  <a:gd name="T54" fmla="*/ 0 w 1"/>
                  <a:gd name="T55" fmla="*/ 2 h 3"/>
                  <a:gd name="T56" fmla="*/ 0 w 1"/>
                  <a:gd name="T57" fmla="*/ 1 h 3"/>
                  <a:gd name="T58" fmla="*/ 0 w 1"/>
                  <a:gd name="T59" fmla="*/ 0 h 3"/>
                  <a:gd name="T60" fmla="*/ 0 w 1"/>
                  <a:gd name="T61" fmla="*/ 0 h 3"/>
                  <a:gd name="T62" fmla="*/ 0 w 1"/>
                  <a:gd name="T63" fmla="*/ 0 h 3"/>
                  <a:gd name="T64" fmla="*/ 0 w 1"/>
                  <a:gd name="T6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4" name="Freeform 7752"/>
              <p:cNvSpPr/>
              <p:nvPr/>
            </p:nvSpPr>
            <p:spPr bwMode="auto">
              <a:xfrm>
                <a:off x="7924800" y="3321050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5" name="Freeform 7753"/>
              <p:cNvSpPr/>
              <p:nvPr/>
            </p:nvSpPr>
            <p:spPr bwMode="auto">
              <a:xfrm>
                <a:off x="6884988" y="3717925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6" name="Freeform 7754"/>
              <p:cNvSpPr/>
              <p:nvPr/>
            </p:nvSpPr>
            <p:spPr bwMode="auto">
              <a:xfrm>
                <a:off x="6869113" y="3430588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7" name="Freeform 7755"/>
              <p:cNvSpPr/>
              <p:nvPr/>
            </p:nvSpPr>
            <p:spPr bwMode="auto">
              <a:xfrm>
                <a:off x="6919913" y="2805112"/>
                <a:ext cx="481013" cy="422275"/>
              </a:xfrm>
              <a:custGeom>
                <a:avLst/>
                <a:gdLst>
                  <a:gd name="T0" fmla="*/ 57 w 57"/>
                  <a:gd name="T1" fmla="*/ 0 h 50"/>
                  <a:gd name="T2" fmla="*/ 53 w 57"/>
                  <a:gd name="T3" fmla="*/ 1 h 50"/>
                  <a:gd name="T4" fmla="*/ 49 w 57"/>
                  <a:gd name="T5" fmla="*/ 2 h 50"/>
                  <a:gd name="T6" fmla="*/ 37 w 57"/>
                  <a:gd name="T7" fmla="*/ 8 h 50"/>
                  <a:gd name="T8" fmla="*/ 21 w 57"/>
                  <a:gd name="T9" fmla="*/ 20 h 50"/>
                  <a:gd name="T10" fmla="*/ 10 w 57"/>
                  <a:gd name="T11" fmla="*/ 32 h 50"/>
                  <a:gd name="T12" fmla="*/ 2 w 57"/>
                  <a:gd name="T13" fmla="*/ 47 h 50"/>
                  <a:gd name="T14" fmla="*/ 1 w 57"/>
                  <a:gd name="T15" fmla="*/ 49 h 50"/>
                  <a:gd name="T16" fmla="*/ 0 w 57"/>
                  <a:gd name="T17" fmla="*/ 50 h 50"/>
                  <a:gd name="T18" fmla="*/ 1 w 57"/>
                  <a:gd name="T19" fmla="*/ 47 h 50"/>
                  <a:gd name="T20" fmla="*/ 10 w 57"/>
                  <a:gd name="T21" fmla="*/ 31 h 50"/>
                  <a:gd name="T22" fmla="*/ 31 w 57"/>
                  <a:gd name="T23" fmla="*/ 10 h 50"/>
                  <a:gd name="T24" fmla="*/ 39 w 57"/>
                  <a:gd name="T25" fmla="*/ 5 h 50"/>
                  <a:gd name="T26" fmla="*/ 47 w 57"/>
                  <a:gd name="T27" fmla="*/ 2 h 50"/>
                  <a:gd name="T28" fmla="*/ 53 w 57"/>
                  <a:gd name="T29" fmla="*/ 0 h 50"/>
                  <a:gd name="T30" fmla="*/ 57 w 57"/>
                  <a:gd name="T3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50">
                    <a:moveTo>
                      <a:pt x="57" y="0"/>
                    </a:moveTo>
                    <a:cubicBezTo>
                      <a:pt x="56" y="0"/>
                      <a:pt x="54" y="1"/>
                      <a:pt x="53" y="1"/>
                    </a:cubicBezTo>
                    <a:cubicBezTo>
                      <a:pt x="52" y="2"/>
                      <a:pt x="51" y="2"/>
                      <a:pt x="49" y="2"/>
                    </a:cubicBezTo>
                    <a:cubicBezTo>
                      <a:pt x="45" y="4"/>
                      <a:pt x="41" y="6"/>
                      <a:pt x="37" y="8"/>
                    </a:cubicBezTo>
                    <a:cubicBezTo>
                      <a:pt x="31" y="11"/>
                      <a:pt x="26" y="15"/>
                      <a:pt x="21" y="20"/>
                    </a:cubicBezTo>
                    <a:cubicBezTo>
                      <a:pt x="17" y="23"/>
                      <a:pt x="14" y="27"/>
                      <a:pt x="10" y="32"/>
                    </a:cubicBezTo>
                    <a:cubicBezTo>
                      <a:pt x="7" y="37"/>
                      <a:pt x="4" y="42"/>
                      <a:pt x="2" y="47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0" y="50"/>
                      <a:pt x="0" y="50"/>
                    </a:cubicBezTo>
                    <a:cubicBezTo>
                      <a:pt x="0" y="49"/>
                      <a:pt x="1" y="48"/>
                      <a:pt x="1" y="47"/>
                    </a:cubicBezTo>
                    <a:cubicBezTo>
                      <a:pt x="3" y="42"/>
                      <a:pt x="7" y="36"/>
                      <a:pt x="10" y="31"/>
                    </a:cubicBezTo>
                    <a:cubicBezTo>
                      <a:pt x="16" y="23"/>
                      <a:pt x="22" y="16"/>
                      <a:pt x="31" y="10"/>
                    </a:cubicBezTo>
                    <a:cubicBezTo>
                      <a:pt x="34" y="8"/>
                      <a:pt x="36" y="7"/>
                      <a:pt x="39" y="5"/>
                    </a:cubicBezTo>
                    <a:cubicBezTo>
                      <a:pt x="42" y="4"/>
                      <a:pt x="44" y="3"/>
                      <a:pt x="47" y="2"/>
                    </a:cubicBezTo>
                    <a:cubicBezTo>
                      <a:pt x="49" y="2"/>
                      <a:pt x="51" y="1"/>
                      <a:pt x="53" y="0"/>
                    </a:cubicBezTo>
                    <a:cubicBezTo>
                      <a:pt x="54" y="0"/>
                      <a:pt x="5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38" name="Freeform 7756"/>
              <p:cNvSpPr/>
              <p:nvPr/>
            </p:nvSpPr>
            <p:spPr bwMode="auto">
              <a:xfrm>
                <a:off x="8093075" y="3176588"/>
                <a:ext cx="9525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8800" dirty="0" smtClean="0">
            <a:solidFill>
              <a:schemeClr val="bg1"/>
            </a:solidFill>
            <a:latin typeface="迷你简雪君" panose="02010604000101010101" pitchFamily="2" charset="-122"/>
            <a:ea typeface="迷你简雪君" panose="02010604000101010101" pitchFamily="2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669</Words>
  <Application>WPS 演示</Application>
  <PresentationFormat>宽屏</PresentationFormat>
  <Paragraphs>119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Arial</vt:lpstr>
      <vt:lpstr>宋体</vt:lpstr>
      <vt:lpstr>Wingdings</vt:lpstr>
      <vt:lpstr>迷你简雪君</vt:lpstr>
      <vt:lpstr>微软雅黑</vt:lpstr>
      <vt:lpstr>Calibri</vt:lpstr>
      <vt:lpstr>方正清刻本悦宋简体</vt:lpstr>
      <vt:lpstr>等线</vt:lpstr>
      <vt:lpstr>等线</vt:lpstr>
      <vt:lpstr>Myriad Pro</vt:lpstr>
      <vt:lpstr>方正兰亭纤黑_GBK</vt:lpstr>
      <vt:lpstr>Arial Unicode MS</vt:lpstr>
      <vt:lpstr>等线 Light</vt:lpstr>
      <vt:lpstr>黑体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2018-03-08T12:33:00Z</dcterms:created>
  <dcterms:modified xsi:type="dcterms:W3CDTF">2018-08-11T11:28:47Z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