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7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8"/>
    <a:srgbClr val="005B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57C7-A04B-432C-A0BB-6778F0155589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3A53-CF4F-46E2-9F6C-84530458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8528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57C7-A04B-432C-A0BB-6778F0155589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3A53-CF4F-46E2-9F6C-84530458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854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57C7-A04B-432C-A0BB-6778F0155589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3A53-CF4F-46E2-9F6C-84530458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478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57C7-A04B-432C-A0BB-6778F0155589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3A53-CF4F-46E2-9F6C-84530458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398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57C7-A04B-432C-A0BB-6778F0155589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3A53-CF4F-46E2-9F6C-84530458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321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57C7-A04B-432C-A0BB-6778F0155589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3A53-CF4F-46E2-9F6C-84530458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3248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57C7-A04B-432C-A0BB-6778F0155589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3A53-CF4F-46E2-9F6C-84530458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375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57C7-A04B-432C-A0BB-6778F0155589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3A53-CF4F-46E2-9F6C-84530458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352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57C7-A04B-432C-A0BB-6778F0155589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3A53-CF4F-46E2-9F6C-84530458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119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57C7-A04B-432C-A0BB-6778F0155589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3A53-CF4F-46E2-9F6C-84530458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11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D57C7-A04B-432C-A0BB-6778F0155589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83A53-CF4F-46E2-9F6C-84530458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2587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D57C7-A04B-432C-A0BB-6778F0155589}" type="datetimeFigureOut">
              <a:rPr lang="zh-CN" altLang="en-US" smtClean="0"/>
              <a:t>2016-11-17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83A53-CF4F-46E2-9F6C-8453045885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276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4278037" y="556546"/>
            <a:ext cx="3330784" cy="884331"/>
            <a:chOff x="4077316" y="1006025"/>
            <a:chExt cx="4180492" cy="1109928"/>
          </a:xfrm>
        </p:grpSpPr>
        <p:sp>
          <p:nvSpPr>
            <p:cNvPr id="2" name="文本框 1"/>
            <p:cNvSpPr txBox="1"/>
            <p:nvPr/>
          </p:nvSpPr>
          <p:spPr>
            <a:xfrm>
              <a:off x="4077316" y="1006025"/>
              <a:ext cx="4180492" cy="8884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YOUR LOGO</a:t>
              </a:r>
              <a:endPara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4223113" y="1903493"/>
              <a:ext cx="114576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5409972" y="1691032"/>
              <a:ext cx="1392423" cy="4249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/>
                <a:t>YOUR TEXT</a:t>
              </a:r>
              <a:endParaRPr lang="zh-CN" altLang="en-US" sz="1600" dirty="0"/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6901010" y="1903494"/>
              <a:ext cx="1145764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1208" y="2404596"/>
            <a:ext cx="5157793" cy="418670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634904" y="2679700"/>
            <a:ext cx="4470400" cy="25019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1772" y="3950127"/>
            <a:ext cx="1814439" cy="2462946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599967" y="3657739"/>
            <a:ext cx="27047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LOGO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754616" y="4223037"/>
            <a:ext cx="1428750" cy="1898363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8229182" y="4945788"/>
            <a:ext cx="5437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801743" y="1690743"/>
            <a:ext cx="283372" cy="283372"/>
            <a:chOff x="9956115" y="1144931"/>
            <a:chExt cx="712898" cy="712898"/>
          </a:xfrm>
        </p:grpSpPr>
        <p:sp>
          <p:nvSpPr>
            <p:cNvPr id="17" name="椭圆 16"/>
            <p:cNvSpPr/>
            <p:nvPr/>
          </p:nvSpPr>
          <p:spPr>
            <a:xfrm>
              <a:off x="9956115" y="1144931"/>
              <a:ext cx="712898" cy="71289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0066506" y="1456447"/>
              <a:ext cx="493486" cy="246058"/>
              <a:chOff x="9956800" y="2525486"/>
              <a:chExt cx="1222596" cy="609600"/>
            </a:xfrm>
          </p:grpSpPr>
          <p:cxnSp>
            <p:nvCxnSpPr>
              <p:cNvPr id="20" name="直接连接符 19"/>
              <p:cNvCxnSpPr/>
              <p:nvPr/>
            </p:nvCxnSpPr>
            <p:spPr>
              <a:xfrm>
                <a:off x="9956800" y="2525486"/>
                <a:ext cx="609600" cy="609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rot="5400000">
                <a:off x="10569796" y="2525486"/>
                <a:ext cx="609600" cy="609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8208427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/>
          <p:cNvSpPr>
            <a:spLocks/>
          </p:cNvSpPr>
          <p:nvPr/>
        </p:nvSpPr>
        <p:spPr bwMode="auto">
          <a:xfrm>
            <a:off x="1001806" y="2046756"/>
            <a:ext cx="497151" cy="338891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/>
          <p:cNvSpPr>
            <a:spLocks/>
          </p:cNvSpPr>
          <p:nvPr/>
        </p:nvSpPr>
        <p:spPr bwMode="auto">
          <a:xfrm>
            <a:off x="8614803" y="2025520"/>
            <a:ext cx="393233" cy="407611"/>
          </a:xfrm>
          <a:custGeom>
            <a:avLst/>
            <a:gdLst>
              <a:gd name="T0" fmla="*/ 269770 w 11301413"/>
              <a:gd name="T1" fmla="*/ 1200927 h 11718926"/>
              <a:gd name="T2" fmla="*/ 408539 w 11301413"/>
              <a:gd name="T3" fmla="*/ 1208278 h 11718926"/>
              <a:gd name="T4" fmla="*/ 479976 w 11301413"/>
              <a:gd name="T5" fmla="*/ 1297067 h 11718926"/>
              <a:gd name="T6" fmla="*/ 479976 w 11301413"/>
              <a:gd name="T7" fmla="*/ 1710455 h 11718926"/>
              <a:gd name="T8" fmla="*/ 401049 w 11301413"/>
              <a:gd name="T9" fmla="*/ 1800397 h 11718926"/>
              <a:gd name="T10" fmla="*/ 138923 w 11301413"/>
              <a:gd name="T11" fmla="*/ 1800397 h 11718926"/>
              <a:gd name="T12" fmla="*/ 59997 w 11301413"/>
              <a:gd name="T13" fmla="*/ 1710455 h 11718926"/>
              <a:gd name="T14" fmla="*/ 59997 w 11301413"/>
              <a:gd name="T15" fmla="*/ 1297643 h 11718926"/>
              <a:gd name="T16" fmla="*/ 131434 w 11301413"/>
              <a:gd name="T17" fmla="*/ 1208278 h 11718926"/>
              <a:gd name="T18" fmla="*/ 269770 w 11301413"/>
              <a:gd name="T19" fmla="*/ 1200927 h 11718926"/>
              <a:gd name="T20" fmla="*/ 869740 w 11301413"/>
              <a:gd name="T21" fmla="*/ 1021179 h 11718926"/>
              <a:gd name="T22" fmla="*/ 1008508 w 11301413"/>
              <a:gd name="T23" fmla="*/ 1028529 h 11718926"/>
              <a:gd name="T24" fmla="*/ 1079945 w 11301413"/>
              <a:gd name="T25" fmla="*/ 1117879 h 11718926"/>
              <a:gd name="T26" fmla="*/ 1079945 w 11301413"/>
              <a:gd name="T27" fmla="*/ 1710471 h 11718926"/>
              <a:gd name="T28" fmla="*/ 1001019 w 11301413"/>
              <a:gd name="T29" fmla="*/ 1800397 h 11718926"/>
              <a:gd name="T30" fmla="*/ 738892 w 11301413"/>
              <a:gd name="T31" fmla="*/ 1800397 h 11718926"/>
              <a:gd name="T32" fmla="*/ 659966 w 11301413"/>
              <a:gd name="T33" fmla="*/ 1710471 h 11718926"/>
              <a:gd name="T34" fmla="*/ 659966 w 11301413"/>
              <a:gd name="T35" fmla="*/ 1117879 h 11718926"/>
              <a:gd name="T36" fmla="*/ 731403 w 11301413"/>
              <a:gd name="T37" fmla="*/ 1028529 h 11718926"/>
              <a:gd name="T38" fmla="*/ 869740 w 11301413"/>
              <a:gd name="T39" fmla="*/ 1021179 h 11718926"/>
              <a:gd name="T40" fmla="*/ 1469559 w 11301413"/>
              <a:gd name="T41" fmla="*/ 720707 h 11718926"/>
              <a:gd name="T42" fmla="*/ 1608510 w 11301413"/>
              <a:gd name="T43" fmla="*/ 728058 h 11718926"/>
              <a:gd name="T44" fmla="*/ 1679427 w 11301413"/>
              <a:gd name="T45" fmla="*/ 817996 h 11718926"/>
              <a:gd name="T46" fmla="*/ 1679427 w 11301413"/>
              <a:gd name="T47" fmla="*/ 1710459 h 11718926"/>
              <a:gd name="T48" fmla="*/ 1601015 w 11301413"/>
              <a:gd name="T49" fmla="*/ 1800397 h 11718926"/>
              <a:gd name="T50" fmla="*/ 1338104 w 11301413"/>
              <a:gd name="T51" fmla="*/ 1800397 h 11718926"/>
              <a:gd name="T52" fmla="*/ 1259692 w 11301413"/>
              <a:gd name="T53" fmla="*/ 1710459 h 11718926"/>
              <a:gd name="T54" fmla="*/ 1259692 w 11301413"/>
              <a:gd name="T55" fmla="*/ 817996 h 11718926"/>
              <a:gd name="T56" fmla="*/ 1330609 w 11301413"/>
              <a:gd name="T57" fmla="*/ 728058 h 11718926"/>
              <a:gd name="T58" fmla="*/ 1469559 w 11301413"/>
              <a:gd name="T59" fmla="*/ 720707 h 11718926"/>
              <a:gd name="T60" fmla="*/ 1527073 w 11301413"/>
              <a:gd name="T61" fmla="*/ 0 h 11718926"/>
              <a:gd name="T62" fmla="*/ 1736253 w 11301413"/>
              <a:gd name="T63" fmla="*/ 210420 h 11718926"/>
              <a:gd name="T64" fmla="*/ 1527073 w 11301413"/>
              <a:gd name="T65" fmla="*/ 420264 h 11718926"/>
              <a:gd name="T66" fmla="*/ 1462532 w 11301413"/>
              <a:gd name="T67" fmla="*/ 409311 h 11718926"/>
              <a:gd name="T68" fmla="*/ 970988 w 11301413"/>
              <a:gd name="T69" fmla="*/ 779997 h 11718926"/>
              <a:gd name="T70" fmla="*/ 810213 w 11301413"/>
              <a:gd name="T71" fmla="*/ 765008 h 11718926"/>
              <a:gd name="T72" fmla="*/ 595270 w 11301413"/>
              <a:gd name="T73" fmla="*/ 528645 h 11718926"/>
              <a:gd name="T74" fmla="*/ 415479 w 11301413"/>
              <a:gd name="T75" fmla="*/ 711970 h 11718926"/>
              <a:gd name="T76" fmla="*/ 418937 w 11301413"/>
              <a:gd name="T77" fmla="*/ 750019 h 11718926"/>
              <a:gd name="T78" fmla="*/ 209756 w 11301413"/>
              <a:gd name="T79" fmla="*/ 960439 h 11718926"/>
              <a:gd name="T80" fmla="*/ 0 w 11301413"/>
              <a:gd name="T81" fmla="*/ 750019 h 11718926"/>
              <a:gd name="T82" fmla="*/ 209756 w 11301413"/>
              <a:gd name="T83" fmla="*/ 540175 h 11718926"/>
              <a:gd name="T84" fmla="*/ 244332 w 11301413"/>
              <a:gd name="T85" fmla="*/ 543634 h 11718926"/>
              <a:gd name="T86" fmla="*/ 513442 w 11301413"/>
              <a:gd name="T87" fmla="*/ 276141 h 11718926"/>
              <a:gd name="T88" fmla="*/ 601033 w 11301413"/>
              <a:gd name="T89" fmla="*/ 240398 h 11718926"/>
              <a:gd name="T90" fmla="*/ 687471 w 11301413"/>
              <a:gd name="T91" fmla="*/ 279600 h 11718926"/>
              <a:gd name="T92" fmla="*/ 913939 w 11301413"/>
              <a:gd name="T93" fmla="*/ 522304 h 11718926"/>
              <a:gd name="T94" fmla="*/ 1317893 w 11301413"/>
              <a:gd name="T95" fmla="*/ 217338 h 11718926"/>
              <a:gd name="T96" fmla="*/ 1317316 w 11301413"/>
              <a:gd name="T97" fmla="*/ 210420 h 11718926"/>
              <a:gd name="T98" fmla="*/ 1527073 w 11301413"/>
              <a:gd name="T99" fmla="*/ 0 h 1171892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11301413" h="11718926">
                <a:moveTo>
                  <a:pt x="1755956" y="7816926"/>
                </a:moveTo>
                <a:cubicBezTo>
                  <a:pt x="2057354" y="7816926"/>
                  <a:pt x="2359221" y="7832876"/>
                  <a:pt x="2659213" y="7864774"/>
                </a:cubicBezTo>
                <a:cubicBezTo>
                  <a:pt x="2921705" y="7894796"/>
                  <a:pt x="3124200" y="8142484"/>
                  <a:pt x="3124200" y="8442710"/>
                </a:cubicBezTo>
                <a:cubicBezTo>
                  <a:pt x="3124200" y="8442710"/>
                  <a:pt x="3124200" y="8442710"/>
                  <a:pt x="3124200" y="11133486"/>
                </a:cubicBezTo>
                <a:cubicBezTo>
                  <a:pt x="3124200" y="11456228"/>
                  <a:pt x="2895456" y="11718926"/>
                  <a:pt x="2610464" y="11718926"/>
                </a:cubicBezTo>
                <a:cubicBezTo>
                  <a:pt x="2610464" y="11718926"/>
                  <a:pt x="2610464" y="11718926"/>
                  <a:pt x="904261" y="11718926"/>
                </a:cubicBezTo>
                <a:cubicBezTo>
                  <a:pt x="619269" y="11718926"/>
                  <a:pt x="390525" y="11456228"/>
                  <a:pt x="390525" y="11133486"/>
                </a:cubicBezTo>
                <a:cubicBezTo>
                  <a:pt x="390525" y="11133486"/>
                  <a:pt x="390525" y="11133486"/>
                  <a:pt x="390525" y="8446462"/>
                </a:cubicBezTo>
                <a:cubicBezTo>
                  <a:pt x="390525" y="8146236"/>
                  <a:pt x="593019" y="7894796"/>
                  <a:pt x="855512" y="7864774"/>
                </a:cubicBezTo>
                <a:cubicBezTo>
                  <a:pt x="1153629" y="7832876"/>
                  <a:pt x="1454558" y="7816926"/>
                  <a:pt x="1755956" y="7816926"/>
                </a:cubicBezTo>
                <a:close/>
                <a:moveTo>
                  <a:pt x="5661206" y="6646934"/>
                </a:moveTo>
                <a:cubicBezTo>
                  <a:pt x="5962604" y="6646934"/>
                  <a:pt x="6264471" y="6662880"/>
                  <a:pt x="6564463" y="6694774"/>
                </a:cubicBezTo>
                <a:cubicBezTo>
                  <a:pt x="6826955" y="6721040"/>
                  <a:pt x="7029450" y="6976188"/>
                  <a:pt x="7029450" y="7276360"/>
                </a:cubicBezTo>
                <a:cubicBezTo>
                  <a:pt x="7029450" y="7276360"/>
                  <a:pt x="7029450" y="7276360"/>
                  <a:pt x="7029450" y="11133588"/>
                </a:cubicBezTo>
                <a:cubicBezTo>
                  <a:pt x="7029450" y="11456274"/>
                  <a:pt x="6796957" y="11718926"/>
                  <a:pt x="6515714" y="11718926"/>
                </a:cubicBezTo>
                <a:cubicBezTo>
                  <a:pt x="6515714" y="11718926"/>
                  <a:pt x="6515714" y="11718926"/>
                  <a:pt x="4809511" y="11718926"/>
                </a:cubicBezTo>
                <a:cubicBezTo>
                  <a:pt x="4524519" y="11718926"/>
                  <a:pt x="4295775" y="11456274"/>
                  <a:pt x="4295775" y="11133588"/>
                </a:cubicBezTo>
                <a:cubicBezTo>
                  <a:pt x="4295775" y="11133588"/>
                  <a:pt x="4295775" y="11133588"/>
                  <a:pt x="4295775" y="7276360"/>
                </a:cubicBezTo>
                <a:cubicBezTo>
                  <a:pt x="4295775" y="6976188"/>
                  <a:pt x="4498269" y="6721040"/>
                  <a:pt x="4760762" y="6694774"/>
                </a:cubicBezTo>
                <a:cubicBezTo>
                  <a:pt x="5058879" y="6662880"/>
                  <a:pt x="5359808" y="6646934"/>
                  <a:pt x="5661206" y="6646934"/>
                </a:cubicBezTo>
                <a:close/>
                <a:moveTo>
                  <a:pt x="9565481" y="4691138"/>
                </a:moveTo>
                <a:cubicBezTo>
                  <a:pt x="9867587" y="4691138"/>
                  <a:pt x="10169692" y="4707086"/>
                  <a:pt x="10469922" y="4738984"/>
                </a:cubicBezTo>
                <a:cubicBezTo>
                  <a:pt x="10732623" y="4769004"/>
                  <a:pt x="10931525" y="5020432"/>
                  <a:pt x="10931525" y="5324398"/>
                </a:cubicBezTo>
                <a:cubicBezTo>
                  <a:pt x="10931525" y="5324398"/>
                  <a:pt x="10931525" y="5324398"/>
                  <a:pt x="10931525" y="11133512"/>
                </a:cubicBezTo>
                <a:cubicBezTo>
                  <a:pt x="10931525" y="11456240"/>
                  <a:pt x="10702600" y="11718926"/>
                  <a:pt x="10421135" y="11718926"/>
                </a:cubicBezTo>
                <a:cubicBezTo>
                  <a:pt x="10421135" y="11718926"/>
                  <a:pt x="10421135" y="11718926"/>
                  <a:pt x="8709827" y="11718926"/>
                </a:cubicBezTo>
                <a:cubicBezTo>
                  <a:pt x="8428362" y="11718926"/>
                  <a:pt x="8199437" y="11456240"/>
                  <a:pt x="8199437" y="11133512"/>
                </a:cubicBezTo>
                <a:cubicBezTo>
                  <a:pt x="8199437" y="11133512"/>
                  <a:pt x="8199437" y="11133512"/>
                  <a:pt x="8199437" y="5324398"/>
                </a:cubicBezTo>
                <a:cubicBezTo>
                  <a:pt x="8199437" y="5020432"/>
                  <a:pt x="8398339" y="4769004"/>
                  <a:pt x="8661040" y="4738984"/>
                </a:cubicBezTo>
                <a:cubicBezTo>
                  <a:pt x="8961270" y="4707086"/>
                  <a:pt x="9263375" y="4691138"/>
                  <a:pt x="9565481" y="4691138"/>
                </a:cubicBezTo>
                <a:close/>
                <a:moveTo>
                  <a:pt x="9939842" y="0"/>
                </a:moveTo>
                <a:cubicBezTo>
                  <a:pt x="10693770" y="0"/>
                  <a:pt x="11301413" y="611648"/>
                  <a:pt x="11301413" y="1369642"/>
                </a:cubicBezTo>
                <a:cubicBezTo>
                  <a:pt x="11301413" y="2123884"/>
                  <a:pt x="10693770" y="2735532"/>
                  <a:pt x="9939842" y="2735532"/>
                </a:cubicBezTo>
                <a:cubicBezTo>
                  <a:pt x="9789807" y="2735532"/>
                  <a:pt x="9651024" y="2705514"/>
                  <a:pt x="9519743" y="2664236"/>
                </a:cubicBezTo>
                <a:cubicBezTo>
                  <a:pt x="9519743" y="2664236"/>
                  <a:pt x="9519743" y="2664236"/>
                  <a:pt x="6320239" y="5077060"/>
                </a:cubicBezTo>
                <a:cubicBezTo>
                  <a:pt x="5997663" y="5320968"/>
                  <a:pt x="5543807" y="5275940"/>
                  <a:pt x="5273743" y="4979496"/>
                </a:cubicBezTo>
                <a:cubicBezTo>
                  <a:pt x="5273743" y="4979496"/>
                  <a:pt x="5273743" y="4979496"/>
                  <a:pt x="3874663" y="3440992"/>
                </a:cubicBezTo>
                <a:cubicBezTo>
                  <a:pt x="3874663" y="3440992"/>
                  <a:pt x="3874663" y="3440992"/>
                  <a:pt x="2704387" y="4634272"/>
                </a:cubicBezTo>
                <a:cubicBezTo>
                  <a:pt x="2719391" y="4716824"/>
                  <a:pt x="2726893" y="4799378"/>
                  <a:pt x="2726893" y="4881932"/>
                </a:cubicBezTo>
                <a:cubicBezTo>
                  <a:pt x="2726893" y="5639926"/>
                  <a:pt x="2119249" y="6251576"/>
                  <a:pt x="1365322" y="6251576"/>
                </a:cubicBezTo>
                <a:cubicBezTo>
                  <a:pt x="611394" y="6251576"/>
                  <a:pt x="0" y="5639926"/>
                  <a:pt x="0" y="4881932"/>
                </a:cubicBezTo>
                <a:cubicBezTo>
                  <a:pt x="0" y="4127690"/>
                  <a:pt x="611394" y="3516042"/>
                  <a:pt x="1365322" y="3516042"/>
                </a:cubicBezTo>
                <a:cubicBezTo>
                  <a:pt x="1440339" y="3516042"/>
                  <a:pt x="1515357" y="3527300"/>
                  <a:pt x="1590375" y="3538556"/>
                </a:cubicBezTo>
                <a:cubicBezTo>
                  <a:pt x="1590375" y="3538556"/>
                  <a:pt x="1590375" y="3538556"/>
                  <a:pt x="3342037" y="1797422"/>
                </a:cubicBezTo>
                <a:cubicBezTo>
                  <a:pt x="3492073" y="1647324"/>
                  <a:pt x="3702122" y="1557266"/>
                  <a:pt x="3912172" y="1564770"/>
                </a:cubicBezTo>
                <a:cubicBezTo>
                  <a:pt x="4125972" y="1572274"/>
                  <a:pt x="4328520" y="1662334"/>
                  <a:pt x="4474805" y="1819936"/>
                </a:cubicBezTo>
                <a:cubicBezTo>
                  <a:pt x="4474805" y="1819936"/>
                  <a:pt x="4474805" y="1819936"/>
                  <a:pt x="5948902" y="3399716"/>
                </a:cubicBezTo>
                <a:cubicBezTo>
                  <a:pt x="5948902" y="3399716"/>
                  <a:pt x="5948902" y="3399716"/>
                  <a:pt x="8578271" y="1414672"/>
                </a:cubicBezTo>
                <a:cubicBezTo>
                  <a:pt x="8578271" y="1399662"/>
                  <a:pt x="8574520" y="1384652"/>
                  <a:pt x="8574520" y="1369642"/>
                </a:cubicBezTo>
                <a:cubicBezTo>
                  <a:pt x="8574520" y="611648"/>
                  <a:pt x="9185915" y="0"/>
                  <a:pt x="993984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98957" y="200311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039022" y="2025520"/>
            <a:ext cx="1089934" cy="461665"/>
            <a:chOff x="4731963" y="1801405"/>
            <a:chExt cx="1089934" cy="461665"/>
          </a:xfrm>
        </p:grpSpPr>
        <p:sp>
          <p:nvSpPr>
            <p:cNvPr id="5" name="KSO_Shape"/>
            <p:cNvSpPr/>
            <p:nvPr/>
          </p:nvSpPr>
          <p:spPr>
            <a:xfrm>
              <a:off x="4731963" y="1831734"/>
              <a:ext cx="252331" cy="431335"/>
            </a:xfrm>
            <a:custGeom>
              <a:avLst/>
              <a:gdLst/>
              <a:ahLst/>
              <a:cxnLst/>
              <a:rect l="l" t="t" r="r" b="b"/>
              <a:pathLst>
                <a:path w="559792" h="955625">
                  <a:moveTo>
                    <a:pt x="279896" y="194422"/>
                  </a:moveTo>
                  <a:cubicBezTo>
                    <a:pt x="168660" y="194422"/>
                    <a:pt x="78485" y="284596"/>
                    <a:pt x="78485" y="395833"/>
                  </a:cubicBezTo>
                  <a:cubicBezTo>
                    <a:pt x="78485" y="507069"/>
                    <a:pt x="168660" y="597244"/>
                    <a:pt x="279896" y="597244"/>
                  </a:cubicBezTo>
                  <a:cubicBezTo>
                    <a:pt x="391133" y="597244"/>
                    <a:pt x="481307" y="507069"/>
                    <a:pt x="481307" y="395833"/>
                  </a:cubicBezTo>
                  <a:cubicBezTo>
                    <a:pt x="481307" y="284596"/>
                    <a:pt x="391133" y="194422"/>
                    <a:pt x="279896" y="194422"/>
                  </a:cubicBezTo>
                  <a:close/>
                  <a:moveTo>
                    <a:pt x="279896" y="0"/>
                  </a:moveTo>
                  <a:cubicBezTo>
                    <a:pt x="381198" y="-1"/>
                    <a:pt x="482501" y="38646"/>
                    <a:pt x="559792" y="115937"/>
                  </a:cubicBezTo>
                  <a:cubicBezTo>
                    <a:pt x="714375" y="270519"/>
                    <a:pt x="714375" y="521146"/>
                    <a:pt x="559792" y="675729"/>
                  </a:cubicBezTo>
                  <a:lnTo>
                    <a:pt x="279896" y="955625"/>
                  </a:lnTo>
                  <a:lnTo>
                    <a:pt x="0" y="675729"/>
                  </a:lnTo>
                  <a:cubicBezTo>
                    <a:pt x="-154583" y="521146"/>
                    <a:pt x="-154583" y="270519"/>
                    <a:pt x="0" y="115937"/>
                  </a:cubicBezTo>
                  <a:cubicBezTo>
                    <a:pt x="77291" y="38646"/>
                    <a:pt x="178594" y="-1"/>
                    <a:pt x="279896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bIns="324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021678" y="1801405"/>
              <a:ext cx="8002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创意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008036" y="2018274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90382" y="2565395"/>
            <a:ext cx="2659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在此输入你的文字在此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90383" y="3127177"/>
            <a:ext cx="2982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11053" y="2565395"/>
            <a:ext cx="2659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在此输入你的文字在此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11054" y="3127177"/>
            <a:ext cx="2982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08992" y="2565395"/>
            <a:ext cx="26596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在此输入你的文字在此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输入你的文字</a:t>
            </a:r>
          </a:p>
          <a:p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08993" y="3127177"/>
            <a:ext cx="2982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 rot="16200000">
            <a:off x="1001806" y="4835113"/>
            <a:ext cx="283372" cy="283372"/>
            <a:chOff x="9956115" y="1144931"/>
            <a:chExt cx="712898" cy="712898"/>
          </a:xfrm>
        </p:grpSpPr>
        <p:sp>
          <p:nvSpPr>
            <p:cNvPr id="19" name="椭圆 18"/>
            <p:cNvSpPr/>
            <p:nvPr/>
          </p:nvSpPr>
          <p:spPr>
            <a:xfrm>
              <a:off x="9956115" y="1144931"/>
              <a:ext cx="712898" cy="71289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10066506" y="1456447"/>
              <a:ext cx="493486" cy="246058"/>
              <a:chOff x="9956800" y="2525486"/>
              <a:chExt cx="1222596" cy="609600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9956800" y="2525486"/>
                <a:ext cx="609600" cy="609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 rot="5400000">
                <a:off x="10569796" y="2525486"/>
                <a:ext cx="609600" cy="609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组合 22"/>
          <p:cNvGrpSpPr/>
          <p:nvPr/>
        </p:nvGrpSpPr>
        <p:grpSpPr>
          <a:xfrm rot="16200000">
            <a:off x="5023501" y="4835113"/>
            <a:ext cx="283372" cy="283372"/>
            <a:chOff x="9956115" y="1144931"/>
            <a:chExt cx="712898" cy="712898"/>
          </a:xfrm>
        </p:grpSpPr>
        <p:sp>
          <p:nvSpPr>
            <p:cNvPr id="24" name="椭圆 23"/>
            <p:cNvSpPr/>
            <p:nvPr/>
          </p:nvSpPr>
          <p:spPr>
            <a:xfrm>
              <a:off x="9956115" y="1144931"/>
              <a:ext cx="712898" cy="71289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0066506" y="1456447"/>
              <a:ext cx="493486" cy="246058"/>
              <a:chOff x="9956800" y="2525486"/>
              <a:chExt cx="1222596" cy="609600"/>
            </a:xfrm>
          </p:grpSpPr>
          <p:cxnSp>
            <p:nvCxnSpPr>
              <p:cNvPr id="26" name="直接连接符 25"/>
              <p:cNvCxnSpPr/>
              <p:nvPr/>
            </p:nvCxnSpPr>
            <p:spPr>
              <a:xfrm>
                <a:off x="9956800" y="2525486"/>
                <a:ext cx="609600" cy="609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rot="5400000">
                <a:off x="10569796" y="2525486"/>
                <a:ext cx="609600" cy="609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/>
          <p:cNvGrpSpPr/>
          <p:nvPr/>
        </p:nvGrpSpPr>
        <p:grpSpPr>
          <a:xfrm rot="16200000">
            <a:off x="8695551" y="4835113"/>
            <a:ext cx="283372" cy="283372"/>
            <a:chOff x="9956115" y="1144931"/>
            <a:chExt cx="712898" cy="712898"/>
          </a:xfrm>
        </p:grpSpPr>
        <p:sp>
          <p:nvSpPr>
            <p:cNvPr id="29" name="椭圆 28"/>
            <p:cNvSpPr/>
            <p:nvPr/>
          </p:nvSpPr>
          <p:spPr>
            <a:xfrm>
              <a:off x="9956115" y="1144931"/>
              <a:ext cx="712898" cy="712898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0066506" y="1456447"/>
              <a:ext cx="493486" cy="246058"/>
              <a:chOff x="9956800" y="2525486"/>
              <a:chExt cx="1222596" cy="60960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9956800" y="2525486"/>
                <a:ext cx="609600" cy="609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rot="5400000">
                <a:off x="10569796" y="2525486"/>
                <a:ext cx="609600" cy="60960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062921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4" name="文本框 3"/>
          <p:cNvSpPr txBox="1"/>
          <p:nvPr/>
        </p:nvSpPr>
        <p:spPr>
          <a:xfrm>
            <a:off x="3051773" y="2372687"/>
            <a:ext cx="703710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在此输入你的文字在此输入你的文字</a:t>
            </a:r>
          </a:p>
          <a:p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69855" y="2849581"/>
            <a:ext cx="448709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POWER YOUR POINT</a:t>
            </a:r>
            <a:endParaRPr lang="zh-CN" altLang="en-US" sz="2800" dirty="0">
              <a:solidFill>
                <a:schemeClr val="bg1"/>
              </a:solidFill>
              <a:latin typeface="Adobe Myungjo Std M" panose="02020600000000000000" pitchFamily="18" charset="-128"/>
              <a:ea typeface="Adobe Myungjo Std M" panose="02020600000000000000" pitchFamily="18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22265" y="3760930"/>
            <a:ext cx="218227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ENTER YOUR TEXT HERE</a:t>
            </a:r>
            <a:endParaRPr lang="zh-CN" altLang="en-US" sz="105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33862" y="3438246"/>
            <a:ext cx="4959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在此输入你的文字在此输入你的文字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在此输入你的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096000" y="5016386"/>
            <a:ext cx="283372" cy="283372"/>
            <a:chOff x="9956115" y="1144931"/>
            <a:chExt cx="712898" cy="712898"/>
          </a:xfrm>
        </p:grpSpPr>
        <p:sp>
          <p:nvSpPr>
            <p:cNvPr id="10" name="椭圆 9"/>
            <p:cNvSpPr/>
            <p:nvPr/>
          </p:nvSpPr>
          <p:spPr>
            <a:xfrm>
              <a:off x="9956115" y="1144931"/>
              <a:ext cx="712898" cy="71289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066506" y="1456447"/>
              <a:ext cx="493486" cy="246058"/>
              <a:chOff x="9956800" y="2525486"/>
              <a:chExt cx="1222596" cy="609600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9956800" y="2525486"/>
                <a:ext cx="609600" cy="609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rot="5400000">
                <a:off x="10569796" y="2525486"/>
                <a:ext cx="609600" cy="60960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4837081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202595" y="1341218"/>
            <a:ext cx="3564643" cy="3983744"/>
            <a:chOff x="5692137" y="1315208"/>
            <a:chExt cx="3564643" cy="398374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92137" y="1315208"/>
              <a:ext cx="3002286" cy="398374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6038850" y="1781175"/>
              <a:ext cx="2295525" cy="3057525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2066" y="3250692"/>
              <a:ext cx="1124714" cy="2048260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8283231" y="3560447"/>
              <a:ext cx="809970" cy="1428750"/>
            </a:xfrm>
            <a:prstGeom prst="rect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490173" y="2113300"/>
            <a:ext cx="2224673" cy="1397512"/>
            <a:chOff x="2354797" y="1935578"/>
            <a:chExt cx="2224673" cy="1397512"/>
          </a:xfrm>
        </p:grpSpPr>
        <p:sp>
          <p:nvSpPr>
            <p:cNvPr id="7" name="矩形 6"/>
            <p:cNvSpPr/>
            <p:nvPr/>
          </p:nvSpPr>
          <p:spPr>
            <a:xfrm>
              <a:off x="2354797" y="1935578"/>
              <a:ext cx="732662" cy="1397512"/>
            </a:xfrm>
            <a:prstGeom prst="rect">
              <a:avLst/>
            </a:prstGeom>
            <a:noFill/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659230" y="2273153"/>
              <a:ext cx="1920240" cy="6858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2856504" y="2462110"/>
            <a:ext cx="8947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/>
              <a:t>TEXT</a:t>
            </a:r>
            <a:endParaRPr lang="zh-CN" altLang="en-US" sz="2800" dirty="0"/>
          </a:p>
        </p:txBody>
      </p:sp>
      <p:sp>
        <p:nvSpPr>
          <p:cNvPr id="10" name="文本框 9"/>
          <p:cNvSpPr txBox="1"/>
          <p:nvPr/>
        </p:nvSpPr>
        <p:spPr>
          <a:xfrm>
            <a:off x="3161003" y="2846830"/>
            <a:ext cx="8563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/>
              <a:t>TEXT HERE</a:t>
            </a:r>
            <a:endParaRPr lang="zh-CN" altLang="en-US" sz="1200" dirty="0"/>
          </a:p>
        </p:txBody>
      </p:sp>
      <p:sp>
        <p:nvSpPr>
          <p:cNvPr id="12" name="文本框 11"/>
          <p:cNvSpPr txBox="1"/>
          <p:nvPr/>
        </p:nvSpPr>
        <p:spPr>
          <a:xfrm>
            <a:off x="7143671" y="2738093"/>
            <a:ext cx="1251240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YOUR </a:t>
            </a:r>
          </a:p>
          <a:p>
            <a:r>
              <a:rPr lang="en-US" altLang="zh-CN" sz="3200" b="1" dirty="0" smtClean="0">
                <a:solidFill>
                  <a:schemeClr val="bg1"/>
                </a:solidFill>
              </a:rPr>
              <a:t>LOGO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905645" y="4069999"/>
            <a:ext cx="586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b="1" dirty="0" smtClean="0">
                <a:solidFill>
                  <a:schemeClr val="bg1"/>
                </a:solidFill>
              </a:rPr>
              <a:t>YOUR </a:t>
            </a:r>
          </a:p>
          <a:p>
            <a:r>
              <a:rPr lang="en-US" altLang="zh-CN" sz="1200" b="1" dirty="0" smtClean="0">
                <a:solidFill>
                  <a:schemeClr val="bg1"/>
                </a:solidFill>
              </a:rPr>
              <a:t>LOGO</a:t>
            </a:r>
            <a:endParaRPr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53764" y="3586457"/>
            <a:ext cx="2233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/>
              <a:t>YOUR LOGO</a:t>
            </a:r>
            <a:endParaRPr lang="zh-CN" altLang="en-US" sz="3200" b="1" dirty="0"/>
          </a:p>
        </p:txBody>
      </p:sp>
      <p:sp>
        <p:nvSpPr>
          <p:cNvPr id="15" name="文本框 14"/>
          <p:cNvSpPr txBox="1"/>
          <p:nvPr/>
        </p:nvSpPr>
        <p:spPr>
          <a:xfrm>
            <a:off x="2355348" y="4063054"/>
            <a:ext cx="2982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53238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04228" y="715857"/>
            <a:ext cx="47010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DO WORK LATELY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46892" y="130063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我们用心制作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58" b="6246"/>
          <a:stretch/>
        </p:blipFill>
        <p:spPr>
          <a:xfrm>
            <a:off x="1611363" y="1885407"/>
            <a:ext cx="8982029" cy="3657600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5695513" y="6043228"/>
            <a:ext cx="1125212" cy="296108"/>
          </a:xfrm>
          <a:prstGeom prst="round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752075" y="6022005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了解详情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6612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3037623" y="2044857"/>
            <a:ext cx="3123933" cy="523220"/>
            <a:chOff x="1320730" y="1815878"/>
            <a:chExt cx="3123933" cy="523220"/>
          </a:xfrm>
        </p:grpSpPr>
        <p:sp>
          <p:nvSpPr>
            <p:cNvPr id="6" name="文本框 5"/>
            <p:cNvSpPr txBox="1"/>
            <p:nvPr/>
          </p:nvSpPr>
          <p:spPr>
            <a:xfrm>
              <a:off x="1320730" y="181587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品牌介绍</a:t>
              </a:r>
              <a:endPara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941687" y="1908211"/>
              <a:ext cx="150297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/>
                <a:t>INTRODUCTION</a:t>
              </a:r>
              <a:endParaRPr lang="zh-CN" altLang="en-US" sz="1600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241935" y="3405219"/>
            <a:ext cx="52608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20730" y="2011192"/>
            <a:ext cx="1669911" cy="59055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730" y="3134773"/>
            <a:ext cx="2609850" cy="1741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476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319006" y="715857"/>
            <a:ext cx="58715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RECOMMENDED DESIGNER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38790" y="1276962"/>
            <a:ext cx="32319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资深创作团队，</a:t>
            </a:r>
            <a:r>
              <a:rPr lang="en-US" altLang="zh-CN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大新锐设计师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2097" y="2176621"/>
            <a:ext cx="2052904" cy="307935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7265" y="2176621"/>
            <a:ext cx="2050851" cy="30793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679" y="2176621"/>
            <a:ext cx="2054986" cy="30793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929" y="2176622"/>
            <a:ext cx="2052904" cy="3079356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5876277" y="6075882"/>
            <a:ext cx="757000" cy="112168"/>
            <a:chOff x="6039833" y="6075884"/>
            <a:chExt cx="757000" cy="112168"/>
          </a:xfrm>
        </p:grpSpPr>
        <p:sp>
          <p:nvSpPr>
            <p:cNvPr id="13" name="椭圆 12"/>
            <p:cNvSpPr/>
            <p:nvPr/>
          </p:nvSpPr>
          <p:spPr>
            <a:xfrm>
              <a:off x="6039833" y="6075884"/>
              <a:ext cx="112168" cy="112168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6254777" y="6075884"/>
              <a:ext cx="112168" cy="11216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469721" y="6075884"/>
              <a:ext cx="112168" cy="112168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6684665" y="6075884"/>
              <a:ext cx="112168" cy="112168"/>
            </a:xfrm>
            <a:prstGeom prst="ellipse">
              <a:avLst/>
            </a:prstGeom>
            <a:noFill/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59019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43892" y="1767828"/>
            <a:ext cx="3873500" cy="3687109"/>
            <a:chOff x="1473562" y="1616411"/>
            <a:chExt cx="3873500" cy="3687109"/>
          </a:xfrm>
        </p:grpSpPr>
        <p:sp>
          <p:nvSpPr>
            <p:cNvPr id="4" name="矩形 3"/>
            <p:cNvSpPr/>
            <p:nvPr/>
          </p:nvSpPr>
          <p:spPr>
            <a:xfrm>
              <a:off x="1473562" y="3337560"/>
              <a:ext cx="3873500" cy="1965960"/>
            </a:xfrm>
            <a:prstGeom prst="rect">
              <a:avLst/>
            </a:prstGeom>
            <a:solidFill>
              <a:srgbClr val="2828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73562" y="1616411"/>
              <a:ext cx="3873500" cy="1866109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160153" y="3759607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输入你的文字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60153" y="4128939"/>
            <a:ext cx="3576537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532120" y="1962335"/>
            <a:ext cx="1259858" cy="123085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5410200" y="3766424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输入你的文字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410200" y="4154866"/>
            <a:ext cx="5196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Supports say that the ease of presentation software can solve a lot time for people who otherwise would have used other types. Supporters say that the case of use.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532120" y="2116098"/>
            <a:ext cx="1087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01/18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532120" y="2496901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8114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8282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3185160" y="1748790"/>
            <a:ext cx="2727960" cy="27279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323852" y="2612292"/>
            <a:ext cx="46378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</a:t>
            </a:r>
            <a:r>
              <a:rPr lang="en-US" altLang="zh-CN" sz="8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ANKS</a:t>
            </a:r>
            <a:endParaRPr lang="zh-CN" altLang="en-US" sz="8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39566" y="1748790"/>
            <a:ext cx="1012851" cy="101285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840806" y="3774489"/>
            <a:ext cx="843714" cy="8437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003459" y="2583624"/>
            <a:ext cx="356034" cy="3560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5104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332</Words>
  <Application>Microsoft Office PowerPoint</Application>
  <PresentationFormat>自定义</PresentationFormat>
  <Paragraphs>43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李茜雯</dc:creator>
  <cp:lastModifiedBy>admin</cp:lastModifiedBy>
  <cp:revision>27</cp:revision>
  <dcterms:created xsi:type="dcterms:W3CDTF">2016-01-19T05:35:02Z</dcterms:created>
  <dcterms:modified xsi:type="dcterms:W3CDTF">2016-11-17T02:38:49Z</dcterms:modified>
</cp:coreProperties>
</file>