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media/image9.jpg" ContentType="image/png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2.xml" ContentType="application/vnd.openxmlformats-officedocument.presentationml.notesSlide+xml"/>
  <Override PartName="/ppt/media/image18.jpg" ContentType="image/png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media/image24.jpg" ContentType="image/png"/>
  <Override PartName="/ppt/notesSlides/notesSlide3.xml" ContentType="application/vnd.openxmlformats-officedocument.presentationml.notesSlide+xml"/>
  <Override PartName="/ppt/charts/chart4.xml" ContentType="application/vnd.openxmlformats-officedocument.drawingml.chart+xml"/>
  <Override PartName="/ppt/media/image27.jpg" ContentType="image/png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0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80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360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Excel_Worksheet1.xlsx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microsoft.com/office/2011/relationships/chartColorStyle" Target="colors2.xml"/><Relationship Id="rId1" Type="http://schemas.microsoft.com/office/2011/relationships/chartStyle" Target="style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microsoft.com/office/2011/relationships/chartColorStyle" Target="colors3.xml"/><Relationship Id="rId1" Type="http://schemas.microsoft.com/office/2011/relationships/chartStyle" Target="style3.xml"/><Relationship Id="rId6" Type="http://schemas.openxmlformats.org/officeDocument/2006/relationships/package" Target="../embeddings/Microsoft_Excel_Worksheet2.xlsx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3.xlsx"/><Relationship Id="rId1" Type="http://schemas.openxmlformats.org/officeDocument/2006/relationships/image" Target="../media/image25.png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2961232775590551"/>
          <c:y val="0"/>
          <c:w val="0.68140046751968508"/>
          <c:h val="1"/>
        </c:manualLayout>
      </c:layout>
      <c:pieChart>
        <c:varyColors val="1"/>
        <c:ser>
          <c:idx val="0"/>
          <c:order val="0"/>
          <c:spPr>
            <a:solidFill>
              <a:srgbClr val="DE4047"/>
            </a:solidFill>
            <a:ln>
              <a:noFill/>
            </a:ln>
            <a:effectLst>
              <a:innerShdw blurRad="63500" dist="50800" dir="13500000">
                <a:srgbClr val="DE4047">
                  <a:alpha val="50000"/>
                </a:srgbClr>
              </a:innerShdw>
            </a:effectLst>
          </c:spPr>
          <c:dPt>
            <c:idx val="0"/>
            <c:bubble3D val="0"/>
            <c:spPr>
              <a:solidFill>
                <a:srgbClr val="DE4047">
                  <a:alpha val="79000"/>
                </a:srgbClr>
              </a:solidFill>
              <a:ln w="19050">
                <a:noFill/>
              </a:ln>
              <a:effectLst>
                <a:innerShdw blurRad="63500" dist="50800" dir="13500000">
                  <a:srgbClr val="DE4047">
                    <a:alpha val="50000"/>
                  </a:srgbClr>
                </a:innerShdw>
              </a:effectLst>
            </c:spPr>
            <c:extLst>
              <c:ext xmlns:c16="http://schemas.microsoft.com/office/drawing/2014/chart" uri="{C3380CC4-5D6E-409C-BE32-E72D297353CC}">
                <c16:uniqueId val="{00000001-46BB-4DF8-B33F-3F9953A13A8F}"/>
              </c:ext>
            </c:extLst>
          </c:dPt>
          <c:dPt>
            <c:idx val="1"/>
            <c:bubble3D val="0"/>
            <c:spPr>
              <a:solidFill>
                <a:srgbClr val="DE4047"/>
              </a:solidFill>
              <a:ln w="19050">
                <a:solidFill>
                  <a:srgbClr val="DE4047"/>
                </a:solidFill>
              </a:ln>
              <a:effectLst>
                <a:outerShdw blurRad="50800" dist="38100" dir="2700000" algn="tl" rotWithShape="0">
                  <a:srgbClr val="7C2B31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46BB-4DF8-B33F-3F9953A13A8F}"/>
              </c:ext>
            </c:extLst>
          </c:dPt>
          <c:dPt>
            <c:idx val="2"/>
            <c:bubble3D val="0"/>
            <c:spPr>
              <a:solidFill>
                <a:srgbClr val="DE4047">
                  <a:alpha val="77000"/>
                </a:srgb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46BB-4DF8-B33F-3F9953A13A8F}"/>
              </c:ext>
            </c:extLst>
          </c:dPt>
          <c:dPt>
            <c:idx val="3"/>
            <c:bubble3D val="0"/>
            <c:spPr>
              <a:solidFill>
                <a:srgbClr val="DE4047">
                  <a:alpha val="72000"/>
                </a:srgbClr>
              </a:solidFill>
              <a:ln w="19050">
                <a:noFill/>
              </a:ln>
              <a:effectLst>
                <a:innerShdw blurRad="63500" dist="50800" dir="13500000">
                  <a:srgbClr val="DE4047">
                    <a:alpha val="50000"/>
                  </a:srgbClr>
                </a:innerShdw>
              </a:effectLst>
            </c:spPr>
            <c:extLst>
              <c:ext xmlns:c16="http://schemas.microsoft.com/office/drawing/2014/chart" uri="{C3380CC4-5D6E-409C-BE32-E72D297353CC}">
                <c16:uniqueId val="{00000007-46BB-4DF8-B33F-3F9953A13A8F}"/>
              </c:ext>
            </c:extLst>
          </c:dPt>
          <c:dPt>
            <c:idx val="4"/>
            <c:bubble3D val="0"/>
            <c:spPr>
              <a:solidFill>
                <a:srgbClr val="DE4047">
                  <a:alpha val="65000"/>
                </a:srgbClr>
              </a:solidFill>
              <a:ln w="19050">
                <a:noFill/>
              </a:ln>
              <a:effectLst>
                <a:innerShdw blurRad="63500" dist="50800" dir="13500000">
                  <a:srgbClr val="DE4047">
                    <a:alpha val="50000"/>
                  </a:srgbClr>
                </a:innerShdw>
              </a:effectLst>
            </c:spPr>
            <c:extLst>
              <c:ext xmlns:c16="http://schemas.microsoft.com/office/drawing/2014/chart" uri="{C3380CC4-5D6E-409C-BE32-E72D297353CC}">
                <c16:uniqueId val="{00000009-46BB-4DF8-B33F-3F9953A13A8F}"/>
              </c:ext>
            </c:extLst>
          </c:dPt>
          <c:dPt>
            <c:idx val="5"/>
            <c:bubble3D val="0"/>
            <c:spPr>
              <a:solidFill>
                <a:srgbClr val="DE4047">
                  <a:alpha val="60000"/>
                </a:srgbClr>
              </a:solidFill>
              <a:ln w="19050">
                <a:noFill/>
              </a:ln>
              <a:effectLst>
                <a:innerShdw blurRad="63500" dist="50800" dir="13500000">
                  <a:srgbClr val="DE4047">
                    <a:alpha val="50000"/>
                  </a:srgbClr>
                </a:innerShdw>
              </a:effectLst>
            </c:spPr>
            <c:extLst>
              <c:ext xmlns:c16="http://schemas.microsoft.com/office/drawing/2014/chart" uri="{C3380CC4-5D6E-409C-BE32-E72D297353CC}">
                <c16:uniqueId val="{0000000B-46BB-4DF8-B33F-3F9953A13A8F}"/>
              </c:ext>
            </c:extLst>
          </c:dPt>
          <c:dPt>
            <c:idx val="6"/>
            <c:bubble3D val="0"/>
            <c:spPr>
              <a:solidFill>
                <a:srgbClr val="DE4047">
                  <a:alpha val="54000"/>
                </a:srgbClr>
              </a:solidFill>
              <a:ln w="19050">
                <a:noFill/>
              </a:ln>
              <a:effectLst>
                <a:innerShdw blurRad="63500" dist="50800" dir="13500000">
                  <a:srgbClr val="DE4047">
                    <a:alpha val="50000"/>
                  </a:srgbClr>
                </a:innerShdw>
              </a:effectLst>
            </c:spPr>
            <c:extLst>
              <c:ext xmlns:c16="http://schemas.microsoft.com/office/drawing/2014/chart" uri="{C3380CC4-5D6E-409C-BE32-E72D297353CC}">
                <c16:uniqueId val="{0000000D-46BB-4DF8-B33F-3F9953A13A8F}"/>
              </c:ext>
            </c:extLst>
          </c:dPt>
          <c:dPt>
            <c:idx val="7"/>
            <c:bubble3D val="0"/>
            <c:spPr>
              <a:solidFill>
                <a:srgbClr val="DE4047">
                  <a:alpha val="47000"/>
                </a:srgbClr>
              </a:solidFill>
              <a:ln w="19050">
                <a:noFill/>
              </a:ln>
              <a:effectLst>
                <a:innerShdw blurRad="63500" dist="50800" dir="13500000">
                  <a:srgbClr val="DE4047">
                    <a:alpha val="50000"/>
                  </a:srgbClr>
                </a:innerShdw>
              </a:effectLst>
            </c:spPr>
            <c:extLst>
              <c:ext xmlns:c16="http://schemas.microsoft.com/office/drawing/2014/chart" uri="{C3380CC4-5D6E-409C-BE32-E72D297353CC}">
                <c16:uniqueId val="{0000000F-46BB-4DF8-B33F-3F9953A13A8F}"/>
              </c:ext>
            </c:extLst>
          </c:dPt>
          <c:dPt>
            <c:idx val="8"/>
            <c:bubble3D val="0"/>
            <c:spPr>
              <a:solidFill>
                <a:srgbClr val="DE4047">
                  <a:alpha val="44000"/>
                </a:srgbClr>
              </a:solidFill>
              <a:ln w="19050">
                <a:noFill/>
              </a:ln>
              <a:effectLst>
                <a:innerShdw blurRad="63500" dist="50800" dir="13500000">
                  <a:srgbClr val="DE4047">
                    <a:alpha val="50000"/>
                  </a:srgbClr>
                </a:innerShdw>
              </a:effectLst>
            </c:spPr>
            <c:extLst>
              <c:ext xmlns:c16="http://schemas.microsoft.com/office/drawing/2014/chart" uri="{C3380CC4-5D6E-409C-BE32-E72D297353CC}">
                <c16:uniqueId val="{00000011-46BB-4DF8-B33F-3F9953A13A8F}"/>
              </c:ext>
            </c:extLst>
          </c:dPt>
          <c:dPt>
            <c:idx val="9"/>
            <c:bubble3D val="0"/>
            <c:spPr>
              <a:solidFill>
                <a:srgbClr val="DE4047">
                  <a:alpha val="32000"/>
                </a:srgbClr>
              </a:solidFill>
              <a:ln w="19050">
                <a:noFill/>
              </a:ln>
              <a:effectLst>
                <a:innerShdw blurRad="63500" dist="50800" dir="13500000">
                  <a:srgbClr val="DE4047">
                    <a:alpha val="50000"/>
                  </a:srgbClr>
                </a:innerShdw>
              </a:effectLst>
            </c:spPr>
            <c:extLst>
              <c:ext xmlns:c16="http://schemas.microsoft.com/office/drawing/2014/chart" uri="{C3380CC4-5D6E-409C-BE32-E72D297353CC}">
                <c16:uniqueId val="{00000013-46BB-4DF8-B33F-3F9953A13A8F}"/>
              </c:ext>
            </c:extLst>
          </c:dPt>
          <c:dPt>
            <c:idx val="10"/>
            <c:bubble3D val="0"/>
            <c:spPr>
              <a:solidFill>
                <a:srgbClr val="DE4047">
                  <a:alpha val="15000"/>
                </a:srgbClr>
              </a:solidFill>
              <a:ln w="19050">
                <a:noFill/>
              </a:ln>
              <a:effectLst>
                <a:innerShdw blurRad="63500" dist="50800" dir="13500000">
                  <a:srgbClr val="DE4047">
                    <a:alpha val="50000"/>
                  </a:srgbClr>
                </a:innerShdw>
              </a:effectLst>
            </c:spPr>
            <c:extLst>
              <c:ext xmlns:c16="http://schemas.microsoft.com/office/drawing/2014/chart" uri="{C3380CC4-5D6E-409C-BE32-E72D297353CC}">
                <c16:uniqueId val="{00000015-46BB-4DF8-B33F-3F9953A13A8F}"/>
              </c:ext>
            </c:extLst>
          </c:dPt>
          <c:dPt>
            <c:idx val="11"/>
            <c:bubble3D val="0"/>
            <c:spPr>
              <a:solidFill>
                <a:srgbClr val="DE4047">
                  <a:alpha val="13000"/>
                </a:srgbClr>
              </a:solidFill>
              <a:ln w="19050">
                <a:noFill/>
              </a:ln>
              <a:effectLst>
                <a:innerShdw blurRad="63500" dist="50800" dir="13500000">
                  <a:srgbClr val="DE4047">
                    <a:alpha val="50000"/>
                  </a:srgbClr>
                </a:innerShdw>
              </a:effectLst>
            </c:spPr>
            <c:extLst>
              <c:ext xmlns:c16="http://schemas.microsoft.com/office/drawing/2014/chart" uri="{C3380CC4-5D6E-409C-BE32-E72D297353CC}">
                <c16:uniqueId val="{00000017-46BB-4DF8-B33F-3F9953A13A8F}"/>
              </c:ext>
            </c:extLst>
          </c:dPt>
          <c:dPt>
            <c:idx val="12"/>
            <c:bubble3D val="0"/>
            <c:spPr>
              <a:solidFill>
                <a:srgbClr val="DE4047">
                  <a:alpha val="20000"/>
                </a:srgbClr>
              </a:solidFill>
              <a:ln w="19050">
                <a:noFill/>
              </a:ln>
              <a:effectLst>
                <a:innerShdw blurRad="63500" dist="50800" dir="13500000">
                  <a:srgbClr val="DE4047">
                    <a:alpha val="50000"/>
                  </a:srgbClr>
                </a:innerShdw>
              </a:effectLst>
            </c:spPr>
            <c:extLst>
              <c:ext xmlns:c16="http://schemas.microsoft.com/office/drawing/2014/chart" uri="{C3380CC4-5D6E-409C-BE32-E72D297353CC}">
                <c16:uniqueId val="{00000019-46BB-4DF8-B33F-3F9953A13A8F}"/>
              </c:ext>
            </c:extLst>
          </c:dPt>
          <c:dPt>
            <c:idx val="13"/>
            <c:bubble3D val="0"/>
            <c:spPr>
              <a:solidFill>
                <a:srgbClr val="DE4047">
                  <a:alpha val="30000"/>
                </a:srgbClr>
              </a:solidFill>
              <a:ln w="19050">
                <a:noFill/>
              </a:ln>
              <a:effectLst>
                <a:innerShdw blurRad="63500" dist="50800" dir="13500000">
                  <a:srgbClr val="DE4047">
                    <a:alpha val="50000"/>
                  </a:srgbClr>
                </a:innerShdw>
              </a:effectLst>
            </c:spPr>
            <c:extLst>
              <c:ext xmlns:c16="http://schemas.microsoft.com/office/drawing/2014/chart" uri="{C3380CC4-5D6E-409C-BE32-E72D297353CC}">
                <c16:uniqueId val="{0000001B-46BB-4DF8-B33F-3F9953A13A8F}"/>
              </c:ext>
            </c:extLst>
          </c:dPt>
          <c:dPt>
            <c:idx val="14"/>
            <c:bubble3D val="0"/>
            <c:spPr>
              <a:solidFill>
                <a:srgbClr val="DE4047">
                  <a:alpha val="36000"/>
                </a:srgbClr>
              </a:solidFill>
              <a:ln w="19050">
                <a:noFill/>
              </a:ln>
              <a:effectLst>
                <a:innerShdw blurRad="63500" dist="50800" dir="13500000">
                  <a:srgbClr val="DE4047">
                    <a:alpha val="50000"/>
                  </a:srgbClr>
                </a:innerShdw>
              </a:effectLst>
            </c:spPr>
            <c:extLst>
              <c:ext xmlns:c16="http://schemas.microsoft.com/office/drawing/2014/chart" uri="{C3380CC4-5D6E-409C-BE32-E72D297353CC}">
                <c16:uniqueId val="{0000001D-46BB-4DF8-B33F-3F9953A13A8F}"/>
              </c:ext>
            </c:extLst>
          </c:dPt>
          <c:dPt>
            <c:idx val="15"/>
            <c:bubble3D val="0"/>
            <c:spPr>
              <a:solidFill>
                <a:srgbClr val="DE4047">
                  <a:alpha val="45000"/>
                </a:srgbClr>
              </a:solidFill>
              <a:ln w="19050">
                <a:noFill/>
              </a:ln>
              <a:effectLst>
                <a:innerShdw blurRad="63500" dist="50800" dir="13500000">
                  <a:srgbClr val="DE4047">
                    <a:alpha val="50000"/>
                  </a:srgbClr>
                </a:innerShdw>
              </a:effectLst>
            </c:spPr>
            <c:extLst>
              <c:ext xmlns:c16="http://schemas.microsoft.com/office/drawing/2014/chart" uri="{C3380CC4-5D6E-409C-BE32-E72D297353CC}">
                <c16:uniqueId val="{0000001F-46BB-4DF8-B33F-3F9953A13A8F}"/>
              </c:ext>
            </c:extLst>
          </c:dPt>
          <c:dPt>
            <c:idx val="16"/>
            <c:bubble3D val="0"/>
            <c:spPr>
              <a:solidFill>
                <a:srgbClr val="DE4047">
                  <a:alpha val="64000"/>
                </a:srgbClr>
              </a:solidFill>
              <a:ln w="19050">
                <a:noFill/>
              </a:ln>
              <a:effectLst>
                <a:innerShdw blurRad="63500" dist="50800" dir="13500000">
                  <a:srgbClr val="DE4047">
                    <a:alpha val="50000"/>
                  </a:srgbClr>
                </a:innerShdw>
              </a:effectLst>
            </c:spPr>
            <c:extLst>
              <c:ext xmlns:c16="http://schemas.microsoft.com/office/drawing/2014/chart" uri="{C3380CC4-5D6E-409C-BE32-E72D297353CC}">
                <c16:uniqueId val="{00000021-46BB-4DF8-B33F-3F9953A13A8F}"/>
              </c:ext>
            </c:extLst>
          </c:dPt>
          <c:dPt>
            <c:idx val="17"/>
            <c:bubble3D val="0"/>
            <c:spPr>
              <a:solidFill>
                <a:srgbClr val="DE4047">
                  <a:alpha val="75000"/>
                </a:srgbClr>
              </a:solidFill>
              <a:ln w="19050">
                <a:noFill/>
              </a:ln>
              <a:effectLst>
                <a:innerShdw blurRad="63500" dist="50800" dir="13500000">
                  <a:srgbClr val="DE4047">
                    <a:alpha val="50000"/>
                  </a:srgbClr>
                </a:innerShdw>
              </a:effectLst>
            </c:spPr>
            <c:extLst>
              <c:ext xmlns:c16="http://schemas.microsoft.com/office/drawing/2014/chart" uri="{C3380CC4-5D6E-409C-BE32-E72D297353CC}">
                <c16:uniqueId val="{00000023-46BB-4DF8-B33F-3F9953A13A8F}"/>
              </c:ext>
            </c:extLst>
          </c:dPt>
          <c:dLbls>
            <c:dLbl>
              <c:idx val="1"/>
              <c:layout>
                <c:manualLayout>
                  <c:x val="-0.10675201215428362"/>
                  <c:y val="8.8964376718159738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2800" b="0" i="0" u="none" strike="noStrike" kern="1200" baseline="0">
                      <a:solidFill>
                        <a:schemeClr val="bg1"/>
                      </a:solidFill>
                      <a:effectLst>
                        <a:outerShdw blurRad="50800" dist="38100" dir="2700000" algn="tl" rotWithShape="0">
                          <a:schemeClr val="bg1">
                            <a:alpha val="40000"/>
                          </a:schemeClr>
                        </a:outerShdw>
                      </a:effectLst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46BB-4DF8-B33F-3F9953A13A8F}"/>
                </c:ext>
              </c:extLst>
            </c:dLbl>
            <c:dLbl>
              <c:idx val="2"/>
              <c:layout>
                <c:manualLayout>
                  <c:x val="-9.335241752236513E-2"/>
                  <c:y val="2.7582219141893627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400" b="0" i="0" u="none" strike="noStrike" kern="1200" baseline="0">
                      <a:solidFill>
                        <a:schemeClr val="bg1"/>
                      </a:solidFill>
                      <a:effectLst>
                        <a:outerShdw blurRad="50800" dist="38100" dir="2700000" algn="tl" rotWithShape="0">
                          <a:schemeClr val="bg1">
                            <a:alpha val="40000"/>
                          </a:schemeClr>
                        </a:outerShdw>
                      </a:effectLst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8.1906195605584667E-2"/>
                      <c:h val="0.1000682814674275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5-46BB-4DF8-B33F-3F9953A13A8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effectLst>
                      <a:outerShdw blurRad="50800" dist="38100" dir="2700000" algn="tl" rotWithShape="0">
                        <a:schemeClr val="bg1">
                          <a:alpha val="40000"/>
                        </a:schemeClr>
                      </a:outerShdw>
                    </a:effectLst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val>
            <c:numRef>
              <c:f>Sheet1!$B$2:$B$19</c:f>
              <c:numCache>
                <c:formatCode>General</c:formatCode>
                <c:ptCount val="18"/>
                <c:pt idx="0">
                  <c:v>1</c:v>
                </c:pt>
                <c:pt idx="1">
                  <c:v>1.4</c:v>
                </c:pt>
                <c:pt idx="2">
                  <c:v>1.4</c:v>
                </c:pt>
                <c:pt idx="3">
                  <c:v>1.2</c:v>
                </c:pt>
                <c:pt idx="4">
                  <c:v>1.2</c:v>
                </c:pt>
                <c:pt idx="5">
                  <c:v>1.2</c:v>
                </c:pt>
                <c:pt idx="6">
                  <c:v>1.2</c:v>
                </c:pt>
                <c:pt idx="7">
                  <c:v>1.2</c:v>
                </c:pt>
                <c:pt idx="8">
                  <c:v>1.2</c:v>
                </c:pt>
                <c:pt idx="9">
                  <c:v>1.2</c:v>
                </c:pt>
                <c:pt idx="10">
                  <c:v>1.2</c:v>
                </c:pt>
                <c:pt idx="11">
                  <c:v>1.2</c:v>
                </c:pt>
                <c:pt idx="12">
                  <c:v>1.2</c:v>
                </c:pt>
                <c:pt idx="13">
                  <c:v>1.2</c:v>
                </c:pt>
                <c:pt idx="14">
                  <c:v>1.2</c:v>
                </c:pt>
                <c:pt idx="15">
                  <c:v>1.2</c:v>
                </c:pt>
                <c:pt idx="16">
                  <c:v>1.2</c:v>
                </c:pt>
                <c:pt idx="17">
                  <c:v>1.2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销售额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Sheet1!$A$2:$A$19</c15:sqref>
                        </c15:formulaRef>
                      </c:ext>
                    </c:extLst>
                    <c:strCache>
                      <c:ptCount val="18"/>
                      <c:pt idx="0">
                        <c:v>第一季度</c:v>
                      </c:pt>
                      <c:pt idx="1">
                        <c:v>第二季度</c:v>
                      </c:pt>
                      <c:pt idx="2">
                        <c:v>第三季度</c:v>
                      </c:pt>
                      <c:pt idx="3">
                        <c:v>第四季度</c:v>
                      </c:pt>
                      <c:pt idx="4">
                        <c:v>第四季度</c:v>
                      </c:pt>
                      <c:pt idx="5">
                        <c:v>第四季度</c:v>
                      </c:pt>
                      <c:pt idx="6">
                        <c:v>第四季度</c:v>
                      </c:pt>
                      <c:pt idx="7">
                        <c:v>第四季度</c:v>
                      </c:pt>
                      <c:pt idx="8">
                        <c:v>第四季度</c:v>
                      </c:pt>
                      <c:pt idx="9">
                        <c:v>第四季度</c:v>
                      </c:pt>
                      <c:pt idx="10">
                        <c:v>第四季度</c:v>
                      </c:pt>
                      <c:pt idx="11">
                        <c:v>第四季度</c:v>
                      </c:pt>
                      <c:pt idx="12">
                        <c:v>第四季度</c:v>
                      </c:pt>
                      <c:pt idx="13">
                        <c:v>第四季度</c:v>
                      </c:pt>
                      <c:pt idx="14">
                        <c:v>第四季度</c:v>
                      </c:pt>
                      <c:pt idx="15">
                        <c:v>第四季度</c:v>
                      </c:pt>
                      <c:pt idx="16">
                        <c:v>第四季度</c:v>
                      </c:pt>
                      <c:pt idx="17">
                        <c:v>第四季度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24-46BB-4DF8-B33F-3F9953A13A8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29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1153846153846155E-2"/>
          <c:y val="9.989909976394637E-2"/>
          <c:w val="0.95769230769230773"/>
          <c:h val="0.86680120031473817"/>
        </c:manualLayout>
      </c:layout>
      <c:barChart>
        <c:barDir val="col"/>
        <c:grouping val="clustered"/>
        <c:varyColors val="0"/>
        <c:ser>
          <c:idx val="0"/>
          <c:order val="0"/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blipFill>
                <a:blip xmlns:r="http://schemas.openxmlformats.org/officeDocument/2006/relationships" r:embed="rId4"/>
                <a:stretch>
                  <a:fillRect/>
                </a:stretch>
              </a:blip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30C4-4C83-B857-0B0E341ED5DA}"/>
              </c:ext>
            </c:extLst>
          </c:dPt>
          <c:dPt>
            <c:idx val="1"/>
            <c:invertIfNegative val="0"/>
            <c:bubble3D val="0"/>
            <c:spPr>
              <a:blipFill>
                <a:blip xmlns:r="http://schemas.openxmlformats.org/officeDocument/2006/relationships" r:embed="rId5"/>
                <a:stretch>
                  <a:fillRect/>
                </a:stretch>
              </a:blip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30C4-4C83-B857-0B0E341ED5DA}"/>
              </c:ext>
            </c:extLst>
          </c:dPt>
          <c:dPt>
            <c:idx val="2"/>
            <c:invertIfNegative val="0"/>
            <c:bubble3D val="0"/>
            <c:spPr>
              <a:blipFill>
                <a:blip xmlns:r="http://schemas.openxmlformats.org/officeDocument/2006/relationships" r:embed="rId6"/>
                <a:stretch>
                  <a:fillRect/>
                </a:stretch>
              </a:blip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30C4-4C83-B857-0B0E341ED5DA}"/>
              </c:ext>
            </c:extLst>
          </c:dPt>
          <c:dPt>
            <c:idx val="3"/>
            <c:invertIfNegative val="0"/>
            <c:bubble3D val="0"/>
            <c:spPr>
              <a:blipFill>
                <a:blip xmlns:r="http://schemas.openxmlformats.org/officeDocument/2006/relationships" r:embed="rId7"/>
                <a:stretch>
                  <a:fillRect/>
                </a:stretch>
              </a:blip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30C4-4C83-B857-0B0E341ED5DA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方正兰亭超细黑简体" panose="02000000000000000000" pitchFamily="2" charset="-122"/>
                    <a:ea typeface="方正兰亭超细黑简体" panose="02000000000000000000" pitchFamily="2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系列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4"/>
                      <c:pt idx="0">
                        <c:v>类别 1</c:v>
                      </c:pt>
                      <c:pt idx="1">
                        <c:v>类别 2</c:v>
                      </c:pt>
                      <c:pt idx="2">
                        <c:v>类别 3</c:v>
                      </c:pt>
                      <c:pt idx="3">
                        <c:v>类别 4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8-30C4-4C83-B857-0B0E341ED5D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3"/>
        <c:overlap val="28"/>
        <c:axId val="924306656"/>
        <c:axId val="924301616"/>
      </c:barChart>
      <c:catAx>
        <c:axId val="924306656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924301616"/>
        <c:crosses val="autoZero"/>
        <c:auto val="1"/>
        <c:lblAlgn val="ctr"/>
        <c:lblOffset val="100"/>
        <c:noMultiLvlLbl val="0"/>
      </c:catAx>
      <c:valAx>
        <c:axId val="924301616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92430665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8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>
              <a:outerShdw blurRad="50800" dist="38100" dir="2700000" algn="tl" rotWithShape="0">
                <a:srgbClr val="7C2B31">
                  <a:alpha val="40000"/>
                </a:srgbClr>
              </a:outerShdw>
            </a:effectLst>
          </c:spPr>
          <c:invertIfNegative val="0"/>
          <c:val>
            <c:numRef>
              <c:f>Sheet1!$B$2:$B$3</c:f>
              <c:numCache>
                <c:formatCode>General</c:formatCode>
                <c:ptCount val="2"/>
                <c:pt idx="0">
                  <c:v>4.3</c:v>
                </c:pt>
                <c:pt idx="1">
                  <c:v>4.3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系列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Sheet1!$A$2:$A$3</c15:sqref>
                        </c15:formulaRef>
                      </c:ext>
                    </c:extLst>
                    <c:strCache>
                      <c:ptCount val="2"/>
                      <c:pt idx="0">
                        <c:v>类别 1</c:v>
                      </c:pt>
                      <c:pt idx="1">
                        <c:v>类别 2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0-3D5D-4601-83A5-7C91253B0CD0}"/>
            </c:ext>
          </c:extLst>
        </c:ser>
        <c:ser>
          <c:idx val="1"/>
          <c:order val="1"/>
          <c:spPr>
            <a:solidFill>
              <a:schemeClr val="accent2"/>
            </a:solidFill>
            <a:ln>
              <a:noFill/>
            </a:ln>
            <a:effectLst>
              <a:outerShdw blurRad="50800" dist="38100" dir="2700000" algn="tl" rotWithShape="0">
                <a:srgbClr val="7C2B31">
                  <a:alpha val="40000"/>
                </a:srgbClr>
              </a:outerShdw>
            </a:effectLst>
          </c:spPr>
          <c:invertIfNegative val="0"/>
          <c:dPt>
            <c:idx val="0"/>
            <c:invertIfNegative val="0"/>
            <c:bubble3D val="0"/>
            <c:spPr>
              <a:blipFill>
                <a:blip xmlns:r="http://schemas.openxmlformats.org/officeDocument/2006/relationships" r:embed="rId4"/>
                <a:stretch>
                  <a:fillRect/>
                </a:stretch>
              </a:blipFill>
              <a:ln>
                <a:noFill/>
              </a:ln>
              <a:effectLst>
                <a:outerShdw blurRad="50800" dist="38100" dir="2700000" algn="tl" rotWithShape="0">
                  <a:srgbClr val="7C2B31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2-3D5D-4601-83A5-7C91253B0CD0}"/>
              </c:ext>
            </c:extLst>
          </c:dPt>
          <c:dPt>
            <c:idx val="1"/>
            <c:invertIfNegative val="0"/>
            <c:bubble3D val="0"/>
            <c:spPr>
              <a:blipFill>
                <a:blip xmlns:r="http://schemas.openxmlformats.org/officeDocument/2006/relationships" r:embed="rId5"/>
                <a:stretch>
                  <a:fillRect/>
                </a:stretch>
              </a:blipFill>
              <a:ln>
                <a:noFill/>
              </a:ln>
              <a:effectLst>
                <a:outerShdw blurRad="50800" dist="38100" dir="2700000" algn="tl" rotWithShape="0">
                  <a:srgbClr val="7C2B31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4-3D5D-4601-83A5-7C91253B0CD0}"/>
              </c:ext>
            </c:extLst>
          </c:dPt>
          <c:val>
            <c:numRef>
              <c:f>Sheet1!$C$2:$C$3</c:f>
              <c:numCache>
                <c:formatCode>General</c:formatCode>
                <c:ptCount val="2"/>
                <c:pt idx="0">
                  <c:v>2.4</c:v>
                </c:pt>
                <c:pt idx="1">
                  <c:v>3.6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Sheet1!$C$1</c15:sqref>
                        </c15:formulaRef>
                      </c:ext>
                    </c:extLst>
                    <c:strCache>
                      <c:ptCount val="1"/>
                      <c:pt idx="0">
                        <c:v>系列 2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Sheet1!$A$2:$A$3</c15:sqref>
                        </c15:formulaRef>
                      </c:ext>
                    </c:extLst>
                    <c:strCache>
                      <c:ptCount val="2"/>
                      <c:pt idx="0">
                        <c:v>类别 1</c:v>
                      </c:pt>
                      <c:pt idx="1">
                        <c:v>类别 2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5-3D5D-4601-83A5-7C91253B0CD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overlap val="100"/>
        <c:axId val="1020127552"/>
        <c:axId val="1020124752"/>
      </c:barChart>
      <c:catAx>
        <c:axId val="1020127552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020124752"/>
        <c:crosses val="autoZero"/>
        <c:auto val="1"/>
        <c:lblAlgn val="ctr"/>
        <c:lblOffset val="100"/>
        <c:noMultiLvlLbl val="0"/>
      </c:catAx>
      <c:valAx>
        <c:axId val="1020124752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02012755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6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cked"/>
        <c:varyColors val="0"/>
        <c:ser>
          <c:idx val="0"/>
          <c:order val="0"/>
          <c:spPr>
            <a:ln w="19050" cap="rnd">
              <a:solidFill>
                <a:srgbClr val="D85548"/>
              </a:solidFill>
              <a:round/>
            </a:ln>
            <a:effectLst>
              <a:outerShdw blurRad="50800" dist="38100" dir="2700000" algn="tl" rotWithShape="0">
                <a:schemeClr val="tx1">
                  <a:lumMod val="50000"/>
                  <a:lumOff val="50000"/>
                  <a:alpha val="40000"/>
                </a:schemeClr>
              </a:outerShdw>
            </a:effectLst>
          </c:spPr>
          <c:marker>
            <c:symbol val="picture"/>
            <c:spPr>
              <a:blipFill dpi="0" rotWithShape="1">
                <a:blip xmlns:r="http://schemas.openxmlformats.org/officeDocument/2006/relationships" r:embed="rId1"/>
                <a:srcRect/>
                <a:stretch>
                  <a:fillRect/>
                </a:stretch>
              </a:blipFill>
              <a:ln w="9525">
                <a:noFill/>
              </a:ln>
              <a:effectLst>
                <a:outerShdw blurRad="50800" dist="38100" dir="2700000" algn="tl" rotWithShape="0">
                  <a:schemeClr val="tx1">
                    <a:lumMod val="50000"/>
                    <a:lumOff val="50000"/>
                    <a:alpha val="40000"/>
                  </a:schemeClr>
                </a:outerShdw>
              </a:effectLst>
            </c:spPr>
          </c:marker>
          <c:dLbls>
            <c:dLbl>
              <c:idx val="0"/>
              <c:layout>
                <c:manualLayout>
                  <c:x val="-0.1484375"/>
                  <c:y val="-0.191376796921348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06AC-4323-8A46-05FF5C62342B}"/>
                </c:ext>
              </c:extLst>
            </c:dLbl>
            <c:dLbl>
              <c:idx val="1"/>
              <c:layout>
                <c:manualLayout>
                  <c:x val="-0.15156249999999999"/>
                  <c:y val="-0.2036148826212415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06AC-4323-8A46-05FF5C62342B}"/>
                </c:ext>
              </c:extLst>
            </c:dLbl>
            <c:dLbl>
              <c:idx val="2"/>
              <c:layout>
                <c:manualLayout>
                  <c:x val="-0.16718749999999999"/>
                  <c:y val="-0.19511349824339835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06AC-4323-8A46-05FF5C62342B}"/>
                </c:ext>
              </c:extLst>
            </c:dLbl>
            <c:dLbl>
              <c:idx val="3"/>
              <c:layout>
                <c:manualLayout>
                  <c:x val="-0.17031250000000012"/>
                  <c:y val="-0.1227094181901736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06AC-4323-8A46-05FF5C62342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rgbClr val="7C2B31"/>
                    </a:solidFill>
                    <a:latin typeface="方正兰亭超细黑简体" panose="02000000000000000000" pitchFamily="2" charset="-122"/>
                    <a:ea typeface="方正兰亭超细黑简体" panose="02000000000000000000" pitchFamily="2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val>
            <c:numRef>
              <c:f>Sheet1!$B$2:$B$5</c:f>
              <c:numCache>
                <c:formatCode>General</c:formatCode>
                <c:ptCount val="4"/>
                <c:pt idx="0">
                  <c:v>2</c:v>
                </c:pt>
                <c:pt idx="1">
                  <c:v>3.5</c:v>
                </c:pt>
                <c:pt idx="2">
                  <c:v>2.8</c:v>
                </c:pt>
                <c:pt idx="3">
                  <c:v>4.3</c:v>
                </c:pt>
              </c:numCache>
            </c:numRef>
          </c:val>
          <c:smooth val="0"/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系列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4"/>
                      <c:pt idx="0">
                        <c:v>类别 1</c:v>
                      </c:pt>
                      <c:pt idx="1">
                        <c:v>类别 2</c:v>
                      </c:pt>
                      <c:pt idx="2">
                        <c:v>类别 3</c:v>
                      </c:pt>
                      <c:pt idx="3">
                        <c:v>类别 4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4-06AC-4323-8A46-05FF5C62342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020126992"/>
        <c:axId val="1020138752"/>
      </c:lineChart>
      <c:catAx>
        <c:axId val="1020126992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020138752"/>
        <c:crosses val="autoZero"/>
        <c:auto val="1"/>
        <c:lblAlgn val="ctr"/>
        <c:lblOffset val="100"/>
        <c:noMultiLvlLbl val="0"/>
      </c:catAx>
      <c:valAx>
        <c:axId val="1020138752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020126992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2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D67E4D-D8E3-4A67-9F69-98F20A35233B}" type="datetimeFigureOut">
              <a:rPr lang="zh-CN" altLang="en-US" smtClean="0"/>
              <a:t>2018/4/28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44E726F-3593-408A-B32B-6E56A0F683C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51361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95DF07A-4366-4C8D-9F0C-BAE3E6E07CB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637411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95DF07A-4366-4C8D-9F0C-BAE3E6E07CB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046226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95DF07A-4366-4C8D-9F0C-BAE3E6E07CB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5745728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95DF07A-4366-4C8D-9F0C-BAE3E6E07CB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90507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5A7763-550C-487E-83F3-8DAC1E98710A}" type="datetimeFigureOut">
              <a:rPr lang="zh-CN" altLang="en-US" smtClean="0"/>
              <a:t>2018/4/28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09162-089F-40F8-81E7-53132DE0972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08489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5A7763-550C-487E-83F3-8DAC1E98710A}" type="datetimeFigureOut">
              <a:rPr lang="zh-CN" altLang="en-US" smtClean="0"/>
              <a:t>2018/4/28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09162-089F-40F8-81E7-53132DE0972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73951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5A7763-550C-487E-83F3-8DAC1E98710A}" type="datetimeFigureOut">
              <a:rPr lang="zh-CN" altLang="en-US" smtClean="0"/>
              <a:t>2018/4/28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09162-089F-40F8-81E7-53132DE0972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19827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5A7763-550C-487E-83F3-8DAC1E98710A}" type="datetimeFigureOut">
              <a:rPr lang="zh-CN" altLang="en-US" smtClean="0"/>
              <a:t>2018/4/28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09162-089F-40F8-81E7-53132DE0972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24938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5A7763-550C-487E-83F3-8DAC1E98710A}" type="datetimeFigureOut">
              <a:rPr lang="zh-CN" altLang="en-US" smtClean="0"/>
              <a:t>2018/4/28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09162-089F-40F8-81E7-53132DE0972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80025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5A7763-550C-487E-83F3-8DAC1E98710A}" type="datetimeFigureOut">
              <a:rPr lang="zh-CN" altLang="en-US" smtClean="0"/>
              <a:t>2018/4/28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09162-089F-40F8-81E7-53132DE0972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6126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5A7763-550C-487E-83F3-8DAC1E98710A}" type="datetimeFigureOut">
              <a:rPr lang="zh-CN" altLang="en-US" smtClean="0"/>
              <a:t>2018/4/28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09162-089F-40F8-81E7-53132DE0972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70861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5A7763-550C-487E-83F3-8DAC1E98710A}" type="datetimeFigureOut">
              <a:rPr lang="zh-CN" altLang="en-US" smtClean="0"/>
              <a:t>2018/4/28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09162-089F-40F8-81E7-53132DE0972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47720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5A7763-550C-487E-83F3-8DAC1E98710A}" type="datetimeFigureOut">
              <a:rPr lang="zh-CN" altLang="en-US" smtClean="0"/>
              <a:t>2018/4/28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09162-089F-40F8-81E7-53132DE0972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12251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5A7763-550C-487E-83F3-8DAC1E98710A}" type="datetimeFigureOut">
              <a:rPr lang="zh-CN" altLang="en-US" smtClean="0"/>
              <a:t>2018/4/28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09162-089F-40F8-81E7-53132DE0972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51314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5A7763-550C-487E-83F3-8DAC1E98710A}" type="datetimeFigureOut">
              <a:rPr lang="zh-CN" altLang="en-US" smtClean="0"/>
              <a:t>2018/4/28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09162-089F-40F8-81E7-53132DE0972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86099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5A7763-550C-487E-83F3-8DAC1E98710A}" type="datetimeFigureOut">
              <a:rPr lang="zh-CN" altLang="en-US" smtClean="0"/>
              <a:t>2018/4/28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E09162-089F-40F8-81E7-53132DE0972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14539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microsoft.com/office/2007/relationships/hdphoto" Target="../media/hdphoto1.wdp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5.png"/><Relationship Id="rId7" Type="http://schemas.openxmlformats.org/officeDocument/2006/relationships/chart" Target="../charts/chart3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microsoft.com/office/2007/relationships/hdphoto" Target="../media/hdphoto3.wdp"/><Relationship Id="rId5" Type="http://schemas.openxmlformats.org/officeDocument/2006/relationships/image" Target="../media/image6.png"/><Relationship Id="rId4" Type="http://schemas.microsoft.com/office/2007/relationships/hdphoto" Target="../media/hdphoto2.wdp"/><Relationship Id="rId9" Type="http://schemas.microsoft.com/office/2007/relationships/hdphoto" Target="../media/hdphoto1.wdp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hdphoto" Target="../media/hdphoto5.wdp"/><Relationship Id="rId3" Type="http://schemas.openxmlformats.org/officeDocument/2006/relationships/image" Target="../media/image5.png"/><Relationship Id="rId7" Type="http://schemas.openxmlformats.org/officeDocument/2006/relationships/image" Target="../media/image2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microsoft.com/office/2007/relationships/hdphoto" Target="../media/hdphoto3.wdp"/><Relationship Id="rId5" Type="http://schemas.openxmlformats.org/officeDocument/2006/relationships/image" Target="../media/image6.png"/><Relationship Id="rId10" Type="http://schemas.microsoft.com/office/2007/relationships/hdphoto" Target="../media/hdphoto1.wdp"/><Relationship Id="rId4" Type="http://schemas.microsoft.com/office/2007/relationships/hdphoto" Target="../media/hdphoto2.wdp"/><Relationship Id="rId9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2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microsoft.com/office/2007/relationships/hdphoto" Target="../media/hdphoto3.wdp"/><Relationship Id="rId5" Type="http://schemas.openxmlformats.org/officeDocument/2006/relationships/image" Target="../media/image6.png"/><Relationship Id="rId4" Type="http://schemas.microsoft.com/office/2007/relationships/hdphoto" Target="../media/hdphoto2.wdp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g"/><Relationship Id="rId3" Type="http://schemas.openxmlformats.org/officeDocument/2006/relationships/image" Target="../media/image5.png"/><Relationship Id="rId7" Type="http://schemas.openxmlformats.org/officeDocument/2006/relationships/image" Target="../media/image4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microsoft.com/office/2007/relationships/hdphoto" Target="../media/hdphoto3.wdp"/><Relationship Id="rId5" Type="http://schemas.openxmlformats.org/officeDocument/2006/relationships/image" Target="../media/image6.png"/><Relationship Id="rId4" Type="http://schemas.microsoft.com/office/2007/relationships/hdphoto" Target="../media/hdphoto2.wdp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1.jpg"/><Relationship Id="rId7" Type="http://schemas.microsoft.com/office/2007/relationships/hdphoto" Target="../media/hdphoto3.wdp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microsoft.com/office/2007/relationships/hdphoto" Target="../media/hdphoto2.wdp"/><Relationship Id="rId10" Type="http://schemas.openxmlformats.org/officeDocument/2006/relationships/chart" Target="../charts/chart4.xml"/><Relationship Id="rId4" Type="http://schemas.openxmlformats.org/officeDocument/2006/relationships/image" Target="../media/image5.png"/><Relationship Id="rId9" Type="http://schemas.microsoft.com/office/2007/relationships/hdphoto" Target="../media/hdphoto1.wdp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26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microsoft.com/office/2007/relationships/hdphoto" Target="../media/hdphoto3.wdp"/><Relationship Id="rId5" Type="http://schemas.openxmlformats.org/officeDocument/2006/relationships/image" Target="../media/image6.png"/><Relationship Id="rId4" Type="http://schemas.microsoft.com/office/2007/relationships/hdphoto" Target="../media/hdphoto2.wdp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g"/><Relationship Id="rId3" Type="http://schemas.openxmlformats.org/officeDocument/2006/relationships/image" Target="../media/image5.png"/><Relationship Id="rId7" Type="http://schemas.openxmlformats.org/officeDocument/2006/relationships/image" Target="../media/image4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microsoft.com/office/2007/relationships/hdphoto" Target="../media/hdphoto3.wdp"/><Relationship Id="rId5" Type="http://schemas.openxmlformats.org/officeDocument/2006/relationships/image" Target="../media/image6.png"/><Relationship Id="rId4" Type="http://schemas.microsoft.com/office/2007/relationships/hdphoto" Target="../media/hdphoto2.wdp"/></Relationships>
</file>

<file path=ppt/slides/_rels/slide17.xml.rels><?xml version="1.0" encoding="UTF-8" standalone="yes"?>
<Relationships xmlns="http://schemas.openxmlformats.org/package/2006/relationships"><Relationship Id="rId8" Type="http://schemas.microsoft.com/office/2007/relationships/hdphoto" Target="../media/hdphoto6.wdp"/><Relationship Id="rId3" Type="http://schemas.openxmlformats.org/officeDocument/2006/relationships/image" Target="../media/image5.png"/><Relationship Id="rId7" Type="http://schemas.openxmlformats.org/officeDocument/2006/relationships/image" Target="../media/image28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microsoft.com/office/2007/relationships/hdphoto" Target="../media/hdphoto3.wdp"/><Relationship Id="rId5" Type="http://schemas.openxmlformats.org/officeDocument/2006/relationships/image" Target="../media/image6.png"/><Relationship Id="rId4" Type="http://schemas.microsoft.com/office/2007/relationships/hdphoto" Target="../media/hdphoto2.wdp"/><Relationship Id="rId9" Type="http://schemas.openxmlformats.org/officeDocument/2006/relationships/image" Target="../media/image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microsoft.com/office/2007/relationships/hdphoto" Target="../media/hdphoto1.wdp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5.png"/><Relationship Id="rId7" Type="http://schemas.openxmlformats.org/officeDocument/2006/relationships/image" Target="../media/image7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microsoft.com/office/2007/relationships/hdphoto" Target="../media/hdphoto3.wdp"/><Relationship Id="rId5" Type="http://schemas.openxmlformats.org/officeDocument/2006/relationships/image" Target="../media/image6.png"/><Relationship Id="rId4" Type="http://schemas.microsoft.com/office/2007/relationships/hdphoto" Target="../media/hdphoto2.wdp"/><Relationship Id="rId9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8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microsoft.com/office/2007/relationships/hdphoto" Target="../media/hdphoto3.wdp"/><Relationship Id="rId5" Type="http://schemas.openxmlformats.org/officeDocument/2006/relationships/image" Target="../media/image6.png"/><Relationship Id="rId4" Type="http://schemas.microsoft.com/office/2007/relationships/hdphoto" Target="../media/hdphoto2.wdp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5.png"/><Relationship Id="rId7" Type="http://schemas.openxmlformats.org/officeDocument/2006/relationships/image" Target="../media/image9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microsoft.com/office/2007/relationships/hdphoto" Target="../media/hdphoto3.wdp"/><Relationship Id="rId5" Type="http://schemas.openxmlformats.org/officeDocument/2006/relationships/image" Target="../media/image6.png"/><Relationship Id="rId4" Type="http://schemas.microsoft.com/office/2007/relationships/hdphoto" Target="../media/hdphoto2.wdp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13" Type="http://schemas.openxmlformats.org/officeDocument/2006/relationships/image" Target="../media/image11.png"/><Relationship Id="rId3" Type="http://schemas.openxmlformats.org/officeDocument/2006/relationships/image" Target="../media/image5.png"/><Relationship Id="rId7" Type="http://schemas.openxmlformats.org/officeDocument/2006/relationships/image" Target="../media/image3.png"/><Relationship Id="rId12" Type="http://schemas.openxmlformats.org/officeDocument/2006/relationships/chart" Target="../charts/chart1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microsoft.com/office/2007/relationships/hdphoto" Target="../media/hdphoto3.wdp"/><Relationship Id="rId11" Type="http://schemas.microsoft.com/office/2007/relationships/hdphoto" Target="../media/hdphoto4.wdp"/><Relationship Id="rId5" Type="http://schemas.openxmlformats.org/officeDocument/2006/relationships/image" Target="../media/image6.png"/><Relationship Id="rId10" Type="http://schemas.openxmlformats.org/officeDocument/2006/relationships/image" Target="../media/image10.png"/><Relationship Id="rId4" Type="http://schemas.microsoft.com/office/2007/relationships/hdphoto" Target="../media/hdphoto2.wdp"/><Relationship Id="rId9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5.png"/><Relationship Id="rId7" Type="http://schemas.openxmlformats.org/officeDocument/2006/relationships/chart" Target="../charts/chart2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microsoft.com/office/2007/relationships/hdphoto" Target="../media/hdphoto3.wdp"/><Relationship Id="rId5" Type="http://schemas.openxmlformats.org/officeDocument/2006/relationships/image" Target="../media/image6.png"/><Relationship Id="rId10" Type="http://schemas.openxmlformats.org/officeDocument/2006/relationships/image" Target="../media/image4.png"/><Relationship Id="rId4" Type="http://schemas.microsoft.com/office/2007/relationships/hdphoto" Target="../media/hdphoto2.wdp"/><Relationship Id="rId9" Type="http://schemas.microsoft.com/office/2007/relationships/hdphoto" Target="../media/hdphoto1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17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microsoft.com/office/2007/relationships/hdphoto" Target="../media/hdphoto3.wdp"/><Relationship Id="rId5" Type="http://schemas.openxmlformats.org/officeDocument/2006/relationships/image" Target="../media/image6.png"/><Relationship Id="rId4" Type="http://schemas.microsoft.com/office/2007/relationships/hdphoto" Target="../media/hdphoto2.wdp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1.jpg"/><Relationship Id="rId7" Type="http://schemas.microsoft.com/office/2007/relationships/hdphoto" Target="../media/hdphoto3.wdp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microsoft.com/office/2007/relationships/hdphoto" Target="../media/hdphoto2.wdp"/><Relationship Id="rId4" Type="http://schemas.openxmlformats.org/officeDocument/2006/relationships/image" Target="../media/image5.png"/><Relationship Id="rId9" Type="http://schemas.openxmlformats.org/officeDocument/2006/relationships/image" Target="../media/image18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0" y="0"/>
            <a:ext cx="12255690" cy="6858000"/>
            <a:chOff x="-63690" y="0"/>
            <a:chExt cx="12255690" cy="6858000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48000" y="0"/>
              <a:ext cx="9144000" cy="685800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5970"/>
            <a:stretch/>
          </p:blipFill>
          <p:spPr>
            <a:xfrm flipH="1">
              <a:off x="-63690" y="0"/>
              <a:ext cx="3111690" cy="6858000"/>
            </a:xfrm>
            <a:prstGeom prst="rect">
              <a:avLst/>
            </a:prstGeom>
          </p:spPr>
        </p:pic>
      </p:grpSp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65089"/>
          <a:stretch/>
        </p:blipFill>
        <p:spPr>
          <a:xfrm rot="5400000">
            <a:off x="1949031" y="-881525"/>
            <a:ext cx="4256419" cy="6857999"/>
          </a:xfrm>
          <a:custGeom>
            <a:avLst/>
            <a:gdLst>
              <a:gd name="connsiteX0" fmla="*/ 0 w 4256419"/>
              <a:gd name="connsiteY0" fmla="*/ 6857999 h 6857999"/>
              <a:gd name="connsiteX1" fmla="*/ 0 w 4256419"/>
              <a:gd name="connsiteY1" fmla="*/ 0 h 6857999"/>
              <a:gd name="connsiteX2" fmla="*/ 4256419 w 4256419"/>
              <a:gd name="connsiteY2" fmla="*/ 0 h 6857999"/>
              <a:gd name="connsiteX3" fmla="*/ 4256419 w 4256419"/>
              <a:gd name="connsiteY3" fmla="*/ 6857999 h 6857999"/>
              <a:gd name="connsiteX4" fmla="*/ 3022429 w 4256419"/>
              <a:gd name="connsiteY4" fmla="*/ 6857999 h 6857999"/>
              <a:gd name="connsiteX5" fmla="*/ 3026414 w 4256419"/>
              <a:gd name="connsiteY5" fmla="*/ 6852659 h 6857999"/>
              <a:gd name="connsiteX6" fmla="*/ 3070143 w 4256419"/>
              <a:gd name="connsiteY6" fmla="*/ 6776316 h 6857999"/>
              <a:gd name="connsiteX7" fmla="*/ 3083791 w 4256419"/>
              <a:gd name="connsiteY7" fmla="*/ 6735372 h 6857999"/>
              <a:gd name="connsiteX8" fmla="*/ 3097438 w 4256419"/>
              <a:gd name="connsiteY8" fmla="*/ 6476066 h 6857999"/>
              <a:gd name="connsiteX9" fmla="*/ 3083791 w 4256419"/>
              <a:gd name="connsiteY9" fmla="*/ 6435123 h 6857999"/>
              <a:gd name="connsiteX10" fmla="*/ 3070143 w 4256419"/>
              <a:gd name="connsiteY10" fmla="*/ 6380531 h 6857999"/>
              <a:gd name="connsiteX11" fmla="*/ 3042847 w 4256419"/>
              <a:gd name="connsiteY11" fmla="*/ 6339587 h 6857999"/>
              <a:gd name="connsiteX12" fmla="*/ 2974608 w 4256419"/>
              <a:gd name="connsiteY12" fmla="*/ 6216757 h 6857999"/>
              <a:gd name="connsiteX13" fmla="*/ 2933665 w 4256419"/>
              <a:gd name="connsiteY13" fmla="*/ 6162166 h 6857999"/>
              <a:gd name="connsiteX14" fmla="*/ 2892722 w 4256419"/>
              <a:gd name="connsiteY14" fmla="*/ 6134872 h 6857999"/>
              <a:gd name="connsiteX15" fmla="*/ 2797188 w 4256419"/>
              <a:gd name="connsiteY15" fmla="*/ 6066632 h 6857999"/>
              <a:gd name="connsiteX16" fmla="*/ 2769892 w 4256419"/>
              <a:gd name="connsiteY16" fmla="*/ 5493427 h 6857999"/>
              <a:gd name="connsiteX17" fmla="*/ 2756244 w 4256419"/>
              <a:gd name="connsiteY17" fmla="*/ 5452483 h 6857999"/>
              <a:gd name="connsiteX18" fmla="*/ 2701653 w 4256419"/>
              <a:gd name="connsiteY18" fmla="*/ 5329653 h 6857999"/>
              <a:gd name="connsiteX19" fmla="*/ 2660710 w 4256419"/>
              <a:gd name="connsiteY19" fmla="*/ 5302358 h 6857999"/>
              <a:gd name="connsiteX20" fmla="*/ 2524233 w 4256419"/>
              <a:gd name="connsiteY20" fmla="*/ 5288711 h 6857999"/>
              <a:gd name="connsiteX21" fmla="*/ 2510585 w 4256419"/>
              <a:gd name="connsiteY21" fmla="*/ 6394179 h 6857999"/>
              <a:gd name="connsiteX22" fmla="*/ 2592471 w 4256419"/>
              <a:gd name="connsiteY22" fmla="*/ 6448770 h 6857999"/>
              <a:gd name="connsiteX23" fmla="*/ 2578823 w 4256419"/>
              <a:gd name="connsiteY23" fmla="*/ 6762669 h 6857999"/>
              <a:gd name="connsiteX24" fmla="*/ 2560798 w 4256419"/>
              <a:gd name="connsiteY24" fmla="*/ 6839777 h 6857999"/>
              <a:gd name="connsiteX25" fmla="*/ 2555532 w 4256419"/>
              <a:gd name="connsiteY25" fmla="*/ 6857999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4256419" h="6857999">
                <a:moveTo>
                  <a:pt x="0" y="6857999"/>
                </a:moveTo>
                <a:lnTo>
                  <a:pt x="0" y="0"/>
                </a:lnTo>
                <a:lnTo>
                  <a:pt x="4256419" y="0"/>
                </a:lnTo>
                <a:lnTo>
                  <a:pt x="4256419" y="6857999"/>
                </a:lnTo>
                <a:lnTo>
                  <a:pt x="3022429" y="6857999"/>
                </a:lnTo>
                <a:lnTo>
                  <a:pt x="3026414" y="6852659"/>
                </a:lnTo>
                <a:cubicBezTo>
                  <a:pt x="3045070" y="6828715"/>
                  <a:pt x="3049533" y="6824408"/>
                  <a:pt x="3070143" y="6776316"/>
                </a:cubicBezTo>
                <a:cubicBezTo>
                  <a:pt x="3075810" y="6763094"/>
                  <a:pt x="3082489" y="6749700"/>
                  <a:pt x="3083791" y="6735372"/>
                </a:cubicBezTo>
                <a:cubicBezTo>
                  <a:pt x="3091627" y="6649173"/>
                  <a:pt x="3092889" y="6562501"/>
                  <a:pt x="3097438" y="6476066"/>
                </a:cubicBezTo>
                <a:cubicBezTo>
                  <a:pt x="3092889" y="6462418"/>
                  <a:pt x="3087743" y="6448955"/>
                  <a:pt x="3083791" y="6435123"/>
                </a:cubicBezTo>
                <a:cubicBezTo>
                  <a:pt x="3078638" y="6417087"/>
                  <a:pt x="3077532" y="6397772"/>
                  <a:pt x="3070143" y="6380531"/>
                </a:cubicBezTo>
                <a:cubicBezTo>
                  <a:pt x="3063682" y="6365455"/>
                  <a:pt x="3051946" y="6353236"/>
                  <a:pt x="3042847" y="6339587"/>
                </a:cubicBezTo>
                <a:cubicBezTo>
                  <a:pt x="3020073" y="6271263"/>
                  <a:pt x="3034336" y="6302084"/>
                  <a:pt x="2974608" y="6216757"/>
                </a:cubicBezTo>
                <a:cubicBezTo>
                  <a:pt x="2961564" y="6198123"/>
                  <a:pt x="2949749" y="6178251"/>
                  <a:pt x="2933665" y="6162166"/>
                </a:cubicBezTo>
                <a:cubicBezTo>
                  <a:pt x="2922067" y="6150569"/>
                  <a:pt x="2906069" y="6144406"/>
                  <a:pt x="2892722" y="6134872"/>
                </a:cubicBezTo>
                <a:cubicBezTo>
                  <a:pt x="2774198" y="6050212"/>
                  <a:pt x="2893697" y="6130973"/>
                  <a:pt x="2797188" y="6066632"/>
                </a:cubicBezTo>
                <a:cubicBezTo>
                  <a:pt x="2783171" y="5519989"/>
                  <a:pt x="2839665" y="5702741"/>
                  <a:pt x="2769892" y="5493427"/>
                </a:cubicBezTo>
                <a:lnTo>
                  <a:pt x="2756244" y="5452483"/>
                </a:lnTo>
                <a:cubicBezTo>
                  <a:pt x="2742729" y="5411937"/>
                  <a:pt x="2734096" y="5362096"/>
                  <a:pt x="2701653" y="5329653"/>
                </a:cubicBezTo>
                <a:cubicBezTo>
                  <a:pt x="2690055" y="5318056"/>
                  <a:pt x="2676693" y="5306046"/>
                  <a:pt x="2660710" y="5302358"/>
                </a:cubicBezTo>
                <a:cubicBezTo>
                  <a:pt x="2616162" y="5292077"/>
                  <a:pt x="2530461" y="5243417"/>
                  <a:pt x="2524233" y="5288711"/>
                </a:cubicBezTo>
                <a:cubicBezTo>
                  <a:pt x="2474033" y="5653793"/>
                  <a:pt x="2515134" y="6025689"/>
                  <a:pt x="2510585" y="6394179"/>
                </a:cubicBezTo>
                <a:cubicBezTo>
                  <a:pt x="2510585" y="6394179"/>
                  <a:pt x="2583286" y="6417277"/>
                  <a:pt x="2592471" y="6448770"/>
                </a:cubicBezTo>
                <a:cubicBezTo>
                  <a:pt x="2655580" y="6665146"/>
                  <a:pt x="2647894" y="6659065"/>
                  <a:pt x="2578823" y="6762669"/>
                </a:cubicBezTo>
                <a:cubicBezTo>
                  <a:pt x="2578823" y="6762669"/>
                  <a:pt x="2570143" y="6804065"/>
                  <a:pt x="2560798" y="6839777"/>
                </a:cubicBezTo>
                <a:lnTo>
                  <a:pt x="2555532" y="6857999"/>
                </a:lnTo>
                <a:close/>
              </a:path>
            </a:pathLst>
          </a:custGeom>
          <a:effectLst>
            <a:outerShdw blurRad="50800" dist="50800" dir="2700000" algn="tl" rotWithShape="0">
              <a:schemeClr val="tx1">
                <a:lumMod val="50000"/>
                <a:lumOff val="50000"/>
                <a:alpha val="49000"/>
              </a:schemeClr>
            </a:outerShdw>
          </a:effectLst>
        </p:spPr>
      </p:pic>
      <p:cxnSp>
        <p:nvCxnSpPr>
          <p:cNvPr id="10" name="直接连接符 9"/>
          <p:cNvCxnSpPr/>
          <p:nvPr/>
        </p:nvCxnSpPr>
        <p:spPr>
          <a:xfrm rot="5400000">
            <a:off x="3592039" y="1951685"/>
            <a:ext cx="0" cy="3960000"/>
          </a:xfrm>
          <a:prstGeom prst="line">
            <a:avLst/>
          </a:prstGeom>
          <a:ln w="12700">
            <a:solidFill>
              <a:srgbClr val="F0CC9A"/>
            </a:solidFill>
          </a:ln>
          <a:effectLst>
            <a:outerShdw blurRad="12700" dist="127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18"/>
          <p:cNvSpPr txBox="1"/>
          <p:nvPr/>
        </p:nvSpPr>
        <p:spPr>
          <a:xfrm>
            <a:off x="1736201" y="96846"/>
            <a:ext cx="2313454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600" b="0" i="0" u="none" strike="noStrike" kern="1200" cap="none" spc="0" normalizeH="0" baseline="0" noProof="0" dirty="0">
                <a:ln>
                  <a:noFill/>
                </a:ln>
                <a:solidFill>
                  <a:srgbClr val="44546A">
                    <a:lumMod val="50000"/>
                  </a:srgb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钟齐段宁行书" panose="02010800040101010101" pitchFamily="2" charset="-122"/>
                <a:ea typeface="钟齐段宁行书" panose="02010800040101010101" pitchFamily="2" charset="-122"/>
                <a:cs typeface="+mn-cs"/>
              </a:rPr>
              <a:t>古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3449966" y="1814727"/>
            <a:ext cx="877163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1500">
                <a:solidFill>
                  <a:schemeClr val="tx2">
                    <a:lumMod val="50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钟齐段宁行书" panose="02010800040101010101" pitchFamily="2" charset="-122"/>
                <a:ea typeface="钟齐段宁行书" panose="02010800040101010101" pitchFamily="2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5400" b="0" i="0" u="none" strike="noStrike" kern="1200" cap="none" spc="0" normalizeH="0" baseline="0" noProof="0" dirty="0">
                <a:ln>
                  <a:noFill/>
                </a:ln>
                <a:solidFill>
                  <a:srgbClr val="303B4A"/>
                </a:solidFill>
                <a:effectLst/>
                <a:uLnTx/>
                <a:uFillTx/>
                <a:latin typeface="钟齐段宁行书" panose="02010800040101010101" pitchFamily="2" charset="-122"/>
                <a:ea typeface="钟齐段宁行书" panose="02010800040101010101" pitchFamily="2" charset="-122"/>
                <a:cs typeface="+mn-cs"/>
              </a:rPr>
              <a:t>物</a:t>
            </a:r>
            <a:endParaRPr kumimoji="0" lang="en-US" altLang="zh-CN" sz="5400" b="0" i="0" u="none" strike="noStrike" kern="1200" cap="none" spc="0" normalizeH="0" baseline="0" noProof="0" dirty="0">
              <a:ln>
                <a:noFill/>
              </a:ln>
              <a:solidFill>
                <a:srgbClr val="303B4A"/>
              </a:solidFill>
              <a:effectLst/>
              <a:uLnTx/>
              <a:uFillTx/>
              <a:latin typeface="钟齐段宁行书" panose="02010800040101010101" pitchFamily="2" charset="-122"/>
              <a:ea typeface="钟齐段宁行书" panose="0201080004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5400" b="0" i="0" u="none" strike="noStrike" kern="1200" cap="none" spc="0" normalizeH="0" baseline="0" noProof="0" dirty="0">
                <a:ln>
                  <a:noFill/>
                </a:ln>
                <a:solidFill>
                  <a:srgbClr val="303B4A"/>
                </a:solidFill>
                <a:effectLst/>
                <a:uLnTx/>
                <a:uFillTx/>
                <a:latin typeface="钟齐段宁行书" panose="02010800040101010101" pitchFamily="2" charset="-122"/>
                <a:ea typeface="钟齐段宁行书" panose="02010800040101010101" pitchFamily="2" charset="-122"/>
                <a:cs typeface="+mn-cs"/>
              </a:rPr>
              <a:t>语</a:t>
            </a: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contrast="-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62328"/>
          <a:stretch/>
        </p:blipFill>
        <p:spPr>
          <a:xfrm>
            <a:off x="7662632" y="0"/>
            <a:ext cx="4593058" cy="6858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3" name="文本框 22"/>
          <p:cNvSpPr txBox="1"/>
          <p:nvPr/>
        </p:nvSpPr>
        <p:spPr>
          <a:xfrm>
            <a:off x="1760394" y="3417931"/>
            <a:ext cx="36632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600" normalizeH="0" baseline="0" noProof="0" dirty="0">
                <a:ln>
                  <a:noFill/>
                </a:ln>
                <a:solidFill>
                  <a:srgbClr val="222A35"/>
                </a:solidFill>
                <a:effectLst/>
                <a:uLnTx/>
                <a:uFillTx/>
                <a:latin typeface="方正铁筋隶书简体" panose="03000509000000000000" pitchFamily="65" charset="-122"/>
                <a:ea typeface="方正铁筋隶书简体" panose="03000509000000000000" pitchFamily="65" charset="-122"/>
                <a:cs typeface="+mn-cs"/>
              </a:rPr>
              <a:t>中国风古物语模板</a:t>
            </a: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8994"/>
          <a:stretch/>
        </p:blipFill>
        <p:spPr>
          <a:xfrm>
            <a:off x="1754158" y="3828543"/>
            <a:ext cx="512582" cy="2088000"/>
          </a:xfrm>
          <a:prstGeom prst="rect">
            <a:avLst/>
          </a:prstGeom>
        </p:spPr>
      </p:pic>
      <p:sp>
        <p:nvSpPr>
          <p:cNvPr id="27" name="文本框 26"/>
          <p:cNvSpPr txBox="1"/>
          <p:nvPr/>
        </p:nvSpPr>
        <p:spPr>
          <a:xfrm>
            <a:off x="1964505" y="4114100"/>
            <a:ext cx="3139321" cy="218911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60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等线 Light" panose="02010600030101010101" pitchFamily="2" charset="-122"/>
                <a:ea typeface="等线 Light" panose="02010600030101010101" pitchFamily="2" charset="-122"/>
                <a:cs typeface="+mn-cs"/>
              </a:rPr>
              <a:t>柳下闻瑶琴</a:t>
            </a:r>
            <a:endParaRPr kumimoji="0" lang="en-US" altLang="zh-CN" sz="1600" b="0" i="0" u="none" strike="noStrike" kern="1200" cap="none" spc="60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等线 Light" panose="02010600030101010101" pitchFamily="2" charset="-122"/>
              <a:ea typeface="等线 Light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600" b="0" i="0" u="none" strike="noStrike" kern="1200" cap="none" spc="60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等线 Light" panose="02010600030101010101" pitchFamily="2" charset="-122"/>
              <a:ea typeface="等线 Light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60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等线 Light" panose="02010600030101010101" pitchFamily="2" charset="-122"/>
                <a:ea typeface="等线 Light" panose="02010600030101010101" pitchFamily="2" charset="-122"/>
                <a:cs typeface="+mn-cs"/>
              </a:rPr>
              <a:t>起舞和一曲</a:t>
            </a:r>
            <a:endParaRPr kumimoji="0" lang="en-US" altLang="zh-CN" sz="1600" b="0" i="0" u="none" strike="noStrike" kern="1200" cap="none" spc="60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等线 Light" panose="02010600030101010101" pitchFamily="2" charset="-122"/>
              <a:ea typeface="等线 Light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60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等线 Light" panose="02010600030101010101" pitchFamily="2" charset="-122"/>
                <a:ea typeface="等线 Light" panose="02010600030101010101" pitchFamily="2" charset="-122"/>
                <a:cs typeface="+mn-cs"/>
              </a:rPr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60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等线 Light" panose="02010600030101010101" pitchFamily="2" charset="-122"/>
                <a:ea typeface="等线 Light" panose="02010600030101010101" pitchFamily="2" charset="-122"/>
                <a:cs typeface="+mn-cs"/>
              </a:rPr>
              <a:t>仿佛映当年</a:t>
            </a:r>
            <a:endParaRPr kumimoji="0" lang="en-US" altLang="zh-CN" sz="1600" b="0" i="0" u="none" strike="noStrike" kern="1200" cap="none" spc="60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等线 Light" panose="02010600030101010101" pitchFamily="2" charset="-122"/>
              <a:ea typeface="等线 Light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600" b="0" i="0" u="none" strike="noStrike" kern="1200" cap="none" spc="60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等线 Light" panose="02010600030101010101" pitchFamily="2" charset="-122"/>
              <a:ea typeface="等线 Light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60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等线 Light" panose="02010600030101010101" pitchFamily="2" charset="-122"/>
                <a:ea typeface="等线 Light" panose="02010600030101010101" pitchFamily="2" charset="-122"/>
                <a:cs typeface="+mn-cs"/>
              </a:rPr>
              <a:t>翩若惊鸿影</a:t>
            </a:r>
            <a:endParaRPr kumimoji="0" lang="en-US" altLang="zh-CN" sz="1600" b="0" i="0" u="none" strike="noStrike" kern="1200" cap="none" spc="60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等线 Light" panose="02010600030101010101" pitchFamily="2" charset="-122"/>
              <a:ea typeface="等线 Light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60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等线 Light" panose="02010600030101010101" pitchFamily="2" charset="-122"/>
                <a:ea typeface="等线 Light" panose="02010600030101010101" pitchFamily="2" charset="-122"/>
                <a:cs typeface="+mn-cs"/>
              </a:rPr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60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等线 Light" panose="02010600030101010101" pitchFamily="2" charset="-122"/>
                <a:ea typeface="等线 Light" panose="02010600030101010101" pitchFamily="2" charset="-122"/>
                <a:cs typeface="+mn-cs"/>
              </a:rPr>
              <a:t>谁三言两语</a:t>
            </a:r>
            <a:endParaRPr kumimoji="0" lang="en-US" altLang="zh-CN" sz="1600" b="0" i="0" u="none" strike="noStrike" kern="1200" cap="none" spc="60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等线 Light" panose="02010600030101010101" pitchFamily="2" charset="-122"/>
              <a:ea typeface="等线 Light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600" b="0" i="0" u="none" strike="noStrike" kern="1200" cap="none" spc="60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等线 Light" panose="02010600030101010101" pitchFamily="2" charset="-122"/>
              <a:ea typeface="等线 Light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60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等线 Light" panose="02010600030101010101" pitchFamily="2" charset="-122"/>
                <a:ea typeface="等线 Light" panose="02010600030101010101" pitchFamily="2" charset="-122"/>
                <a:cs typeface="+mn-cs"/>
              </a:rPr>
              <a:t>撩拨了情意</a:t>
            </a:r>
            <a:endParaRPr kumimoji="0" lang="en-US" altLang="zh-CN" sz="1600" b="0" i="0" u="none" strike="noStrike" kern="1200" cap="none" spc="60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等线 Light" panose="02010600030101010101" pitchFamily="2" charset="-122"/>
              <a:ea typeface="等线 Light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60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等线 Light" panose="02010600030101010101" pitchFamily="2" charset="-122"/>
                <a:ea typeface="等线 Light" panose="02010600030101010101" pitchFamily="2" charset="-122"/>
                <a:cs typeface="+mn-cs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898574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3" grpId="0"/>
      <p:bldP spid="2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023"/>
          <a:stretch/>
        </p:blipFill>
        <p:spPr>
          <a:xfrm>
            <a:off x="2377299" y="-11175"/>
            <a:ext cx="1278052" cy="6858000"/>
          </a:xfrm>
          <a:prstGeom prst="rect">
            <a:avLst/>
          </a:prstGeom>
          <a:effectLst/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023"/>
          <a:stretch/>
        </p:blipFill>
        <p:spPr>
          <a:xfrm>
            <a:off x="3638592" y="-11175"/>
            <a:ext cx="1278052" cy="68580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299" b="28788"/>
          <a:stretch/>
        </p:blipFill>
        <p:spPr>
          <a:xfrm>
            <a:off x="7296718" y="0"/>
            <a:ext cx="4910418" cy="4883718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023"/>
          <a:stretch/>
        </p:blipFill>
        <p:spPr>
          <a:xfrm>
            <a:off x="6138241" y="-12526"/>
            <a:ext cx="1278052" cy="685800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572" r="46299" b="28788"/>
          <a:stretch/>
        </p:blipFill>
        <p:spPr>
          <a:xfrm>
            <a:off x="7274480" y="4795790"/>
            <a:ext cx="4910418" cy="127831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0" y="0"/>
            <a:ext cx="12243353" cy="6881701"/>
            <a:chOff x="0" y="0"/>
            <a:chExt cx="12243353" cy="6881701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43778" b="98222" l="1833" r="100000">
                          <a14:foregroundMark x1="76000" y1="74667" x2="79583" y2="74889"/>
                          <a14:foregroundMark x1="80250" y1="74333" x2="80833" y2="72778"/>
                          <a14:foregroundMark x1="38417" y1="80556" x2="45667" y2="77889"/>
                          <a14:foregroundMark x1="63833" y1="80556" x2="65000" y2="87778"/>
                          <a14:foregroundMark x1="59083" y1="82444" x2="61417" y2="91778"/>
                          <a14:foregroundMark x1="70417" y1="81667" x2="70833" y2="93111"/>
                          <a14:foregroundMark x1="60250" y1="98333" x2="67250" y2="94333"/>
                          <a14:foregroundMark x1="13250" y1="95222" x2="47083" y2="95444"/>
                          <a14:foregroundMark x1="1833" y1="95222" x2="18500" y2="93667"/>
                          <a14:foregroundMark x1="2417" y1="91444" x2="17667" y2="91444"/>
                          <a14:foregroundMark x1="61667" y1="80333" x2="69417" y2="78111"/>
                          <a14:foregroundMark x1="91667" y1="54333" x2="92833" y2="46667"/>
                          <a14:foregroundMark x1="76667" y1="92556" x2="92833" y2="87667"/>
                          <a14:foregroundMark x1="65583" y1="89333" x2="66000" y2="84333"/>
                          <a14:foregroundMark x1="78583" y1="75778" x2="80083" y2="75444"/>
                          <a14:foregroundMark x1="73583" y1="80333" x2="75583" y2="81111"/>
                          <a14:foregroundMark x1="94833" y1="52556" x2="95083" y2="5788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384" t="43619" r="-685"/>
            <a:stretch/>
          </p:blipFill>
          <p:spPr>
            <a:xfrm>
              <a:off x="7128737" y="3569701"/>
              <a:ext cx="5114616" cy="3312000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86023"/>
            <a:stretch/>
          </p:blipFill>
          <p:spPr>
            <a:xfrm>
              <a:off x="4876948" y="0"/>
              <a:ext cx="1278052" cy="6858000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71000" b="100000" l="250" r="100000">
                          <a14:foregroundMark x1="23000" y1="93667" x2="250" y2="93111"/>
                          <a14:backgroundMark x1="39417" y1="80333" x2="61333" y2="83000"/>
                          <a14:backgroundMark x1="66833" y1="81444" x2="63750" y2="99889"/>
                          <a14:backgroundMark x1="70750" y1="94333" x2="71333" y2="99111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9087" r="55360"/>
            <a:stretch/>
          </p:blipFill>
          <p:spPr>
            <a:xfrm>
              <a:off x="3160408" y="5434945"/>
              <a:ext cx="4081914" cy="1434230"/>
            </a:xfrm>
            <a:prstGeom prst="rect">
              <a:avLst/>
            </a:prstGeom>
            <a:effectLst/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5970"/>
            <a:stretch/>
          </p:blipFill>
          <p:spPr>
            <a:xfrm flipH="1">
              <a:off x="0" y="0"/>
              <a:ext cx="3111690" cy="6858000"/>
            </a:xfrm>
            <a:prstGeom prst="rect">
              <a:avLst/>
            </a:prstGeom>
          </p:spPr>
        </p:pic>
      </p:grpSp>
      <p:sp>
        <p:nvSpPr>
          <p:cNvPr id="13" name="矩形 12"/>
          <p:cNvSpPr/>
          <p:nvPr/>
        </p:nvSpPr>
        <p:spPr>
          <a:xfrm>
            <a:off x="626427" y="247601"/>
            <a:ext cx="877163" cy="92333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5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铁筋隶书简体" panose="03000509000000000000" pitchFamily="65" charset="-122"/>
                <a:ea typeface="方正铁筋隶书简体" panose="03000509000000000000" pitchFamily="65" charset="-122"/>
                <a:cs typeface="+mn-cs"/>
              </a:rPr>
              <a:t>贰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1471409" y="593321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铁筋隶书简体" panose="03000509000000000000" pitchFamily="65" charset="-122"/>
                <a:ea typeface="方正铁筋隶书简体" panose="03000509000000000000" pitchFamily="65" charset="-122"/>
                <a:cs typeface="+mn-cs"/>
              </a:rPr>
              <a:t>轻罗扇</a:t>
            </a:r>
          </a:p>
        </p:txBody>
      </p:sp>
      <p:graphicFrame>
        <p:nvGraphicFramePr>
          <p:cNvPr id="38" name="图表 37"/>
          <p:cNvGraphicFramePr>
            <a:graphicFrameLocks noChangeAspect="1"/>
          </p:cNvGraphicFramePr>
          <p:nvPr>
            <p:extLst/>
          </p:nvPr>
        </p:nvGraphicFramePr>
        <p:xfrm>
          <a:off x="2657189" y="1024659"/>
          <a:ext cx="6657683" cy="442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40" name="文本框 39"/>
          <p:cNvSpPr txBox="1"/>
          <p:nvPr/>
        </p:nvSpPr>
        <p:spPr>
          <a:xfrm>
            <a:off x="9276943" y="1437318"/>
            <a:ext cx="1908215" cy="433165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 Light" panose="02010600030101010101" pitchFamily="2" charset="-122"/>
              <a:ea typeface="等线 Light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6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 Light" panose="02010600030101010101" pitchFamily="2" charset="-122"/>
                <a:ea typeface="等线 Light" panose="02010600030101010101" pitchFamily="2" charset="-122"/>
                <a:cs typeface="+mn-cs"/>
              </a:rPr>
              <a:t>风声掠过指尖</a:t>
            </a:r>
            <a:endParaRPr kumimoji="0" lang="en-US" altLang="zh-CN" sz="16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 Light" panose="02010600030101010101" pitchFamily="2" charset="-122"/>
              <a:ea typeface="等线 Light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 Light" panose="02010600030101010101" pitchFamily="2" charset="-122"/>
              <a:ea typeface="等线 Light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6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 Light" panose="02010600030101010101" pitchFamily="2" charset="-122"/>
                <a:ea typeface="等线 Light" panose="02010600030101010101" pitchFamily="2" charset="-122"/>
                <a:cs typeface="+mn-cs"/>
              </a:rPr>
              <a:t>素衣映湖中月 水光潋滟</a:t>
            </a:r>
            <a:endParaRPr kumimoji="0" lang="en-US" altLang="zh-CN" sz="16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 Light" panose="02010600030101010101" pitchFamily="2" charset="-122"/>
              <a:ea typeface="等线 Light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 Light" panose="02010600030101010101" pitchFamily="2" charset="-122"/>
              <a:ea typeface="等线 Light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6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 Light" panose="02010600030101010101" pitchFamily="2" charset="-122"/>
                <a:ea typeface="等线 Light" panose="02010600030101010101" pitchFamily="2" charset="-122"/>
                <a:cs typeface="+mn-cs"/>
              </a:rPr>
              <a:t>把盏笑谈世间 酒色清浅</a:t>
            </a:r>
            <a:endParaRPr kumimoji="0" lang="en-US" altLang="zh-CN" sz="16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 Light" panose="02010600030101010101" pitchFamily="2" charset="-122"/>
              <a:ea typeface="等线 Light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 Light" panose="02010600030101010101" pitchFamily="2" charset="-122"/>
              <a:ea typeface="等线 Light" panose="02010600030101010101" pitchFamily="2" charset="-122"/>
              <a:cs typeface="+mn-cs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947535" y="2573140"/>
            <a:ext cx="1908215" cy="433165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 Light" panose="02010600030101010101" pitchFamily="2" charset="-122"/>
              <a:ea typeface="等线 Light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6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 Light" panose="02010600030101010101" pitchFamily="2" charset="-122"/>
                <a:ea typeface="等线 Light" panose="02010600030101010101" pitchFamily="2" charset="-122"/>
                <a:cs typeface="+mn-cs"/>
              </a:rPr>
              <a:t>风声掠过指尖</a:t>
            </a:r>
            <a:endParaRPr kumimoji="0" lang="en-US" altLang="zh-CN" sz="16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 Light" panose="02010600030101010101" pitchFamily="2" charset="-122"/>
              <a:ea typeface="等线 Light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 Light" panose="02010600030101010101" pitchFamily="2" charset="-122"/>
              <a:ea typeface="等线 Light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6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 Light" panose="02010600030101010101" pitchFamily="2" charset="-122"/>
                <a:ea typeface="等线 Light" panose="02010600030101010101" pitchFamily="2" charset="-122"/>
                <a:cs typeface="+mn-cs"/>
              </a:rPr>
              <a:t>素衣映湖中月 水光潋滟</a:t>
            </a:r>
            <a:endParaRPr kumimoji="0" lang="en-US" altLang="zh-CN" sz="16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 Light" panose="02010600030101010101" pitchFamily="2" charset="-122"/>
              <a:ea typeface="等线 Light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 Light" panose="02010600030101010101" pitchFamily="2" charset="-122"/>
              <a:ea typeface="等线 Light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6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 Light" panose="02010600030101010101" pitchFamily="2" charset="-122"/>
                <a:ea typeface="等线 Light" panose="02010600030101010101" pitchFamily="2" charset="-122"/>
                <a:cs typeface="+mn-cs"/>
              </a:rPr>
              <a:t>把盏笑谈世间 酒色清浅</a:t>
            </a:r>
            <a:endParaRPr kumimoji="0" lang="en-US" altLang="zh-CN" sz="16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 Light" panose="02010600030101010101" pitchFamily="2" charset="-122"/>
              <a:ea typeface="等线 Light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 Light" panose="02010600030101010101" pitchFamily="2" charset="-122"/>
              <a:ea typeface="等线 Light" panose="02010600030101010101" pitchFamily="2" charset="-122"/>
              <a:cs typeface="+mn-cs"/>
            </a:endParaRPr>
          </a:p>
        </p:txBody>
      </p:sp>
      <p:pic>
        <p:nvPicPr>
          <p:cNvPr id="44" name="图片 43"/>
          <p:cNvPicPr>
            <a:picLocks noChangeAspect="1"/>
          </p:cNvPicPr>
          <p:nvPr/>
        </p:nvPicPr>
        <p:blipFill rotWithShape="1">
          <a:blip r:embed="rId8" cstate="screen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contrast="-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62328"/>
          <a:stretch/>
        </p:blipFill>
        <p:spPr>
          <a:xfrm rot="5400000" flipH="1">
            <a:off x="2313993" y="214832"/>
            <a:ext cx="4593058" cy="6858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008964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Graphic spid="38" grpId="0">
        <p:bldAsOne/>
      </p:bldGraphic>
      <p:bldP spid="40" grpId="0"/>
      <p:bldP spid="4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023"/>
          <a:stretch/>
        </p:blipFill>
        <p:spPr>
          <a:xfrm>
            <a:off x="2377299" y="-11175"/>
            <a:ext cx="1278052" cy="6858000"/>
          </a:xfrm>
          <a:prstGeom prst="rect">
            <a:avLst/>
          </a:prstGeom>
          <a:effectLst/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023"/>
          <a:stretch/>
        </p:blipFill>
        <p:spPr>
          <a:xfrm>
            <a:off x="3638592" y="-11175"/>
            <a:ext cx="1278052" cy="68580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299" b="28788"/>
          <a:stretch/>
        </p:blipFill>
        <p:spPr>
          <a:xfrm>
            <a:off x="7281582" y="0"/>
            <a:ext cx="4910418" cy="4883718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023"/>
          <a:stretch/>
        </p:blipFill>
        <p:spPr>
          <a:xfrm>
            <a:off x="6067219" y="-11175"/>
            <a:ext cx="1278052" cy="685800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572" r="46299" b="28788"/>
          <a:stretch/>
        </p:blipFill>
        <p:spPr>
          <a:xfrm>
            <a:off x="7274480" y="4795790"/>
            <a:ext cx="4910418" cy="127831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0" y="0"/>
            <a:ext cx="12243353" cy="6881701"/>
            <a:chOff x="0" y="0"/>
            <a:chExt cx="12243353" cy="6881701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43778" b="98222" l="1833" r="100000">
                          <a14:foregroundMark x1="76000" y1="74667" x2="79583" y2="74889"/>
                          <a14:foregroundMark x1="80250" y1="74333" x2="80833" y2="72778"/>
                          <a14:foregroundMark x1="38417" y1="80556" x2="45667" y2="77889"/>
                          <a14:foregroundMark x1="63833" y1="80556" x2="65000" y2="87778"/>
                          <a14:foregroundMark x1="59083" y1="82444" x2="61417" y2="91778"/>
                          <a14:foregroundMark x1="70417" y1="81667" x2="70833" y2="93111"/>
                          <a14:foregroundMark x1="60250" y1="98333" x2="67250" y2="94333"/>
                          <a14:foregroundMark x1="13250" y1="95222" x2="47083" y2="95444"/>
                          <a14:foregroundMark x1="1833" y1="95222" x2="18500" y2="93667"/>
                          <a14:foregroundMark x1="2417" y1="91444" x2="17667" y2="91444"/>
                          <a14:foregroundMark x1="61667" y1="80333" x2="69417" y2="78111"/>
                          <a14:foregroundMark x1="91667" y1="54333" x2="92833" y2="46667"/>
                          <a14:foregroundMark x1="76667" y1="92556" x2="92833" y2="87667"/>
                          <a14:foregroundMark x1="65583" y1="89333" x2="66000" y2="84333"/>
                          <a14:foregroundMark x1="78583" y1="75778" x2="80083" y2="75444"/>
                          <a14:foregroundMark x1="73583" y1="80333" x2="75583" y2="81111"/>
                          <a14:foregroundMark x1="94833" y1="52556" x2="95083" y2="5788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384" t="43619" r="-685"/>
            <a:stretch/>
          </p:blipFill>
          <p:spPr>
            <a:xfrm>
              <a:off x="7128737" y="3569701"/>
              <a:ext cx="5114616" cy="3312000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86023"/>
            <a:stretch/>
          </p:blipFill>
          <p:spPr>
            <a:xfrm>
              <a:off x="4876948" y="0"/>
              <a:ext cx="1278052" cy="6858000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71000" b="100000" l="250" r="100000">
                          <a14:foregroundMark x1="23000" y1="93667" x2="250" y2="93111"/>
                          <a14:backgroundMark x1="39417" y1="80333" x2="61333" y2="83000"/>
                          <a14:backgroundMark x1="66833" y1="81444" x2="63750" y2="99889"/>
                          <a14:backgroundMark x1="70750" y1="94333" x2="71333" y2="99111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9087" r="55360"/>
            <a:stretch/>
          </p:blipFill>
          <p:spPr>
            <a:xfrm>
              <a:off x="3160408" y="5434945"/>
              <a:ext cx="4081914" cy="1434230"/>
            </a:xfrm>
            <a:prstGeom prst="rect">
              <a:avLst/>
            </a:prstGeom>
            <a:effectLst/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5970"/>
            <a:stretch/>
          </p:blipFill>
          <p:spPr>
            <a:xfrm flipH="1">
              <a:off x="0" y="0"/>
              <a:ext cx="3111690" cy="6858000"/>
            </a:xfrm>
            <a:prstGeom prst="rect">
              <a:avLst/>
            </a:prstGeom>
          </p:spPr>
        </p:pic>
      </p:grpSp>
      <p:sp>
        <p:nvSpPr>
          <p:cNvPr id="13" name="矩形 12"/>
          <p:cNvSpPr/>
          <p:nvPr/>
        </p:nvSpPr>
        <p:spPr>
          <a:xfrm>
            <a:off x="626427" y="247601"/>
            <a:ext cx="877163" cy="92333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5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铁筋隶书简体" panose="03000509000000000000" pitchFamily="65" charset="-122"/>
                <a:ea typeface="方正铁筋隶书简体" panose="03000509000000000000" pitchFamily="65" charset="-122"/>
                <a:cs typeface="+mn-cs"/>
              </a:rPr>
              <a:t>贰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1471409" y="593321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铁筋隶书简体" panose="03000509000000000000" pitchFamily="65" charset="-122"/>
                <a:ea typeface="方正铁筋隶书简体" panose="03000509000000000000" pitchFamily="65" charset="-122"/>
                <a:cs typeface="+mn-cs"/>
              </a:rPr>
              <a:t>轻罗扇</a:t>
            </a: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artisticCrisscrossEtch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7344" t="40584" r="7291" b="13898"/>
          <a:stretch/>
        </p:blipFill>
        <p:spPr>
          <a:xfrm rot="2314908" flipV="1">
            <a:off x="1719444" y="2193994"/>
            <a:ext cx="5116346" cy="5040000"/>
          </a:xfrm>
          <a:prstGeom prst="rect">
            <a:avLst/>
          </a:prstGeom>
          <a:effectLst>
            <a:outerShdw blurRad="50800" dist="38100" dir="2700000" algn="tl" rotWithShape="0">
              <a:srgbClr val="4F3B3A">
                <a:alpha val="60000"/>
              </a:srgbClr>
            </a:outerShdw>
          </a:effectLst>
        </p:spPr>
      </p:pic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9" cstate="screen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contrast="-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78131" t="45217" r="19670" b="49726"/>
          <a:stretch/>
        </p:blipFill>
        <p:spPr>
          <a:xfrm rot="5400000" flipH="1">
            <a:off x="4880252" y="3781752"/>
            <a:ext cx="268013" cy="34684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9" cstate="screen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contrast="-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78131" t="45217" r="19670" b="49726"/>
          <a:stretch/>
        </p:blipFill>
        <p:spPr>
          <a:xfrm rot="5400000" flipH="1">
            <a:off x="5582094" y="4699224"/>
            <a:ext cx="268013" cy="34684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9" cstate="screen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contrast="-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78131" t="45217" r="19670" b="49726"/>
          <a:stretch/>
        </p:blipFill>
        <p:spPr>
          <a:xfrm rot="5400000" flipH="1">
            <a:off x="6348363" y="4245019"/>
            <a:ext cx="268013" cy="34684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57" name="圆角矩形 56"/>
          <p:cNvSpPr>
            <a:spLocks/>
          </p:cNvSpPr>
          <p:nvPr/>
        </p:nvSpPr>
        <p:spPr>
          <a:xfrm>
            <a:off x="4961711" y="2008640"/>
            <a:ext cx="144000" cy="1800000"/>
          </a:xfrm>
          <a:prstGeom prst="roundRect">
            <a:avLst>
              <a:gd name="adj" fmla="val 50000"/>
            </a:avLst>
          </a:prstGeom>
          <a:solidFill>
            <a:srgbClr val="DE4047">
              <a:alpha val="50000"/>
            </a:srgbClr>
          </a:solidFill>
          <a:ln>
            <a:noFill/>
          </a:ln>
          <a:effectLst>
            <a:outerShdw blurRad="50800" dist="38100" dir="2700000" algn="tl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8" name="圆角矩形 57"/>
          <p:cNvSpPr/>
          <p:nvPr/>
        </p:nvSpPr>
        <p:spPr>
          <a:xfrm>
            <a:off x="5659425" y="2634427"/>
            <a:ext cx="144000" cy="2088000"/>
          </a:xfrm>
          <a:prstGeom prst="roundRect">
            <a:avLst>
              <a:gd name="adj" fmla="val 50000"/>
            </a:avLst>
          </a:prstGeom>
          <a:solidFill>
            <a:srgbClr val="DE4047">
              <a:alpha val="50000"/>
            </a:srgbClr>
          </a:solidFill>
          <a:ln>
            <a:noFill/>
          </a:ln>
          <a:effectLst>
            <a:outerShdw blurRad="50800" dist="38100" dir="2700000" algn="tl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9" name="圆角矩形 58"/>
          <p:cNvSpPr/>
          <p:nvPr/>
        </p:nvSpPr>
        <p:spPr>
          <a:xfrm>
            <a:off x="6432532" y="1908433"/>
            <a:ext cx="144000" cy="2376000"/>
          </a:xfrm>
          <a:prstGeom prst="roundRect">
            <a:avLst>
              <a:gd name="adj" fmla="val 50000"/>
            </a:avLst>
          </a:prstGeom>
          <a:solidFill>
            <a:srgbClr val="DE4047">
              <a:alpha val="50000"/>
            </a:srgbClr>
          </a:solidFill>
          <a:ln>
            <a:noFill/>
          </a:ln>
          <a:effectLst>
            <a:outerShdw blurRad="50800" dist="38100" dir="2700000" algn="tl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2" name="圆角矩形 61"/>
          <p:cNvSpPr>
            <a:spLocks/>
          </p:cNvSpPr>
          <p:nvPr/>
        </p:nvSpPr>
        <p:spPr>
          <a:xfrm>
            <a:off x="4961711" y="2379815"/>
            <a:ext cx="144000" cy="1440000"/>
          </a:xfrm>
          <a:prstGeom prst="roundRect">
            <a:avLst>
              <a:gd name="adj" fmla="val 50000"/>
            </a:avLst>
          </a:prstGeom>
          <a:solidFill>
            <a:srgbClr val="DE4047"/>
          </a:solidFill>
          <a:ln>
            <a:noFill/>
          </a:ln>
          <a:effectLst>
            <a:innerShdw blurRad="63500" dist="50800" dir="2700000">
              <a:srgbClr val="CF4D48">
                <a:alpha val="50000"/>
              </a:s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3" name="圆角矩形 62"/>
          <p:cNvSpPr>
            <a:spLocks/>
          </p:cNvSpPr>
          <p:nvPr/>
        </p:nvSpPr>
        <p:spPr>
          <a:xfrm>
            <a:off x="5662230" y="3288015"/>
            <a:ext cx="144000" cy="1440000"/>
          </a:xfrm>
          <a:prstGeom prst="roundRect">
            <a:avLst>
              <a:gd name="adj" fmla="val 50000"/>
            </a:avLst>
          </a:prstGeom>
          <a:solidFill>
            <a:srgbClr val="DE4047"/>
          </a:solidFill>
          <a:ln>
            <a:noFill/>
          </a:ln>
          <a:effectLst>
            <a:innerShdw blurRad="63500" dist="50800" dir="2700000">
              <a:srgbClr val="CF4D48">
                <a:alpha val="50000"/>
              </a:s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4" name="圆角矩形 63"/>
          <p:cNvSpPr>
            <a:spLocks/>
          </p:cNvSpPr>
          <p:nvPr/>
        </p:nvSpPr>
        <p:spPr>
          <a:xfrm>
            <a:off x="6431983" y="2844433"/>
            <a:ext cx="144000" cy="1440000"/>
          </a:xfrm>
          <a:prstGeom prst="roundRect">
            <a:avLst>
              <a:gd name="adj" fmla="val 50000"/>
            </a:avLst>
          </a:prstGeom>
          <a:solidFill>
            <a:srgbClr val="DE4047"/>
          </a:solidFill>
          <a:ln>
            <a:noFill/>
          </a:ln>
          <a:effectLst>
            <a:innerShdw blurRad="63500" dist="50800" dir="2700000">
              <a:srgbClr val="CF4D48">
                <a:alpha val="50000"/>
              </a:s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7629528" y="1453166"/>
            <a:ext cx="3170099" cy="433165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6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 Light" panose="02010600030101010101" pitchFamily="2" charset="-122"/>
                <a:ea typeface="等线 Light" panose="02010600030101010101" pitchFamily="2" charset="-122"/>
                <a:cs typeface="+mn-cs"/>
              </a:rPr>
              <a:t>千古回首杏雨西湖边</a:t>
            </a:r>
            <a:endParaRPr kumimoji="0" lang="en-US" altLang="zh-CN" sz="16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 Light" panose="02010600030101010101" pitchFamily="2" charset="-122"/>
              <a:ea typeface="等线 Light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 Light" panose="02010600030101010101" pitchFamily="2" charset="-122"/>
              <a:ea typeface="等线 Light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6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 Light" panose="02010600030101010101" pitchFamily="2" charset="-122"/>
                <a:ea typeface="等线 Light" panose="02010600030101010101" pitchFamily="2" charset="-122"/>
                <a:cs typeface="+mn-cs"/>
              </a:rPr>
              <a:t>纸伞朦胧间洒下阴影一片</a:t>
            </a:r>
            <a:endParaRPr kumimoji="0" lang="en-US" altLang="zh-CN" sz="16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 Light" panose="02010600030101010101" pitchFamily="2" charset="-122"/>
              <a:ea typeface="等线 Light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 Light" panose="02010600030101010101" pitchFamily="2" charset="-122"/>
              <a:ea typeface="等线 Light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6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 Light" panose="02010600030101010101" pitchFamily="2" charset="-122"/>
                <a:ea typeface="等线 Light" panose="02010600030101010101" pitchFamily="2" charset="-122"/>
                <a:cs typeface="+mn-cs"/>
              </a:rPr>
              <a:t>眉眼低垂微敛</a:t>
            </a:r>
            <a:endParaRPr kumimoji="0" lang="en-US" altLang="zh-CN" sz="16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 Light" panose="02010600030101010101" pitchFamily="2" charset="-122"/>
              <a:ea typeface="等线 Light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 Light" panose="02010600030101010101" pitchFamily="2" charset="-122"/>
              <a:ea typeface="等线 Light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6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 Light" panose="02010600030101010101" pitchFamily="2" charset="-122"/>
                <a:ea typeface="等线 Light" panose="02010600030101010101" pitchFamily="2" charset="-122"/>
                <a:cs typeface="+mn-cs"/>
              </a:rPr>
              <a:t>风声掠过指尖</a:t>
            </a:r>
            <a:endParaRPr kumimoji="0" lang="en-US" altLang="zh-CN" sz="16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 Light" panose="02010600030101010101" pitchFamily="2" charset="-122"/>
              <a:ea typeface="等线 Light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 Light" panose="02010600030101010101" pitchFamily="2" charset="-122"/>
              <a:ea typeface="等线 Light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6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 Light" panose="02010600030101010101" pitchFamily="2" charset="-122"/>
                <a:ea typeface="等线 Light" panose="02010600030101010101" pitchFamily="2" charset="-122"/>
                <a:cs typeface="+mn-cs"/>
              </a:rPr>
              <a:t>素衣映湖中月 水光潋滟</a:t>
            </a:r>
            <a:endParaRPr kumimoji="0" lang="en-US" altLang="zh-CN" sz="16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 Light" panose="02010600030101010101" pitchFamily="2" charset="-122"/>
              <a:ea typeface="等线 Light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 Light" panose="02010600030101010101" pitchFamily="2" charset="-122"/>
              <a:ea typeface="等线 Light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6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 Light" panose="02010600030101010101" pitchFamily="2" charset="-122"/>
                <a:ea typeface="等线 Light" panose="02010600030101010101" pitchFamily="2" charset="-122"/>
                <a:cs typeface="+mn-cs"/>
              </a:rPr>
              <a:t>把盏笑谈世间 酒色清浅</a:t>
            </a:r>
            <a:endParaRPr kumimoji="0" lang="en-US" altLang="zh-CN" sz="16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 Light" panose="02010600030101010101" pitchFamily="2" charset="-122"/>
              <a:ea typeface="等线 Light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 Light" panose="02010600030101010101" pitchFamily="2" charset="-122"/>
              <a:ea typeface="等线 Light" panose="02010600030101010101" pitchFamily="2" charset="-122"/>
              <a:cs typeface="+mn-cs"/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1262004" y="1598389"/>
            <a:ext cx="339410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6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 Light" panose="02010600030101010101" pitchFamily="2" charset="-122"/>
                <a:ea typeface="等线 Light" panose="02010600030101010101" pitchFamily="2" charset="-122"/>
                <a:cs typeface="+mn-cs"/>
              </a:rPr>
              <a:t>琴音何处寄</a:t>
            </a:r>
            <a:endParaRPr kumimoji="0" lang="en-US" altLang="zh-CN" sz="16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 Light" panose="02010600030101010101" pitchFamily="2" charset="-122"/>
              <a:ea typeface="等线 Light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 Light" panose="02010600030101010101" pitchFamily="2" charset="-122"/>
              <a:ea typeface="等线 Light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6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 Light" panose="02010600030101010101" pitchFamily="2" charset="-122"/>
                <a:ea typeface="等线 Light" panose="02010600030101010101" pitchFamily="2" charset="-122"/>
                <a:cs typeface="+mn-cs"/>
              </a:rPr>
              <a:t>流星泯灭光阴</a:t>
            </a:r>
            <a:endParaRPr kumimoji="0" lang="en-US" altLang="zh-CN" sz="16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 Light" panose="02010600030101010101" pitchFamily="2" charset="-122"/>
              <a:ea typeface="等线 Light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 Light" panose="02010600030101010101" pitchFamily="2" charset="-122"/>
              <a:ea typeface="等线 Light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6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 Light" panose="02010600030101010101" pitchFamily="2" charset="-122"/>
                <a:ea typeface="等线 Light" panose="02010600030101010101" pitchFamily="2" charset="-122"/>
                <a:cs typeface="+mn-cs"/>
              </a:rPr>
              <a:t>琉璃月下冰冷的空气</a:t>
            </a:r>
            <a:endParaRPr kumimoji="0" lang="en-US" altLang="zh-CN" sz="16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 Light" panose="02010600030101010101" pitchFamily="2" charset="-122"/>
              <a:ea typeface="等线 Light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 Light" panose="02010600030101010101" pitchFamily="2" charset="-122"/>
              <a:ea typeface="等线 Light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6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 Light" panose="02010600030101010101" pitchFamily="2" charset="-122"/>
                <a:ea typeface="等线 Light" panose="02010600030101010101" pitchFamily="2" charset="-122"/>
                <a:cs typeface="+mn-cs"/>
              </a:rPr>
              <a:t>风动烛火似已熄</a:t>
            </a:r>
            <a:endParaRPr kumimoji="0" lang="en-US" altLang="zh-CN" sz="16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 Light" panose="02010600030101010101" pitchFamily="2" charset="-122"/>
              <a:ea typeface="等线 Light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 Light" panose="02010600030101010101" pitchFamily="2" charset="-122"/>
              <a:ea typeface="等线 Light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6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 Light" panose="02010600030101010101" pitchFamily="2" charset="-122"/>
                <a:ea typeface="等线 Light" panose="02010600030101010101" pitchFamily="2" charset="-122"/>
                <a:cs typeface="+mn-cs"/>
              </a:rPr>
              <a:t>怀念忘川夜空中流萤</a:t>
            </a:r>
          </a:p>
        </p:txBody>
      </p:sp>
    </p:spTree>
    <p:extLst>
      <p:ext uri="{BB962C8B-B14F-4D97-AF65-F5344CB8AC3E}">
        <p14:creationId xmlns:p14="http://schemas.microsoft.com/office/powerpoint/2010/main" val="1558613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57" grpId="0" animBg="1"/>
      <p:bldP spid="58" grpId="0" animBg="1"/>
      <p:bldP spid="59" grpId="0" animBg="1"/>
      <p:bldP spid="62" grpId="0" animBg="1"/>
      <p:bldP spid="63" grpId="0" animBg="1"/>
      <p:bldP spid="64" grpId="0" animBg="1"/>
      <p:bldP spid="66" grpId="0"/>
      <p:bldP spid="6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023"/>
          <a:stretch/>
        </p:blipFill>
        <p:spPr>
          <a:xfrm>
            <a:off x="2377299" y="-11175"/>
            <a:ext cx="1278052" cy="6858000"/>
          </a:xfrm>
          <a:prstGeom prst="rect">
            <a:avLst/>
          </a:prstGeom>
          <a:effectLst/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023"/>
          <a:stretch/>
        </p:blipFill>
        <p:spPr>
          <a:xfrm>
            <a:off x="3638592" y="-11175"/>
            <a:ext cx="1278052" cy="68580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299" b="28788"/>
          <a:stretch/>
        </p:blipFill>
        <p:spPr>
          <a:xfrm>
            <a:off x="7326640" y="-11175"/>
            <a:ext cx="4910418" cy="4883718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023"/>
          <a:stretch/>
        </p:blipFill>
        <p:spPr>
          <a:xfrm>
            <a:off x="6067219" y="-11175"/>
            <a:ext cx="1278052" cy="685800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572" r="46299" b="28788"/>
          <a:stretch/>
        </p:blipFill>
        <p:spPr>
          <a:xfrm>
            <a:off x="7274480" y="4795790"/>
            <a:ext cx="4910418" cy="127831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0" y="0"/>
            <a:ext cx="12243353" cy="6881701"/>
            <a:chOff x="0" y="0"/>
            <a:chExt cx="12243353" cy="6881701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43778" b="98222" l="1833" r="100000">
                          <a14:foregroundMark x1="76000" y1="74667" x2="79583" y2="74889"/>
                          <a14:foregroundMark x1="80250" y1="74333" x2="80833" y2="72778"/>
                          <a14:foregroundMark x1="38417" y1="80556" x2="45667" y2="77889"/>
                          <a14:foregroundMark x1="63833" y1="80556" x2="65000" y2="87778"/>
                          <a14:foregroundMark x1="59083" y1="82444" x2="61417" y2="91778"/>
                          <a14:foregroundMark x1="70417" y1="81667" x2="70833" y2="93111"/>
                          <a14:foregroundMark x1="60250" y1="98333" x2="67250" y2="94333"/>
                          <a14:foregroundMark x1="13250" y1="95222" x2="47083" y2="95444"/>
                          <a14:foregroundMark x1="1833" y1="95222" x2="18500" y2="93667"/>
                          <a14:foregroundMark x1="2417" y1="91444" x2="17667" y2="91444"/>
                          <a14:foregroundMark x1="61667" y1="80333" x2="69417" y2="78111"/>
                          <a14:foregroundMark x1="91667" y1="54333" x2="92833" y2="46667"/>
                          <a14:foregroundMark x1="76667" y1="92556" x2="92833" y2="87667"/>
                          <a14:foregroundMark x1="65583" y1="89333" x2="66000" y2="84333"/>
                          <a14:foregroundMark x1="78583" y1="75778" x2="80083" y2="75444"/>
                          <a14:foregroundMark x1="73583" y1="80333" x2="75583" y2="81111"/>
                          <a14:foregroundMark x1="94833" y1="52556" x2="95083" y2="5788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384" t="43619" r="-685"/>
            <a:stretch/>
          </p:blipFill>
          <p:spPr>
            <a:xfrm>
              <a:off x="7128737" y="3569701"/>
              <a:ext cx="5114616" cy="3312000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86023"/>
            <a:stretch/>
          </p:blipFill>
          <p:spPr>
            <a:xfrm>
              <a:off x="4876948" y="0"/>
              <a:ext cx="1278052" cy="6858000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71000" b="100000" l="250" r="100000">
                          <a14:foregroundMark x1="23000" y1="93667" x2="250" y2="93111"/>
                          <a14:backgroundMark x1="39417" y1="80333" x2="61333" y2="83000"/>
                          <a14:backgroundMark x1="66833" y1="81444" x2="63750" y2="99889"/>
                          <a14:backgroundMark x1="70750" y1="94333" x2="71333" y2="99111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9087" r="55360"/>
            <a:stretch/>
          </p:blipFill>
          <p:spPr>
            <a:xfrm>
              <a:off x="3160408" y="5434945"/>
              <a:ext cx="4081914" cy="1434230"/>
            </a:xfrm>
            <a:prstGeom prst="rect">
              <a:avLst/>
            </a:prstGeom>
            <a:effectLst/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5970"/>
            <a:stretch/>
          </p:blipFill>
          <p:spPr>
            <a:xfrm flipH="1">
              <a:off x="0" y="0"/>
              <a:ext cx="3111690" cy="6858000"/>
            </a:xfrm>
            <a:prstGeom prst="rect">
              <a:avLst/>
            </a:prstGeom>
          </p:spPr>
        </p:pic>
      </p:grpSp>
      <p:sp>
        <p:nvSpPr>
          <p:cNvPr id="25" name="矩形 24"/>
          <p:cNvSpPr/>
          <p:nvPr/>
        </p:nvSpPr>
        <p:spPr>
          <a:xfrm>
            <a:off x="626427" y="247601"/>
            <a:ext cx="877163" cy="92333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5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铁筋隶书简体" panose="03000509000000000000" pitchFamily="65" charset="-122"/>
                <a:ea typeface="方正铁筋隶书简体" panose="03000509000000000000" pitchFamily="65" charset="-122"/>
                <a:cs typeface="+mn-cs"/>
              </a:rPr>
              <a:t>叁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1503590" y="557386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铁筋隶书简体" panose="03000509000000000000" pitchFamily="65" charset="-122"/>
                <a:ea typeface="方正铁筋隶书简体" panose="03000509000000000000" pitchFamily="65" charset="-122"/>
                <a:cs typeface="+mn-cs"/>
              </a:rPr>
              <a:t>放花灯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2892425" y="1239583"/>
            <a:ext cx="3888000" cy="4565905"/>
            <a:chOff x="3912906" y="931110"/>
            <a:chExt cx="3888000" cy="4565905"/>
          </a:xfrm>
        </p:grpSpPr>
        <p:grpSp>
          <p:nvGrpSpPr>
            <p:cNvPr id="9" name="组合 8"/>
            <p:cNvGrpSpPr/>
            <p:nvPr/>
          </p:nvGrpSpPr>
          <p:grpSpPr>
            <a:xfrm>
              <a:off x="3942722" y="931110"/>
              <a:ext cx="3828369" cy="4542211"/>
              <a:chOff x="785128" y="1170931"/>
              <a:chExt cx="3828369" cy="4542211"/>
            </a:xfrm>
          </p:grpSpPr>
          <p:sp>
            <p:nvSpPr>
              <p:cNvPr id="14" name="文本框 13"/>
              <p:cNvSpPr txBox="1"/>
              <p:nvPr/>
            </p:nvSpPr>
            <p:spPr>
              <a:xfrm>
                <a:off x="2378075" y="1292422"/>
                <a:ext cx="615553" cy="1169551"/>
              </a:xfrm>
              <a:prstGeom prst="rect">
                <a:avLst/>
              </a:prstGeom>
              <a:noFill/>
            </p:spPr>
            <p:txBody>
              <a:bodyPr vert="eaVert"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方正铁筋隶书简体" panose="03000509000000000000" pitchFamily="65" charset="-122"/>
                    <a:ea typeface="方正铁筋隶书简体" panose="03000509000000000000" pitchFamily="65" charset="-122"/>
                    <a:cs typeface="+mn-cs"/>
                  </a:rPr>
                  <a:t>放花灯</a:t>
                </a:r>
              </a:p>
            </p:txBody>
          </p:sp>
          <p:sp>
            <p:nvSpPr>
              <p:cNvPr id="17" name="矩形 16"/>
              <p:cNvSpPr/>
              <p:nvPr/>
            </p:nvSpPr>
            <p:spPr>
              <a:xfrm>
                <a:off x="2397854" y="1170931"/>
                <a:ext cx="585056" cy="1342518"/>
              </a:xfrm>
              <a:prstGeom prst="rect">
                <a:avLst/>
              </a:prstGeom>
              <a:noFill/>
              <a:ln w="25400">
                <a:solidFill>
                  <a:srgbClr val="3B2722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pic>
            <p:nvPicPr>
              <p:cNvPr id="30" name="图片 29"/>
              <p:cNvPicPr>
                <a:picLocks noChangeAspect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9065" b="44378"/>
              <a:stretch>
                <a:fillRect/>
              </a:stretch>
            </p:blipFill>
            <p:spPr>
              <a:xfrm>
                <a:off x="785128" y="1898600"/>
                <a:ext cx="3828369" cy="3814542"/>
              </a:xfrm>
              <a:custGeom>
                <a:avLst/>
                <a:gdLst>
                  <a:gd name="connsiteX0" fmla="*/ 2299843 w 3828369"/>
                  <a:gd name="connsiteY0" fmla="*/ 0 h 3814542"/>
                  <a:gd name="connsiteX1" fmla="*/ 2430359 w 3828369"/>
                  <a:gd name="connsiteY1" fmla="*/ 29254 h 3814542"/>
                  <a:gd name="connsiteX2" fmla="*/ 3812871 w 3828369"/>
                  <a:gd name="connsiteY2" fmla="*/ 1500386 h 3814542"/>
                  <a:gd name="connsiteX3" fmla="*/ 3828369 w 3828369"/>
                  <a:gd name="connsiteY3" fmla="*/ 1601935 h 3814542"/>
                  <a:gd name="connsiteX4" fmla="*/ 3828369 w 3828369"/>
                  <a:gd name="connsiteY4" fmla="*/ 2175149 h 3814542"/>
                  <a:gd name="connsiteX5" fmla="*/ 3812871 w 3828369"/>
                  <a:gd name="connsiteY5" fmla="*/ 2276698 h 3814542"/>
                  <a:gd name="connsiteX6" fmla="*/ 1926000 w 3828369"/>
                  <a:gd name="connsiteY6" fmla="*/ 3814542 h 3814542"/>
                  <a:gd name="connsiteX7" fmla="*/ 0 w 3828369"/>
                  <a:gd name="connsiteY7" fmla="*/ 1888542 h 3814542"/>
                  <a:gd name="connsiteX8" fmla="*/ 1353267 w 3828369"/>
                  <a:gd name="connsiteY8" fmla="*/ 49131 h 3814542"/>
                  <a:gd name="connsiteX9" fmla="*/ 1527990 w 3828369"/>
                  <a:gd name="connsiteY9" fmla="*/ 4205 h 3814542"/>
                  <a:gd name="connsiteX10" fmla="*/ 1527990 w 3828369"/>
                  <a:gd name="connsiteY10" fmla="*/ 716237 h 3814542"/>
                  <a:gd name="connsiteX11" fmla="*/ 2299843 w 3828369"/>
                  <a:gd name="connsiteY11" fmla="*/ 716237 h 38145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828369" h="3814542">
                    <a:moveTo>
                      <a:pt x="2299843" y="0"/>
                    </a:moveTo>
                    <a:lnTo>
                      <a:pt x="2430359" y="29254"/>
                    </a:lnTo>
                    <a:cubicBezTo>
                      <a:pt x="3126954" y="217761"/>
                      <a:pt x="3666952" y="787300"/>
                      <a:pt x="3812871" y="1500386"/>
                    </a:cubicBezTo>
                    <a:lnTo>
                      <a:pt x="3828369" y="1601935"/>
                    </a:lnTo>
                    <a:lnTo>
                      <a:pt x="3828369" y="2175149"/>
                    </a:lnTo>
                    <a:lnTo>
                      <a:pt x="3812871" y="2276698"/>
                    </a:lnTo>
                    <a:cubicBezTo>
                      <a:pt x="3633278" y="3154344"/>
                      <a:pt x="2856738" y="3814542"/>
                      <a:pt x="1926000" y="3814542"/>
                    </a:cubicBezTo>
                    <a:cubicBezTo>
                      <a:pt x="862300" y="3814542"/>
                      <a:pt x="0" y="2952242"/>
                      <a:pt x="0" y="1888542"/>
                    </a:cubicBezTo>
                    <a:cubicBezTo>
                      <a:pt x="0" y="1024286"/>
                      <a:pt x="569253" y="292985"/>
                      <a:pt x="1353267" y="49131"/>
                    </a:cubicBezTo>
                    <a:lnTo>
                      <a:pt x="1527990" y="4205"/>
                    </a:lnTo>
                    <a:lnTo>
                      <a:pt x="1527990" y="716237"/>
                    </a:lnTo>
                    <a:lnTo>
                      <a:pt x="2299843" y="716237"/>
                    </a:lnTo>
                    <a:close/>
                  </a:path>
                </a:pathLst>
              </a:cu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</p:grpSp>
        <p:sp>
          <p:nvSpPr>
            <p:cNvPr id="23" name="任意多边形 22"/>
            <p:cNvSpPr>
              <a:spLocks noChangeAspect="1"/>
            </p:cNvSpPr>
            <p:nvPr/>
          </p:nvSpPr>
          <p:spPr>
            <a:xfrm>
              <a:off x="3912906" y="1646577"/>
              <a:ext cx="3888000" cy="3850438"/>
            </a:xfrm>
            <a:custGeom>
              <a:avLst/>
              <a:gdLst>
                <a:gd name="connsiteX0" fmla="*/ 2323116 w 3888000"/>
                <a:gd name="connsiteY0" fmla="*/ 0 h 3850438"/>
                <a:gd name="connsiteX1" fmla="*/ 2335784 w 3888000"/>
                <a:gd name="connsiteY1" fmla="*/ 1933 h 3850438"/>
                <a:gd name="connsiteX2" fmla="*/ 3888000 w 3888000"/>
                <a:gd name="connsiteY2" fmla="*/ 1906438 h 3850438"/>
                <a:gd name="connsiteX3" fmla="*/ 1944000 w 3888000"/>
                <a:gd name="connsiteY3" fmla="*/ 3850438 h 3850438"/>
                <a:gd name="connsiteX4" fmla="*/ 0 w 3888000"/>
                <a:gd name="connsiteY4" fmla="*/ 1906438 h 3850438"/>
                <a:gd name="connsiteX5" fmla="*/ 1365914 w 3888000"/>
                <a:gd name="connsiteY5" fmla="*/ 49837 h 3850438"/>
                <a:gd name="connsiteX6" fmla="*/ 1551263 w 3888000"/>
                <a:gd name="connsiteY6" fmla="*/ 2178 h 3850438"/>
                <a:gd name="connsiteX7" fmla="*/ 1551263 w 3888000"/>
                <a:gd name="connsiteY7" fmla="*/ 287203 h 3850438"/>
                <a:gd name="connsiteX8" fmla="*/ 1448083 w 3888000"/>
                <a:gd name="connsiteY8" fmla="*/ 313734 h 3850438"/>
                <a:gd name="connsiteX9" fmla="*/ 276320 w 3888000"/>
                <a:gd name="connsiteY9" fmla="*/ 1906438 h 3850438"/>
                <a:gd name="connsiteX10" fmla="*/ 1944000 w 3888000"/>
                <a:gd name="connsiteY10" fmla="*/ 3574118 h 3850438"/>
                <a:gd name="connsiteX11" fmla="*/ 3611680 w 3888000"/>
                <a:gd name="connsiteY11" fmla="*/ 1906438 h 3850438"/>
                <a:gd name="connsiteX12" fmla="*/ 2439917 w 3888000"/>
                <a:gd name="connsiteY12" fmla="*/ 313734 h 3850438"/>
                <a:gd name="connsiteX13" fmla="*/ 2323116 w 3888000"/>
                <a:gd name="connsiteY13" fmla="*/ 283701 h 3850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888000" h="3850438">
                  <a:moveTo>
                    <a:pt x="2323116" y="0"/>
                  </a:moveTo>
                  <a:lnTo>
                    <a:pt x="2335784" y="1933"/>
                  </a:lnTo>
                  <a:cubicBezTo>
                    <a:pt x="3221632" y="183204"/>
                    <a:pt x="3888000" y="967001"/>
                    <a:pt x="3888000" y="1906438"/>
                  </a:cubicBezTo>
                  <a:cubicBezTo>
                    <a:pt x="3888000" y="2980080"/>
                    <a:pt x="3017642" y="3850438"/>
                    <a:pt x="1944000" y="3850438"/>
                  </a:cubicBezTo>
                  <a:cubicBezTo>
                    <a:pt x="870358" y="3850438"/>
                    <a:pt x="0" y="2980080"/>
                    <a:pt x="0" y="1906438"/>
                  </a:cubicBezTo>
                  <a:cubicBezTo>
                    <a:pt x="0" y="1034104"/>
                    <a:pt x="574573" y="295969"/>
                    <a:pt x="1365914" y="49837"/>
                  </a:cubicBezTo>
                  <a:lnTo>
                    <a:pt x="1551263" y="2178"/>
                  </a:lnTo>
                  <a:lnTo>
                    <a:pt x="1551263" y="287203"/>
                  </a:lnTo>
                  <a:lnTo>
                    <a:pt x="1448083" y="313734"/>
                  </a:lnTo>
                  <a:cubicBezTo>
                    <a:pt x="769223" y="524881"/>
                    <a:pt x="276320" y="1158098"/>
                    <a:pt x="276320" y="1906438"/>
                  </a:cubicBezTo>
                  <a:cubicBezTo>
                    <a:pt x="276320" y="2827472"/>
                    <a:pt x="1022966" y="3574118"/>
                    <a:pt x="1944000" y="3574118"/>
                  </a:cubicBezTo>
                  <a:cubicBezTo>
                    <a:pt x="2865034" y="3574118"/>
                    <a:pt x="3611680" y="2827472"/>
                    <a:pt x="3611680" y="1906438"/>
                  </a:cubicBezTo>
                  <a:cubicBezTo>
                    <a:pt x="3611680" y="1158098"/>
                    <a:pt x="3118777" y="524881"/>
                    <a:pt x="2439917" y="313734"/>
                  </a:cubicBezTo>
                  <a:lnTo>
                    <a:pt x="2323116" y="283701"/>
                  </a:lnTo>
                  <a:close/>
                </a:path>
              </a:pathLst>
            </a:custGeom>
            <a:solidFill>
              <a:schemeClr val="bg1">
                <a:alpha val="39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2542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023"/>
          <a:stretch/>
        </p:blipFill>
        <p:spPr>
          <a:xfrm>
            <a:off x="2377299" y="-11175"/>
            <a:ext cx="1278052" cy="6858000"/>
          </a:xfrm>
          <a:prstGeom prst="rect">
            <a:avLst/>
          </a:prstGeom>
          <a:effectLst/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023"/>
          <a:stretch/>
        </p:blipFill>
        <p:spPr>
          <a:xfrm>
            <a:off x="3638592" y="-11175"/>
            <a:ext cx="1278052" cy="68580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299" b="28788"/>
          <a:stretch/>
        </p:blipFill>
        <p:spPr>
          <a:xfrm>
            <a:off x="7339103" y="3306"/>
            <a:ext cx="4910418" cy="4883718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023"/>
          <a:stretch/>
        </p:blipFill>
        <p:spPr>
          <a:xfrm>
            <a:off x="6067219" y="-11175"/>
            <a:ext cx="1278052" cy="685800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572" r="46299" b="28788"/>
          <a:stretch/>
        </p:blipFill>
        <p:spPr>
          <a:xfrm>
            <a:off x="7274480" y="4795790"/>
            <a:ext cx="4910418" cy="127831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0" y="0"/>
            <a:ext cx="12243353" cy="6881701"/>
            <a:chOff x="0" y="0"/>
            <a:chExt cx="12243353" cy="6881701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43778" b="98222" l="1833" r="100000">
                          <a14:foregroundMark x1="76000" y1="74667" x2="79583" y2="74889"/>
                          <a14:foregroundMark x1="80250" y1="74333" x2="80833" y2="72778"/>
                          <a14:foregroundMark x1="38417" y1="80556" x2="45667" y2="77889"/>
                          <a14:foregroundMark x1="63833" y1="80556" x2="65000" y2="87778"/>
                          <a14:foregroundMark x1="59083" y1="82444" x2="61417" y2="91778"/>
                          <a14:foregroundMark x1="70417" y1="81667" x2="70833" y2="93111"/>
                          <a14:foregroundMark x1="60250" y1="98333" x2="67250" y2="94333"/>
                          <a14:foregroundMark x1="13250" y1="95222" x2="47083" y2="95444"/>
                          <a14:foregroundMark x1="1833" y1="95222" x2="18500" y2="93667"/>
                          <a14:foregroundMark x1="2417" y1="91444" x2="17667" y2="91444"/>
                          <a14:foregroundMark x1="61667" y1="80333" x2="69417" y2="78111"/>
                          <a14:foregroundMark x1="91667" y1="54333" x2="92833" y2="46667"/>
                          <a14:foregroundMark x1="76667" y1="92556" x2="92833" y2="87667"/>
                          <a14:foregroundMark x1="65583" y1="89333" x2="66000" y2="84333"/>
                          <a14:foregroundMark x1="78583" y1="75778" x2="80083" y2="75444"/>
                          <a14:foregroundMark x1="73583" y1="80333" x2="75583" y2="81111"/>
                          <a14:foregroundMark x1="94833" y1="52556" x2="95083" y2="5788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384" t="43619" r="-685"/>
            <a:stretch/>
          </p:blipFill>
          <p:spPr>
            <a:xfrm>
              <a:off x="7128737" y="3569701"/>
              <a:ext cx="5114616" cy="3312000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86023"/>
            <a:stretch/>
          </p:blipFill>
          <p:spPr>
            <a:xfrm>
              <a:off x="4876948" y="0"/>
              <a:ext cx="1278052" cy="6858000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71000" b="100000" l="250" r="100000">
                          <a14:foregroundMark x1="23000" y1="93667" x2="250" y2="93111"/>
                          <a14:backgroundMark x1="39417" y1="80333" x2="61333" y2="83000"/>
                          <a14:backgroundMark x1="66833" y1="81444" x2="63750" y2="99889"/>
                          <a14:backgroundMark x1="70750" y1="94333" x2="71333" y2="99111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9087" r="55360"/>
            <a:stretch/>
          </p:blipFill>
          <p:spPr>
            <a:xfrm>
              <a:off x="3160408" y="5434945"/>
              <a:ext cx="4081914" cy="1434230"/>
            </a:xfrm>
            <a:prstGeom prst="rect">
              <a:avLst/>
            </a:prstGeom>
            <a:effectLst/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5970"/>
            <a:stretch/>
          </p:blipFill>
          <p:spPr>
            <a:xfrm flipH="1">
              <a:off x="0" y="0"/>
              <a:ext cx="3111690" cy="6858000"/>
            </a:xfrm>
            <a:prstGeom prst="rect">
              <a:avLst/>
            </a:prstGeom>
          </p:spPr>
        </p:pic>
      </p:grpSp>
      <p:sp>
        <p:nvSpPr>
          <p:cNvPr id="13" name="矩形 12"/>
          <p:cNvSpPr/>
          <p:nvPr/>
        </p:nvSpPr>
        <p:spPr>
          <a:xfrm>
            <a:off x="626427" y="247601"/>
            <a:ext cx="877163" cy="92333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5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铁筋隶书简体" panose="03000509000000000000" pitchFamily="65" charset="-122"/>
                <a:ea typeface="方正铁筋隶书简体" panose="03000509000000000000" pitchFamily="65" charset="-122"/>
                <a:cs typeface="+mn-cs"/>
              </a:rPr>
              <a:t>叁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1484770" y="465686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铁筋隶书简体" panose="03000509000000000000" pitchFamily="65" charset="-122"/>
                <a:ea typeface="方正铁筋隶书简体" panose="03000509000000000000" pitchFamily="65" charset="-122"/>
                <a:cs typeface="+mn-cs"/>
              </a:rPr>
              <a:t>放花灯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8994"/>
          <a:stretch/>
        </p:blipFill>
        <p:spPr>
          <a:xfrm>
            <a:off x="3000018" y="2952833"/>
            <a:ext cx="512582" cy="2088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58405" y="1891136"/>
            <a:ext cx="4719331" cy="5400000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3364048" y="1551052"/>
            <a:ext cx="6555641" cy="433165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6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 Light" panose="02010600030101010101" pitchFamily="2" charset="-122"/>
                <a:ea typeface="等线 Light" panose="02010600030101010101" pitchFamily="2" charset="-122"/>
                <a:cs typeface="+mn-cs"/>
              </a:rPr>
              <a:t>千古回首杏雨西湖边</a:t>
            </a:r>
            <a:endParaRPr kumimoji="0" lang="en-US" altLang="zh-CN" sz="18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 Light" panose="02010600030101010101" pitchFamily="2" charset="-122"/>
              <a:ea typeface="等线 Light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 Light" panose="02010600030101010101" pitchFamily="2" charset="-122"/>
              <a:ea typeface="等线 Light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6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 Light" panose="02010600030101010101" pitchFamily="2" charset="-122"/>
                <a:ea typeface="等线 Light" panose="02010600030101010101" pitchFamily="2" charset="-122"/>
                <a:cs typeface="+mn-cs"/>
              </a:rPr>
              <a:t>纸伞朦胧间洒下阴影一片</a:t>
            </a:r>
            <a:endParaRPr kumimoji="0" lang="en-US" altLang="zh-CN" sz="18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 Light" panose="02010600030101010101" pitchFamily="2" charset="-122"/>
              <a:ea typeface="等线 Light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 Light" panose="02010600030101010101" pitchFamily="2" charset="-122"/>
              <a:ea typeface="等线 Light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6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 Light" panose="02010600030101010101" pitchFamily="2" charset="-122"/>
                <a:ea typeface="等线 Light" panose="02010600030101010101" pitchFamily="2" charset="-122"/>
                <a:cs typeface="+mn-cs"/>
              </a:rPr>
              <a:t>眉眼低垂微敛</a:t>
            </a:r>
            <a:endParaRPr kumimoji="0" lang="en-US" altLang="zh-CN" sz="18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 Light" panose="02010600030101010101" pitchFamily="2" charset="-122"/>
              <a:ea typeface="等线 Light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 Light" panose="02010600030101010101" pitchFamily="2" charset="-122"/>
              <a:ea typeface="等线 Light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6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 Light" panose="02010600030101010101" pitchFamily="2" charset="-122"/>
                <a:ea typeface="等线 Light" panose="02010600030101010101" pitchFamily="2" charset="-122"/>
                <a:cs typeface="+mn-cs"/>
              </a:rPr>
              <a:t>风声掠过指尖</a:t>
            </a:r>
            <a:endParaRPr kumimoji="0" lang="en-US" altLang="zh-CN" sz="18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 Light" panose="02010600030101010101" pitchFamily="2" charset="-122"/>
              <a:ea typeface="等线 Light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 Light" panose="02010600030101010101" pitchFamily="2" charset="-122"/>
              <a:ea typeface="等线 Light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6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 Light" panose="02010600030101010101" pitchFamily="2" charset="-122"/>
                <a:ea typeface="等线 Light" panose="02010600030101010101" pitchFamily="2" charset="-122"/>
                <a:cs typeface="+mn-cs"/>
              </a:rPr>
              <a:t>素衣映湖中月 水光潋滟</a:t>
            </a:r>
            <a:endParaRPr kumimoji="0" lang="en-US" altLang="zh-CN" sz="18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 Light" panose="02010600030101010101" pitchFamily="2" charset="-122"/>
              <a:ea typeface="等线 Light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 Light" panose="02010600030101010101" pitchFamily="2" charset="-122"/>
              <a:ea typeface="等线 Light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6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 Light" panose="02010600030101010101" pitchFamily="2" charset="-122"/>
                <a:ea typeface="等线 Light" panose="02010600030101010101" pitchFamily="2" charset="-122"/>
                <a:cs typeface="+mn-cs"/>
              </a:rPr>
              <a:t>把盏笑谈世间 酒色清浅</a:t>
            </a:r>
            <a:endParaRPr kumimoji="0" lang="en-US" altLang="zh-CN" sz="18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 Light" panose="02010600030101010101" pitchFamily="2" charset="-122"/>
              <a:ea typeface="等线 Light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 Light" panose="02010600030101010101" pitchFamily="2" charset="-122"/>
              <a:ea typeface="等线 Light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6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 Light" panose="02010600030101010101" pitchFamily="2" charset="-122"/>
                <a:ea typeface="等线 Light" panose="02010600030101010101" pitchFamily="2" charset="-122"/>
                <a:cs typeface="+mn-cs"/>
              </a:rPr>
              <a:t>琴音何处寄</a:t>
            </a:r>
            <a:endParaRPr kumimoji="0" lang="en-US" altLang="zh-CN" sz="18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 Light" panose="02010600030101010101" pitchFamily="2" charset="-122"/>
              <a:ea typeface="等线 Light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 Light" panose="02010600030101010101" pitchFamily="2" charset="-122"/>
              <a:ea typeface="等线 Light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6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 Light" panose="02010600030101010101" pitchFamily="2" charset="-122"/>
                <a:ea typeface="等线 Light" panose="02010600030101010101" pitchFamily="2" charset="-122"/>
                <a:cs typeface="+mn-cs"/>
              </a:rPr>
              <a:t>流星泯灭光阴</a:t>
            </a:r>
            <a:endParaRPr kumimoji="0" lang="en-US" altLang="zh-CN" sz="18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 Light" panose="02010600030101010101" pitchFamily="2" charset="-122"/>
              <a:ea typeface="等线 Light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 Light" panose="02010600030101010101" pitchFamily="2" charset="-122"/>
              <a:ea typeface="等线 Light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6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 Light" panose="02010600030101010101" pitchFamily="2" charset="-122"/>
                <a:ea typeface="等线 Light" panose="02010600030101010101" pitchFamily="2" charset="-122"/>
                <a:cs typeface="+mn-cs"/>
              </a:rPr>
              <a:t>琉璃月下冰冷的空气</a:t>
            </a:r>
            <a:endParaRPr kumimoji="0" lang="en-US" altLang="zh-CN" sz="18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 Light" panose="02010600030101010101" pitchFamily="2" charset="-122"/>
              <a:ea typeface="等线 Light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 Light" panose="02010600030101010101" pitchFamily="2" charset="-122"/>
              <a:ea typeface="等线 Light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6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 Light" panose="02010600030101010101" pitchFamily="2" charset="-122"/>
                <a:ea typeface="等线 Light" panose="02010600030101010101" pitchFamily="2" charset="-122"/>
                <a:cs typeface="+mn-cs"/>
              </a:rPr>
              <a:t>檐下花灯熟悉记忆</a:t>
            </a:r>
            <a:endParaRPr kumimoji="0" lang="en-US" altLang="zh-CN" sz="18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 Light" panose="02010600030101010101" pitchFamily="2" charset="-122"/>
              <a:ea typeface="等线 Light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 Light" panose="02010600030101010101" pitchFamily="2" charset="-122"/>
              <a:ea typeface="等线 Light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6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 Light" panose="02010600030101010101" pitchFamily="2" charset="-122"/>
                <a:ea typeface="等线 Light" panose="02010600030101010101" pitchFamily="2" charset="-122"/>
                <a:cs typeface="+mn-cs"/>
              </a:rPr>
              <a:t>风动烛火似已熄</a:t>
            </a:r>
            <a:endParaRPr kumimoji="0" lang="en-US" altLang="zh-CN" sz="18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 Light" panose="02010600030101010101" pitchFamily="2" charset="-122"/>
              <a:ea typeface="等线 Light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 Light" panose="02010600030101010101" pitchFamily="2" charset="-122"/>
              <a:ea typeface="等线 Light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6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 Light" panose="02010600030101010101" pitchFamily="2" charset="-122"/>
                <a:ea typeface="等线 Light" panose="02010600030101010101" pitchFamily="2" charset="-122"/>
                <a:cs typeface="+mn-cs"/>
              </a:rPr>
              <a:t>怀念忘川夜空中流萤</a:t>
            </a:r>
          </a:p>
        </p:txBody>
      </p:sp>
    </p:spTree>
    <p:extLst>
      <p:ext uri="{BB962C8B-B14F-4D97-AF65-F5344CB8AC3E}">
        <p14:creationId xmlns:p14="http://schemas.microsoft.com/office/powerpoint/2010/main" val="3472524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023"/>
          <a:stretch/>
        </p:blipFill>
        <p:spPr>
          <a:xfrm>
            <a:off x="2377299" y="-11175"/>
            <a:ext cx="1278052" cy="6858000"/>
          </a:xfrm>
          <a:prstGeom prst="rect">
            <a:avLst/>
          </a:prstGeom>
          <a:effectLst/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023"/>
          <a:stretch/>
        </p:blipFill>
        <p:spPr>
          <a:xfrm>
            <a:off x="3638592" y="-11175"/>
            <a:ext cx="1278052" cy="68580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299" b="28788"/>
          <a:stretch/>
        </p:blipFill>
        <p:spPr>
          <a:xfrm>
            <a:off x="7339103" y="3306"/>
            <a:ext cx="4910418" cy="4883718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023"/>
          <a:stretch/>
        </p:blipFill>
        <p:spPr>
          <a:xfrm>
            <a:off x="6067219" y="-11175"/>
            <a:ext cx="1278052" cy="685800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572" r="46299" b="28788"/>
          <a:stretch/>
        </p:blipFill>
        <p:spPr>
          <a:xfrm>
            <a:off x="7274480" y="4795790"/>
            <a:ext cx="4910418" cy="127831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0" y="0"/>
            <a:ext cx="12243353" cy="6881701"/>
            <a:chOff x="0" y="0"/>
            <a:chExt cx="12243353" cy="6881701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43778" b="98222" l="1833" r="100000">
                          <a14:foregroundMark x1="76000" y1="74667" x2="79583" y2="74889"/>
                          <a14:foregroundMark x1="80250" y1="74333" x2="80833" y2="72778"/>
                          <a14:foregroundMark x1="38417" y1="80556" x2="45667" y2="77889"/>
                          <a14:foregroundMark x1="63833" y1="80556" x2="65000" y2="87778"/>
                          <a14:foregroundMark x1="59083" y1="82444" x2="61417" y2="91778"/>
                          <a14:foregroundMark x1="70417" y1="81667" x2="70833" y2="93111"/>
                          <a14:foregroundMark x1="60250" y1="98333" x2="67250" y2="94333"/>
                          <a14:foregroundMark x1="13250" y1="95222" x2="47083" y2="95444"/>
                          <a14:foregroundMark x1="1833" y1="95222" x2="18500" y2="93667"/>
                          <a14:foregroundMark x1="2417" y1="91444" x2="17667" y2="91444"/>
                          <a14:foregroundMark x1="61667" y1="80333" x2="69417" y2="78111"/>
                          <a14:foregroundMark x1="91667" y1="54333" x2="92833" y2="46667"/>
                          <a14:foregroundMark x1="76667" y1="92556" x2="92833" y2="87667"/>
                          <a14:foregroundMark x1="65583" y1="89333" x2="66000" y2="84333"/>
                          <a14:foregroundMark x1="78583" y1="75778" x2="80083" y2="75444"/>
                          <a14:foregroundMark x1="73583" y1="80333" x2="75583" y2="81111"/>
                          <a14:foregroundMark x1="94833" y1="52556" x2="95083" y2="5788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384" t="43619" r="-685"/>
            <a:stretch/>
          </p:blipFill>
          <p:spPr>
            <a:xfrm>
              <a:off x="7128737" y="3569701"/>
              <a:ext cx="5114616" cy="3312000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86023"/>
            <a:stretch/>
          </p:blipFill>
          <p:spPr>
            <a:xfrm>
              <a:off x="4876948" y="0"/>
              <a:ext cx="1278052" cy="6858000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71000" b="100000" l="250" r="100000">
                          <a14:foregroundMark x1="23000" y1="93667" x2="250" y2="93111"/>
                          <a14:backgroundMark x1="39417" y1="80333" x2="61333" y2="83000"/>
                          <a14:backgroundMark x1="66833" y1="81444" x2="63750" y2="99889"/>
                          <a14:backgroundMark x1="70750" y1="94333" x2="71333" y2="99111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9087" r="55360"/>
            <a:stretch/>
          </p:blipFill>
          <p:spPr>
            <a:xfrm>
              <a:off x="3160408" y="5434945"/>
              <a:ext cx="4081914" cy="1434230"/>
            </a:xfrm>
            <a:prstGeom prst="rect">
              <a:avLst/>
            </a:prstGeom>
            <a:effectLst/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5970"/>
            <a:stretch/>
          </p:blipFill>
          <p:spPr>
            <a:xfrm flipH="1">
              <a:off x="0" y="0"/>
              <a:ext cx="3111690" cy="6858000"/>
            </a:xfrm>
            <a:prstGeom prst="rect">
              <a:avLst/>
            </a:prstGeom>
          </p:spPr>
        </p:pic>
      </p:grpSp>
      <p:sp>
        <p:nvSpPr>
          <p:cNvPr id="13" name="矩形 12"/>
          <p:cNvSpPr/>
          <p:nvPr/>
        </p:nvSpPr>
        <p:spPr>
          <a:xfrm>
            <a:off x="626427" y="247601"/>
            <a:ext cx="877163" cy="92333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5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铁筋隶书简体" panose="03000509000000000000" pitchFamily="65" charset="-122"/>
                <a:ea typeface="方正铁筋隶书简体" panose="03000509000000000000" pitchFamily="65" charset="-122"/>
                <a:cs typeface="+mn-cs"/>
              </a:rPr>
              <a:t>叁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1484770" y="465686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铁筋隶书简体" panose="03000509000000000000" pitchFamily="65" charset="-122"/>
                <a:ea typeface="方正铁筋隶书简体" panose="03000509000000000000" pitchFamily="65" charset="-122"/>
                <a:cs typeface="+mn-cs"/>
              </a:rPr>
              <a:t>放花灯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945007" y="2721195"/>
            <a:ext cx="1908215" cy="433165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 Light" panose="02010600030101010101" pitchFamily="2" charset="-122"/>
              <a:ea typeface="等线 Light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6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 Light" panose="02010600030101010101" pitchFamily="2" charset="-122"/>
                <a:ea typeface="等线 Light" panose="02010600030101010101" pitchFamily="2" charset="-122"/>
                <a:cs typeface="+mn-cs"/>
              </a:rPr>
              <a:t>风声掠过指尖</a:t>
            </a:r>
            <a:endParaRPr kumimoji="0" lang="en-US" altLang="zh-CN" sz="16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 Light" panose="02010600030101010101" pitchFamily="2" charset="-122"/>
              <a:ea typeface="等线 Light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 Light" panose="02010600030101010101" pitchFamily="2" charset="-122"/>
              <a:ea typeface="等线 Light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6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 Light" panose="02010600030101010101" pitchFamily="2" charset="-122"/>
                <a:ea typeface="等线 Light" panose="02010600030101010101" pitchFamily="2" charset="-122"/>
                <a:cs typeface="+mn-cs"/>
              </a:rPr>
              <a:t>素衣映湖中月 水光潋滟</a:t>
            </a:r>
            <a:endParaRPr kumimoji="0" lang="en-US" altLang="zh-CN" sz="16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 Light" panose="02010600030101010101" pitchFamily="2" charset="-122"/>
              <a:ea typeface="等线 Light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 Light" panose="02010600030101010101" pitchFamily="2" charset="-122"/>
              <a:ea typeface="等线 Light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6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 Light" panose="02010600030101010101" pitchFamily="2" charset="-122"/>
                <a:ea typeface="等线 Light" panose="02010600030101010101" pitchFamily="2" charset="-122"/>
                <a:cs typeface="+mn-cs"/>
              </a:rPr>
              <a:t>把盏笑谈世间 酒色清浅</a:t>
            </a:r>
            <a:endParaRPr kumimoji="0" lang="en-US" altLang="zh-CN" sz="16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 Light" panose="02010600030101010101" pitchFamily="2" charset="-122"/>
              <a:ea typeface="等线 Light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 Light" panose="02010600030101010101" pitchFamily="2" charset="-122"/>
              <a:ea typeface="等线 Light" panose="02010600030101010101" pitchFamily="2" charset="-122"/>
              <a:cs typeface="+mn-cs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9169221" y="1263171"/>
            <a:ext cx="1908215" cy="433165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 Light" panose="02010600030101010101" pitchFamily="2" charset="-122"/>
              <a:ea typeface="等线 Light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6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 Light" panose="02010600030101010101" pitchFamily="2" charset="-122"/>
                <a:ea typeface="等线 Light" panose="02010600030101010101" pitchFamily="2" charset="-122"/>
                <a:cs typeface="+mn-cs"/>
              </a:rPr>
              <a:t>风声掠过指尖</a:t>
            </a:r>
            <a:endParaRPr kumimoji="0" lang="en-US" altLang="zh-CN" sz="16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 Light" panose="02010600030101010101" pitchFamily="2" charset="-122"/>
              <a:ea typeface="等线 Light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 Light" panose="02010600030101010101" pitchFamily="2" charset="-122"/>
              <a:ea typeface="等线 Light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6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 Light" panose="02010600030101010101" pitchFamily="2" charset="-122"/>
                <a:ea typeface="等线 Light" panose="02010600030101010101" pitchFamily="2" charset="-122"/>
                <a:cs typeface="+mn-cs"/>
              </a:rPr>
              <a:t>素衣映湖中月 水光潋滟</a:t>
            </a:r>
            <a:endParaRPr kumimoji="0" lang="en-US" altLang="zh-CN" sz="16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 Light" panose="02010600030101010101" pitchFamily="2" charset="-122"/>
              <a:ea typeface="等线 Light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 Light" panose="02010600030101010101" pitchFamily="2" charset="-122"/>
              <a:ea typeface="等线 Light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6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 Light" panose="02010600030101010101" pitchFamily="2" charset="-122"/>
                <a:ea typeface="等线 Light" panose="02010600030101010101" pitchFamily="2" charset="-122"/>
                <a:cs typeface="+mn-cs"/>
              </a:rPr>
              <a:t>把盏笑谈世间 酒色清浅</a:t>
            </a:r>
            <a:endParaRPr kumimoji="0" lang="en-US" altLang="zh-CN" sz="16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 Light" panose="02010600030101010101" pitchFamily="2" charset="-122"/>
              <a:ea typeface="等线 Light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 Light" panose="02010600030101010101" pitchFamily="2" charset="-122"/>
              <a:ea typeface="等线 Light" panose="02010600030101010101" pitchFamily="2" charset="-122"/>
              <a:cs typeface="+mn-cs"/>
            </a:endParaRPr>
          </a:p>
        </p:txBody>
      </p:sp>
      <p:pic>
        <p:nvPicPr>
          <p:cNvPr id="36" name="图片 35"/>
          <p:cNvPicPr>
            <a:picLocks noChangeAspect="1"/>
          </p:cNvPicPr>
          <p:nvPr/>
        </p:nvPicPr>
        <p:blipFill rotWithShape="1">
          <a:blip r:embed="rId8" cstate="screen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contrast="-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62328"/>
          <a:stretch/>
        </p:blipFill>
        <p:spPr>
          <a:xfrm rot="5400000" flipH="1">
            <a:off x="2840194" y="74520"/>
            <a:ext cx="4593058" cy="6858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aphicFrame>
        <p:nvGraphicFramePr>
          <p:cNvPr id="27" name="图表 26"/>
          <p:cNvGraphicFramePr/>
          <p:nvPr>
            <p:extLst/>
          </p:nvPr>
        </p:nvGraphicFramePr>
        <p:xfrm>
          <a:off x="2032000" y="1816101"/>
          <a:ext cx="8128000" cy="36644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</p:spTree>
    <p:extLst>
      <p:ext uri="{BB962C8B-B14F-4D97-AF65-F5344CB8AC3E}">
        <p14:creationId xmlns:p14="http://schemas.microsoft.com/office/powerpoint/2010/main" val="1135343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34" grpId="0"/>
      <p:bldP spid="35" grpId="0"/>
      <p:bldGraphic spid="27" grpId="0">
        <p:bldAsOne/>
      </p:bldGraphic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023"/>
          <a:stretch/>
        </p:blipFill>
        <p:spPr>
          <a:xfrm>
            <a:off x="2377299" y="-11175"/>
            <a:ext cx="1278052" cy="6858000"/>
          </a:xfrm>
          <a:prstGeom prst="rect">
            <a:avLst/>
          </a:prstGeom>
          <a:effectLst/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023"/>
          <a:stretch/>
        </p:blipFill>
        <p:spPr>
          <a:xfrm>
            <a:off x="3638592" y="-11175"/>
            <a:ext cx="1278052" cy="68580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299" b="28788"/>
          <a:stretch/>
        </p:blipFill>
        <p:spPr>
          <a:xfrm>
            <a:off x="7326640" y="-11175"/>
            <a:ext cx="4910418" cy="4883718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023"/>
          <a:stretch/>
        </p:blipFill>
        <p:spPr>
          <a:xfrm>
            <a:off x="6067219" y="-11175"/>
            <a:ext cx="1278052" cy="685800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572" r="46299" b="28788"/>
          <a:stretch/>
        </p:blipFill>
        <p:spPr>
          <a:xfrm>
            <a:off x="7274480" y="4795790"/>
            <a:ext cx="4910418" cy="127831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0" y="0"/>
            <a:ext cx="12243353" cy="6881701"/>
            <a:chOff x="0" y="0"/>
            <a:chExt cx="12243353" cy="6881701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43778" b="98222" l="1833" r="100000">
                          <a14:foregroundMark x1="76000" y1="74667" x2="79583" y2="74889"/>
                          <a14:foregroundMark x1="80250" y1="74333" x2="80833" y2="72778"/>
                          <a14:foregroundMark x1="38417" y1="80556" x2="45667" y2="77889"/>
                          <a14:foregroundMark x1="63833" y1="80556" x2="65000" y2="87778"/>
                          <a14:foregroundMark x1="59083" y1="82444" x2="61417" y2="91778"/>
                          <a14:foregroundMark x1="70417" y1="81667" x2="70833" y2="93111"/>
                          <a14:foregroundMark x1="60250" y1="98333" x2="67250" y2="94333"/>
                          <a14:foregroundMark x1="13250" y1="95222" x2="47083" y2="95444"/>
                          <a14:foregroundMark x1="1833" y1="95222" x2="18500" y2="93667"/>
                          <a14:foregroundMark x1="2417" y1="91444" x2="17667" y2="91444"/>
                          <a14:foregroundMark x1="61667" y1="80333" x2="69417" y2="78111"/>
                          <a14:foregroundMark x1="91667" y1="54333" x2="92833" y2="46667"/>
                          <a14:foregroundMark x1="76667" y1="92556" x2="92833" y2="87667"/>
                          <a14:foregroundMark x1="65583" y1="89333" x2="66000" y2="84333"/>
                          <a14:foregroundMark x1="78583" y1="75778" x2="80083" y2="75444"/>
                          <a14:foregroundMark x1="73583" y1="80333" x2="75583" y2="81111"/>
                          <a14:foregroundMark x1="94833" y1="52556" x2="95083" y2="5788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384" t="43619" r="-685"/>
            <a:stretch/>
          </p:blipFill>
          <p:spPr>
            <a:xfrm>
              <a:off x="7128737" y="3569701"/>
              <a:ext cx="5114616" cy="3312000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86023"/>
            <a:stretch/>
          </p:blipFill>
          <p:spPr>
            <a:xfrm>
              <a:off x="4876948" y="0"/>
              <a:ext cx="1278052" cy="6858000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71000" b="100000" l="250" r="100000">
                          <a14:foregroundMark x1="23000" y1="93667" x2="250" y2="93111"/>
                          <a14:backgroundMark x1="39417" y1="80333" x2="61333" y2="83000"/>
                          <a14:backgroundMark x1="66833" y1="81444" x2="63750" y2="99889"/>
                          <a14:backgroundMark x1="70750" y1="94333" x2="71333" y2="99111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9087" r="55360"/>
            <a:stretch/>
          </p:blipFill>
          <p:spPr>
            <a:xfrm>
              <a:off x="3160408" y="5434945"/>
              <a:ext cx="4081914" cy="1434230"/>
            </a:xfrm>
            <a:prstGeom prst="rect">
              <a:avLst/>
            </a:prstGeom>
            <a:effectLst/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5970"/>
            <a:stretch/>
          </p:blipFill>
          <p:spPr>
            <a:xfrm flipH="1">
              <a:off x="0" y="0"/>
              <a:ext cx="3111690" cy="6858000"/>
            </a:xfrm>
            <a:prstGeom prst="rect">
              <a:avLst/>
            </a:prstGeom>
          </p:spPr>
        </p:pic>
      </p:grpSp>
      <p:sp>
        <p:nvSpPr>
          <p:cNvPr id="25" name="矩形 24"/>
          <p:cNvSpPr/>
          <p:nvPr/>
        </p:nvSpPr>
        <p:spPr>
          <a:xfrm>
            <a:off x="626427" y="247601"/>
            <a:ext cx="877163" cy="92333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5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铁筋隶书简体" panose="03000509000000000000" pitchFamily="65" charset="-122"/>
                <a:ea typeface="方正铁筋隶书简体" panose="03000509000000000000" pitchFamily="65" charset="-122"/>
                <a:cs typeface="+mn-cs"/>
              </a:rPr>
              <a:t>肆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1503590" y="557386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铁筋隶书简体" panose="03000509000000000000" pitchFamily="65" charset="-122"/>
                <a:ea typeface="方正铁筋隶书简体" panose="03000509000000000000" pitchFamily="65" charset="-122"/>
                <a:cs typeface="+mn-cs"/>
              </a:rPr>
              <a:t>理红妆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2892425" y="1287424"/>
            <a:ext cx="3888000" cy="4564554"/>
            <a:chOff x="1020938" y="1146203"/>
            <a:chExt cx="3888000" cy="4564554"/>
          </a:xfrm>
        </p:grpSpPr>
        <p:sp>
          <p:nvSpPr>
            <p:cNvPr id="14" name="文本框 13"/>
            <p:cNvSpPr txBox="1"/>
            <p:nvPr/>
          </p:nvSpPr>
          <p:spPr>
            <a:xfrm>
              <a:off x="2638909" y="1267694"/>
              <a:ext cx="615553" cy="1169551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铁筋隶书简体" panose="03000509000000000000" pitchFamily="65" charset="-122"/>
                  <a:ea typeface="方正铁筋隶书简体" panose="03000509000000000000" pitchFamily="65" charset="-122"/>
                  <a:cs typeface="+mn-cs"/>
                </a:rPr>
                <a:t>理红妆</a:t>
              </a:r>
            </a:p>
          </p:txBody>
        </p:sp>
        <p:sp>
          <p:nvSpPr>
            <p:cNvPr id="17" name="矩形 16"/>
            <p:cNvSpPr/>
            <p:nvPr/>
          </p:nvSpPr>
          <p:spPr>
            <a:xfrm>
              <a:off x="2658688" y="1146203"/>
              <a:ext cx="585056" cy="1342518"/>
            </a:xfrm>
            <a:prstGeom prst="rect">
              <a:avLst/>
            </a:prstGeom>
            <a:noFill/>
            <a:ln w="25400">
              <a:solidFill>
                <a:srgbClr val="3B2722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856" t="6178" r="12712" b="38200"/>
            <a:stretch>
              <a:fillRect/>
            </a:stretch>
          </p:blipFill>
          <p:spPr>
            <a:xfrm>
              <a:off x="1032500" y="1860319"/>
              <a:ext cx="3828369" cy="3814542"/>
            </a:xfrm>
            <a:custGeom>
              <a:avLst/>
              <a:gdLst>
                <a:gd name="connsiteX0" fmla="*/ 2299843 w 3828369"/>
                <a:gd name="connsiteY0" fmla="*/ 0 h 3814542"/>
                <a:gd name="connsiteX1" fmla="*/ 2430359 w 3828369"/>
                <a:gd name="connsiteY1" fmla="*/ 29254 h 3814542"/>
                <a:gd name="connsiteX2" fmla="*/ 3812871 w 3828369"/>
                <a:gd name="connsiteY2" fmla="*/ 1500386 h 3814542"/>
                <a:gd name="connsiteX3" fmla="*/ 3828369 w 3828369"/>
                <a:gd name="connsiteY3" fmla="*/ 1601935 h 3814542"/>
                <a:gd name="connsiteX4" fmla="*/ 3828369 w 3828369"/>
                <a:gd name="connsiteY4" fmla="*/ 2175149 h 3814542"/>
                <a:gd name="connsiteX5" fmla="*/ 3812871 w 3828369"/>
                <a:gd name="connsiteY5" fmla="*/ 2276698 h 3814542"/>
                <a:gd name="connsiteX6" fmla="*/ 1926000 w 3828369"/>
                <a:gd name="connsiteY6" fmla="*/ 3814542 h 3814542"/>
                <a:gd name="connsiteX7" fmla="*/ 0 w 3828369"/>
                <a:gd name="connsiteY7" fmla="*/ 1888542 h 3814542"/>
                <a:gd name="connsiteX8" fmla="*/ 1353267 w 3828369"/>
                <a:gd name="connsiteY8" fmla="*/ 49131 h 3814542"/>
                <a:gd name="connsiteX9" fmla="*/ 1527990 w 3828369"/>
                <a:gd name="connsiteY9" fmla="*/ 4205 h 3814542"/>
                <a:gd name="connsiteX10" fmla="*/ 1527990 w 3828369"/>
                <a:gd name="connsiteY10" fmla="*/ 716237 h 3814542"/>
                <a:gd name="connsiteX11" fmla="*/ 2299843 w 3828369"/>
                <a:gd name="connsiteY11" fmla="*/ 716237 h 38145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828369" h="3814542">
                  <a:moveTo>
                    <a:pt x="2299843" y="0"/>
                  </a:moveTo>
                  <a:lnTo>
                    <a:pt x="2430359" y="29254"/>
                  </a:lnTo>
                  <a:cubicBezTo>
                    <a:pt x="3126954" y="217761"/>
                    <a:pt x="3666952" y="787300"/>
                    <a:pt x="3812871" y="1500386"/>
                  </a:cubicBezTo>
                  <a:lnTo>
                    <a:pt x="3828369" y="1601935"/>
                  </a:lnTo>
                  <a:lnTo>
                    <a:pt x="3828369" y="2175149"/>
                  </a:lnTo>
                  <a:lnTo>
                    <a:pt x="3812871" y="2276698"/>
                  </a:lnTo>
                  <a:cubicBezTo>
                    <a:pt x="3633278" y="3154344"/>
                    <a:pt x="2856738" y="3814542"/>
                    <a:pt x="1926000" y="3814542"/>
                  </a:cubicBezTo>
                  <a:cubicBezTo>
                    <a:pt x="862300" y="3814542"/>
                    <a:pt x="0" y="2952242"/>
                    <a:pt x="0" y="1888542"/>
                  </a:cubicBezTo>
                  <a:cubicBezTo>
                    <a:pt x="0" y="1024286"/>
                    <a:pt x="569253" y="292985"/>
                    <a:pt x="1353267" y="49131"/>
                  </a:cubicBezTo>
                  <a:lnTo>
                    <a:pt x="1527990" y="4205"/>
                  </a:lnTo>
                  <a:lnTo>
                    <a:pt x="1527990" y="716237"/>
                  </a:lnTo>
                  <a:lnTo>
                    <a:pt x="2299843" y="716237"/>
                  </a:lnTo>
                  <a:close/>
                </a:path>
              </a:pathLst>
            </a:custGeom>
          </p:spPr>
        </p:pic>
        <p:sp>
          <p:nvSpPr>
            <p:cNvPr id="23" name="任意多边形 22"/>
            <p:cNvSpPr>
              <a:spLocks noChangeAspect="1"/>
            </p:cNvSpPr>
            <p:nvPr/>
          </p:nvSpPr>
          <p:spPr>
            <a:xfrm>
              <a:off x="1020938" y="1860319"/>
              <a:ext cx="3888000" cy="3850438"/>
            </a:xfrm>
            <a:custGeom>
              <a:avLst/>
              <a:gdLst>
                <a:gd name="connsiteX0" fmla="*/ 2323116 w 3888000"/>
                <a:gd name="connsiteY0" fmla="*/ 0 h 3850438"/>
                <a:gd name="connsiteX1" fmla="*/ 2335784 w 3888000"/>
                <a:gd name="connsiteY1" fmla="*/ 1933 h 3850438"/>
                <a:gd name="connsiteX2" fmla="*/ 3888000 w 3888000"/>
                <a:gd name="connsiteY2" fmla="*/ 1906438 h 3850438"/>
                <a:gd name="connsiteX3" fmla="*/ 1944000 w 3888000"/>
                <a:gd name="connsiteY3" fmla="*/ 3850438 h 3850438"/>
                <a:gd name="connsiteX4" fmla="*/ 0 w 3888000"/>
                <a:gd name="connsiteY4" fmla="*/ 1906438 h 3850438"/>
                <a:gd name="connsiteX5" fmla="*/ 1365914 w 3888000"/>
                <a:gd name="connsiteY5" fmla="*/ 49837 h 3850438"/>
                <a:gd name="connsiteX6" fmla="*/ 1551263 w 3888000"/>
                <a:gd name="connsiteY6" fmla="*/ 2178 h 3850438"/>
                <a:gd name="connsiteX7" fmla="*/ 1551263 w 3888000"/>
                <a:gd name="connsiteY7" fmla="*/ 287203 h 3850438"/>
                <a:gd name="connsiteX8" fmla="*/ 1448083 w 3888000"/>
                <a:gd name="connsiteY8" fmla="*/ 313734 h 3850438"/>
                <a:gd name="connsiteX9" fmla="*/ 276320 w 3888000"/>
                <a:gd name="connsiteY9" fmla="*/ 1906438 h 3850438"/>
                <a:gd name="connsiteX10" fmla="*/ 1944000 w 3888000"/>
                <a:gd name="connsiteY10" fmla="*/ 3574118 h 3850438"/>
                <a:gd name="connsiteX11" fmla="*/ 3611680 w 3888000"/>
                <a:gd name="connsiteY11" fmla="*/ 1906438 h 3850438"/>
                <a:gd name="connsiteX12" fmla="*/ 2439917 w 3888000"/>
                <a:gd name="connsiteY12" fmla="*/ 313734 h 3850438"/>
                <a:gd name="connsiteX13" fmla="*/ 2323116 w 3888000"/>
                <a:gd name="connsiteY13" fmla="*/ 283701 h 3850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888000" h="3850438">
                  <a:moveTo>
                    <a:pt x="2323116" y="0"/>
                  </a:moveTo>
                  <a:lnTo>
                    <a:pt x="2335784" y="1933"/>
                  </a:lnTo>
                  <a:cubicBezTo>
                    <a:pt x="3221632" y="183204"/>
                    <a:pt x="3888000" y="967001"/>
                    <a:pt x="3888000" y="1906438"/>
                  </a:cubicBezTo>
                  <a:cubicBezTo>
                    <a:pt x="3888000" y="2980080"/>
                    <a:pt x="3017642" y="3850438"/>
                    <a:pt x="1944000" y="3850438"/>
                  </a:cubicBezTo>
                  <a:cubicBezTo>
                    <a:pt x="870358" y="3850438"/>
                    <a:pt x="0" y="2980080"/>
                    <a:pt x="0" y="1906438"/>
                  </a:cubicBezTo>
                  <a:cubicBezTo>
                    <a:pt x="0" y="1034104"/>
                    <a:pt x="574573" y="295969"/>
                    <a:pt x="1365914" y="49837"/>
                  </a:cubicBezTo>
                  <a:lnTo>
                    <a:pt x="1551263" y="2178"/>
                  </a:lnTo>
                  <a:lnTo>
                    <a:pt x="1551263" y="287203"/>
                  </a:lnTo>
                  <a:lnTo>
                    <a:pt x="1448083" y="313734"/>
                  </a:lnTo>
                  <a:cubicBezTo>
                    <a:pt x="769223" y="524881"/>
                    <a:pt x="276320" y="1158098"/>
                    <a:pt x="276320" y="1906438"/>
                  </a:cubicBezTo>
                  <a:cubicBezTo>
                    <a:pt x="276320" y="2827472"/>
                    <a:pt x="1022966" y="3574118"/>
                    <a:pt x="1944000" y="3574118"/>
                  </a:cubicBezTo>
                  <a:cubicBezTo>
                    <a:pt x="2865034" y="3574118"/>
                    <a:pt x="3611680" y="2827472"/>
                    <a:pt x="3611680" y="1906438"/>
                  </a:cubicBezTo>
                  <a:cubicBezTo>
                    <a:pt x="3611680" y="1158098"/>
                    <a:pt x="3118777" y="524881"/>
                    <a:pt x="2439917" y="313734"/>
                  </a:cubicBezTo>
                  <a:lnTo>
                    <a:pt x="2323116" y="283701"/>
                  </a:lnTo>
                  <a:close/>
                </a:path>
              </a:pathLst>
            </a:custGeom>
            <a:solidFill>
              <a:schemeClr val="bg1">
                <a:alpha val="39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00067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023"/>
          <a:stretch/>
        </p:blipFill>
        <p:spPr>
          <a:xfrm>
            <a:off x="2377299" y="-11175"/>
            <a:ext cx="1278052" cy="6858000"/>
          </a:xfrm>
          <a:prstGeom prst="rect">
            <a:avLst/>
          </a:prstGeom>
          <a:effectLst/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023"/>
          <a:stretch/>
        </p:blipFill>
        <p:spPr>
          <a:xfrm>
            <a:off x="3638592" y="-11175"/>
            <a:ext cx="1278052" cy="68580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299" b="28788"/>
          <a:stretch/>
        </p:blipFill>
        <p:spPr>
          <a:xfrm>
            <a:off x="7281582" y="0"/>
            <a:ext cx="4910418" cy="4883718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023"/>
          <a:stretch/>
        </p:blipFill>
        <p:spPr>
          <a:xfrm>
            <a:off x="6067219" y="-11175"/>
            <a:ext cx="1278052" cy="685800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572" r="46299" b="28788"/>
          <a:stretch/>
        </p:blipFill>
        <p:spPr>
          <a:xfrm>
            <a:off x="7274480" y="4795790"/>
            <a:ext cx="4910418" cy="127831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0" y="0"/>
            <a:ext cx="12243353" cy="6881701"/>
            <a:chOff x="0" y="0"/>
            <a:chExt cx="12243353" cy="6881701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43778" b="98222" l="1833" r="100000">
                          <a14:foregroundMark x1="76000" y1="74667" x2="79583" y2="74889"/>
                          <a14:foregroundMark x1="80250" y1="74333" x2="80833" y2="72778"/>
                          <a14:foregroundMark x1="38417" y1="80556" x2="45667" y2="77889"/>
                          <a14:foregroundMark x1="63833" y1="80556" x2="65000" y2="87778"/>
                          <a14:foregroundMark x1="59083" y1="82444" x2="61417" y2="91778"/>
                          <a14:foregroundMark x1="70417" y1="81667" x2="70833" y2="93111"/>
                          <a14:foregroundMark x1="60250" y1="98333" x2="67250" y2="94333"/>
                          <a14:foregroundMark x1="13250" y1="95222" x2="47083" y2="95444"/>
                          <a14:foregroundMark x1="1833" y1="95222" x2="18500" y2="93667"/>
                          <a14:foregroundMark x1="2417" y1="91444" x2="17667" y2="91444"/>
                          <a14:foregroundMark x1="61667" y1="80333" x2="69417" y2="78111"/>
                          <a14:foregroundMark x1="91667" y1="54333" x2="92833" y2="46667"/>
                          <a14:foregroundMark x1="76667" y1="92556" x2="92833" y2="87667"/>
                          <a14:foregroundMark x1="65583" y1="89333" x2="66000" y2="84333"/>
                          <a14:foregroundMark x1="78583" y1="75778" x2="80083" y2="75444"/>
                          <a14:foregroundMark x1="73583" y1="80333" x2="75583" y2="81111"/>
                          <a14:foregroundMark x1="94833" y1="52556" x2="95083" y2="5788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384" t="43619" r="-685"/>
            <a:stretch/>
          </p:blipFill>
          <p:spPr>
            <a:xfrm>
              <a:off x="7128737" y="3569701"/>
              <a:ext cx="5114616" cy="3312000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86023"/>
            <a:stretch/>
          </p:blipFill>
          <p:spPr>
            <a:xfrm>
              <a:off x="4876948" y="0"/>
              <a:ext cx="1278052" cy="6858000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71000" b="100000" l="250" r="100000">
                          <a14:foregroundMark x1="23000" y1="93667" x2="250" y2="93111"/>
                          <a14:backgroundMark x1="39417" y1="80333" x2="61333" y2="83000"/>
                          <a14:backgroundMark x1="66833" y1="81444" x2="63750" y2="99889"/>
                          <a14:backgroundMark x1="70750" y1="94333" x2="71333" y2="99111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9087" r="55360"/>
            <a:stretch/>
          </p:blipFill>
          <p:spPr>
            <a:xfrm>
              <a:off x="3160408" y="5434945"/>
              <a:ext cx="4081914" cy="1434230"/>
            </a:xfrm>
            <a:prstGeom prst="rect">
              <a:avLst/>
            </a:prstGeom>
            <a:effectLst/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5970"/>
            <a:stretch/>
          </p:blipFill>
          <p:spPr>
            <a:xfrm flipH="1">
              <a:off x="0" y="0"/>
              <a:ext cx="3111690" cy="6858000"/>
            </a:xfrm>
            <a:prstGeom prst="rect">
              <a:avLst/>
            </a:prstGeom>
          </p:spPr>
        </p:pic>
      </p:grpSp>
      <p:sp>
        <p:nvSpPr>
          <p:cNvPr id="13" name="矩形 12"/>
          <p:cNvSpPr/>
          <p:nvPr/>
        </p:nvSpPr>
        <p:spPr>
          <a:xfrm>
            <a:off x="626427" y="247601"/>
            <a:ext cx="877163" cy="92333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5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铁筋隶书简体" panose="03000509000000000000" pitchFamily="65" charset="-122"/>
                <a:ea typeface="方正铁筋隶书简体" panose="03000509000000000000" pitchFamily="65" charset="-122"/>
                <a:cs typeface="+mn-cs"/>
              </a:rPr>
              <a:t>肆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1510692" y="522845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铁筋隶书简体" panose="03000509000000000000" pitchFamily="65" charset="-122"/>
                <a:ea typeface="方正铁筋隶书简体" panose="03000509000000000000" pitchFamily="65" charset="-122"/>
                <a:cs typeface="+mn-cs"/>
              </a:rPr>
              <a:t>理红妆</a:t>
            </a: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8994"/>
          <a:stretch/>
        </p:blipFill>
        <p:spPr>
          <a:xfrm>
            <a:off x="3000018" y="2952833"/>
            <a:ext cx="512582" cy="2088000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3364048" y="1551052"/>
            <a:ext cx="6555641" cy="433165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6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 Light" panose="02010600030101010101" pitchFamily="2" charset="-122"/>
                <a:ea typeface="等线 Light" panose="02010600030101010101" pitchFamily="2" charset="-122"/>
                <a:cs typeface="+mn-cs"/>
              </a:rPr>
              <a:t>千古回首杏雨西湖边</a:t>
            </a:r>
            <a:endParaRPr kumimoji="0" lang="en-US" altLang="zh-CN" sz="18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 Light" panose="02010600030101010101" pitchFamily="2" charset="-122"/>
              <a:ea typeface="等线 Light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 Light" panose="02010600030101010101" pitchFamily="2" charset="-122"/>
              <a:ea typeface="等线 Light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6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 Light" panose="02010600030101010101" pitchFamily="2" charset="-122"/>
                <a:ea typeface="等线 Light" panose="02010600030101010101" pitchFamily="2" charset="-122"/>
                <a:cs typeface="+mn-cs"/>
              </a:rPr>
              <a:t>纸伞朦胧间洒下阴影一片</a:t>
            </a:r>
            <a:endParaRPr kumimoji="0" lang="en-US" altLang="zh-CN" sz="18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 Light" panose="02010600030101010101" pitchFamily="2" charset="-122"/>
              <a:ea typeface="等线 Light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 Light" panose="02010600030101010101" pitchFamily="2" charset="-122"/>
              <a:ea typeface="等线 Light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6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 Light" panose="02010600030101010101" pitchFamily="2" charset="-122"/>
                <a:ea typeface="等线 Light" panose="02010600030101010101" pitchFamily="2" charset="-122"/>
                <a:cs typeface="+mn-cs"/>
              </a:rPr>
              <a:t>眉眼低垂微敛</a:t>
            </a:r>
            <a:endParaRPr kumimoji="0" lang="en-US" altLang="zh-CN" sz="18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 Light" panose="02010600030101010101" pitchFamily="2" charset="-122"/>
              <a:ea typeface="等线 Light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 Light" panose="02010600030101010101" pitchFamily="2" charset="-122"/>
              <a:ea typeface="等线 Light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6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 Light" panose="02010600030101010101" pitchFamily="2" charset="-122"/>
                <a:ea typeface="等线 Light" panose="02010600030101010101" pitchFamily="2" charset="-122"/>
                <a:cs typeface="+mn-cs"/>
              </a:rPr>
              <a:t>风声掠过指尖</a:t>
            </a:r>
            <a:endParaRPr kumimoji="0" lang="en-US" altLang="zh-CN" sz="18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 Light" panose="02010600030101010101" pitchFamily="2" charset="-122"/>
              <a:ea typeface="等线 Light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 Light" panose="02010600030101010101" pitchFamily="2" charset="-122"/>
              <a:ea typeface="等线 Light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6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 Light" panose="02010600030101010101" pitchFamily="2" charset="-122"/>
                <a:ea typeface="等线 Light" panose="02010600030101010101" pitchFamily="2" charset="-122"/>
                <a:cs typeface="+mn-cs"/>
              </a:rPr>
              <a:t>素衣映湖中月 水光潋滟</a:t>
            </a:r>
            <a:endParaRPr kumimoji="0" lang="en-US" altLang="zh-CN" sz="18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 Light" panose="02010600030101010101" pitchFamily="2" charset="-122"/>
              <a:ea typeface="等线 Light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 Light" panose="02010600030101010101" pitchFamily="2" charset="-122"/>
              <a:ea typeface="等线 Light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6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 Light" panose="02010600030101010101" pitchFamily="2" charset="-122"/>
                <a:ea typeface="等线 Light" panose="02010600030101010101" pitchFamily="2" charset="-122"/>
                <a:cs typeface="+mn-cs"/>
              </a:rPr>
              <a:t>把盏笑谈世间 酒色清浅</a:t>
            </a:r>
            <a:endParaRPr kumimoji="0" lang="en-US" altLang="zh-CN" sz="18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 Light" panose="02010600030101010101" pitchFamily="2" charset="-122"/>
              <a:ea typeface="等线 Light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 Light" panose="02010600030101010101" pitchFamily="2" charset="-122"/>
              <a:ea typeface="等线 Light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6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 Light" panose="02010600030101010101" pitchFamily="2" charset="-122"/>
                <a:ea typeface="等线 Light" panose="02010600030101010101" pitchFamily="2" charset="-122"/>
                <a:cs typeface="+mn-cs"/>
              </a:rPr>
              <a:t>琴音何处寄</a:t>
            </a:r>
            <a:endParaRPr kumimoji="0" lang="en-US" altLang="zh-CN" sz="18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 Light" panose="02010600030101010101" pitchFamily="2" charset="-122"/>
              <a:ea typeface="等线 Light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 Light" panose="02010600030101010101" pitchFamily="2" charset="-122"/>
              <a:ea typeface="等线 Light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6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 Light" panose="02010600030101010101" pitchFamily="2" charset="-122"/>
                <a:ea typeface="等线 Light" panose="02010600030101010101" pitchFamily="2" charset="-122"/>
                <a:cs typeface="+mn-cs"/>
              </a:rPr>
              <a:t>流星泯灭光阴</a:t>
            </a:r>
            <a:endParaRPr kumimoji="0" lang="en-US" altLang="zh-CN" sz="18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 Light" panose="02010600030101010101" pitchFamily="2" charset="-122"/>
              <a:ea typeface="等线 Light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 Light" panose="02010600030101010101" pitchFamily="2" charset="-122"/>
              <a:ea typeface="等线 Light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6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 Light" panose="02010600030101010101" pitchFamily="2" charset="-122"/>
                <a:ea typeface="等线 Light" panose="02010600030101010101" pitchFamily="2" charset="-122"/>
                <a:cs typeface="+mn-cs"/>
              </a:rPr>
              <a:t>琉璃月下冰冷的空气</a:t>
            </a:r>
            <a:endParaRPr kumimoji="0" lang="en-US" altLang="zh-CN" sz="18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 Light" panose="02010600030101010101" pitchFamily="2" charset="-122"/>
              <a:ea typeface="等线 Light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 Light" panose="02010600030101010101" pitchFamily="2" charset="-122"/>
              <a:ea typeface="等线 Light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6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 Light" panose="02010600030101010101" pitchFamily="2" charset="-122"/>
                <a:ea typeface="等线 Light" panose="02010600030101010101" pitchFamily="2" charset="-122"/>
                <a:cs typeface="+mn-cs"/>
              </a:rPr>
              <a:t>檐下花灯熟悉记忆</a:t>
            </a:r>
            <a:endParaRPr kumimoji="0" lang="en-US" altLang="zh-CN" sz="18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 Light" panose="02010600030101010101" pitchFamily="2" charset="-122"/>
              <a:ea typeface="等线 Light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 Light" panose="02010600030101010101" pitchFamily="2" charset="-122"/>
              <a:ea typeface="等线 Light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6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 Light" panose="02010600030101010101" pitchFamily="2" charset="-122"/>
                <a:ea typeface="等线 Light" panose="02010600030101010101" pitchFamily="2" charset="-122"/>
                <a:cs typeface="+mn-cs"/>
              </a:rPr>
              <a:t>风动烛火似已熄</a:t>
            </a:r>
            <a:endParaRPr kumimoji="0" lang="en-US" altLang="zh-CN" sz="18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 Light" panose="02010600030101010101" pitchFamily="2" charset="-122"/>
              <a:ea typeface="等线 Light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 Light" panose="02010600030101010101" pitchFamily="2" charset="-122"/>
              <a:ea typeface="等线 Light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6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 Light" panose="02010600030101010101" pitchFamily="2" charset="-122"/>
                <a:ea typeface="等线 Light" panose="02010600030101010101" pitchFamily="2" charset="-122"/>
                <a:cs typeface="+mn-cs"/>
              </a:rPr>
              <a:t>怀念忘川夜空中流萤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187" y="2453701"/>
            <a:ext cx="3131164" cy="442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17563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023"/>
          <a:stretch/>
        </p:blipFill>
        <p:spPr>
          <a:xfrm>
            <a:off x="2377299" y="-11175"/>
            <a:ext cx="1278052" cy="6858000"/>
          </a:xfrm>
          <a:prstGeom prst="rect">
            <a:avLst/>
          </a:prstGeom>
          <a:effectLst/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023"/>
          <a:stretch/>
        </p:blipFill>
        <p:spPr>
          <a:xfrm>
            <a:off x="3638592" y="-11175"/>
            <a:ext cx="1278052" cy="68580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299" b="28788"/>
          <a:stretch/>
        </p:blipFill>
        <p:spPr>
          <a:xfrm>
            <a:off x="7281582" y="0"/>
            <a:ext cx="4910418" cy="4883718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023"/>
          <a:stretch/>
        </p:blipFill>
        <p:spPr>
          <a:xfrm>
            <a:off x="6067219" y="-11175"/>
            <a:ext cx="1278052" cy="685800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572" r="46299" b="28788"/>
          <a:stretch/>
        </p:blipFill>
        <p:spPr>
          <a:xfrm>
            <a:off x="7274480" y="4795790"/>
            <a:ext cx="4910418" cy="127831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0" y="0"/>
            <a:ext cx="12243353" cy="6881701"/>
            <a:chOff x="0" y="0"/>
            <a:chExt cx="12243353" cy="6881701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43778" b="98222" l="1833" r="100000">
                          <a14:foregroundMark x1="76000" y1="74667" x2="79583" y2="74889"/>
                          <a14:foregroundMark x1="80250" y1="74333" x2="80833" y2="72778"/>
                          <a14:foregroundMark x1="38417" y1="80556" x2="45667" y2="77889"/>
                          <a14:foregroundMark x1="63833" y1="80556" x2="65000" y2="87778"/>
                          <a14:foregroundMark x1="59083" y1="82444" x2="61417" y2="91778"/>
                          <a14:foregroundMark x1="70417" y1="81667" x2="70833" y2="93111"/>
                          <a14:foregroundMark x1="60250" y1="98333" x2="67250" y2="94333"/>
                          <a14:foregroundMark x1="13250" y1="95222" x2="47083" y2="95444"/>
                          <a14:foregroundMark x1="1833" y1="95222" x2="18500" y2="93667"/>
                          <a14:foregroundMark x1="2417" y1="91444" x2="17667" y2="91444"/>
                          <a14:foregroundMark x1="61667" y1="80333" x2="69417" y2="78111"/>
                          <a14:foregroundMark x1="91667" y1="54333" x2="92833" y2="46667"/>
                          <a14:foregroundMark x1="76667" y1="92556" x2="92833" y2="87667"/>
                          <a14:foregroundMark x1="65583" y1="89333" x2="66000" y2="84333"/>
                          <a14:foregroundMark x1="78583" y1="75778" x2="80083" y2="75444"/>
                          <a14:foregroundMark x1="73583" y1="80333" x2="75583" y2="81111"/>
                          <a14:foregroundMark x1="94833" y1="52556" x2="95083" y2="5788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384" t="43619" r="-685"/>
            <a:stretch/>
          </p:blipFill>
          <p:spPr>
            <a:xfrm>
              <a:off x="7128737" y="3569701"/>
              <a:ext cx="5114616" cy="3312000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86023"/>
            <a:stretch/>
          </p:blipFill>
          <p:spPr>
            <a:xfrm>
              <a:off x="4876948" y="0"/>
              <a:ext cx="1278052" cy="6858000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71000" b="100000" l="250" r="100000">
                          <a14:foregroundMark x1="23000" y1="93667" x2="250" y2="93111"/>
                          <a14:backgroundMark x1="39417" y1="80333" x2="61333" y2="83000"/>
                          <a14:backgroundMark x1="66833" y1="81444" x2="63750" y2="99889"/>
                          <a14:backgroundMark x1="70750" y1="94333" x2="71333" y2="99111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9087" r="55360"/>
            <a:stretch/>
          </p:blipFill>
          <p:spPr>
            <a:xfrm>
              <a:off x="3160408" y="5434945"/>
              <a:ext cx="4081914" cy="1434230"/>
            </a:xfrm>
            <a:prstGeom prst="rect">
              <a:avLst/>
            </a:prstGeom>
            <a:effectLst/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5970"/>
            <a:stretch/>
          </p:blipFill>
          <p:spPr>
            <a:xfrm flipH="1">
              <a:off x="0" y="0"/>
              <a:ext cx="3111690" cy="6858000"/>
            </a:xfrm>
            <a:prstGeom prst="rect">
              <a:avLst/>
            </a:prstGeom>
          </p:spPr>
        </p:pic>
      </p:grpSp>
      <p:sp>
        <p:nvSpPr>
          <p:cNvPr id="13" name="矩形 12"/>
          <p:cNvSpPr/>
          <p:nvPr/>
        </p:nvSpPr>
        <p:spPr>
          <a:xfrm>
            <a:off x="626427" y="247601"/>
            <a:ext cx="877163" cy="92333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5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铁筋隶书简体" panose="03000509000000000000" pitchFamily="65" charset="-122"/>
                <a:ea typeface="方正铁筋隶书简体" panose="03000509000000000000" pitchFamily="65" charset="-122"/>
                <a:cs typeface="+mn-cs"/>
              </a:rPr>
              <a:t>肆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1510692" y="522845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铁筋隶书简体" panose="03000509000000000000" pitchFamily="65" charset="-122"/>
                <a:ea typeface="方正铁筋隶书简体" panose="03000509000000000000" pitchFamily="65" charset="-122"/>
                <a:cs typeface="+mn-cs"/>
              </a:rPr>
              <a:t>理红妆</a:t>
            </a:r>
          </a:p>
        </p:txBody>
      </p:sp>
      <p:sp>
        <p:nvSpPr>
          <p:cNvPr id="33" name="椭圆 32"/>
          <p:cNvSpPr>
            <a:spLocks noChangeAspect="1"/>
          </p:cNvSpPr>
          <p:nvPr/>
        </p:nvSpPr>
        <p:spPr>
          <a:xfrm>
            <a:off x="1702321" y="2441859"/>
            <a:ext cx="2880000" cy="2880000"/>
          </a:xfrm>
          <a:prstGeom prst="ellipse">
            <a:avLst/>
          </a:prstGeom>
          <a:solidFill>
            <a:srgbClr val="DE40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32" name="图片 31"/>
          <p:cNvPicPr>
            <a:picLocks noChangeAspect="1"/>
          </p:cNvPicPr>
          <p:nvPr/>
        </p:nvPicPr>
        <p:blipFill rotWithShape="1"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9909" b="89990" l="286" r="90000">
                        <a14:backgroundMark x1="40571" y1="17998" x2="86143" y2="24469"/>
                        <a14:backgroundMark x1="53714" y1="22548" x2="81143" y2="26491"/>
                        <a14:backgroundMark x1="79857" y1="28311" x2="78571" y2="43175"/>
                        <a14:backgroundMark x1="77714" y1="32558" x2="65714" y2="41658"/>
                        <a14:backgroundMark x1="75429" y1="45501" x2="78000" y2="64105"/>
                        <a14:backgroundMark x1="12143" y1="45905" x2="23571" y2="48837"/>
                        <a14:backgroundMark x1="52857" y1="39434" x2="56000" y2="39939"/>
                        <a14:backgroundMark x1="48000" y1="39434" x2="52857" y2="4034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8767" r="18552" b="12900"/>
          <a:stretch/>
        </p:blipFill>
        <p:spPr>
          <a:xfrm>
            <a:off x="1034054" y="1319701"/>
            <a:ext cx="3796318" cy="4500000"/>
          </a:xfrm>
          <a:prstGeom prst="rect">
            <a:avLst/>
          </a:prstGeom>
        </p:spPr>
      </p:pic>
      <p:sp>
        <p:nvSpPr>
          <p:cNvPr id="34" name="文本框 33"/>
          <p:cNvSpPr txBox="1"/>
          <p:nvPr/>
        </p:nvSpPr>
        <p:spPr>
          <a:xfrm>
            <a:off x="5040467" y="1478679"/>
            <a:ext cx="5847755" cy="433165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6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 Light" panose="02010600030101010101" pitchFamily="2" charset="-122"/>
                <a:ea typeface="等线 Light" panose="02010600030101010101" pitchFamily="2" charset="-122"/>
                <a:cs typeface="+mn-cs"/>
              </a:rPr>
              <a:t>千古回首杏雨西湖边</a:t>
            </a:r>
            <a:endParaRPr kumimoji="0" lang="en-US" altLang="zh-CN" sz="16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 Light" panose="02010600030101010101" pitchFamily="2" charset="-122"/>
              <a:ea typeface="等线 Light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 Light" panose="02010600030101010101" pitchFamily="2" charset="-122"/>
              <a:ea typeface="等线 Light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6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 Light" panose="02010600030101010101" pitchFamily="2" charset="-122"/>
                <a:ea typeface="等线 Light" panose="02010600030101010101" pitchFamily="2" charset="-122"/>
                <a:cs typeface="+mn-cs"/>
              </a:rPr>
              <a:t>纸伞朦胧间洒下阴影一片</a:t>
            </a:r>
            <a:endParaRPr kumimoji="0" lang="en-US" altLang="zh-CN" sz="16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 Light" panose="02010600030101010101" pitchFamily="2" charset="-122"/>
              <a:ea typeface="等线 Light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 Light" panose="02010600030101010101" pitchFamily="2" charset="-122"/>
              <a:ea typeface="等线 Light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6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 Light" panose="02010600030101010101" pitchFamily="2" charset="-122"/>
                <a:ea typeface="等线 Light" panose="02010600030101010101" pitchFamily="2" charset="-122"/>
                <a:cs typeface="+mn-cs"/>
              </a:rPr>
              <a:t>眉眼低垂微敛</a:t>
            </a:r>
            <a:endParaRPr kumimoji="0" lang="en-US" altLang="zh-CN" sz="16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 Light" panose="02010600030101010101" pitchFamily="2" charset="-122"/>
              <a:ea typeface="等线 Light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 Light" panose="02010600030101010101" pitchFamily="2" charset="-122"/>
              <a:ea typeface="等线 Light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6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 Light" panose="02010600030101010101" pitchFamily="2" charset="-122"/>
                <a:ea typeface="等线 Light" panose="02010600030101010101" pitchFamily="2" charset="-122"/>
                <a:cs typeface="+mn-cs"/>
              </a:rPr>
              <a:t>风声掠过指尖</a:t>
            </a:r>
            <a:endParaRPr kumimoji="0" lang="en-US" altLang="zh-CN" sz="16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 Light" panose="02010600030101010101" pitchFamily="2" charset="-122"/>
              <a:ea typeface="等线 Light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 Light" panose="02010600030101010101" pitchFamily="2" charset="-122"/>
              <a:ea typeface="等线 Light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6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 Light" panose="02010600030101010101" pitchFamily="2" charset="-122"/>
                <a:ea typeface="等线 Light" panose="02010600030101010101" pitchFamily="2" charset="-122"/>
                <a:cs typeface="+mn-cs"/>
              </a:rPr>
              <a:t>素衣映湖中月 水光潋滟</a:t>
            </a:r>
            <a:endParaRPr kumimoji="0" lang="en-US" altLang="zh-CN" sz="16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 Light" panose="02010600030101010101" pitchFamily="2" charset="-122"/>
              <a:ea typeface="等线 Light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 Light" panose="02010600030101010101" pitchFamily="2" charset="-122"/>
              <a:ea typeface="等线 Light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6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 Light" panose="02010600030101010101" pitchFamily="2" charset="-122"/>
                <a:ea typeface="等线 Light" panose="02010600030101010101" pitchFamily="2" charset="-122"/>
                <a:cs typeface="+mn-cs"/>
              </a:rPr>
              <a:t>把盏笑谈世间 酒色清浅</a:t>
            </a:r>
            <a:endParaRPr kumimoji="0" lang="en-US" altLang="zh-CN" sz="16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 Light" panose="02010600030101010101" pitchFamily="2" charset="-122"/>
              <a:ea typeface="等线 Light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 Light" panose="02010600030101010101" pitchFamily="2" charset="-122"/>
              <a:ea typeface="等线 Light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6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 Light" panose="02010600030101010101" pitchFamily="2" charset="-122"/>
                <a:ea typeface="等线 Light" panose="02010600030101010101" pitchFamily="2" charset="-122"/>
                <a:cs typeface="+mn-cs"/>
              </a:rPr>
              <a:t>琴音何处寄</a:t>
            </a:r>
            <a:endParaRPr kumimoji="0" lang="en-US" altLang="zh-CN" sz="16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 Light" panose="02010600030101010101" pitchFamily="2" charset="-122"/>
              <a:ea typeface="等线 Light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 Light" panose="02010600030101010101" pitchFamily="2" charset="-122"/>
              <a:ea typeface="等线 Light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6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 Light" panose="02010600030101010101" pitchFamily="2" charset="-122"/>
                <a:ea typeface="等线 Light" panose="02010600030101010101" pitchFamily="2" charset="-122"/>
                <a:cs typeface="+mn-cs"/>
              </a:rPr>
              <a:t>流星泯灭光阴</a:t>
            </a:r>
            <a:endParaRPr kumimoji="0" lang="en-US" altLang="zh-CN" sz="16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 Light" panose="02010600030101010101" pitchFamily="2" charset="-122"/>
              <a:ea typeface="等线 Light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 Light" panose="02010600030101010101" pitchFamily="2" charset="-122"/>
              <a:ea typeface="等线 Light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6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 Light" panose="02010600030101010101" pitchFamily="2" charset="-122"/>
                <a:ea typeface="等线 Light" panose="02010600030101010101" pitchFamily="2" charset="-122"/>
                <a:cs typeface="+mn-cs"/>
              </a:rPr>
              <a:t>琉璃月下冰冷的空气</a:t>
            </a:r>
            <a:endParaRPr kumimoji="0" lang="en-US" altLang="zh-CN" sz="16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 Light" panose="02010600030101010101" pitchFamily="2" charset="-122"/>
              <a:ea typeface="等线 Light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 Light" panose="02010600030101010101" pitchFamily="2" charset="-122"/>
              <a:ea typeface="等线 Light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6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 Light" panose="02010600030101010101" pitchFamily="2" charset="-122"/>
                <a:ea typeface="等线 Light" panose="02010600030101010101" pitchFamily="2" charset="-122"/>
                <a:cs typeface="+mn-cs"/>
              </a:rPr>
              <a:t>檐下花灯熟悉记忆</a:t>
            </a:r>
            <a:endParaRPr kumimoji="0" lang="en-US" altLang="zh-CN" sz="16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 Light" panose="02010600030101010101" pitchFamily="2" charset="-122"/>
              <a:ea typeface="等线 Light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 Light" panose="02010600030101010101" pitchFamily="2" charset="-122"/>
              <a:ea typeface="等线 Light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6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 Light" panose="02010600030101010101" pitchFamily="2" charset="-122"/>
                <a:ea typeface="等线 Light" panose="02010600030101010101" pitchFamily="2" charset="-122"/>
                <a:cs typeface="+mn-cs"/>
              </a:rPr>
              <a:t>风动烛火似已熄</a:t>
            </a:r>
            <a:endParaRPr kumimoji="0" lang="en-US" altLang="zh-CN" sz="16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 Light" panose="02010600030101010101" pitchFamily="2" charset="-122"/>
              <a:ea typeface="等线 Light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 Light" panose="02010600030101010101" pitchFamily="2" charset="-122"/>
              <a:ea typeface="等线 Light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6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 Light" panose="02010600030101010101" pitchFamily="2" charset="-122"/>
                <a:ea typeface="等线 Light" panose="02010600030101010101" pitchFamily="2" charset="-122"/>
                <a:cs typeface="+mn-cs"/>
              </a:rPr>
              <a:t>怀念忘川夜空中流萤</a:t>
            </a:r>
          </a:p>
        </p:txBody>
      </p:sp>
      <p:pic>
        <p:nvPicPr>
          <p:cNvPr id="35" name="图片 34"/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8994"/>
          <a:stretch/>
        </p:blipFill>
        <p:spPr>
          <a:xfrm>
            <a:off x="4626874" y="2837859"/>
            <a:ext cx="512582" cy="20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213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33" grpId="0" animBg="1"/>
      <p:bldP spid="3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0" y="0"/>
            <a:ext cx="12255690" cy="6858000"/>
            <a:chOff x="-63690" y="0"/>
            <a:chExt cx="12255690" cy="6858000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48000" y="0"/>
              <a:ext cx="9144000" cy="685800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5970"/>
            <a:stretch/>
          </p:blipFill>
          <p:spPr>
            <a:xfrm flipH="1">
              <a:off x="-63690" y="0"/>
              <a:ext cx="3111690" cy="6858000"/>
            </a:xfrm>
            <a:prstGeom prst="rect">
              <a:avLst/>
            </a:prstGeom>
          </p:spPr>
        </p:pic>
      </p:grpSp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65089"/>
          <a:stretch/>
        </p:blipFill>
        <p:spPr>
          <a:xfrm rot="5400000">
            <a:off x="1867386" y="-525585"/>
            <a:ext cx="4256419" cy="6857999"/>
          </a:xfrm>
          <a:custGeom>
            <a:avLst/>
            <a:gdLst>
              <a:gd name="connsiteX0" fmla="*/ 0 w 4256419"/>
              <a:gd name="connsiteY0" fmla="*/ 6857999 h 6857999"/>
              <a:gd name="connsiteX1" fmla="*/ 0 w 4256419"/>
              <a:gd name="connsiteY1" fmla="*/ 0 h 6857999"/>
              <a:gd name="connsiteX2" fmla="*/ 4256419 w 4256419"/>
              <a:gd name="connsiteY2" fmla="*/ 0 h 6857999"/>
              <a:gd name="connsiteX3" fmla="*/ 4256419 w 4256419"/>
              <a:gd name="connsiteY3" fmla="*/ 6857999 h 6857999"/>
              <a:gd name="connsiteX4" fmla="*/ 3022429 w 4256419"/>
              <a:gd name="connsiteY4" fmla="*/ 6857999 h 6857999"/>
              <a:gd name="connsiteX5" fmla="*/ 3026414 w 4256419"/>
              <a:gd name="connsiteY5" fmla="*/ 6852659 h 6857999"/>
              <a:gd name="connsiteX6" fmla="*/ 3070143 w 4256419"/>
              <a:gd name="connsiteY6" fmla="*/ 6776316 h 6857999"/>
              <a:gd name="connsiteX7" fmla="*/ 3083791 w 4256419"/>
              <a:gd name="connsiteY7" fmla="*/ 6735372 h 6857999"/>
              <a:gd name="connsiteX8" fmla="*/ 3097438 w 4256419"/>
              <a:gd name="connsiteY8" fmla="*/ 6476066 h 6857999"/>
              <a:gd name="connsiteX9" fmla="*/ 3083791 w 4256419"/>
              <a:gd name="connsiteY9" fmla="*/ 6435123 h 6857999"/>
              <a:gd name="connsiteX10" fmla="*/ 3070143 w 4256419"/>
              <a:gd name="connsiteY10" fmla="*/ 6380531 h 6857999"/>
              <a:gd name="connsiteX11" fmla="*/ 3042847 w 4256419"/>
              <a:gd name="connsiteY11" fmla="*/ 6339587 h 6857999"/>
              <a:gd name="connsiteX12" fmla="*/ 2974608 w 4256419"/>
              <a:gd name="connsiteY12" fmla="*/ 6216757 h 6857999"/>
              <a:gd name="connsiteX13" fmla="*/ 2933665 w 4256419"/>
              <a:gd name="connsiteY13" fmla="*/ 6162166 h 6857999"/>
              <a:gd name="connsiteX14" fmla="*/ 2892722 w 4256419"/>
              <a:gd name="connsiteY14" fmla="*/ 6134872 h 6857999"/>
              <a:gd name="connsiteX15" fmla="*/ 2797188 w 4256419"/>
              <a:gd name="connsiteY15" fmla="*/ 6066632 h 6857999"/>
              <a:gd name="connsiteX16" fmla="*/ 2769892 w 4256419"/>
              <a:gd name="connsiteY16" fmla="*/ 5493427 h 6857999"/>
              <a:gd name="connsiteX17" fmla="*/ 2756244 w 4256419"/>
              <a:gd name="connsiteY17" fmla="*/ 5452483 h 6857999"/>
              <a:gd name="connsiteX18" fmla="*/ 2701653 w 4256419"/>
              <a:gd name="connsiteY18" fmla="*/ 5329653 h 6857999"/>
              <a:gd name="connsiteX19" fmla="*/ 2660710 w 4256419"/>
              <a:gd name="connsiteY19" fmla="*/ 5302358 h 6857999"/>
              <a:gd name="connsiteX20" fmla="*/ 2524233 w 4256419"/>
              <a:gd name="connsiteY20" fmla="*/ 5288711 h 6857999"/>
              <a:gd name="connsiteX21" fmla="*/ 2510585 w 4256419"/>
              <a:gd name="connsiteY21" fmla="*/ 6394179 h 6857999"/>
              <a:gd name="connsiteX22" fmla="*/ 2592471 w 4256419"/>
              <a:gd name="connsiteY22" fmla="*/ 6448770 h 6857999"/>
              <a:gd name="connsiteX23" fmla="*/ 2578823 w 4256419"/>
              <a:gd name="connsiteY23" fmla="*/ 6762669 h 6857999"/>
              <a:gd name="connsiteX24" fmla="*/ 2560798 w 4256419"/>
              <a:gd name="connsiteY24" fmla="*/ 6839777 h 6857999"/>
              <a:gd name="connsiteX25" fmla="*/ 2555532 w 4256419"/>
              <a:gd name="connsiteY25" fmla="*/ 6857999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4256419" h="6857999">
                <a:moveTo>
                  <a:pt x="0" y="6857999"/>
                </a:moveTo>
                <a:lnTo>
                  <a:pt x="0" y="0"/>
                </a:lnTo>
                <a:lnTo>
                  <a:pt x="4256419" y="0"/>
                </a:lnTo>
                <a:lnTo>
                  <a:pt x="4256419" y="6857999"/>
                </a:lnTo>
                <a:lnTo>
                  <a:pt x="3022429" y="6857999"/>
                </a:lnTo>
                <a:lnTo>
                  <a:pt x="3026414" y="6852659"/>
                </a:lnTo>
                <a:cubicBezTo>
                  <a:pt x="3045070" y="6828715"/>
                  <a:pt x="3049533" y="6824408"/>
                  <a:pt x="3070143" y="6776316"/>
                </a:cubicBezTo>
                <a:cubicBezTo>
                  <a:pt x="3075810" y="6763094"/>
                  <a:pt x="3082489" y="6749700"/>
                  <a:pt x="3083791" y="6735372"/>
                </a:cubicBezTo>
                <a:cubicBezTo>
                  <a:pt x="3091627" y="6649173"/>
                  <a:pt x="3092889" y="6562501"/>
                  <a:pt x="3097438" y="6476066"/>
                </a:cubicBezTo>
                <a:cubicBezTo>
                  <a:pt x="3092889" y="6462418"/>
                  <a:pt x="3087743" y="6448955"/>
                  <a:pt x="3083791" y="6435123"/>
                </a:cubicBezTo>
                <a:cubicBezTo>
                  <a:pt x="3078638" y="6417087"/>
                  <a:pt x="3077532" y="6397772"/>
                  <a:pt x="3070143" y="6380531"/>
                </a:cubicBezTo>
                <a:cubicBezTo>
                  <a:pt x="3063682" y="6365455"/>
                  <a:pt x="3051946" y="6353236"/>
                  <a:pt x="3042847" y="6339587"/>
                </a:cubicBezTo>
                <a:cubicBezTo>
                  <a:pt x="3020073" y="6271263"/>
                  <a:pt x="3034336" y="6302084"/>
                  <a:pt x="2974608" y="6216757"/>
                </a:cubicBezTo>
                <a:cubicBezTo>
                  <a:pt x="2961564" y="6198123"/>
                  <a:pt x="2949749" y="6178251"/>
                  <a:pt x="2933665" y="6162166"/>
                </a:cubicBezTo>
                <a:cubicBezTo>
                  <a:pt x="2922067" y="6150569"/>
                  <a:pt x="2906069" y="6144406"/>
                  <a:pt x="2892722" y="6134872"/>
                </a:cubicBezTo>
                <a:cubicBezTo>
                  <a:pt x="2774198" y="6050212"/>
                  <a:pt x="2893697" y="6130973"/>
                  <a:pt x="2797188" y="6066632"/>
                </a:cubicBezTo>
                <a:cubicBezTo>
                  <a:pt x="2783171" y="5519989"/>
                  <a:pt x="2839665" y="5702741"/>
                  <a:pt x="2769892" y="5493427"/>
                </a:cubicBezTo>
                <a:lnTo>
                  <a:pt x="2756244" y="5452483"/>
                </a:lnTo>
                <a:cubicBezTo>
                  <a:pt x="2742729" y="5411937"/>
                  <a:pt x="2734096" y="5362096"/>
                  <a:pt x="2701653" y="5329653"/>
                </a:cubicBezTo>
                <a:cubicBezTo>
                  <a:pt x="2690055" y="5318056"/>
                  <a:pt x="2676693" y="5306046"/>
                  <a:pt x="2660710" y="5302358"/>
                </a:cubicBezTo>
                <a:cubicBezTo>
                  <a:pt x="2616162" y="5292077"/>
                  <a:pt x="2530461" y="5243417"/>
                  <a:pt x="2524233" y="5288711"/>
                </a:cubicBezTo>
                <a:cubicBezTo>
                  <a:pt x="2474033" y="5653793"/>
                  <a:pt x="2515134" y="6025689"/>
                  <a:pt x="2510585" y="6394179"/>
                </a:cubicBezTo>
                <a:cubicBezTo>
                  <a:pt x="2510585" y="6394179"/>
                  <a:pt x="2583286" y="6417277"/>
                  <a:pt x="2592471" y="6448770"/>
                </a:cubicBezTo>
                <a:cubicBezTo>
                  <a:pt x="2655580" y="6665146"/>
                  <a:pt x="2647894" y="6659065"/>
                  <a:pt x="2578823" y="6762669"/>
                </a:cubicBezTo>
                <a:cubicBezTo>
                  <a:pt x="2578823" y="6762669"/>
                  <a:pt x="2570143" y="6804065"/>
                  <a:pt x="2560798" y="6839777"/>
                </a:cubicBezTo>
                <a:lnTo>
                  <a:pt x="2555532" y="6857999"/>
                </a:lnTo>
                <a:close/>
              </a:path>
            </a:pathLst>
          </a:custGeom>
          <a:effectLst>
            <a:outerShdw blurRad="50800" dist="50800" dir="2700000" algn="tl" rotWithShape="0">
              <a:schemeClr val="tx1">
                <a:lumMod val="50000"/>
                <a:lumOff val="50000"/>
                <a:alpha val="49000"/>
              </a:schemeClr>
            </a:outerShdw>
          </a:effectLst>
        </p:spPr>
      </p:pic>
      <p:cxnSp>
        <p:nvCxnSpPr>
          <p:cNvPr id="10" name="直接连接符 9"/>
          <p:cNvCxnSpPr/>
          <p:nvPr/>
        </p:nvCxnSpPr>
        <p:spPr>
          <a:xfrm rot="5400000">
            <a:off x="3592039" y="1951685"/>
            <a:ext cx="0" cy="3960000"/>
          </a:xfrm>
          <a:prstGeom prst="line">
            <a:avLst/>
          </a:prstGeom>
          <a:ln w="12700">
            <a:solidFill>
              <a:srgbClr val="F0CC9A"/>
            </a:solidFill>
          </a:ln>
          <a:effectLst>
            <a:outerShdw blurRad="12700" dist="127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18"/>
          <p:cNvSpPr txBox="1"/>
          <p:nvPr/>
        </p:nvSpPr>
        <p:spPr>
          <a:xfrm>
            <a:off x="2227784" y="1159070"/>
            <a:ext cx="1659429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500" b="0" i="0" u="none" strike="noStrike" kern="1200" cap="none" spc="0" normalizeH="0" baseline="0" noProof="0" dirty="0">
                <a:ln>
                  <a:noFill/>
                </a:ln>
                <a:solidFill>
                  <a:srgbClr val="44546A">
                    <a:lumMod val="50000"/>
                  </a:srgb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钟齐段宁行书" panose="02010800040101010101" pitchFamily="2" charset="-122"/>
                <a:ea typeface="钟齐段宁行书" panose="02010800040101010101" pitchFamily="2" charset="-122"/>
                <a:cs typeface="+mn-cs"/>
              </a:rPr>
              <a:t>谢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3532261" y="2457788"/>
            <a:ext cx="200298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1500">
                <a:solidFill>
                  <a:schemeClr val="tx2">
                    <a:lumMod val="50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钟齐段宁行书" panose="02010800040101010101" pitchFamily="2" charset="-122"/>
                <a:ea typeface="钟齐段宁行书" panose="02010800040101010101" pitchFamily="2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400" b="0" i="0" u="none" strike="noStrike" kern="1200" cap="none" spc="0" normalizeH="0" baseline="0" noProof="0" dirty="0">
                <a:ln>
                  <a:noFill/>
                </a:ln>
                <a:solidFill>
                  <a:srgbClr val="44546A">
                    <a:lumMod val="50000"/>
                  </a:srgbClr>
                </a:solidFill>
                <a:effectLst/>
                <a:uLnTx/>
                <a:uFillTx/>
                <a:latin typeface="钟齐段宁行书" panose="02010800040101010101" pitchFamily="2" charset="-122"/>
                <a:ea typeface="钟齐段宁行书" panose="02010800040101010101" pitchFamily="2" charset="-122"/>
                <a:cs typeface="+mn-cs"/>
              </a:rPr>
              <a:t>谢观赏</a:t>
            </a: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contrast="-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62328"/>
          <a:stretch/>
        </p:blipFill>
        <p:spPr>
          <a:xfrm>
            <a:off x="7662632" y="0"/>
            <a:ext cx="4593058" cy="6858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3" name="文本框 22"/>
          <p:cNvSpPr txBox="1"/>
          <p:nvPr/>
        </p:nvSpPr>
        <p:spPr>
          <a:xfrm>
            <a:off x="1760394" y="3417931"/>
            <a:ext cx="36632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600" normalizeH="0" baseline="0" noProof="0" dirty="0">
                <a:ln>
                  <a:noFill/>
                </a:ln>
                <a:solidFill>
                  <a:srgbClr val="222A35"/>
                </a:solidFill>
                <a:effectLst/>
                <a:uLnTx/>
                <a:uFillTx/>
                <a:latin typeface="方正铁筋隶书简体" panose="03000509000000000000" pitchFamily="65" charset="-122"/>
                <a:ea typeface="方正铁筋隶书简体" panose="03000509000000000000" pitchFamily="65" charset="-122"/>
                <a:cs typeface="+mn-cs"/>
              </a:rPr>
              <a:t>中国风古物语模板</a:t>
            </a: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8994"/>
          <a:stretch/>
        </p:blipFill>
        <p:spPr>
          <a:xfrm>
            <a:off x="1754158" y="3828543"/>
            <a:ext cx="512582" cy="2088000"/>
          </a:xfrm>
          <a:prstGeom prst="rect">
            <a:avLst/>
          </a:prstGeom>
        </p:spPr>
      </p:pic>
      <p:sp>
        <p:nvSpPr>
          <p:cNvPr id="27" name="文本框 26"/>
          <p:cNvSpPr txBox="1"/>
          <p:nvPr/>
        </p:nvSpPr>
        <p:spPr>
          <a:xfrm>
            <a:off x="1962601" y="4065218"/>
            <a:ext cx="3139321" cy="218911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60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等线 Light" panose="02010600030101010101" pitchFamily="2" charset="-122"/>
                <a:ea typeface="等线 Light" panose="02010600030101010101" pitchFamily="2" charset="-122"/>
                <a:cs typeface="+mn-cs"/>
              </a:rPr>
              <a:t>柳下闻瑶琴</a:t>
            </a:r>
            <a:endParaRPr kumimoji="0" lang="en-US" altLang="zh-CN" sz="1600" b="0" i="0" u="none" strike="noStrike" kern="1200" cap="none" spc="60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等线 Light" panose="02010600030101010101" pitchFamily="2" charset="-122"/>
              <a:ea typeface="等线 Light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600" b="0" i="0" u="none" strike="noStrike" kern="1200" cap="none" spc="60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等线 Light" panose="02010600030101010101" pitchFamily="2" charset="-122"/>
              <a:ea typeface="等线 Light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60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等线 Light" panose="02010600030101010101" pitchFamily="2" charset="-122"/>
                <a:ea typeface="等线 Light" panose="02010600030101010101" pitchFamily="2" charset="-122"/>
                <a:cs typeface="+mn-cs"/>
              </a:rPr>
              <a:t>起舞和一曲</a:t>
            </a:r>
            <a:endParaRPr kumimoji="0" lang="en-US" altLang="zh-CN" sz="1600" b="0" i="0" u="none" strike="noStrike" kern="1200" cap="none" spc="60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等线 Light" panose="02010600030101010101" pitchFamily="2" charset="-122"/>
              <a:ea typeface="等线 Light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60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等线 Light" panose="02010600030101010101" pitchFamily="2" charset="-122"/>
                <a:ea typeface="等线 Light" panose="02010600030101010101" pitchFamily="2" charset="-122"/>
                <a:cs typeface="+mn-cs"/>
              </a:rPr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60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等线 Light" panose="02010600030101010101" pitchFamily="2" charset="-122"/>
                <a:ea typeface="等线 Light" panose="02010600030101010101" pitchFamily="2" charset="-122"/>
                <a:cs typeface="+mn-cs"/>
              </a:rPr>
              <a:t>仿佛映当年</a:t>
            </a:r>
            <a:endParaRPr kumimoji="0" lang="en-US" altLang="zh-CN" sz="1600" b="0" i="0" u="none" strike="noStrike" kern="1200" cap="none" spc="60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等线 Light" panose="02010600030101010101" pitchFamily="2" charset="-122"/>
              <a:ea typeface="等线 Light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600" b="0" i="0" u="none" strike="noStrike" kern="1200" cap="none" spc="60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等线 Light" panose="02010600030101010101" pitchFamily="2" charset="-122"/>
              <a:ea typeface="等线 Light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60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等线 Light" panose="02010600030101010101" pitchFamily="2" charset="-122"/>
                <a:ea typeface="等线 Light" panose="02010600030101010101" pitchFamily="2" charset="-122"/>
                <a:cs typeface="+mn-cs"/>
              </a:rPr>
              <a:t>翩若惊鸿影</a:t>
            </a:r>
            <a:endParaRPr kumimoji="0" lang="en-US" altLang="zh-CN" sz="1600" b="0" i="0" u="none" strike="noStrike" kern="1200" cap="none" spc="60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等线 Light" panose="02010600030101010101" pitchFamily="2" charset="-122"/>
              <a:ea typeface="等线 Light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60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等线 Light" panose="02010600030101010101" pitchFamily="2" charset="-122"/>
                <a:ea typeface="等线 Light" panose="02010600030101010101" pitchFamily="2" charset="-122"/>
                <a:cs typeface="+mn-cs"/>
              </a:rPr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60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等线 Light" panose="02010600030101010101" pitchFamily="2" charset="-122"/>
                <a:ea typeface="等线 Light" panose="02010600030101010101" pitchFamily="2" charset="-122"/>
                <a:cs typeface="+mn-cs"/>
              </a:rPr>
              <a:t>谁三言两语</a:t>
            </a:r>
            <a:endParaRPr kumimoji="0" lang="en-US" altLang="zh-CN" sz="1600" b="0" i="0" u="none" strike="noStrike" kern="1200" cap="none" spc="60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等线 Light" panose="02010600030101010101" pitchFamily="2" charset="-122"/>
              <a:ea typeface="等线 Light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600" b="0" i="0" u="none" strike="noStrike" kern="1200" cap="none" spc="60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等线 Light" panose="02010600030101010101" pitchFamily="2" charset="-122"/>
              <a:ea typeface="等线 Light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60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等线 Light" panose="02010600030101010101" pitchFamily="2" charset="-122"/>
                <a:ea typeface="等线 Light" panose="02010600030101010101" pitchFamily="2" charset="-122"/>
                <a:cs typeface="+mn-cs"/>
              </a:rPr>
              <a:t>撩拨了情意</a:t>
            </a:r>
            <a:endParaRPr kumimoji="0" lang="en-US" altLang="zh-CN" sz="1600" b="0" i="0" u="none" strike="noStrike" kern="1200" cap="none" spc="60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等线 Light" panose="02010600030101010101" pitchFamily="2" charset="-122"/>
              <a:ea typeface="等线 Light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60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等线 Light" panose="02010600030101010101" pitchFamily="2" charset="-122"/>
                <a:ea typeface="等线 Light" panose="02010600030101010101" pitchFamily="2" charset="-122"/>
                <a:cs typeface="+mn-cs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304535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3" grpId="0"/>
      <p:bldP spid="2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0" y="0"/>
            <a:ext cx="12255690" cy="6858000"/>
            <a:chOff x="-63690" y="0"/>
            <a:chExt cx="12255690" cy="6858000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48000" y="0"/>
              <a:ext cx="9144000" cy="685800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5970"/>
            <a:stretch/>
          </p:blipFill>
          <p:spPr>
            <a:xfrm flipH="1">
              <a:off x="-63690" y="0"/>
              <a:ext cx="3111690" cy="6858000"/>
            </a:xfrm>
            <a:prstGeom prst="rect">
              <a:avLst/>
            </a:prstGeom>
          </p:spPr>
        </p:pic>
      </p:grpSp>
      <p:sp>
        <p:nvSpPr>
          <p:cNvPr id="20" name="文本框 19"/>
          <p:cNvSpPr txBox="1"/>
          <p:nvPr/>
        </p:nvSpPr>
        <p:spPr>
          <a:xfrm>
            <a:off x="242665" y="210998"/>
            <a:ext cx="1415772" cy="830997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1500">
                <a:solidFill>
                  <a:schemeClr val="tx2">
                    <a:lumMod val="50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钟齐段宁行书" panose="02010800040101010101" pitchFamily="2" charset="-122"/>
                <a:ea typeface="钟齐段宁行书" panose="02010800040101010101" pitchFamily="2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0" i="0" u="none" strike="noStrike" kern="1200" cap="none" spc="0" normalizeH="0" baseline="0" noProof="0" dirty="0">
                <a:ln>
                  <a:noFill/>
                </a:ln>
                <a:solidFill>
                  <a:srgbClr val="44546A">
                    <a:lumMod val="50000"/>
                  </a:srgbClr>
                </a:solidFill>
                <a:effectLst/>
                <a:uLnTx/>
                <a:uFillTx/>
                <a:latin typeface="钟齐段宁行书" panose="02010800040101010101" pitchFamily="2" charset="-122"/>
                <a:ea typeface="钟齐段宁行书" panose="02010800040101010101" pitchFamily="2" charset="-122"/>
                <a:cs typeface="+mn-cs"/>
              </a:rPr>
              <a:t>前言</a:t>
            </a: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-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62328"/>
          <a:stretch/>
        </p:blipFill>
        <p:spPr>
          <a:xfrm>
            <a:off x="7662632" y="0"/>
            <a:ext cx="4593058" cy="6858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8994"/>
          <a:stretch/>
        </p:blipFill>
        <p:spPr>
          <a:xfrm>
            <a:off x="5237315" y="4111296"/>
            <a:ext cx="512582" cy="20880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664866" y="1379380"/>
            <a:ext cx="4893647" cy="456766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8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 Light" panose="02010600030101010101" pitchFamily="2" charset="-122"/>
              <a:ea typeface="等线 Light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6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 Light" panose="02010600030101010101" pitchFamily="2" charset="-122"/>
                <a:ea typeface="等线 Light" panose="02010600030101010101" pitchFamily="2" charset="-122"/>
                <a:cs typeface="+mn-cs"/>
              </a:rPr>
              <a:t>古物也是会说话的，即为古物语</a:t>
            </a:r>
            <a:endParaRPr kumimoji="0" lang="en-US" altLang="zh-CN" sz="18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 Light" panose="02010600030101010101" pitchFamily="2" charset="-122"/>
              <a:ea typeface="等线 Light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8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 Light" panose="02010600030101010101" pitchFamily="2" charset="-122"/>
              <a:ea typeface="等线 Light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6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 Light" panose="02010600030101010101" pitchFamily="2" charset="-122"/>
                <a:ea typeface="等线 Light" panose="02010600030101010101" pitchFamily="2" charset="-122"/>
                <a:cs typeface="+mn-cs"/>
              </a:rPr>
              <a:t>还有一份未说出口的</a:t>
            </a:r>
            <a:r>
              <a:rPr kumimoji="0" lang="en-US" altLang="zh-CN" sz="1800" b="0" i="0" u="none" strike="noStrike" kern="1200" cap="none" spc="6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 Light" panose="02010600030101010101" pitchFamily="2" charset="-122"/>
                <a:ea typeface="等线 Light" panose="02010600030101010101" pitchFamily="2" charset="-122"/>
                <a:cs typeface="+mn-cs"/>
              </a:rPr>
              <a:t>……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8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 Light" panose="02010600030101010101" pitchFamily="2" charset="-122"/>
              <a:ea typeface="等线 Light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6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 Light" panose="02010600030101010101" pitchFamily="2" charset="-122"/>
                <a:ea typeface="等线 Light" panose="02010600030101010101" pitchFamily="2" charset="-122"/>
                <a:cs typeface="+mn-cs"/>
              </a:rPr>
              <a:t>还有一段历史</a:t>
            </a:r>
            <a:endParaRPr kumimoji="0" lang="en-US" altLang="zh-CN" sz="18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 Light" panose="02010600030101010101" pitchFamily="2" charset="-122"/>
              <a:ea typeface="等线 Light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8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 Light" panose="02010600030101010101" pitchFamily="2" charset="-122"/>
              <a:ea typeface="等线 Light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6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 Light" panose="02010600030101010101" pitchFamily="2" charset="-122"/>
                <a:ea typeface="等线 Light" panose="02010600030101010101" pitchFamily="2" charset="-122"/>
                <a:cs typeface="+mn-cs"/>
              </a:rPr>
              <a:t>不仅仅是千年时光</a:t>
            </a:r>
            <a:endParaRPr kumimoji="0" lang="en-US" altLang="zh-CN" sz="18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 Light" panose="02010600030101010101" pitchFamily="2" charset="-122"/>
              <a:ea typeface="等线 Light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8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 Light" panose="02010600030101010101" pitchFamily="2" charset="-122"/>
              <a:ea typeface="等线 Light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6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 Light" panose="02010600030101010101" pitchFamily="2" charset="-122"/>
                <a:ea typeface="等线 Light" panose="02010600030101010101" pitchFamily="2" charset="-122"/>
                <a:cs typeface="+mn-cs"/>
              </a:rPr>
              <a:t>觉得一件古物承载的</a:t>
            </a:r>
            <a:endParaRPr kumimoji="0" lang="en-US" altLang="zh-CN" sz="18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 Light" panose="02010600030101010101" pitchFamily="2" charset="-122"/>
              <a:ea typeface="等线 Light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8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 Light" panose="02010600030101010101" pitchFamily="2" charset="-122"/>
              <a:ea typeface="等线 Light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6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 Light" panose="02010600030101010101" pitchFamily="2" charset="-122"/>
                <a:ea typeface="等线 Light" panose="02010600030101010101" pitchFamily="2" charset="-122"/>
                <a:cs typeface="+mn-cs"/>
              </a:rPr>
              <a:t>还有呼葱觅蒜的旧时书</a:t>
            </a:r>
            <a:endParaRPr kumimoji="0" lang="en-US" altLang="zh-CN" sz="18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 Light" panose="02010600030101010101" pitchFamily="2" charset="-122"/>
              <a:ea typeface="等线 Light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8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 Light" panose="02010600030101010101" pitchFamily="2" charset="-122"/>
              <a:ea typeface="等线 Light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6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 Light" panose="02010600030101010101" pitchFamily="2" charset="-122"/>
                <a:ea typeface="等线 Light" panose="02010600030101010101" pitchFamily="2" charset="-122"/>
                <a:cs typeface="+mn-cs"/>
              </a:rPr>
              <a:t>因为前段时间看了哑舍的文章</a:t>
            </a:r>
            <a:endParaRPr kumimoji="0" lang="en-US" altLang="zh-CN" sz="18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 Light" panose="02010600030101010101" pitchFamily="2" charset="-122"/>
              <a:ea typeface="等线 Light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 Light" panose="02010600030101010101" pitchFamily="2" charset="-122"/>
              <a:ea typeface="等线 Light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 Light" panose="02010600030101010101" pitchFamily="2" charset="-122"/>
              <a:ea typeface="等线 Light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 Light" panose="02010600030101010101" pitchFamily="2" charset="-122"/>
              <a:ea typeface="等线 Light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721504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023"/>
          <a:stretch/>
        </p:blipFill>
        <p:spPr>
          <a:xfrm>
            <a:off x="2377299" y="-11175"/>
            <a:ext cx="1278052" cy="6858000"/>
          </a:xfrm>
          <a:prstGeom prst="rect">
            <a:avLst/>
          </a:prstGeom>
          <a:effectLst/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023"/>
          <a:stretch/>
        </p:blipFill>
        <p:spPr>
          <a:xfrm>
            <a:off x="3638592" y="-11175"/>
            <a:ext cx="1278052" cy="68580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299" b="28788"/>
          <a:stretch/>
        </p:blipFill>
        <p:spPr>
          <a:xfrm>
            <a:off x="7281582" y="0"/>
            <a:ext cx="4910418" cy="4883718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023"/>
          <a:stretch/>
        </p:blipFill>
        <p:spPr>
          <a:xfrm>
            <a:off x="6067219" y="-11175"/>
            <a:ext cx="1278052" cy="685800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572" r="46299" b="28788"/>
          <a:stretch/>
        </p:blipFill>
        <p:spPr>
          <a:xfrm>
            <a:off x="7274480" y="4795790"/>
            <a:ext cx="4910418" cy="127831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0" y="0"/>
            <a:ext cx="12243353" cy="6881701"/>
            <a:chOff x="0" y="0"/>
            <a:chExt cx="12243353" cy="6881701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43778" b="98222" l="1833" r="100000">
                          <a14:foregroundMark x1="76000" y1="74667" x2="79583" y2="74889"/>
                          <a14:foregroundMark x1="80250" y1="74333" x2="80833" y2="72778"/>
                          <a14:foregroundMark x1="38417" y1="80556" x2="45667" y2="77889"/>
                          <a14:foregroundMark x1="63833" y1="80556" x2="65000" y2="87778"/>
                          <a14:foregroundMark x1="59083" y1="82444" x2="61417" y2="91778"/>
                          <a14:foregroundMark x1="70417" y1="81667" x2="70833" y2="93111"/>
                          <a14:foregroundMark x1="60250" y1="98333" x2="67250" y2="94333"/>
                          <a14:foregroundMark x1="13250" y1="95222" x2="47083" y2="95444"/>
                          <a14:foregroundMark x1="1833" y1="95222" x2="18500" y2="93667"/>
                          <a14:foregroundMark x1="2417" y1="91444" x2="17667" y2="91444"/>
                          <a14:foregroundMark x1="61667" y1="80333" x2="69417" y2="78111"/>
                          <a14:foregroundMark x1="91667" y1="54333" x2="92833" y2="46667"/>
                          <a14:foregroundMark x1="76667" y1="92556" x2="92833" y2="87667"/>
                          <a14:foregroundMark x1="65583" y1="89333" x2="66000" y2="84333"/>
                          <a14:foregroundMark x1="78583" y1="75778" x2="80083" y2="75444"/>
                          <a14:foregroundMark x1="73583" y1="80333" x2="75583" y2="81111"/>
                          <a14:foregroundMark x1="94833" y1="52556" x2="95083" y2="5788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384" t="43619" r="-685"/>
            <a:stretch/>
          </p:blipFill>
          <p:spPr>
            <a:xfrm>
              <a:off x="7128737" y="3569701"/>
              <a:ext cx="5114616" cy="3312000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86023"/>
            <a:stretch/>
          </p:blipFill>
          <p:spPr>
            <a:xfrm>
              <a:off x="4876948" y="0"/>
              <a:ext cx="1278052" cy="6858000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71000" b="100000" l="250" r="100000">
                          <a14:foregroundMark x1="23000" y1="93667" x2="250" y2="93111"/>
                          <a14:backgroundMark x1="39417" y1="80333" x2="61333" y2="83000"/>
                          <a14:backgroundMark x1="66833" y1="81444" x2="63750" y2="99889"/>
                          <a14:backgroundMark x1="70750" y1="94333" x2="71333" y2="99111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9087" r="55360"/>
            <a:stretch/>
          </p:blipFill>
          <p:spPr>
            <a:xfrm>
              <a:off x="3160408" y="5434945"/>
              <a:ext cx="4081914" cy="1434230"/>
            </a:xfrm>
            <a:prstGeom prst="rect">
              <a:avLst/>
            </a:prstGeom>
            <a:effectLst/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5970"/>
            <a:stretch/>
          </p:blipFill>
          <p:spPr>
            <a:xfrm flipH="1">
              <a:off x="0" y="0"/>
              <a:ext cx="3111690" cy="6858000"/>
            </a:xfrm>
            <a:prstGeom prst="rect">
              <a:avLst/>
            </a:prstGeom>
          </p:spPr>
        </p:pic>
      </p:grpSp>
      <p:sp>
        <p:nvSpPr>
          <p:cNvPr id="30" name="文本框 29"/>
          <p:cNvSpPr txBox="1"/>
          <p:nvPr/>
        </p:nvSpPr>
        <p:spPr>
          <a:xfrm>
            <a:off x="242665" y="210998"/>
            <a:ext cx="1415772" cy="830997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1500">
                <a:solidFill>
                  <a:schemeClr val="tx2">
                    <a:lumMod val="50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钟齐段宁行书" panose="02010800040101010101" pitchFamily="2" charset="-122"/>
                <a:ea typeface="钟齐段宁行书" panose="02010800040101010101" pitchFamily="2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0" i="0" u="none" strike="noStrike" kern="1200" cap="none" spc="0" normalizeH="0" baseline="0" noProof="0" dirty="0">
                <a:ln>
                  <a:noFill/>
                </a:ln>
                <a:solidFill>
                  <a:srgbClr val="44546A">
                    <a:lumMod val="50000"/>
                  </a:srgbClr>
                </a:solidFill>
                <a:effectLst/>
                <a:uLnTx/>
                <a:uFillTx/>
                <a:latin typeface="钟齐段宁行书" panose="02010800040101010101" pitchFamily="2" charset="-122"/>
                <a:ea typeface="钟齐段宁行书" panose="02010800040101010101" pitchFamily="2" charset="-122"/>
                <a:cs typeface="+mn-cs"/>
              </a:rPr>
              <a:t>目录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2921338" y="2864070"/>
            <a:ext cx="553998" cy="1116000"/>
            <a:chOff x="2921338" y="2864070"/>
            <a:chExt cx="553998" cy="1116000"/>
          </a:xfrm>
        </p:grpSpPr>
        <p:sp>
          <p:nvSpPr>
            <p:cNvPr id="6" name="文本框 5"/>
            <p:cNvSpPr txBox="1"/>
            <p:nvPr/>
          </p:nvSpPr>
          <p:spPr>
            <a:xfrm>
              <a:off x="2921338" y="2909993"/>
              <a:ext cx="553998" cy="1015663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铁筋隶书简体" panose="03000509000000000000" pitchFamily="65" charset="-122"/>
                  <a:ea typeface="方正铁筋隶书简体" panose="03000509000000000000" pitchFamily="65" charset="-122"/>
                  <a:cs typeface="+mn-cs"/>
                </a:rPr>
                <a:t>油纸伞</a:t>
              </a:r>
            </a:p>
          </p:txBody>
        </p:sp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prstClr val="black"/>
                <a:schemeClr val="tx1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2964316" y="2864070"/>
              <a:ext cx="493043" cy="1116000"/>
            </a:xfrm>
            <a:prstGeom prst="rect">
              <a:avLst/>
            </a:prstGeom>
            <a:effectLst>
              <a:outerShdw blurRad="63500" sx="102000" sy="102000" algn="ctr" rotWithShape="0">
                <a:schemeClr val="bg1">
                  <a:lumMod val="50000"/>
                  <a:alpha val="40000"/>
                </a:schemeClr>
              </a:outerShdw>
            </a:effectLst>
          </p:spPr>
        </p:pic>
      </p:grpSp>
      <p:sp>
        <p:nvSpPr>
          <p:cNvPr id="7" name="矩形 6"/>
          <p:cNvSpPr/>
          <p:nvPr/>
        </p:nvSpPr>
        <p:spPr>
          <a:xfrm>
            <a:off x="2930348" y="2027243"/>
            <a:ext cx="595035" cy="58477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铁筋隶书简体" panose="03000509000000000000" pitchFamily="65" charset="-122"/>
                <a:ea typeface="方正铁筋隶书简体" panose="03000509000000000000" pitchFamily="65" charset="-122"/>
                <a:cs typeface="+mn-cs"/>
              </a:rPr>
              <a:t>壹</a:t>
            </a:r>
          </a:p>
        </p:txBody>
      </p:sp>
      <p:grpSp>
        <p:nvGrpSpPr>
          <p:cNvPr id="32" name="组合 31"/>
          <p:cNvGrpSpPr/>
          <p:nvPr/>
        </p:nvGrpSpPr>
        <p:grpSpPr>
          <a:xfrm>
            <a:off x="4141575" y="2856553"/>
            <a:ext cx="553998" cy="1116000"/>
            <a:chOff x="2921338" y="2856553"/>
            <a:chExt cx="553998" cy="1116000"/>
          </a:xfrm>
        </p:grpSpPr>
        <p:sp>
          <p:nvSpPr>
            <p:cNvPr id="33" name="文本框 32"/>
            <p:cNvSpPr txBox="1"/>
            <p:nvPr/>
          </p:nvSpPr>
          <p:spPr>
            <a:xfrm>
              <a:off x="2921338" y="2909993"/>
              <a:ext cx="553998" cy="1015663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铁筋隶书简体" panose="03000509000000000000" pitchFamily="65" charset="-122"/>
                  <a:ea typeface="方正铁筋隶书简体" panose="03000509000000000000" pitchFamily="65" charset="-122"/>
                  <a:cs typeface="+mn-cs"/>
                </a:rPr>
                <a:t>轻罗扇</a:t>
              </a:r>
            </a:p>
          </p:txBody>
        </p:sp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prstClr val="black"/>
                <a:schemeClr val="tx1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2964500" y="2856553"/>
              <a:ext cx="493043" cy="1116000"/>
            </a:xfrm>
            <a:prstGeom prst="rect">
              <a:avLst/>
            </a:prstGeom>
            <a:effectLst>
              <a:outerShdw blurRad="63500" sx="102000" sy="102000" algn="ctr" rotWithShape="0">
                <a:schemeClr val="bg1">
                  <a:lumMod val="50000"/>
                  <a:alpha val="40000"/>
                </a:schemeClr>
              </a:outerShdw>
            </a:effectLst>
          </p:spPr>
        </p:pic>
      </p:grpSp>
      <p:sp>
        <p:nvSpPr>
          <p:cNvPr id="35" name="矩形 34"/>
          <p:cNvSpPr/>
          <p:nvPr/>
        </p:nvSpPr>
        <p:spPr>
          <a:xfrm>
            <a:off x="4150585" y="2027243"/>
            <a:ext cx="595035" cy="58477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铁筋隶书简体" panose="03000509000000000000" pitchFamily="65" charset="-122"/>
                <a:ea typeface="方正铁筋隶书简体" panose="03000509000000000000" pitchFamily="65" charset="-122"/>
                <a:cs typeface="+mn-cs"/>
              </a:rPr>
              <a:t>贰</a:t>
            </a:r>
          </a:p>
        </p:txBody>
      </p:sp>
      <p:grpSp>
        <p:nvGrpSpPr>
          <p:cNvPr id="36" name="组合 35"/>
          <p:cNvGrpSpPr/>
          <p:nvPr/>
        </p:nvGrpSpPr>
        <p:grpSpPr>
          <a:xfrm>
            <a:off x="5327378" y="2883619"/>
            <a:ext cx="553998" cy="1116000"/>
            <a:chOff x="2921338" y="2883619"/>
            <a:chExt cx="553998" cy="1116000"/>
          </a:xfrm>
        </p:grpSpPr>
        <p:sp>
          <p:nvSpPr>
            <p:cNvPr id="37" name="文本框 36"/>
            <p:cNvSpPr txBox="1"/>
            <p:nvPr/>
          </p:nvSpPr>
          <p:spPr>
            <a:xfrm>
              <a:off x="2921338" y="2909993"/>
              <a:ext cx="553998" cy="1015663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铁筋隶书简体" panose="03000509000000000000" pitchFamily="65" charset="-122"/>
                  <a:ea typeface="方正铁筋隶书简体" panose="03000509000000000000" pitchFamily="65" charset="-122"/>
                  <a:cs typeface="+mn-cs"/>
                </a:rPr>
                <a:t>放花灯</a:t>
              </a:r>
            </a:p>
          </p:txBody>
        </p:sp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prstClr val="black"/>
                <a:schemeClr val="tx1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2965851" y="2883619"/>
              <a:ext cx="493043" cy="1116000"/>
            </a:xfrm>
            <a:prstGeom prst="rect">
              <a:avLst/>
            </a:prstGeom>
            <a:effectLst>
              <a:outerShdw blurRad="63500" sx="102000" sy="102000" algn="ctr" rotWithShape="0">
                <a:schemeClr val="bg1">
                  <a:lumMod val="50000"/>
                  <a:alpha val="40000"/>
                </a:schemeClr>
              </a:outerShdw>
            </a:effectLst>
          </p:spPr>
        </p:pic>
      </p:grpSp>
      <p:sp>
        <p:nvSpPr>
          <p:cNvPr id="39" name="矩形 38"/>
          <p:cNvSpPr/>
          <p:nvPr/>
        </p:nvSpPr>
        <p:spPr>
          <a:xfrm>
            <a:off x="5336388" y="2027243"/>
            <a:ext cx="595035" cy="58477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铁筋隶书简体" panose="03000509000000000000" pitchFamily="65" charset="-122"/>
                <a:ea typeface="方正铁筋隶书简体" panose="03000509000000000000" pitchFamily="65" charset="-122"/>
                <a:cs typeface="+mn-cs"/>
              </a:rPr>
              <a:t>叁</a:t>
            </a:r>
          </a:p>
        </p:txBody>
      </p:sp>
      <p:grpSp>
        <p:nvGrpSpPr>
          <p:cNvPr id="40" name="组合 39"/>
          <p:cNvGrpSpPr/>
          <p:nvPr/>
        </p:nvGrpSpPr>
        <p:grpSpPr>
          <a:xfrm>
            <a:off x="6547615" y="2883619"/>
            <a:ext cx="553998" cy="1116000"/>
            <a:chOff x="2921338" y="2883619"/>
            <a:chExt cx="553998" cy="1116000"/>
          </a:xfrm>
        </p:grpSpPr>
        <p:sp>
          <p:nvSpPr>
            <p:cNvPr id="41" name="文本框 40"/>
            <p:cNvSpPr txBox="1"/>
            <p:nvPr/>
          </p:nvSpPr>
          <p:spPr>
            <a:xfrm>
              <a:off x="2921338" y="2909993"/>
              <a:ext cx="553998" cy="1015663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铁筋隶书简体" panose="03000509000000000000" pitchFamily="65" charset="-122"/>
                  <a:ea typeface="方正铁筋隶书简体" panose="03000509000000000000" pitchFamily="65" charset="-122"/>
                  <a:cs typeface="+mn-cs"/>
                </a:rPr>
                <a:t>理红妆</a:t>
              </a:r>
            </a:p>
          </p:txBody>
        </p:sp>
        <p:pic>
          <p:nvPicPr>
            <p:cNvPr id="42" name="图片 41"/>
            <p:cNvPicPr>
              <a:picLocks noChangeAspect="1"/>
            </p:cNvPicPr>
            <p:nvPr/>
          </p:nvPicPr>
          <p:blipFill>
            <a:blip r:embed="rId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prstClr val="black"/>
                <a:schemeClr val="tx1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2951751" y="2883619"/>
              <a:ext cx="493043" cy="1116000"/>
            </a:xfrm>
            <a:prstGeom prst="rect">
              <a:avLst/>
            </a:prstGeom>
            <a:effectLst>
              <a:outerShdw blurRad="63500" sx="102000" sy="102000" algn="ctr" rotWithShape="0">
                <a:schemeClr val="bg1">
                  <a:lumMod val="50000"/>
                  <a:alpha val="40000"/>
                </a:schemeClr>
              </a:outerShdw>
            </a:effectLst>
          </p:spPr>
        </p:pic>
      </p:grpSp>
      <p:sp>
        <p:nvSpPr>
          <p:cNvPr id="43" name="矩形 42"/>
          <p:cNvSpPr/>
          <p:nvPr/>
        </p:nvSpPr>
        <p:spPr>
          <a:xfrm>
            <a:off x="6556625" y="2027243"/>
            <a:ext cx="595035" cy="58477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铁筋隶书简体" panose="03000509000000000000" pitchFamily="65" charset="-122"/>
                <a:ea typeface="方正铁筋隶书简体" panose="03000509000000000000" pitchFamily="65" charset="-122"/>
                <a:cs typeface="+mn-cs"/>
              </a:rPr>
              <a:t>肆</a:t>
            </a:r>
          </a:p>
        </p:txBody>
      </p:sp>
      <p:pic>
        <p:nvPicPr>
          <p:cNvPr id="45" name="图片 44"/>
          <p:cNvPicPr>
            <a:picLocks noChangeAspect="1"/>
          </p:cNvPicPr>
          <p:nvPr/>
        </p:nvPicPr>
        <p:blipFill rotWithShape="1">
          <a:blip r:embed="rId8" cstate="screen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contrast="-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62328"/>
          <a:stretch/>
        </p:blipFill>
        <p:spPr>
          <a:xfrm rot="16200000">
            <a:off x="4096787" y="-185724"/>
            <a:ext cx="4593058" cy="6858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984174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7" grpId="0"/>
      <p:bldP spid="35" grpId="0"/>
      <p:bldP spid="39" grpId="0"/>
      <p:bldP spid="4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023"/>
          <a:stretch/>
        </p:blipFill>
        <p:spPr>
          <a:xfrm>
            <a:off x="2377299" y="-11175"/>
            <a:ext cx="1278052" cy="6858000"/>
          </a:xfrm>
          <a:prstGeom prst="rect">
            <a:avLst/>
          </a:prstGeom>
          <a:effectLst/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023"/>
          <a:stretch/>
        </p:blipFill>
        <p:spPr>
          <a:xfrm>
            <a:off x="3638592" y="-11175"/>
            <a:ext cx="1278052" cy="68580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299" b="28788"/>
          <a:stretch/>
        </p:blipFill>
        <p:spPr>
          <a:xfrm>
            <a:off x="7281582" y="0"/>
            <a:ext cx="4910418" cy="4883718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023"/>
          <a:stretch/>
        </p:blipFill>
        <p:spPr>
          <a:xfrm>
            <a:off x="6067219" y="-11175"/>
            <a:ext cx="1278052" cy="685800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572" r="46299" b="28788"/>
          <a:stretch/>
        </p:blipFill>
        <p:spPr>
          <a:xfrm>
            <a:off x="7274480" y="4795790"/>
            <a:ext cx="4910418" cy="127831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0" y="0"/>
            <a:ext cx="12255202" cy="6901032"/>
            <a:chOff x="-11849" y="-19331"/>
            <a:chExt cx="12255202" cy="6901032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43778" b="98222" l="1833" r="100000">
                          <a14:foregroundMark x1="76000" y1="74667" x2="79583" y2="74889"/>
                          <a14:foregroundMark x1="80250" y1="74333" x2="80833" y2="72778"/>
                          <a14:foregroundMark x1="38417" y1="80556" x2="45667" y2="77889"/>
                          <a14:foregroundMark x1="63833" y1="80556" x2="65000" y2="87778"/>
                          <a14:foregroundMark x1="59083" y1="82444" x2="61417" y2="91778"/>
                          <a14:foregroundMark x1="70417" y1="81667" x2="70833" y2="93111"/>
                          <a14:foregroundMark x1="60250" y1="98333" x2="67250" y2="94333"/>
                          <a14:foregroundMark x1="13250" y1="95222" x2="47083" y2="95444"/>
                          <a14:foregroundMark x1="1833" y1="95222" x2="18500" y2="93667"/>
                          <a14:foregroundMark x1="2417" y1="91444" x2="17667" y2="91444"/>
                          <a14:foregroundMark x1="61667" y1="80333" x2="69417" y2="78111"/>
                          <a14:foregroundMark x1="91667" y1="54333" x2="92833" y2="46667"/>
                          <a14:foregroundMark x1="76667" y1="92556" x2="92833" y2="87667"/>
                          <a14:foregroundMark x1="65583" y1="89333" x2="66000" y2="84333"/>
                          <a14:foregroundMark x1="78583" y1="75778" x2="80083" y2="75444"/>
                          <a14:foregroundMark x1="73583" y1="80333" x2="75583" y2="81111"/>
                          <a14:foregroundMark x1="94833" y1="52556" x2="95083" y2="5788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384" t="43619" r="-685"/>
            <a:stretch/>
          </p:blipFill>
          <p:spPr>
            <a:xfrm>
              <a:off x="7128737" y="3569701"/>
              <a:ext cx="5114616" cy="3312000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86023"/>
            <a:stretch/>
          </p:blipFill>
          <p:spPr>
            <a:xfrm>
              <a:off x="4862954" y="-12062"/>
              <a:ext cx="1278052" cy="6858000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71000" b="100000" l="250" r="100000">
                          <a14:foregroundMark x1="23000" y1="93667" x2="250" y2="93111"/>
                          <a14:backgroundMark x1="39417" y1="80333" x2="61333" y2="83000"/>
                          <a14:backgroundMark x1="66833" y1="81444" x2="63750" y2="99889"/>
                          <a14:backgroundMark x1="70750" y1="94333" x2="71333" y2="99111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9087" r="55360"/>
            <a:stretch/>
          </p:blipFill>
          <p:spPr>
            <a:xfrm>
              <a:off x="3160408" y="5434945"/>
              <a:ext cx="4081914" cy="1434230"/>
            </a:xfrm>
            <a:prstGeom prst="rect">
              <a:avLst/>
            </a:prstGeom>
            <a:effectLst/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5970"/>
            <a:stretch/>
          </p:blipFill>
          <p:spPr>
            <a:xfrm flipH="1">
              <a:off x="-11849" y="-19331"/>
              <a:ext cx="3111690" cy="6858000"/>
            </a:xfrm>
            <a:prstGeom prst="rect">
              <a:avLst/>
            </a:prstGeom>
          </p:spPr>
        </p:pic>
      </p:grpSp>
      <p:sp>
        <p:nvSpPr>
          <p:cNvPr id="31" name="矩形 30"/>
          <p:cNvSpPr/>
          <p:nvPr/>
        </p:nvSpPr>
        <p:spPr>
          <a:xfrm>
            <a:off x="626427" y="247601"/>
            <a:ext cx="877163" cy="92333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5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铁筋隶书简体" panose="03000509000000000000" pitchFamily="65" charset="-122"/>
                <a:ea typeface="方正铁筋隶书简体" panose="03000509000000000000" pitchFamily="65" charset="-122"/>
                <a:cs typeface="+mn-cs"/>
              </a:rPr>
              <a:t>壹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1484770" y="465686"/>
            <a:ext cx="1261884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铁筋隶书简体" panose="03000509000000000000" pitchFamily="65" charset="-122"/>
                <a:ea typeface="方正铁筋隶书简体" panose="03000509000000000000" pitchFamily="65" charset="-122"/>
                <a:cs typeface="+mn-cs"/>
              </a:rPr>
              <a:t>油纸伞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603" r="9862"/>
          <a:stretch>
            <a:fillRect/>
          </a:stretch>
        </p:blipFill>
        <p:spPr>
          <a:xfrm>
            <a:off x="2887650" y="2130425"/>
            <a:ext cx="3841454" cy="3638550"/>
          </a:xfrm>
          <a:custGeom>
            <a:avLst/>
            <a:gdLst>
              <a:gd name="connsiteX0" fmla="*/ 1208378 w 3841454"/>
              <a:gd name="connsiteY0" fmla="*/ 0 h 3638550"/>
              <a:gd name="connsiteX1" fmla="*/ 1527990 w 3841454"/>
              <a:gd name="connsiteY1" fmla="*/ 0 h 3638550"/>
              <a:gd name="connsiteX2" fmla="*/ 1527990 w 3841454"/>
              <a:gd name="connsiteY2" fmla="*/ 615538 h 3638550"/>
              <a:gd name="connsiteX3" fmla="*/ 2299843 w 3841454"/>
              <a:gd name="connsiteY3" fmla="*/ 615538 h 3638550"/>
              <a:gd name="connsiteX4" fmla="*/ 2299843 w 3841454"/>
              <a:gd name="connsiteY4" fmla="*/ 0 h 3638550"/>
              <a:gd name="connsiteX5" fmla="*/ 2640842 w 3841454"/>
              <a:gd name="connsiteY5" fmla="*/ 0 h 3638550"/>
              <a:gd name="connsiteX6" fmla="*/ 2683778 w 3841454"/>
              <a:gd name="connsiteY6" fmla="*/ 16642 h 3638550"/>
              <a:gd name="connsiteX7" fmla="*/ 3812871 w 3841454"/>
              <a:gd name="connsiteY7" fmla="*/ 1399687 h 3638550"/>
              <a:gd name="connsiteX8" fmla="*/ 3841454 w 3841454"/>
              <a:gd name="connsiteY8" fmla="*/ 1586974 h 3638550"/>
              <a:gd name="connsiteX9" fmla="*/ 3841454 w 3841454"/>
              <a:gd name="connsiteY9" fmla="*/ 1988712 h 3638550"/>
              <a:gd name="connsiteX10" fmla="*/ 3812871 w 3841454"/>
              <a:gd name="connsiteY10" fmla="*/ 2175999 h 3638550"/>
              <a:gd name="connsiteX11" fmla="*/ 2588223 w 3841454"/>
              <a:gd name="connsiteY11" fmla="*/ 3596974 h 3638550"/>
              <a:gd name="connsiteX12" fmla="*/ 2457367 w 3841454"/>
              <a:gd name="connsiteY12" fmla="*/ 3638550 h 3638550"/>
              <a:gd name="connsiteX13" fmla="*/ 1397199 w 3841454"/>
              <a:gd name="connsiteY13" fmla="*/ 3638550 h 3638550"/>
              <a:gd name="connsiteX14" fmla="*/ 1353267 w 3841454"/>
              <a:gd name="connsiteY14" fmla="*/ 3627254 h 3638550"/>
              <a:gd name="connsiteX15" fmla="*/ 0 w 3841454"/>
              <a:gd name="connsiteY15" fmla="*/ 1787843 h 3638550"/>
              <a:gd name="connsiteX16" fmla="*/ 1070021 w 3841454"/>
              <a:gd name="connsiteY16" fmla="*/ 62034 h 3638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3841454" h="3638550">
                <a:moveTo>
                  <a:pt x="1208378" y="0"/>
                </a:moveTo>
                <a:lnTo>
                  <a:pt x="1527990" y="0"/>
                </a:lnTo>
                <a:lnTo>
                  <a:pt x="1527990" y="615538"/>
                </a:lnTo>
                <a:lnTo>
                  <a:pt x="2299843" y="615538"/>
                </a:lnTo>
                <a:lnTo>
                  <a:pt x="2299843" y="0"/>
                </a:lnTo>
                <a:lnTo>
                  <a:pt x="2640842" y="0"/>
                </a:lnTo>
                <a:lnTo>
                  <a:pt x="2683778" y="16642"/>
                </a:lnTo>
                <a:cubicBezTo>
                  <a:pt x="3255796" y="261690"/>
                  <a:pt x="3685192" y="775737"/>
                  <a:pt x="3812871" y="1399687"/>
                </a:cubicBezTo>
                <a:lnTo>
                  <a:pt x="3841454" y="1586974"/>
                </a:lnTo>
                <a:lnTo>
                  <a:pt x="3841454" y="1988712"/>
                </a:lnTo>
                <a:lnTo>
                  <a:pt x="3812871" y="2175999"/>
                </a:lnTo>
                <a:cubicBezTo>
                  <a:pt x="3678176" y="2834234"/>
                  <a:pt x="3207699" y="3370154"/>
                  <a:pt x="2588223" y="3596974"/>
                </a:cubicBezTo>
                <a:lnTo>
                  <a:pt x="2457367" y="3638550"/>
                </a:lnTo>
                <a:lnTo>
                  <a:pt x="1397199" y="3638550"/>
                </a:lnTo>
                <a:lnTo>
                  <a:pt x="1353267" y="3627254"/>
                </a:lnTo>
                <a:cubicBezTo>
                  <a:pt x="569253" y="3383400"/>
                  <a:pt x="0" y="2652100"/>
                  <a:pt x="0" y="1787843"/>
                </a:cubicBezTo>
                <a:cubicBezTo>
                  <a:pt x="0" y="1031619"/>
                  <a:pt x="435835" y="377189"/>
                  <a:pt x="1070021" y="62034"/>
                </a:cubicBezTo>
                <a:close/>
              </a:path>
            </a:pathLst>
          </a:custGeom>
        </p:spPr>
      </p:pic>
      <p:sp>
        <p:nvSpPr>
          <p:cNvPr id="14" name="文本框 13"/>
          <p:cNvSpPr txBox="1"/>
          <p:nvPr/>
        </p:nvSpPr>
        <p:spPr>
          <a:xfrm>
            <a:off x="4527019" y="1462689"/>
            <a:ext cx="615553" cy="1169551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铁筋隶书简体" panose="03000509000000000000" pitchFamily="65" charset="-122"/>
                <a:ea typeface="方正铁筋隶书简体" panose="03000509000000000000" pitchFamily="65" charset="-122"/>
                <a:cs typeface="+mn-cs"/>
              </a:rPr>
              <a:t>油纸伞</a:t>
            </a:r>
          </a:p>
        </p:txBody>
      </p:sp>
      <p:sp>
        <p:nvSpPr>
          <p:cNvPr id="10" name="矩形 9"/>
          <p:cNvSpPr/>
          <p:nvPr/>
        </p:nvSpPr>
        <p:spPr>
          <a:xfrm>
            <a:off x="4546798" y="1341198"/>
            <a:ext cx="585056" cy="1342518"/>
          </a:xfrm>
          <a:prstGeom prst="rect">
            <a:avLst/>
          </a:prstGeom>
          <a:noFill/>
          <a:ln w="25400">
            <a:solidFill>
              <a:srgbClr val="3B272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6" name="任意多边形 25"/>
          <p:cNvSpPr>
            <a:spLocks noChangeAspect="1"/>
          </p:cNvSpPr>
          <p:nvPr/>
        </p:nvSpPr>
        <p:spPr>
          <a:xfrm>
            <a:off x="2887650" y="2041937"/>
            <a:ext cx="3888000" cy="3850438"/>
          </a:xfrm>
          <a:custGeom>
            <a:avLst/>
            <a:gdLst>
              <a:gd name="connsiteX0" fmla="*/ 2323116 w 3888000"/>
              <a:gd name="connsiteY0" fmla="*/ 0 h 3850438"/>
              <a:gd name="connsiteX1" fmla="*/ 2335784 w 3888000"/>
              <a:gd name="connsiteY1" fmla="*/ 1933 h 3850438"/>
              <a:gd name="connsiteX2" fmla="*/ 3888000 w 3888000"/>
              <a:gd name="connsiteY2" fmla="*/ 1906438 h 3850438"/>
              <a:gd name="connsiteX3" fmla="*/ 1944000 w 3888000"/>
              <a:gd name="connsiteY3" fmla="*/ 3850438 h 3850438"/>
              <a:gd name="connsiteX4" fmla="*/ 0 w 3888000"/>
              <a:gd name="connsiteY4" fmla="*/ 1906438 h 3850438"/>
              <a:gd name="connsiteX5" fmla="*/ 1365914 w 3888000"/>
              <a:gd name="connsiteY5" fmla="*/ 49837 h 3850438"/>
              <a:gd name="connsiteX6" fmla="*/ 1551263 w 3888000"/>
              <a:gd name="connsiteY6" fmla="*/ 2178 h 3850438"/>
              <a:gd name="connsiteX7" fmla="*/ 1551263 w 3888000"/>
              <a:gd name="connsiteY7" fmla="*/ 287203 h 3850438"/>
              <a:gd name="connsiteX8" fmla="*/ 1448083 w 3888000"/>
              <a:gd name="connsiteY8" fmla="*/ 313734 h 3850438"/>
              <a:gd name="connsiteX9" fmla="*/ 276320 w 3888000"/>
              <a:gd name="connsiteY9" fmla="*/ 1906438 h 3850438"/>
              <a:gd name="connsiteX10" fmla="*/ 1944000 w 3888000"/>
              <a:gd name="connsiteY10" fmla="*/ 3574118 h 3850438"/>
              <a:gd name="connsiteX11" fmla="*/ 3611680 w 3888000"/>
              <a:gd name="connsiteY11" fmla="*/ 1906438 h 3850438"/>
              <a:gd name="connsiteX12" fmla="*/ 2439917 w 3888000"/>
              <a:gd name="connsiteY12" fmla="*/ 313734 h 3850438"/>
              <a:gd name="connsiteX13" fmla="*/ 2323116 w 3888000"/>
              <a:gd name="connsiteY13" fmla="*/ 283701 h 3850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888000" h="3850438">
                <a:moveTo>
                  <a:pt x="2323116" y="0"/>
                </a:moveTo>
                <a:lnTo>
                  <a:pt x="2335784" y="1933"/>
                </a:lnTo>
                <a:cubicBezTo>
                  <a:pt x="3221632" y="183204"/>
                  <a:pt x="3888000" y="967001"/>
                  <a:pt x="3888000" y="1906438"/>
                </a:cubicBezTo>
                <a:cubicBezTo>
                  <a:pt x="3888000" y="2980080"/>
                  <a:pt x="3017642" y="3850438"/>
                  <a:pt x="1944000" y="3850438"/>
                </a:cubicBezTo>
                <a:cubicBezTo>
                  <a:pt x="870358" y="3850438"/>
                  <a:pt x="0" y="2980080"/>
                  <a:pt x="0" y="1906438"/>
                </a:cubicBezTo>
                <a:cubicBezTo>
                  <a:pt x="0" y="1034104"/>
                  <a:pt x="574573" y="295969"/>
                  <a:pt x="1365914" y="49837"/>
                </a:cubicBezTo>
                <a:lnTo>
                  <a:pt x="1551263" y="2178"/>
                </a:lnTo>
                <a:lnTo>
                  <a:pt x="1551263" y="287203"/>
                </a:lnTo>
                <a:lnTo>
                  <a:pt x="1448083" y="313734"/>
                </a:lnTo>
                <a:cubicBezTo>
                  <a:pt x="769223" y="524881"/>
                  <a:pt x="276320" y="1158098"/>
                  <a:pt x="276320" y="1906438"/>
                </a:cubicBezTo>
                <a:cubicBezTo>
                  <a:pt x="276320" y="2827472"/>
                  <a:pt x="1022966" y="3574118"/>
                  <a:pt x="1944000" y="3574118"/>
                </a:cubicBezTo>
                <a:cubicBezTo>
                  <a:pt x="2865034" y="3574118"/>
                  <a:pt x="3611680" y="2827472"/>
                  <a:pt x="3611680" y="1906438"/>
                </a:cubicBezTo>
                <a:cubicBezTo>
                  <a:pt x="3611680" y="1158098"/>
                  <a:pt x="3118777" y="524881"/>
                  <a:pt x="2439917" y="313734"/>
                </a:cubicBezTo>
                <a:lnTo>
                  <a:pt x="2323116" y="283701"/>
                </a:lnTo>
                <a:close/>
              </a:path>
            </a:pathLst>
          </a:custGeom>
          <a:solidFill>
            <a:schemeClr val="bg1">
              <a:alpha val="39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67396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4" grpId="0"/>
      <p:bldP spid="14" grpId="0"/>
      <p:bldP spid="10" grpId="0" animBg="1"/>
      <p:bldP spid="2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023"/>
          <a:stretch/>
        </p:blipFill>
        <p:spPr>
          <a:xfrm>
            <a:off x="2377299" y="-11175"/>
            <a:ext cx="1278052" cy="6858000"/>
          </a:xfrm>
          <a:prstGeom prst="rect">
            <a:avLst/>
          </a:prstGeom>
          <a:effectLst/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023"/>
          <a:stretch/>
        </p:blipFill>
        <p:spPr>
          <a:xfrm>
            <a:off x="3638592" y="-11175"/>
            <a:ext cx="1278052" cy="68580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299" b="28788"/>
          <a:stretch/>
        </p:blipFill>
        <p:spPr>
          <a:xfrm>
            <a:off x="7281582" y="0"/>
            <a:ext cx="4910418" cy="4883718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023"/>
          <a:stretch/>
        </p:blipFill>
        <p:spPr>
          <a:xfrm>
            <a:off x="6067219" y="-11175"/>
            <a:ext cx="1278052" cy="685800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572" r="46299" b="28788"/>
          <a:stretch/>
        </p:blipFill>
        <p:spPr>
          <a:xfrm>
            <a:off x="7274480" y="4795790"/>
            <a:ext cx="4910418" cy="127831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0" y="0"/>
            <a:ext cx="12243353" cy="6881701"/>
            <a:chOff x="0" y="0"/>
            <a:chExt cx="12243353" cy="6881701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43778" b="98222" l="1833" r="100000">
                          <a14:foregroundMark x1="76000" y1="74667" x2="79583" y2="74889"/>
                          <a14:foregroundMark x1="80250" y1="74333" x2="80833" y2="72778"/>
                          <a14:foregroundMark x1="38417" y1="80556" x2="45667" y2="77889"/>
                          <a14:foregroundMark x1="63833" y1="80556" x2="65000" y2="87778"/>
                          <a14:foregroundMark x1="59083" y1="82444" x2="61417" y2="91778"/>
                          <a14:foregroundMark x1="70417" y1="81667" x2="70833" y2="93111"/>
                          <a14:foregroundMark x1="60250" y1="98333" x2="67250" y2="94333"/>
                          <a14:foregroundMark x1="13250" y1="95222" x2="47083" y2="95444"/>
                          <a14:foregroundMark x1="1833" y1="95222" x2="18500" y2="93667"/>
                          <a14:foregroundMark x1="2417" y1="91444" x2="17667" y2="91444"/>
                          <a14:foregroundMark x1="61667" y1="80333" x2="69417" y2="78111"/>
                          <a14:foregroundMark x1="91667" y1="54333" x2="92833" y2="46667"/>
                          <a14:foregroundMark x1="76667" y1="92556" x2="92833" y2="87667"/>
                          <a14:foregroundMark x1="65583" y1="89333" x2="66000" y2="84333"/>
                          <a14:foregroundMark x1="78583" y1="75778" x2="80083" y2="75444"/>
                          <a14:foregroundMark x1="73583" y1="80333" x2="75583" y2="81111"/>
                          <a14:foregroundMark x1="94833" y1="52556" x2="95083" y2="5788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384" t="43619" r="-685"/>
            <a:stretch/>
          </p:blipFill>
          <p:spPr>
            <a:xfrm>
              <a:off x="7128737" y="3569701"/>
              <a:ext cx="5114616" cy="3312000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86023"/>
            <a:stretch/>
          </p:blipFill>
          <p:spPr>
            <a:xfrm>
              <a:off x="4876948" y="0"/>
              <a:ext cx="1278052" cy="6858000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71000" b="100000" l="250" r="100000">
                          <a14:foregroundMark x1="23000" y1="93667" x2="250" y2="93111"/>
                          <a14:backgroundMark x1="39417" y1="80333" x2="61333" y2="83000"/>
                          <a14:backgroundMark x1="66833" y1="81444" x2="63750" y2="99889"/>
                          <a14:backgroundMark x1="70750" y1="94333" x2="71333" y2="99111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9087" r="55360"/>
            <a:stretch/>
          </p:blipFill>
          <p:spPr>
            <a:xfrm>
              <a:off x="3160408" y="5434945"/>
              <a:ext cx="4081914" cy="1434230"/>
            </a:xfrm>
            <a:prstGeom prst="rect">
              <a:avLst/>
            </a:prstGeom>
            <a:effectLst/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5970"/>
            <a:stretch/>
          </p:blipFill>
          <p:spPr>
            <a:xfrm flipH="1">
              <a:off x="0" y="0"/>
              <a:ext cx="3111690" cy="6858000"/>
            </a:xfrm>
            <a:prstGeom prst="rect">
              <a:avLst/>
            </a:prstGeom>
          </p:spPr>
        </p:pic>
      </p:grpSp>
      <p:sp>
        <p:nvSpPr>
          <p:cNvPr id="13" name="矩形 12"/>
          <p:cNvSpPr/>
          <p:nvPr/>
        </p:nvSpPr>
        <p:spPr>
          <a:xfrm>
            <a:off x="626427" y="247601"/>
            <a:ext cx="877163" cy="92333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5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铁筋隶书简体" panose="03000509000000000000" pitchFamily="65" charset="-122"/>
                <a:ea typeface="方正铁筋隶书简体" panose="03000509000000000000" pitchFamily="65" charset="-122"/>
                <a:cs typeface="+mn-cs"/>
              </a:rPr>
              <a:t>壹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1484770" y="465686"/>
            <a:ext cx="1261884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铁筋隶书简体" panose="03000509000000000000" pitchFamily="65" charset="-122"/>
                <a:ea typeface="方正铁筋隶书简体" panose="03000509000000000000" pitchFamily="65" charset="-122"/>
                <a:cs typeface="+mn-cs"/>
              </a:rPr>
              <a:t>油纸伞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93" y="2297051"/>
            <a:ext cx="5092380" cy="4320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5" name="文本框 4"/>
          <p:cNvSpPr txBox="1"/>
          <p:nvPr/>
        </p:nvSpPr>
        <p:spPr>
          <a:xfrm>
            <a:off x="3364048" y="1551052"/>
            <a:ext cx="6555641" cy="433165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6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 Light" panose="02010600030101010101" pitchFamily="2" charset="-122"/>
                <a:ea typeface="等线 Light" panose="02010600030101010101" pitchFamily="2" charset="-122"/>
                <a:cs typeface="+mn-cs"/>
              </a:rPr>
              <a:t>千古回首杏雨西湖边</a:t>
            </a:r>
            <a:endParaRPr kumimoji="0" lang="en-US" altLang="zh-CN" sz="18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 Light" panose="02010600030101010101" pitchFamily="2" charset="-122"/>
              <a:ea typeface="等线 Light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 Light" panose="02010600030101010101" pitchFamily="2" charset="-122"/>
              <a:ea typeface="等线 Light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6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 Light" panose="02010600030101010101" pitchFamily="2" charset="-122"/>
                <a:ea typeface="等线 Light" panose="02010600030101010101" pitchFamily="2" charset="-122"/>
                <a:cs typeface="+mn-cs"/>
              </a:rPr>
              <a:t>纸伞朦胧间洒下阴影一片</a:t>
            </a:r>
            <a:endParaRPr kumimoji="0" lang="en-US" altLang="zh-CN" sz="18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 Light" panose="02010600030101010101" pitchFamily="2" charset="-122"/>
              <a:ea typeface="等线 Light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 Light" panose="02010600030101010101" pitchFamily="2" charset="-122"/>
              <a:ea typeface="等线 Light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6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 Light" panose="02010600030101010101" pitchFamily="2" charset="-122"/>
                <a:ea typeface="等线 Light" panose="02010600030101010101" pitchFamily="2" charset="-122"/>
                <a:cs typeface="+mn-cs"/>
              </a:rPr>
              <a:t>眉眼低垂微敛</a:t>
            </a:r>
            <a:endParaRPr kumimoji="0" lang="en-US" altLang="zh-CN" sz="18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 Light" panose="02010600030101010101" pitchFamily="2" charset="-122"/>
              <a:ea typeface="等线 Light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 Light" panose="02010600030101010101" pitchFamily="2" charset="-122"/>
              <a:ea typeface="等线 Light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6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 Light" panose="02010600030101010101" pitchFamily="2" charset="-122"/>
                <a:ea typeface="等线 Light" panose="02010600030101010101" pitchFamily="2" charset="-122"/>
                <a:cs typeface="+mn-cs"/>
              </a:rPr>
              <a:t>风声掠过指尖</a:t>
            </a:r>
            <a:endParaRPr kumimoji="0" lang="en-US" altLang="zh-CN" sz="18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 Light" panose="02010600030101010101" pitchFamily="2" charset="-122"/>
              <a:ea typeface="等线 Light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 Light" panose="02010600030101010101" pitchFamily="2" charset="-122"/>
              <a:ea typeface="等线 Light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6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 Light" panose="02010600030101010101" pitchFamily="2" charset="-122"/>
                <a:ea typeface="等线 Light" panose="02010600030101010101" pitchFamily="2" charset="-122"/>
                <a:cs typeface="+mn-cs"/>
              </a:rPr>
              <a:t>素衣映湖中月 水光潋滟</a:t>
            </a:r>
            <a:endParaRPr kumimoji="0" lang="en-US" altLang="zh-CN" sz="18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 Light" panose="02010600030101010101" pitchFamily="2" charset="-122"/>
              <a:ea typeface="等线 Light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 Light" panose="02010600030101010101" pitchFamily="2" charset="-122"/>
              <a:ea typeface="等线 Light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6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 Light" panose="02010600030101010101" pitchFamily="2" charset="-122"/>
                <a:ea typeface="等线 Light" panose="02010600030101010101" pitchFamily="2" charset="-122"/>
                <a:cs typeface="+mn-cs"/>
              </a:rPr>
              <a:t>把盏笑谈世间 酒色清浅</a:t>
            </a:r>
            <a:endParaRPr kumimoji="0" lang="en-US" altLang="zh-CN" sz="18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 Light" panose="02010600030101010101" pitchFamily="2" charset="-122"/>
              <a:ea typeface="等线 Light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 Light" panose="02010600030101010101" pitchFamily="2" charset="-122"/>
              <a:ea typeface="等线 Light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6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 Light" panose="02010600030101010101" pitchFamily="2" charset="-122"/>
                <a:ea typeface="等线 Light" panose="02010600030101010101" pitchFamily="2" charset="-122"/>
                <a:cs typeface="+mn-cs"/>
              </a:rPr>
              <a:t>琴音何处寄</a:t>
            </a:r>
            <a:endParaRPr kumimoji="0" lang="en-US" altLang="zh-CN" sz="18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 Light" panose="02010600030101010101" pitchFamily="2" charset="-122"/>
              <a:ea typeface="等线 Light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 Light" panose="02010600030101010101" pitchFamily="2" charset="-122"/>
              <a:ea typeface="等线 Light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6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 Light" panose="02010600030101010101" pitchFamily="2" charset="-122"/>
                <a:ea typeface="等线 Light" panose="02010600030101010101" pitchFamily="2" charset="-122"/>
                <a:cs typeface="+mn-cs"/>
              </a:rPr>
              <a:t>流星泯灭光阴</a:t>
            </a:r>
            <a:endParaRPr kumimoji="0" lang="en-US" altLang="zh-CN" sz="18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 Light" panose="02010600030101010101" pitchFamily="2" charset="-122"/>
              <a:ea typeface="等线 Light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 Light" panose="02010600030101010101" pitchFamily="2" charset="-122"/>
              <a:ea typeface="等线 Light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6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 Light" panose="02010600030101010101" pitchFamily="2" charset="-122"/>
                <a:ea typeface="等线 Light" panose="02010600030101010101" pitchFamily="2" charset="-122"/>
                <a:cs typeface="+mn-cs"/>
              </a:rPr>
              <a:t>琉璃月下冰冷的空气</a:t>
            </a:r>
            <a:endParaRPr kumimoji="0" lang="en-US" altLang="zh-CN" sz="18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 Light" panose="02010600030101010101" pitchFamily="2" charset="-122"/>
              <a:ea typeface="等线 Light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 Light" panose="02010600030101010101" pitchFamily="2" charset="-122"/>
              <a:ea typeface="等线 Light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6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 Light" panose="02010600030101010101" pitchFamily="2" charset="-122"/>
                <a:ea typeface="等线 Light" panose="02010600030101010101" pitchFamily="2" charset="-122"/>
                <a:cs typeface="+mn-cs"/>
              </a:rPr>
              <a:t>檐下花灯熟悉记忆</a:t>
            </a:r>
            <a:endParaRPr kumimoji="0" lang="en-US" altLang="zh-CN" sz="18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 Light" panose="02010600030101010101" pitchFamily="2" charset="-122"/>
              <a:ea typeface="等线 Light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 Light" panose="02010600030101010101" pitchFamily="2" charset="-122"/>
              <a:ea typeface="等线 Light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6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 Light" panose="02010600030101010101" pitchFamily="2" charset="-122"/>
                <a:ea typeface="等线 Light" panose="02010600030101010101" pitchFamily="2" charset="-122"/>
                <a:cs typeface="+mn-cs"/>
              </a:rPr>
              <a:t>风动烛火似已熄</a:t>
            </a:r>
            <a:endParaRPr kumimoji="0" lang="en-US" altLang="zh-CN" sz="18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 Light" panose="02010600030101010101" pitchFamily="2" charset="-122"/>
              <a:ea typeface="等线 Light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 Light" panose="02010600030101010101" pitchFamily="2" charset="-122"/>
              <a:ea typeface="等线 Light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6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 Light" panose="02010600030101010101" pitchFamily="2" charset="-122"/>
                <a:ea typeface="等线 Light" panose="02010600030101010101" pitchFamily="2" charset="-122"/>
                <a:cs typeface="+mn-cs"/>
              </a:rPr>
              <a:t>怀念忘川夜空中流萤</a:t>
            </a: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8994"/>
          <a:stretch/>
        </p:blipFill>
        <p:spPr>
          <a:xfrm>
            <a:off x="3000018" y="2952833"/>
            <a:ext cx="512582" cy="20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207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023"/>
          <a:stretch/>
        </p:blipFill>
        <p:spPr>
          <a:xfrm>
            <a:off x="2377299" y="-11175"/>
            <a:ext cx="1278052" cy="6858000"/>
          </a:xfrm>
          <a:prstGeom prst="rect">
            <a:avLst/>
          </a:prstGeom>
          <a:effectLst/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023"/>
          <a:stretch/>
        </p:blipFill>
        <p:spPr>
          <a:xfrm>
            <a:off x="3638592" y="-11175"/>
            <a:ext cx="1278052" cy="68580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299" b="28788"/>
          <a:stretch/>
        </p:blipFill>
        <p:spPr>
          <a:xfrm>
            <a:off x="7281582" y="0"/>
            <a:ext cx="4910418" cy="4883718"/>
          </a:xfrm>
          <a:prstGeom prst="rect">
            <a:avLst/>
          </a:prstGeom>
          <a:effectLst>
            <a:outerShdw blurRad="50800" dist="50800" dir="5400000" algn="ctr" rotWithShape="0">
              <a:srgbClr val="DE4047"/>
            </a:outerShdw>
          </a:effectLst>
        </p:spPr>
      </p:pic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023"/>
          <a:stretch/>
        </p:blipFill>
        <p:spPr>
          <a:xfrm>
            <a:off x="6067219" y="-11175"/>
            <a:ext cx="1278052" cy="685800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572" r="46299" b="28788"/>
          <a:stretch/>
        </p:blipFill>
        <p:spPr>
          <a:xfrm>
            <a:off x="7274480" y="4795790"/>
            <a:ext cx="4910418" cy="127831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0" y="0"/>
            <a:ext cx="12243353" cy="6881701"/>
            <a:chOff x="0" y="0"/>
            <a:chExt cx="12243353" cy="6881701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43778" b="98222" l="1833" r="100000">
                          <a14:foregroundMark x1="76000" y1="74667" x2="79583" y2="74889"/>
                          <a14:foregroundMark x1="80250" y1="74333" x2="80833" y2="72778"/>
                          <a14:foregroundMark x1="38417" y1="80556" x2="45667" y2="77889"/>
                          <a14:foregroundMark x1="63833" y1="80556" x2="65000" y2="87778"/>
                          <a14:foregroundMark x1="59083" y1="82444" x2="61417" y2="91778"/>
                          <a14:foregroundMark x1="70417" y1="81667" x2="70833" y2="93111"/>
                          <a14:foregroundMark x1="60250" y1="98333" x2="67250" y2="94333"/>
                          <a14:foregroundMark x1="13250" y1="95222" x2="47083" y2="95444"/>
                          <a14:foregroundMark x1="1833" y1="95222" x2="18500" y2="93667"/>
                          <a14:foregroundMark x1="2417" y1="91444" x2="17667" y2="91444"/>
                          <a14:foregroundMark x1="61667" y1="80333" x2="69417" y2="78111"/>
                          <a14:foregroundMark x1="91667" y1="54333" x2="92833" y2="46667"/>
                          <a14:foregroundMark x1="76667" y1="92556" x2="92833" y2="87667"/>
                          <a14:foregroundMark x1="65583" y1="89333" x2="66000" y2="84333"/>
                          <a14:foregroundMark x1="78583" y1="75778" x2="80083" y2="75444"/>
                          <a14:foregroundMark x1="73583" y1="80333" x2="75583" y2="81111"/>
                          <a14:foregroundMark x1="94833" y1="52556" x2="95083" y2="5788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384" t="43619" r="-685"/>
            <a:stretch/>
          </p:blipFill>
          <p:spPr>
            <a:xfrm>
              <a:off x="7128737" y="3569701"/>
              <a:ext cx="5114616" cy="3312000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86023"/>
            <a:stretch/>
          </p:blipFill>
          <p:spPr>
            <a:xfrm>
              <a:off x="4876948" y="0"/>
              <a:ext cx="1278052" cy="6858000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71000" b="100000" l="250" r="100000">
                          <a14:foregroundMark x1="23000" y1="93667" x2="250" y2="93111"/>
                          <a14:backgroundMark x1="39417" y1="80333" x2="61333" y2="83000"/>
                          <a14:backgroundMark x1="66833" y1="81444" x2="63750" y2="99889"/>
                          <a14:backgroundMark x1="70750" y1="94333" x2="71333" y2="99111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9087" r="55360"/>
            <a:stretch/>
          </p:blipFill>
          <p:spPr>
            <a:xfrm>
              <a:off x="3160408" y="5434945"/>
              <a:ext cx="4081914" cy="1434230"/>
            </a:xfrm>
            <a:prstGeom prst="rect">
              <a:avLst/>
            </a:prstGeom>
            <a:effectLst/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5970"/>
            <a:stretch/>
          </p:blipFill>
          <p:spPr>
            <a:xfrm flipH="1">
              <a:off x="0" y="0"/>
              <a:ext cx="3111690" cy="6858000"/>
            </a:xfrm>
            <a:prstGeom prst="rect">
              <a:avLst/>
            </a:prstGeom>
          </p:spPr>
        </p:pic>
      </p:grpSp>
      <p:sp>
        <p:nvSpPr>
          <p:cNvPr id="13" name="矩形 12"/>
          <p:cNvSpPr/>
          <p:nvPr/>
        </p:nvSpPr>
        <p:spPr>
          <a:xfrm>
            <a:off x="626427" y="247601"/>
            <a:ext cx="877163" cy="92333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5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铁筋隶书简体" panose="03000509000000000000" pitchFamily="65" charset="-122"/>
                <a:ea typeface="方正铁筋隶书简体" panose="03000509000000000000" pitchFamily="65" charset="-122"/>
                <a:cs typeface="+mn-cs"/>
              </a:rPr>
              <a:t>壹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1484770" y="465686"/>
            <a:ext cx="1261884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铁筋隶书简体" panose="03000509000000000000" pitchFamily="65" charset="-122"/>
                <a:ea typeface="方正铁筋隶书简体" panose="03000509000000000000" pitchFamily="65" charset="-122"/>
                <a:cs typeface="+mn-cs"/>
              </a:rPr>
              <a:t>油纸伞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7" cstate="screen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contrast="-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62328"/>
          <a:stretch/>
        </p:blipFill>
        <p:spPr>
          <a:xfrm rot="16200000">
            <a:off x="2751620" y="221095"/>
            <a:ext cx="4593058" cy="6858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8994"/>
          <a:stretch/>
        </p:blipFill>
        <p:spPr>
          <a:xfrm>
            <a:off x="9281730" y="3354876"/>
            <a:ext cx="512582" cy="2088000"/>
          </a:xfrm>
          <a:prstGeom prst="rect">
            <a:avLst/>
          </a:prstGeom>
        </p:spPr>
      </p:pic>
      <p:pic>
        <p:nvPicPr>
          <p:cNvPr id="70" name="图片 69"/>
          <p:cNvPicPr>
            <a:picLocks noChangeAspect="1"/>
          </p:cNvPicPr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65281" b="98753" l="37390" r="8977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5260" t="62612" r="23216"/>
          <a:stretch/>
        </p:blipFill>
        <p:spPr>
          <a:xfrm rot="9031554" flipH="1" flipV="1">
            <a:off x="2418486" y="3223712"/>
            <a:ext cx="2950399" cy="225361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900000" lon="14999976" rev="0"/>
            </a:camera>
            <a:lightRig rig="threePt" dir="t">
              <a:rot lat="0" lon="0" rev="0"/>
            </a:lightRig>
          </a:scene3d>
        </p:spPr>
      </p:pic>
      <p:sp>
        <p:nvSpPr>
          <p:cNvPr id="71" name="文本框 70"/>
          <p:cNvSpPr txBox="1"/>
          <p:nvPr/>
        </p:nvSpPr>
        <p:spPr>
          <a:xfrm rot="16200000">
            <a:off x="7252267" y="1250902"/>
            <a:ext cx="3139321" cy="433165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 Light" panose="02010600030101010101" pitchFamily="2" charset="-122"/>
              <a:ea typeface="等线 Light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6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 Light" panose="02010600030101010101" pitchFamily="2" charset="-122"/>
                <a:ea typeface="等线 Light" panose="02010600030101010101" pitchFamily="2" charset="-122"/>
                <a:cs typeface="+mn-cs"/>
              </a:rPr>
              <a:t>琴音何处寄</a:t>
            </a:r>
            <a:endParaRPr kumimoji="0" lang="en-US" altLang="zh-CN" sz="16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 Light" panose="02010600030101010101" pitchFamily="2" charset="-122"/>
              <a:ea typeface="等线 Light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 Light" panose="02010600030101010101" pitchFamily="2" charset="-122"/>
              <a:ea typeface="等线 Light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6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 Light" panose="02010600030101010101" pitchFamily="2" charset="-122"/>
                <a:ea typeface="等线 Light" panose="02010600030101010101" pitchFamily="2" charset="-122"/>
                <a:cs typeface="+mn-cs"/>
              </a:rPr>
              <a:t>流星泯灭光阴</a:t>
            </a:r>
            <a:endParaRPr kumimoji="0" lang="en-US" altLang="zh-CN" sz="16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 Light" panose="02010600030101010101" pitchFamily="2" charset="-122"/>
              <a:ea typeface="等线 Light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 Light" panose="02010600030101010101" pitchFamily="2" charset="-122"/>
              <a:ea typeface="等线 Light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6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 Light" panose="02010600030101010101" pitchFamily="2" charset="-122"/>
                <a:ea typeface="等线 Light" panose="02010600030101010101" pitchFamily="2" charset="-122"/>
                <a:cs typeface="+mn-cs"/>
              </a:rPr>
              <a:t>琉璃月下冰冷的空气</a:t>
            </a:r>
            <a:endParaRPr kumimoji="0" lang="en-US" altLang="zh-CN" sz="16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 Light" panose="02010600030101010101" pitchFamily="2" charset="-122"/>
              <a:ea typeface="等线 Light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 Light" panose="02010600030101010101" pitchFamily="2" charset="-122"/>
              <a:ea typeface="等线 Light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6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 Light" panose="02010600030101010101" pitchFamily="2" charset="-122"/>
                <a:ea typeface="等线 Light" panose="02010600030101010101" pitchFamily="2" charset="-122"/>
                <a:cs typeface="+mn-cs"/>
              </a:rPr>
              <a:t>檐下花灯熟悉记忆</a:t>
            </a:r>
            <a:endParaRPr kumimoji="0" lang="en-US" altLang="zh-CN" sz="16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 Light" panose="02010600030101010101" pitchFamily="2" charset="-122"/>
              <a:ea typeface="等线 Light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 Light" panose="02010600030101010101" pitchFamily="2" charset="-122"/>
              <a:ea typeface="等线 Light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6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 Light" panose="02010600030101010101" pitchFamily="2" charset="-122"/>
                <a:ea typeface="等线 Light" panose="02010600030101010101" pitchFamily="2" charset="-122"/>
                <a:cs typeface="+mn-cs"/>
              </a:rPr>
              <a:t>风动烛火似已熄</a:t>
            </a:r>
            <a:endParaRPr kumimoji="0" lang="en-US" altLang="zh-CN" sz="16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 Light" panose="02010600030101010101" pitchFamily="2" charset="-122"/>
              <a:ea typeface="等线 Light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 Light" panose="02010600030101010101" pitchFamily="2" charset="-122"/>
              <a:ea typeface="等线 Light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6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 Light" panose="02010600030101010101" pitchFamily="2" charset="-122"/>
                <a:ea typeface="等线 Light" panose="02010600030101010101" pitchFamily="2" charset="-122"/>
                <a:cs typeface="+mn-cs"/>
              </a:rPr>
              <a:t>怀念忘川夜空中流萤</a:t>
            </a:r>
          </a:p>
        </p:txBody>
      </p:sp>
      <p:grpSp>
        <p:nvGrpSpPr>
          <p:cNvPr id="69" name="组合 68"/>
          <p:cNvGrpSpPr/>
          <p:nvPr/>
        </p:nvGrpSpPr>
        <p:grpSpPr>
          <a:xfrm>
            <a:off x="65691" y="1389016"/>
            <a:ext cx="6618901" cy="4356000"/>
            <a:chOff x="2220501" y="852063"/>
            <a:chExt cx="6855539" cy="4626528"/>
          </a:xfrm>
        </p:grpSpPr>
        <p:graphicFrame>
          <p:nvGraphicFramePr>
            <p:cNvPr id="63" name="图表 62"/>
            <p:cNvGraphicFramePr/>
            <p:nvPr>
              <p:extLst>
                <p:ext uri="{D42A27DB-BD31-4B8C-83A1-F6EECF244321}">
                  <p14:modId xmlns:p14="http://schemas.microsoft.com/office/powerpoint/2010/main" val="1279693637"/>
                </p:ext>
              </p:extLst>
            </p:nvPr>
          </p:nvGraphicFramePr>
          <p:xfrm>
            <a:off x="2220501" y="852063"/>
            <a:ext cx="6855539" cy="4626528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2"/>
            </a:graphicData>
          </a:graphic>
        </p:graphicFrame>
        <p:sp>
          <p:nvSpPr>
            <p:cNvPr id="67" name="椭圆 66"/>
            <p:cNvSpPr/>
            <p:nvPr/>
          </p:nvSpPr>
          <p:spPr>
            <a:xfrm>
              <a:off x="6082642" y="3136391"/>
              <a:ext cx="145773" cy="145773"/>
            </a:xfrm>
            <a:prstGeom prst="ellipse">
              <a:avLst/>
            </a:prstGeom>
            <a:solidFill>
              <a:srgbClr val="7C2B31"/>
            </a:solidFill>
            <a:ln>
              <a:noFill/>
            </a:ln>
            <a:effectLst>
              <a:glow rad="63500">
                <a:srgbClr val="7C2B31">
                  <a:alpha val="40000"/>
                </a:srgbClr>
              </a:glow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13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backgroundRemoval t="0" b="37838" l="9171" r="66843">
                          <a14:backgroundMark x1="42328" y1="28067" x2="39506" y2="31185"/>
                          <a14:backgroundMark x1="43915" y1="27443" x2="50970" y2="26819"/>
                          <a14:backgroundMark x1="23810" y1="33264" x2="28924" y2="41372"/>
                          <a14:backgroundMark x1="30688" y1="34719" x2="38801" y2="35759"/>
                          <a14:backgroundMark x1="39153" y1="25780" x2="35626" y2="30561"/>
                          <a14:backgroundMark x1="31570" y1="26819" x2="28924" y2="32640"/>
                          <a14:backgroundMark x1="29806" y1="32017" x2="33333" y2="33056"/>
                          <a14:backgroundMark x1="40035" y1="23285" x2="36861" y2="31601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5411" t="6722" r="55455" b="63090"/>
            <a:stretch/>
          </p:blipFill>
          <p:spPr>
            <a:xfrm>
              <a:off x="7658527" y="1489574"/>
              <a:ext cx="974360" cy="1304145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</p:spTree>
    <p:extLst>
      <p:ext uri="{BB962C8B-B14F-4D97-AF65-F5344CB8AC3E}">
        <p14:creationId xmlns:p14="http://schemas.microsoft.com/office/powerpoint/2010/main" val="34228179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7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023"/>
          <a:stretch/>
        </p:blipFill>
        <p:spPr>
          <a:xfrm>
            <a:off x="2377299" y="-11175"/>
            <a:ext cx="1278052" cy="6858000"/>
          </a:xfrm>
          <a:prstGeom prst="rect">
            <a:avLst/>
          </a:prstGeom>
          <a:effectLst/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023"/>
          <a:stretch/>
        </p:blipFill>
        <p:spPr>
          <a:xfrm>
            <a:off x="3638592" y="-11175"/>
            <a:ext cx="1278052" cy="68580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299" b="28788"/>
          <a:stretch/>
        </p:blipFill>
        <p:spPr>
          <a:xfrm>
            <a:off x="7281582" y="0"/>
            <a:ext cx="4910418" cy="4883718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023"/>
          <a:stretch/>
        </p:blipFill>
        <p:spPr>
          <a:xfrm>
            <a:off x="6067219" y="-11175"/>
            <a:ext cx="1278052" cy="685800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572" r="46299" b="28788"/>
          <a:stretch/>
        </p:blipFill>
        <p:spPr>
          <a:xfrm>
            <a:off x="7274480" y="4795790"/>
            <a:ext cx="4910418" cy="127831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0" y="0"/>
            <a:ext cx="12243353" cy="6881701"/>
            <a:chOff x="0" y="0"/>
            <a:chExt cx="12243353" cy="6881701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43778" b="98222" l="1833" r="100000">
                          <a14:foregroundMark x1="76000" y1="74667" x2="79583" y2="74889"/>
                          <a14:foregroundMark x1="80250" y1="74333" x2="80833" y2="72778"/>
                          <a14:foregroundMark x1="38417" y1="80556" x2="45667" y2="77889"/>
                          <a14:foregroundMark x1="63833" y1="80556" x2="65000" y2="87778"/>
                          <a14:foregroundMark x1="59083" y1="82444" x2="61417" y2="91778"/>
                          <a14:foregroundMark x1="70417" y1="81667" x2="70833" y2="93111"/>
                          <a14:foregroundMark x1="60250" y1="98333" x2="67250" y2="94333"/>
                          <a14:foregroundMark x1="13250" y1="95222" x2="47083" y2="95444"/>
                          <a14:foregroundMark x1="1833" y1="95222" x2="18500" y2="93667"/>
                          <a14:foregroundMark x1="2417" y1="91444" x2="17667" y2="91444"/>
                          <a14:foregroundMark x1="61667" y1="80333" x2="69417" y2="78111"/>
                          <a14:foregroundMark x1="91667" y1="54333" x2="92833" y2="46667"/>
                          <a14:foregroundMark x1="76667" y1="92556" x2="92833" y2="87667"/>
                          <a14:foregroundMark x1="65583" y1="89333" x2="66000" y2="84333"/>
                          <a14:foregroundMark x1="78583" y1="75778" x2="80083" y2="75444"/>
                          <a14:foregroundMark x1="73583" y1="80333" x2="75583" y2="81111"/>
                          <a14:foregroundMark x1="94833" y1="52556" x2="95083" y2="5788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384" t="43619" r="-685"/>
            <a:stretch/>
          </p:blipFill>
          <p:spPr>
            <a:xfrm>
              <a:off x="7128737" y="3569701"/>
              <a:ext cx="5114616" cy="3312000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86023"/>
            <a:stretch/>
          </p:blipFill>
          <p:spPr>
            <a:xfrm>
              <a:off x="4876948" y="0"/>
              <a:ext cx="1278052" cy="6858000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71000" b="100000" l="250" r="100000">
                          <a14:foregroundMark x1="23000" y1="93667" x2="250" y2="93111"/>
                          <a14:backgroundMark x1="39417" y1="80333" x2="61333" y2="83000"/>
                          <a14:backgroundMark x1="66833" y1="81444" x2="63750" y2="99889"/>
                          <a14:backgroundMark x1="70750" y1="94333" x2="71333" y2="99111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9087" r="55360"/>
            <a:stretch/>
          </p:blipFill>
          <p:spPr>
            <a:xfrm>
              <a:off x="3160408" y="5434945"/>
              <a:ext cx="4081914" cy="1434230"/>
            </a:xfrm>
            <a:prstGeom prst="rect">
              <a:avLst/>
            </a:prstGeom>
            <a:effectLst/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5970"/>
            <a:stretch/>
          </p:blipFill>
          <p:spPr>
            <a:xfrm flipH="1">
              <a:off x="0" y="0"/>
              <a:ext cx="3111690" cy="6858000"/>
            </a:xfrm>
            <a:prstGeom prst="rect">
              <a:avLst/>
            </a:prstGeom>
          </p:spPr>
        </p:pic>
      </p:grpSp>
      <p:sp>
        <p:nvSpPr>
          <p:cNvPr id="13" name="矩形 12"/>
          <p:cNvSpPr/>
          <p:nvPr/>
        </p:nvSpPr>
        <p:spPr>
          <a:xfrm>
            <a:off x="626427" y="247601"/>
            <a:ext cx="877163" cy="92333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5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铁筋隶书简体" panose="03000509000000000000" pitchFamily="65" charset="-122"/>
                <a:ea typeface="方正铁筋隶书简体" panose="03000509000000000000" pitchFamily="65" charset="-122"/>
                <a:cs typeface="+mn-cs"/>
              </a:rPr>
              <a:t>壹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1484770" y="465686"/>
            <a:ext cx="1261884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铁筋隶书简体" panose="03000509000000000000" pitchFamily="65" charset="-122"/>
                <a:ea typeface="方正铁筋隶书简体" panose="03000509000000000000" pitchFamily="65" charset="-122"/>
                <a:cs typeface="+mn-cs"/>
              </a:rPr>
              <a:t>油纸伞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1510692" y="1121296"/>
            <a:ext cx="7979450" cy="4593058"/>
            <a:chOff x="2377299" y="956230"/>
            <a:chExt cx="7979450" cy="4593058"/>
          </a:xfrm>
        </p:grpSpPr>
        <p:graphicFrame>
          <p:nvGraphicFramePr>
            <p:cNvPr id="8" name="图表 7"/>
            <p:cNvGraphicFramePr/>
            <p:nvPr>
              <p:extLst/>
            </p:nvPr>
          </p:nvGraphicFramePr>
          <p:xfrm>
            <a:off x="2377299" y="1030468"/>
            <a:ext cx="6604000" cy="4195233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7"/>
            </a:graphicData>
          </a:graphic>
        </p:graphicFrame>
        <p:pic>
          <p:nvPicPr>
            <p:cNvPr id="25" name="图片 24"/>
            <p:cNvPicPr>
              <a:picLocks noChangeAspect="1"/>
            </p:cNvPicPr>
            <p:nvPr/>
          </p:nvPicPr>
          <p:blipFill rotWithShape="1">
            <a:blip r:embed="rId8" cstate="screen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rightnessContrast contrast="-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l="62328"/>
            <a:stretch/>
          </p:blipFill>
          <p:spPr>
            <a:xfrm rot="16200000">
              <a:off x="4631220" y="-176241"/>
              <a:ext cx="4593058" cy="6858000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27" name="文本框 26"/>
          <p:cNvSpPr txBox="1"/>
          <p:nvPr/>
        </p:nvSpPr>
        <p:spPr>
          <a:xfrm rot="16200000">
            <a:off x="8483773" y="975440"/>
            <a:ext cx="3139321" cy="433165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 Light" panose="02010600030101010101" pitchFamily="2" charset="-122"/>
              <a:ea typeface="等线 Light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6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 Light" panose="02010600030101010101" pitchFamily="2" charset="-122"/>
                <a:ea typeface="等线 Light" panose="02010600030101010101" pitchFamily="2" charset="-122"/>
                <a:cs typeface="+mn-cs"/>
              </a:rPr>
              <a:t>琴音何处寄</a:t>
            </a:r>
            <a:endParaRPr kumimoji="0" lang="en-US" altLang="zh-CN" sz="16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 Light" panose="02010600030101010101" pitchFamily="2" charset="-122"/>
              <a:ea typeface="等线 Light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 Light" panose="02010600030101010101" pitchFamily="2" charset="-122"/>
              <a:ea typeface="等线 Light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6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 Light" panose="02010600030101010101" pitchFamily="2" charset="-122"/>
                <a:ea typeface="等线 Light" panose="02010600030101010101" pitchFamily="2" charset="-122"/>
                <a:cs typeface="+mn-cs"/>
              </a:rPr>
              <a:t>流星泯灭光阴</a:t>
            </a:r>
            <a:endParaRPr kumimoji="0" lang="en-US" altLang="zh-CN" sz="16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 Light" panose="02010600030101010101" pitchFamily="2" charset="-122"/>
              <a:ea typeface="等线 Light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 Light" panose="02010600030101010101" pitchFamily="2" charset="-122"/>
              <a:ea typeface="等线 Light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6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 Light" panose="02010600030101010101" pitchFamily="2" charset="-122"/>
                <a:ea typeface="等线 Light" panose="02010600030101010101" pitchFamily="2" charset="-122"/>
                <a:cs typeface="+mn-cs"/>
              </a:rPr>
              <a:t>琉璃月下冰冷的空气</a:t>
            </a:r>
            <a:endParaRPr kumimoji="0" lang="en-US" altLang="zh-CN" sz="16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 Light" panose="02010600030101010101" pitchFamily="2" charset="-122"/>
              <a:ea typeface="等线 Light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 Light" panose="02010600030101010101" pitchFamily="2" charset="-122"/>
              <a:ea typeface="等线 Light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6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 Light" panose="02010600030101010101" pitchFamily="2" charset="-122"/>
                <a:ea typeface="等线 Light" panose="02010600030101010101" pitchFamily="2" charset="-122"/>
                <a:cs typeface="+mn-cs"/>
              </a:rPr>
              <a:t>檐下花灯熟悉记忆</a:t>
            </a:r>
            <a:endParaRPr kumimoji="0" lang="en-US" altLang="zh-CN" sz="16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 Light" panose="02010600030101010101" pitchFamily="2" charset="-122"/>
              <a:ea typeface="等线 Light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 Light" panose="02010600030101010101" pitchFamily="2" charset="-122"/>
              <a:ea typeface="等线 Light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6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 Light" panose="02010600030101010101" pitchFamily="2" charset="-122"/>
                <a:ea typeface="等线 Light" panose="02010600030101010101" pitchFamily="2" charset="-122"/>
                <a:cs typeface="+mn-cs"/>
              </a:rPr>
              <a:t>风动烛火似已熄</a:t>
            </a:r>
            <a:endParaRPr kumimoji="0" lang="en-US" altLang="zh-CN" sz="16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 Light" panose="02010600030101010101" pitchFamily="2" charset="-122"/>
              <a:ea typeface="等线 Light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 Light" panose="02010600030101010101" pitchFamily="2" charset="-122"/>
              <a:ea typeface="等线 Light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6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 Light" panose="02010600030101010101" pitchFamily="2" charset="-122"/>
                <a:ea typeface="等线 Light" panose="02010600030101010101" pitchFamily="2" charset="-122"/>
                <a:cs typeface="+mn-cs"/>
              </a:rPr>
              <a:t>怀念忘川夜空中流萤</a:t>
            </a: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8994"/>
          <a:stretch/>
        </p:blipFill>
        <p:spPr>
          <a:xfrm>
            <a:off x="10306286" y="3246030"/>
            <a:ext cx="512582" cy="20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68505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2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023"/>
          <a:stretch/>
        </p:blipFill>
        <p:spPr>
          <a:xfrm>
            <a:off x="2377299" y="-11175"/>
            <a:ext cx="1278052" cy="6858000"/>
          </a:xfrm>
          <a:prstGeom prst="rect">
            <a:avLst/>
          </a:prstGeom>
          <a:effectLst/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023"/>
          <a:stretch/>
        </p:blipFill>
        <p:spPr>
          <a:xfrm>
            <a:off x="3638592" y="-11175"/>
            <a:ext cx="1278052" cy="68580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299" b="28788"/>
          <a:stretch/>
        </p:blipFill>
        <p:spPr>
          <a:xfrm>
            <a:off x="7326640" y="-11175"/>
            <a:ext cx="4910418" cy="4883718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023"/>
          <a:stretch/>
        </p:blipFill>
        <p:spPr>
          <a:xfrm>
            <a:off x="6067219" y="-11175"/>
            <a:ext cx="1278052" cy="685800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572" r="46299" b="28788"/>
          <a:stretch/>
        </p:blipFill>
        <p:spPr>
          <a:xfrm>
            <a:off x="7274480" y="4795790"/>
            <a:ext cx="4910418" cy="127831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0" y="0"/>
            <a:ext cx="12243353" cy="6881701"/>
            <a:chOff x="0" y="0"/>
            <a:chExt cx="12243353" cy="6881701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43778" b="98222" l="1833" r="100000">
                          <a14:foregroundMark x1="76000" y1="74667" x2="79583" y2="74889"/>
                          <a14:foregroundMark x1="80250" y1="74333" x2="80833" y2="72778"/>
                          <a14:foregroundMark x1="38417" y1="80556" x2="45667" y2="77889"/>
                          <a14:foregroundMark x1="63833" y1="80556" x2="65000" y2="87778"/>
                          <a14:foregroundMark x1="59083" y1="82444" x2="61417" y2="91778"/>
                          <a14:foregroundMark x1="70417" y1="81667" x2="70833" y2="93111"/>
                          <a14:foregroundMark x1="60250" y1="98333" x2="67250" y2="94333"/>
                          <a14:foregroundMark x1="13250" y1="95222" x2="47083" y2="95444"/>
                          <a14:foregroundMark x1="1833" y1="95222" x2="18500" y2="93667"/>
                          <a14:foregroundMark x1="2417" y1="91444" x2="17667" y2="91444"/>
                          <a14:foregroundMark x1="61667" y1="80333" x2="69417" y2="78111"/>
                          <a14:foregroundMark x1="91667" y1="54333" x2="92833" y2="46667"/>
                          <a14:foregroundMark x1="76667" y1="92556" x2="92833" y2="87667"/>
                          <a14:foregroundMark x1="65583" y1="89333" x2="66000" y2="84333"/>
                          <a14:foregroundMark x1="78583" y1="75778" x2="80083" y2="75444"/>
                          <a14:foregroundMark x1="73583" y1="80333" x2="75583" y2="81111"/>
                          <a14:foregroundMark x1="94833" y1="52556" x2="95083" y2="5788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384" t="43619" r="-685"/>
            <a:stretch/>
          </p:blipFill>
          <p:spPr>
            <a:xfrm>
              <a:off x="7128737" y="3569701"/>
              <a:ext cx="5114616" cy="3312000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86023"/>
            <a:stretch/>
          </p:blipFill>
          <p:spPr>
            <a:xfrm>
              <a:off x="4876948" y="0"/>
              <a:ext cx="1278052" cy="6858000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71000" b="100000" l="250" r="100000">
                          <a14:foregroundMark x1="23000" y1="93667" x2="250" y2="93111"/>
                          <a14:backgroundMark x1="39417" y1="80333" x2="61333" y2="83000"/>
                          <a14:backgroundMark x1="66833" y1="81444" x2="63750" y2="99889"/>
                          <a14:backgroundMark x1="70750" y1="94333" x2="71333" y2="99111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9087" r="55360"/>
            <a:stretch/>
          </p:blipFill>
          <p:spPr>
            <a:xfrm>
              <a:off x="3160408" y="5434945"/>
              <a:ext cx="4081914" cy="1434230"/>
            </a:xfrm>
            <a:prstGeom prst="rect">
              <a:avLst/>
            </a:prstGeom>
            <a:effectLst/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5970"/>
            <a:stretch/>
          </p:blipFill>
          <p:spPr>
            <a:xfrm flipH="1">
              <a:off x="0" y="0"/>
              <a:ext cx="3111690" cy="6858000"/>
            </a:xfrm>
            <a:prstGeom prst="rect">
              <a:avLst/>
            </a:prstGeom>
          </p:spPr>
        </p:pic>
      </p:grpSp>
      <p:sp>
        <p:nvSpPr>
          <p:cNvPr id="25" name="矩形 24"/>
          <p:cNvSpPr/>
          <p:nvPr/>
        </p:nvSpPr>
        <p:spPr>
          <a:xfrm>
            <a:off x="626427" y="247601"/>
            <a:ext cx="877163" cy="92333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5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铁筋隶书简体" panose="03000509000000000000" pitchFamily="65" charset="-122"/>
                <a:ea typeface="方正铁筋隶书简体" panose="03000509000000000000" pitchFamily="65" charset="-122"/>
                <a:cs typeface="+mn-cs"/>
              </a:rPr>
              <a:t>贰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1503590" y="557386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铁筋隶书简体" panose="03000509000000000000" pitchFamily="65" charset="-122"/>
                <a:ea typeface="方正铁筋隶书简体" panose="03000509000000000000" pitchFamily="65" charset="-122"/>
                <a:cs typeface="+mn-cs"/>
              </a:rPr>
              <a:t>轻罗扇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2861926" y="1217798"/>
            <a:ext cx="3888000" cy="4551177"/>
            <a:chOff x="506986" y="1404558"/>
            <a:chExt cx="3888000" cy="4551177"/>
          </a:xfrm>
        </p:grpSpPr>
        <p:sp>
          <p:nvSpPr>
            <p:cNvPr id="14" name="文本框 13"/>
            <p:cNvSpPr txBox="1"/>
            <p:nvPr/>
          </p:nvSpPr>
          <p:spPr>
            <a:xfrm>
              <a:off x="2146355" y="1526049"/>
              <a:ext cx="615553" cy="1169551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铁筋隶书简体" panose="03000509000000000000" pitchFamily="65" charset="-122"/>
                  <a:ea typeface="方正铁筋隶书简体" panose="03000509000000000000" pitchFamily="65" charset="-122"/>
                  <a:cs typeface="+mn-cs"/>
                </a:rPr>
                <a:t>轻罗扇</a:t>
              </a:r>
            </a:p>
          </p:txBody>
        </p:sp>
        <p:sp>
          <p:nvSpPr>
            <p:cNvPr id="17" name="矩形 16"/>
            <p:cNvSpPr/>
            <p:nvPr/>
          </p:nvSpPr>
          <p:spPr>
            <a:xfrm>
              <a:off x="2166134" y="1404558"/>
              <a:ext cx="585056" cy="1342518"/>
            </a:xfrm>
            <a:prstGeom prst="rect">
              <a:avLst/>
            </a:prstGeom>
            <a:noFill/>
            <a:ln w="25400">
              <a:solidFill>
                <a:srgbClr val="3B2722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458" t="495" r="16141"/>
            <a:stretch>
              <a:fillRect/>
            </a:stretch>
          </p:blipFill>
          <p:spPr>
            <a:xfrm>
              <a:off x="533601" y="2105297"/>
              <a:ext cx="3841454" cy="3797104"/>
            </a:xfrm>
            <a:custGeom>
              <a:avLst/>
              <a:gdLst>
                <a:gd name="connsiteX0" fmla="*/ 2299843 w 3841454"/>
                <a:gd name="connsiteY0" fmla="*/ 0 h 3797104"/>
                <a:gd name="connsiteX1" fmla="*/ 2430359 w 3841454"/>
                <a:gd name="connsiteY1" fmla="*/ 29254 h 3797104"/>
                <a:gd name="connsiteX2" fmla="*/ 3812871 w 3841454"/>
                <a:gd name="connsiteY2" fmla="*/ 1500386 h 3797104"/>
                <a:gd name="connsiteX3" fmla="*/ 3841454 w 3841454"/>
                <a:gd name="connsiteY3" fmla="*/ 1687673 h 3797104"/>
                <a:gd name="connsiteX4" fmla="*/ 3841454 w 3841454"/>
                <a:gd name="connsiteY4" fmla="*/ 2089411 h 3797104"/>
                <a:gd name="connsiteX5" fmla="*/ 3812871 w 3841454"/>
                <a:gd name="connsiteY5" fmla="*/ 2276698 h 3797104"/>
                <a:gd name="connsiteX6" fmla="*/ 2266934 w 3841454"/>
                <a:gd name="connsiteY6" fmla="*/ 3784460 h 3797104"/>
                <a:gd name="connsiteX7" fmla="*/ 2172140 w 3841454"/>
                <a:gd name="connsiteY7" fmla="*/ 3797104 h 3797104"/>
                <a:gd name="connsiteX8" fmla="*/ 1679973 w 3841454"/>
                <a:gd name="connsiteY8" fmla="*/ 3797104 h 3797104"/>
                <a:gd name="connsiteX9" fmla="*/ 1537844 w 3841454"/>
                <a:gd name="connsiteY9" fmla="*/ 3775413 h 3797104"/>
                <a:gd name="connsiteX10" fmla="*/ 0 w 3841454"/>
                <a:gd name="connsiteY10" fmla="*/ 1888542 h 3797104"/>
                <a:gd name="connsiteX11" fmla="*/ 1353267 w 3841454"/>
                <a:gd name="connsiteY11" fmla="*/ 49131 h 3797104"/>
                <a:gd name="connsiteX12" fmla="*/ 1527990 w 3841454"/>
                <a:gd name="connsiteY12" fmla="*/ 4205 h 3797104"/>
                <a:gd name="connsiteX13" fmla="*/ 1527990 w 3841454"/>
                <a:gd name="connsiteY13" fmla="*/ 716237 h 3797104"/>
                <a:gd name="connsiteX14" fmla="*/ 2299843 w 3841454"/>
                <a:gd name="connsiteY14" fmla="*/ 716237 h 37971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841454" h="3797104">
                  <a:moveTo>
                    <a:pt x="2299843" y="0"/>
                  </a:moveTo>
                  <a:lnTo>
                    <a:pt x="2430359" y="29254"/>
                  </a:lnTo>
                  <a:cubicBezTo>
                    <a:pt x="3126954" y="217761"/>
                    <a:pt x="3666952" y="787300"/>
                    <a:pt x="3812871" y="1500386"/>
                  </a:cubicBezTo>
                  <a:lnTo>
                    <a:pt x="3841454" y="1687673"/>
                  </a:lnTo>
                  <a:lnTo>
                    <a:pt x="3841454" y="2089411"/>
                  </a:lnTo>
                  <a:lnTo>
                    <a:pt x="3812871" y="2276698"/>
                  </a:lnTo>
                  <a:cubicBezTo>
                    <a:pt x="3655727" y="3044639"/>
                    <a:pt x="3041546" y="3646095"/>
                    <a:pt x="2266934" y="3784460"/>
                  </a:cubicBezTo>
                  <a:lnTo>
                    <a:pt x="2172140" y="3797104"/>
                  </a:lnTo>
                  <a:lnTo>
                    <a:pt x="1679973" y="3797104"/>
                  </a:lnTo>
                  <a:lnTo>
                    <a:pt x="1537844" y="3775413"/>
                  </a:lnTo>
                  <a:cubicBezTo>
                    <a:pt x="660199" y="3595820"/>
                    <a:pt x="0" y="2819280"/>
                    <a:pt x="0" y="1888542"/>
                  </a:cubicBezTo>
                  <a:cubicBezTo>
                    <a:pt x="0" y="1024286"/>
                    <a:pt x="569253" y="292985"/>
                    <a:pt x="1353267" y="49131"/>
                  </a:cubicBezTo>
                  <a:lnTo>
                    <a:pt x="1527990" y="4205"/>
                  </a:lnTo>
                  <a:lnTo>
                    <a:pt x="1527990" y="716237"/>
                  </a:lnTo>
                  <a:lnTo>
                    <a:pt x="2299843" y="716237"/>
                  </a:lnTo>
                  <a:close/>
                </a:path>
              </a:pathLst>
            </a:custGeom>
          </p:spPr>
        </p:pic>
        <p:sp>
          <p:nvSpPr>
            <p:cNvPr id="23" name="任意多边形 22"/>
            <p:cNvSpPr>
              <a:spLocks noChangeAspect="1"/>
            </p:cNvSpPr>
            <p:nvPr/>
          </p:nvSpPr>
          <p:spPr>
            <a:xfrm>
              <a:off x="506986" y="2105297"/>
              <a:ext cx="3888000" cy="3850438"/>
            </a:xfrm>
            <a:custGeom>
              <a:avLst/>
              <a:gdLst>
                <a:gd name="connsiteX0" fmla="*/ 2323116 w 3888000"/>
                <a:gd name="connsiteY0" fmla="*/ 0 h 3850438"/>
                <a:gd name="connsiteX1" fmla="*/ 2335784 w 3888000"/>
                <a:gd name="connsiteY1" fmla="*/ 1933 h 3850438"/>
                <a:gd name="connsiteX2" fmla="*/ 3888000 w 3888000"/>
                <a:gd name="connsiteY2" fmla="*/ 1906438 h 3850438"/>
                <a:gd name="connsiteX3" fmla="*/ 1944000 w 3888000"/>
                <a:gd name="connsiteY3" fmla="*/ 3850438 h 3850438"/>
                <a:gd name="connsiteX4" fmla="*/ 0 w 3888000"/>
                <a:gd name="connsiteY4" fmla="*/ 1906438 h 3850438"/>
                <a:gd name="connsiteX5" fmla="*/ 1365914 w 3888000"/>
                <a:gd name="connsiteY5" fmla="*/ 49837 h 3850438"/>
                <a:gd name="connsiteX6" fmla="*/ 1551263 w 3888000"/>
                <a:gd name="connsiteY6" fmla="*/ 2178 h 3850438"/>
                <a:gd name="connsiteX7" fmla="*/ 1551263 w 3888000"/>
                <a:gd name="connsiteY7" fmla="*/ 287203 h 3850438"/>
                <a:gd name="connsiteX8" fmla="*/ 1448083 w 3888000"/>
                <a:gd name="connsiteY8" fmla="*/ 313734 h 3850438"/>
                <a:gd name="connsiteX9" fmla="*/ 276320 w 3888000"/>
                <a:gd name="connsiteY9" fmla="*/ 1906438 h 3850438"/>
                <a:gd name="connsiteX10" fmla="*/ 1944000 w 3888000"/>
                <a:gd name="connsiteY10" fmla="*/ 3574118 h 3850438"/>
                <a:gd name="connsiteX11" fmla="*/ 3611680 w 3888000"/>
                <a:gd name="connsiteY11" fmla="*/ 1906438 h 3850438"/>
                <a:gd name="connsiteX12" fmla="*/ 2439917 w 3888000"/>
                <a:gd name="connsiteY12" fmla="*/ 313734 h 3850438"/>
                <a:gd name="connsiteX13" fmla="*/ 2323116 w 3888000"/>
                <a:gd name="connsiteY13" fmla="*/ 283701 h 3850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888000" h="3850438">
                  <a:moveTo>
                    <a:pt x="2323116" y="0"/>
                  </a:moveTo>
                  <a:lnTo>
                    <a:pt x="2335784" y="1933"/>
                  </a:lnTo>
                  <a:cubicBezTo>
                    <a:pt x="3221632" y="183204"/>
                    <a:pt x="3888000" y="967001"/>
                    <a:pt x="3888000" y="1906438"/>
                  </a:cubicBezTo>
                  <a:cubicBezTo>
                    <a:pt x="3888000" y="2980080"/>
                    <a:pt x="3017642" y="3850438"/>
                    <a:pt x="1944000" y="3850438"/>
                  </a:cubicBezTo>
                  <a:cubicBezTo>
                    <a:pt x="870358" y="3850438"/>
                    <a:pt x="0" y="2980080"/>
                    <a:pt x="0" y="1906438"/>
                  </a:cubicBezTo>
                  <a:cubicBezTo>
                    <a:pt x="0" y="1034104"/>
                    <a:pt x="574573" y="295969"/>
                    <a:pt x="1365914" y="49837"/>
                  </a:cubicBezTo>
                  <a:lnTo>
                    <a:pt x="1551263" y="2178"/>
                  </a:lnTo>
                  <a:lnTo>
                    <a:pt x="1551263" y="287203"/>
                  </a:lnTo>
                  <a:lnTo>
                    <a:pt x="1448083" y="313734"/>
                  </a:lnTo>
                  <a:cubicBezTo>
                    <a:pt x="769223" y="524881"/>
                    <a:pt x="276320" y="1158098"/>
                    <a:pt x="276320" y="1906438"/>
                  </a:cubicBezTo>
                  <a:cubicBezTo>
                    <a:pt x="276320" y="2827472"/>
                    <a:pt x="1022966" y="3574118"/>
                    <a:pt x="1944000" y="3574118"/>
                  </a:cubicBezTo>
                  <a:cubicBezTo>
                    <a:pt x="2865034" y="3574118"/>
                    <a:pt x="3611680" y="2827472"/>
                    <a:pt x="3611680" y="1906438"/>
                  </a:cubicBezTo>
                  <a:cubicBezTo>
                    <a:pt x="3611680" y="1158098"/>
                    <a:pt x="3118777" y="524881"/>
                    <a:pt x="2439917" y="313734"/>
                  </a:cubicBezTo>
                  <a:lnTo>
                    <a:pt x="2323116" y="283701"/>
                  </a:lnTo>
                  <a:close/>
                </a:path>
              </a:pathLst>
            </a:custGeom>
            <a:solidFill>
              <a:schemeClr val="bg1">
                <a:alpha val="39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07754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023"/>
          <a:stretch/>
        </p:blipFill>
        <p:spPr>
          <a:xfrm>
            <a:off x="2377299" y="-11175"/>
            <a:ext cx="1278052" cy="6858000"/>
          </a:xfrm>
          <a:prstGeom prst="rect">
            <a:avLst/>
          </a:prstGeom>
          <a:effectLst/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023"/>
          <a:stretch/>
        </p:blipFill>
        <p:spPr>
          <a:xfrm>
            <a:off x="3638592" y="-11175"/>
            <a:ext cx="1278052" cy="68580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299" b="28788"/>
          <a:stretch/>
        </p:blipFill>
        <p:spPr>
          <a:xfrm>
            <a:off x="7281582" y="0"/>
            <a:ext cx="4910418" cy="4883718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023"/>
          <a:stretch/>
        </p:blipFill>
        <p:spPr>
          <a:xfrm>
            <a:off x="6067219" y="-11175"/>
            <a:ext cx="1278052" cy="685800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572" r="46299" b="28788"/>
          <a:stretch/>
        </p:blipFill>
        <p:spPr>
          <a:xfrm>
            <a:off x="7274480" y="4795790"/>
            <a:ext cx="4910418" cy="127831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0" y="0"/>
            <a:ext cx="12243353" cy="6881701"/>
            <a:chOff x="0" y="0"/>
            <a:chExt cx="12243353" cy="6881701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43778" b="98222" l="1833" r="100000">
                          <a14:foregroundMark x1="76000" y1="74667" x2="79583" y2="74889"/>
                          <a14:foregroundMark x1="80250" y1="74333" x2="80833" y2="72778"/>
                          <a14:foregroundMark x1="38417" y1="80556" x2="45667" y2="77889"/>
                          <a14:foregroundMark x1="63833" y1="80556" x2="65000" y2="87778"/>
                          <a14:foregroundMark x1="59083" y1="82444" x2="61417" y2="91778"/>
                          <a14:foregroundMark x1="70417" y1="81667" x2="70833" y2="93111"/>
                          <a14:foregroundMark x1="60250" y1="98333" x2="67250" y2="94333"/>
                          <a14:foregroundMark x1="13250" y1="95222" x2="47083" y2="95444"/>
                          <a14:foregroundMark x1="1833" y1="95222" x2="18500" y2="93667"/>
                          <a14:foregroundMark x1="2417" y1="91444" x2="17667" y2="91444"/>
                          <a14:foregroundMark x1="61667" y1="80333" x2="69417" y2="78111"/>
                          <a14:foregroundMark x1="91667" y1="54333" x2="92833" y2="46667"/>
                          <a14:foregroundMark x1="76667" y1="92556" x2="92833" y2="87667"/>
                          <a14:foregroundMark x1="65583" y1="89333" x2="66000" y2="84333"/>
                          <a14:foregroundMark x1="78583" y1="75778" x2="80083" y2="75444"/>
                          <a14:foregroundMark x1="73583" y1="80333" x2="75583" y2="81111"/>
                          <a14:foregroundMark x1="94833" y1="52556" x2="95083" y2="5788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384" t="43619" r="-685"/>
            <a:stretch/>
          </p:blipFill>
          <p:spPr>
            <a:xfrm>
              <a:off x="7128737" y="3569701"/>
              <a:ext cx="5114616" cy="3312000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86023"/>
            <a:stretch/>
          </p:blipFill>
          <p:spPr>
            <a:xfrm>
              <a:off x="4876948" y="0"/>
              <a:ext cx="1278052" cy="6858000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71000" b="100000" l="250" r="100000">
                          <a14:foregroundMark x1="23000" y1="93667" x2="250" y2="93111"/>
                          <a14:backgroundMark x1="39417" y1="80333" x2="61333" y2="83000"/>
                          <a14:backgroundMark x1="66833" y1="81444" x2="63750" y2="99889"/>
                          <a14:backgroundMark x1="70750" y1="94333" x2="71333" y2="99111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9087" r="55360"/>
            <a:stretch/>
          </p:blipFill>
          <p:spPr>
            <a:xfrm>
              <a:off x="3160408" y="5434945"/>
              <a:ext cx="4081914" cy="1434230"/>
            </a:xfrm>
            <a:prstGeom prst="rect">
              <a:avLst/>
            </a:prstGeom>
            <a:effectLst/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5970"/>
            <a:stretch/>
          </p:blipFill>
          <p:spPr>
            <a:xfrm flipH="1">
              <a:off x="0" y="0"/>
              <a:ext cx="3111690" cy="6858000"/>
            </a:xfrm>
            <a:prstGeom prst="rect">
              <a:avLst/>
            </a:prstGeom>
          </p:spPr>
        </p:pic>
      </p:grpSp>
      <p:sp>
        <p:nvSpPr>
          <p:cNvPr id="13" name="矩形 12"/>
          <p:cNvSpPr/>
          <p:nvPr/>
        </p:nvSpPr>
        <p:spPr>
          <a:xfrm>
            <a:off x="626427" y="247601"/>
            <a:ext cx="877163" cy="92333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5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铁筋隶书简体" panose="03000509000000000000" pitchFamily="65" charset="-122"/>
                <a:ea typeface="方正铁筋隶书简体" panose="03000509000000000000" pitchFamily="65" charset="-122"/>
                <a:cs typeface="+mn-cs"/>
              </a:rPr>
              <a:t>贰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1471409" y="593321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铁筋隶书简体" panose="03000509000000000000" pitchFamily="65" charset="-122"/>
                <a:ea typeface="方正铁筋隶书简体" panose="03000509000000000000" pitchFamily="65" charset="-122"/>
                <a:cs typeface="+mn-cs"/>
              </a:rPr>
              <a:t>轻罗扇</a:t>
            </a: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8994"/>
          <a:stretch/>
        </p:blipFill>
        <p:spPr>
          <a:xfrm>
            <a:off x="3000018" y="2952833"/>
            <a:ext cx="512582" cy="20880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20359" y="593321"/>
            <a:ext cx="4847897" cy="6858000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3364048" y="1551052"/>
            <a:ext cx="6555641" cy="433165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6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 Light" panose="02010600030101010101" pitchFamily="2" charset="-122"/>
                <a:ea typeface="等线 Light" panose="02010600030101010101" pitchFamily="2" charset="-122"/>
                <a:cs typeface="+mn-cs"/>
              </a:rPr>
              <a:t>千古回首杏雨西湖边</a:t>
            </a:r>
            <a:endParaRPr kumimoji="0" lang="en-US" altLang="zh-CN" sz="18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 Light" panose="02010600030101010101" pitchFamily="2" charset="-122"/>
              <a:ea typeface="等线 Light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 Light" panose="02010600030101010101" pitchFamily="2" charset="-122"/>
              <a:ea typeface="等线 Light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6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 Light" panose="02010600030101010101" pitchFamily="2" charset="-122"/>
                <a:ea typeface="等线 Light" panose="02010600030101010101" pitchFamily="2" charset="-122"/>
                <a:cs typeface="+mn-cs"/>
              </a:rPr>
              <a:t>纸伞朦胧间洒下阴影一片</a:t>
            </a:r>
            <a:endParaRPr kumimoji="0" lang="en-US" altLang="zh-CN" sz="18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 Light" panose="02010600030101010101" pitchFamily="2" charset="-122"/>
              <a:ea typeface="等线 Light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 Light" panose="02010600030101010101" pitchFamily="2" charset="-122"/>
              <a:ea typeface="等线 Light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6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 Light" panose="02010600030101010101" pitchFamily="2" charset="-122"/>
                <a:ea typeface="等线 Light" panose="02010600030101010101" pitchFamily="2" charset="-122"/>
                <a:cs typeface="+mn-cs"/>
              </a:rPr>
              <a:t>眉眼低垂微敛</a:t>
            </a:r>
            <a:endParaRPr kumimoji="0" lang="en-US" altLang="zh-CN" sz="18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 Light" panose="02010600030101010101" pitchFamily="2" charset="-122"/>
              <a:ea typeface="等线 Light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 Light" panose="02010600030101010101" pitchFamily="2" charset="-122"/>
              <a:ea typeface="等线 Light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6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 Light" panose="02010600030101010101" pitchFamily="2" charset="-122"/>
                <a:ea typeface="等线 Light" panose="02010600030101010101" pitchFamily="2" charset="-122"/>
                <a:cs typeface="+mn-cs"/>
              </a:rPr>
              <a:t>风声掠过指尖</a:t>
            </a:r>
            <a:endParaRPr kumimoji="0" lang="en-US" altLang="zh-CN" sz="18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 Light" panose="02010600030101010101" pitchFamily="2" charset="-122"/>
              <a:ea typeface="等线 Light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 Light" panose="02010600030101010101" pitchFamily="2" charset="-122"/>
              <a:ea typeface="等线 Light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6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 Light" panose="02010600030101010101" pitchFamily="2" charset="-122"/>
                <a:ea typeface="等线 Light" panose="02010600030101010101" pitchFamily="2" charset="-122"/>
                <a:cs typeface="+mn-cs"/>
              </a:rPr>
              <a:t>素衣映湖中月 水光潋滟</a:t>
            </a:r>
            <a:endParaRPr kumimoji="0" lang="en-US" altLang="zh-CN" sz="18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 Light" panose="02010600030101010101" pitchFamily="2" charset="-122"/>
              <a:ea typeface="等线 Light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 Light" panose="02010600030101010101" pitchFamily="2" charset="-122"/>
              <a:ea typeface="等线 Light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6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 Light" panose="02010600030101010101" pitchFamily="2" charset="-122"/>
                <a:ea typeface="等线 Light" panose="02010600030101010101" pitchFamily="2" charset="-122"/>
                <a:cs typeface="+mn-cs"/>
              </a:rPr>
              <a:t>把盏笑谈世间 酒色清浅</a:t>
            </a:r>
            <a:endParaRPr kumimoji="0" lang="en-US" altLang="zh-CN" sz="18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 Light" panose="02010600030101010101" pitchFamily="2" charset="-122"/>
              <a:ea typeface="等线 Light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 Light" panose="02010600030101010101" pitchFamily="2" charset="-122"/>
              <a:ea typeface="等线 Light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6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 Light" panose="02010600030101010101" pitchFamily="2" charset="-122"/>
                <a:ea typeface="等线 Light" panose="02010600030101010101" pitchFamily="2" charset="-122"/>
                <a:cs typeface="+mn-cs"/>
              </a:rPr>
              <a:t>琴音何处寄</a:t>
            </a:r>
            <a:endParaRPr kumimoji="0" lang="en-US" altLang="zh-CN" sz="18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 Light" panose="02010600030101010101" pitchFamily="2" charset="-122"/>
              <a:ea typeface="等线 Light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 Light" panose="02010600030101010101" pitchFamily="2" charset="-122"/>
              <a:ea typeface="等线 Light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6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 Light" panose="02010600030101010101" pitchFamily="2" charset="-122"/>
                <a:ea typeface="等线 Light" panose="02010600030101010101" pitchFamily="2" charset="-122"/>
                <a:cs typeface="+mn-cs"/>
              </a:rPr>
              <a:t>流星泯灭光阴</a:t>
            </a:r>
            <a:endParaRPr kumimoji="0" lang="en-US" altLang="zh-CN" sz="18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 Light" panose="02010600030101010101" pitchFamily="2" charset="-122"/>
              <a:ea typeface="等线 Light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 Light" panose="02010600030101010101" pitchFamily="2" charset="-122"/>
              <a:ea typeface="等线 Light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6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 Light" panose="02010600030101010101" pitchFamily="2" charset="-122"/>
                <a:ea typeface="等线 Light" panose="02010600030101010101" pitchFamily="2" charset="-122"/>
                <a:cs typeface="+mn-cs"/>
              </a:rPr>
              <a:t>琉璃月下冰冷的空气</a:t>
            </a:r>
            <a:endParaRPr kumimoji="0" lang="en-US" altLang="zh-CN" sz="18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 Light" panose="02010600030101010101" pitchFamily="2" charset="-122"/>
              <a:ea typeface="等线 Light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 Light" panose="02010600030101010101" pitchFamily="2" charset="-122"/>
              <a:ea typeface="等线 Light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6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 Light" panose="02010600030101010101" pitchFamily="2" charset="-122"/>
                <a:ea typeface="等线 Light" panose="02010600030101010101" pitchFamily="2" charset="-122"/>
                <a:cs typeface="+mn-cs"/>
              </a:rPr>
              <a:t>檐下花灯熟悉记忆</a:t>
            </a:r>
            <a:endParaRPr kumimoji="0" lang="en-US" altLang="zh-CN" sz="18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 Light" panose="02010600030101010101" pitchFamily="2" charset="-122"/>
              <a:ea typeface="等线 Light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 Light" panose="02010600030101010101" pitchFamily="2" charset="-122"/>
              <a:ea typeface="等线 Light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6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 Light" panose="02010600030101010101" pitchFamily="2" charset="-122"/>
                <a:ea typeface="等线 Light" panose="02010600030101010101" pitchFamily="2" charset="-122"/>
                <a:cs typeface="+mn-cs"/>
              </a:rPr>
              <a:t>风动烛火似已熄</a:t>
            </a:r>
            <a:endParaRPr kumimoji="0" lang="en-US" altLang="zh-CN" sz="18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 Light" panose="02010600030101010101" pitchFamily="2" charset="-122"/>
              <a:ea typeface="等线 Light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 Light" panose="02010600030101010101" pitchFamily="2" charset="-122"/>
              <a:ea typeface="等线 Light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6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 Light" panose="02010600030101010101" pitchFamily="2" charset="-122"/>
                <a:ea typeface="等线 Light" panose="02010600030101010101" pitchFamily="2" charset="-122"/>
                <a:cs typeface="+mn-cs"/>
              </a:rPr>
              <a:t>怀念忘川夜空中流萤</a:t>
            </a:r>
          </a:p>
        </p:txBody>
      </p:sp>
    </p:spTree>
    <p:extLst>
      <p:ext uri="{BB962C8B-B14F-4D97-AF65-F5344CB8AC3E}">
        <p14:creationId xmlns:p14="http://schemas.microsoft.com/office/powerpoint/2010/main" val="34135177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9" grpId="0"/>
    </p:bldLst>
  </p:timing>
</p:sld>
</file>

<file path=ppt/theme/theme1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701</Words>
  <Application>Microsoft Office PowerPoint</Application>
  <PresentationFormat>宽屏</PresentationFormat>
  <Paragraphs>275</Paragraphs>
  <Slides>18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6" baseType="lpstr">
      <vt:lpstr>等线 Light</vt:lpstr>
      <vt:lpstr>方正铁筋隶书简体</vt:lpstr>
      <vt:lpstr>宋体</vt:lpstr>
      <vt:lpstr>钟齐段宁行书</vt:lpstr>
      <vt:lpstr>Arial</vt:lpstr>
      <vt:lpstr>Calibri</vt:lpstr>
      <vt:lpstr>等线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Administrator</cp:lastModifiedBy>
  <cp:revision>1</cp:revision>
  <dcterms:created xsi:type="dcterms:W3CDTF">2017-08-30T08:49:51Z</dcterms:created>
  <dcterms:modified xsi:type="dcterms:W3CDTF">2018-04-28T15:06:11Z</dcterms:modified>
</cp:coreProperties>
</file>