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theme/themeOverride12.xml" ContentType="application/vnd.openxmlformats-officedocument.themeOverride+xml"/>
  <Override PartName="/ppt/notesSlides/notesSlide13.xml" ContentType="application/vnd.openxmlformats-officedocument.presentationml.notesSlide+xml"/>
  <Override PartName="/ppt/theme/themeOverride13.xml" ContentType="application/vnd.openxmlformats-officedocument.themeOverride+xml"/>
  <Override PartName="/ppt/notesSlides/notesSlide14.xml" ContentType="application/vnd.openxmlformats-officedocument.presentationml.notesSlide+xml"/>
  <Override PartName="/ppt/theme/themeOverride14.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Override15.xml" ContentType="application/vnd.openxmlformats-officedocument.themeOverride+xml"/>
  <Override PartName="/ppt/notesSlides/notesSlide17.xml" ContentType="application/vnd.openxmlformats-officedocument.presentationml.notesSlide+xml"/>
  <Override PartName="/ppt/theme/themeOverride16.xml" ContentType="application/vnd.openxmlformats-officedocument.themeOverride+xml"/>
  <Override PartName="/ppt/notesSlides/notesSlide18.xml" ContentType="application/vnd.openxmlformats-officedocument.presentationml.notesSlide+xml"/>
  <Override PartName="/ppt/theme/themeOverride17.xml" ContentType="application/vnd.openxmlformats-officedocument.themeOverride+xml"/>
  <Override PartName="/ppt/notesSlides/notesSlide19.xml" ContentType="application/vnd.openxmlformats-officedocument.presentationml.notesSlide+xml"/>
  <Override PartName="/ppt/theme/themeOverride18.xml" ContentType="application/vnd.openxmlformats-officedocument.themeOverride+xml"/>
  <Override PartName="/ppt/notesSlides/notesSlide20.xml" ContentType="application/vnd.openxmlformats-officedocument.presentationml.notesSlide+xml"/>
  <Override PartName="/ppt/theme/themeOverride19.xml" ContentType="application/vnd.openxmlformats-officedocument.themeOverride+xml"/>
  <Override PartName="/ppt/notesSlides/notesSlide21.xml" ContentType="application/vnd.openxmlformats-officedocument.presentationml.notesSlide+xml"/>
  <Override PartName="/ppt/theme/themeOverride20.xml" ContentType="application/vnd.openxmlformats-officedocument.themeOverride+xml"/>
  <Override PartName="/ppt/notesSlides/notesSlide22.xml" ContentType="application/vnd.openxmlformats-officedocument.presentationml.notesSlide+xml"/>
  <Override PartName="/ppt/theme/themeOverride21.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22.xml" ContentType="application/vnd.openxmlformats-officedocument.themeOverride+xml"/>
  <Override PartName="/ppt/notesSlides/notesSlide25.xml" ContentType="application/vnd.openxmlformats-officedocument.presentationml.notesSlide+xml"/>
  <Override PartName="/ppt/theme/themeOverride23.xml" ContentType="application/vnd.openxmlformats-officedocument.themeOverride+xml"/>
  <Override PartName="/ppt/notesSlides/notesSlide26.xml" ContentType="application/vnd.openxmlformats-officedocument.presentationml.notesSlide+xml"/>
  <Override PartName="/ppt/theme/themeOverride24.xml" ContentType="application/vnd.openxmlformats-officedocument.themeOverride+xml"/>
  <Override PartName="/ppt/notesSlides/notesSlide27.xml" ContentType="application/vnd.openxmlformats-officedocument.presentationml.notesSlide+xml"/>
  <Override PartName="/ppt/theme/themeOverride25.xml" ContentType="application/vnd.openxmlformats-officedocument.themeOverride+xml"/>
  <Override PartName="/ppt/notesSlides/notesSlide28.xml" ContentType="application/vnd.openxmlformats-officedocument.presentationml.notesSlide+xml"/>
  <Override PartName="/ppt/theme/themeOverride26.xml" ContentType="application/vnd.openxmlformats-officedocument.themeOverride+xml"/>
  <Override PartName="/ppt/notesSlides/notesSlide29.xml" ContentType="application/vnd.openxmlformats-officedocument.presentationml.notesSlide+xml"/>
  <Override PartName="/ppt/theme/themeOverride27.xml" ContentType="application/vnd.openxmlformats-officedocument.themeOverride+xml"/>
  <Override PartName="/ppt/notesSlides/notesSlide30.xml" ContentType="application/vnd.openxmlformats-officedocument.presentationml.notesSlide+xml"/>
  <Override PartName="/ppt/theme/themeOverride28.xml" ContentType="application/vnd.openxmlformats-officedocument.themeOverride+xml"/>
  <Override PartName="/ppt/notesSlides/notesSlide31.xml" ContentType="application/vnd.openxmlformats-officedocument.presentationml.notesSlide+xml"/>
  <Override PartName="/ppt/theme/themeOverride29.xml" ContentType="application/vnd.openxmlformats-officedocument.themeOverride+xml"/>
  <Override PartName="/ppt/notesSlides/notesSlide32.xml" ContentType="application/vnd.openxmlformats-officedocument.presentationml.notesSlide+xml"/>
  <Override PartName="/ppt/theme/themeOverride30.xml" ContentType="application/vnd.openxmlformats-officedocument.themeOverride+xml"/>
  <Override PartName="/ppt/notesSlides/notesSlide3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6"/>
  </p:notesMasterIdLst>
  <p:sldIdLst>
    <p:sldId id="256" r:id="rId2"/>
    <p:sldId id="272" r:id="rId3"/>
    <p:sldId id="271" r:id="rId4"/>
    <p:sldId id="257" r:id="rId5"/>
    <p:sldId id="261" r:id="rId6"/>
    <p:sldId id="259" r:id="rId7"/>
    <p:sldId id="260" r:id="rId8"/>
    <p:sldId id="262" r:id="rId9"/>
    <p:sldId id="265" r:id="rId10"/>
    <p:sldId id="297" r:id="rId11"/>
    <p:sldId id="267" r:id="rId12"/>
    <p:sldId id="268" r:id="rId13"/>
    <p:sldId id="263" r:id="rId14"/>
    <p:sldId id="266" r:id="rId15"/>
    <p:sldId id="276" r:id="rId16"/>
    <p:sldId id="298" r:id="rId17"/>
    <p:sldId id="277" r:id="rId18"/>
    <p:sldId id="278" r:id="rId19"/>
    <p:sldId id="264" r:id="rId20"/>
    <p:sldId id="279" r:id="rId21"/>
    <p:sldId id="280" r:id="rId22"/>
    <p:sldId id="284" r:id="rId23"/>
    <p:sldId id="288" r:id="rId24"/>
    <p:sldId id="299" r:id="rId25"/>
    <p:sldId id="285" r:id="rId26"/>
    <p:sldId id="289" r:id="rId27"/>
    <p:sldId id="281" r:id="rId28"/>
    <p:sldId id="287" r:id="rId29"/>
    <p:sldId id="290" r:id="rId30"/>
    <p:sldId id="283" r:id="rId31"/>
    <p:sldId id="286" r:id="rId32"/>
    <p:sldId id="294" r:id="rId33"/>
    <p:sldId id="295" r:id="rId34"/>
    <p:sldId id="300" r:id="rId35"/>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A565"/>
    <a:srgbClr val="9F7A53"/>
    <a:srgbClr val="BFBFBF"/>
    <a:srgbClr val="767171"/>
    <a:srgbClr val="C5BCB3"/>
    <a:srgbClr val="BB9D83"/>
    <a:srgbClr val="B5A085"/>
    <a:srgbClr val="C3B9AF"/>
    <a:srgbClr val="7F8B9A"/>
    <a:srgbClr val="7981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guide orient="horz" pos="2160"/>
        <p:guide pos="3840"/>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4-3F85-4E04-A1F1-6959D35C06EA}"/>
              </c:ext>
            </c:extLst>
          </c:dPt>
          <c:cat>
            <c:strRef>
              <c:f>Sheet1!$A$2</c:f>
              <c:strCache>
                <c:ptCount val="1"/>
                <c:pt idx="0">
                  <c:v>Category 1</c:v>
                </c:pt>
              </c:strCache>
            </c:strRef>
          </c:cat>
          <c:val>
            <c:numRef>
              <c:f>Sheet1!$B$2</c:f>
              <c:numCache>
                <c:formatCode>General</c:formatCode>
                <c:ptCount val="1"/>
                <c:pt idx="0">
                  <c:v>4.3</c:v>
                </c:pt>
              </c:numCache>
            </c:numRef>
          </c:val>
          <c:extLst xmlns:c16r2="http://schemas.microsoft.com/office/drawing/2015/06/chart">
            <c:ext xmlns:c16="http://schemas.microsoft.com/office/drawing/2014/chart" uri="{C3380CC4-5D6E-409C-BE32-E72D297353CC}">
              <c16:uniqueId val="{00000000-3F85-4E04-A1F1-6959D35C06EA}"/>
            </c:ext>
          </c:extLst>
        </c:ser>
        <c:ser>
          <c:idx val="1"/>
          <c:order val="1"/>
          <c:tx>
            <c:strRef>
              <c:f>Sheet1!$C$1</c:f>
              <c:strCache>
                <c:ptCount val="1"/>
                <c:pt idx="0">
                  <c:v>Series 2</c:v>
                </c:pt>
              </c:strCache>
            </c:strRef>
          </c:tx>
          <c:spPr>
            <a:solidFill>
              <a:schemeClr val="accent2"/>
            </a:solidFill>
            <a:ln>
              <a:noFill/>
            </a:ln>
            <a:effectLst/>
          </c:spPr>
          <c:invertIfNegative val="0"/>
          <c:cat>
            <c:strRef>
              <c:f>Sheet1!$A$2</c:f>
              <c:strCache>
                <c:ptCount val="1"/>
                <c:pt idx="0">
                  <c:v>Category 1</c:v>
                </c:pt>
              </c:strCache>
            </c:strRef>
          </c:cat>
          <c:val>
            <c:numRef>
              <c:f>Sheet1!$C$2</c:f>
              <c:numCache>
                <c:formatCode>General</c:formatCode>
                <c:ptCount val="1"/>
                <c:pt idx="0">
                  <c:v>2.7</c:v>
                </c:pt>
              </c:numCache>
            </c:numRef>
          </c:val>
          <c:extLst xmlns:c16r2="http://schemas.microsoft.com/office/drawing/2015/06/chart">
            <c:ext xmlns:c16="http://schemas.microsoft.com/office/drawing/2014/chart" uri="{C3380CC4-5D6E-409C-BE32-E72D297353CC}">
              <c16:uniqueId val="{00000001-3F85-4E04-A1F1-6959D35C06EA}"/>
            </c:ext>
          </c:extLst>
        </c:ser>
        <c:ser>
          <c:idx val="2"/>
          <c:order val="2"/>
          <c:tx>
            <c:strRef>
              <c:f>Sheet1!$D$1</c:f>
              <c:strCache>
                <c:ptCount val="1"/>
                <c:pt idx="0">
                  <c:v>Series 3</c:v>
                </c:pt>
              </c:strCache>
            </c:strRef>
          </c:tx>
          <c:spPr>
            <a:solidFill>
              <a:schemeClr val="accent3"/>
            </a:solidFill>
            <a:ln>
              <a:noFill/>
            </a:ln>
            <a:effectLst/>
          </c:spPr>
          <c:invertIfNegative val="0"/>
          <c:cat>
            <c:strRef>
              <c:f>Sheet1!$A$2</c:f>
              <c:strCache>
                <c:ptCount val="1"/>
                <c:pt idx="0">
                  <c:v>Category 1</c:v>
                </c:pt>
              </c:strCache>
            </c:strRef>
          </c:cat>
          <c:val>
            <c:numRef>
              <c:f>Sheet1!$D$2</c:f>
              <c:numCache>
                <c:formatCode>General</c:formatCode>
                <c:ptCount val="1"/>
                <c:pt idx="0">
                  <c:v>3</c:v>
                </c:pt>
              </c:numCache>
            </c:numRef>
          </c:val>
          <c:extLst xmlns:c16r2="http://schemas.microsoft.com/office/drawing/2015/06/chart">
            <c:ext xmlns:c16="http://schemas.microsoft.com/office/drawing/2014/chart" uri="{C3380CC4-5D6E-409C-BE32-E72D297353CC}">
              <c16:uniqueId val="{00000002-3F85-4E04-A1F1-6959D35C06EA}"/>
            </c:ext>
          </c:extLst>
        </c:ser>
        <c:dLbls>
          <c:showLegendKey val="0"/>
          <c:showVal val="0"/>
          <c:showCatName val="0"/>
          <c:showSerName val="0"/>
          <c:showPercent val="0"/>
          <c:showBubbleSize val="0"/>
        </c:dLbls>
        <c:gapWidth val="219"/>
        <c:overlap val="-27"/>
        <c:axId val="419744752"/>
        <c:axId val="419741616"/>
      </c:barChart>
      <c:catAx>
        <c:axId val="419744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9741616"/>
        <c:crosses val="autoZero"/>
        <c:auto val="1"/>
        <c:lblAlgn val="ctr"/>
        <c:lblOffset val="100"/>
        <c:noMultiLvlLbl val="0"/>
      </c:catAx>
      <c:valAx>
        <c:axId val="4197416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97447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51EEE7-EF14-4B5E-9FA6-1DBC8F2973CC}" type="datetimeFigureOut">
              <a:rPr lang="zh-CN" altLang="en-US" smtClean="0"/>
              <a:t>2018/5/27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1E56D6-0CE7-4080-AC7F-4B277B157C75}" type="slidenum">
              <a:rPr lang="zh-CN" altLang="en-US" smtClean="0"/>
              <a:t>‹#›</a:t>
            </a:fld>
            <a:endParaRPr lang="zh-CN" altLang="en-US"/>
          </a:p>
        </p:txBody>
      </p:sp>
    </p:spTree>
    <p:extLst>
      <p:ext uri="{BB962C8B-B14F-4D97-AF65-F5344CB8AC3E}">
        <p14:creationId xmlns:p14="http://schemas.microsoft.com/office/powerpoint/2010/main" val="20087086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a:t>
            </a:fld>
            <a:endParaRPr lang="zh-CN" altLang="en-US"/>
          </a:p>
        </p:txBody>
      </p:sp>
    </p:spTree>
    <p:extLst>
      <p:ext uri="{BB962C8B-B14F-4D97-AF65-F5344CB8AC3E}">
        <p14:creationId xmlns:p14="http://schemas.microsoft.com/office/powerpoint/2010/main" val="526030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10</a:t>
            </a:fld>
            <a:endParaRPr lang="zh-CN" altLang="en-US"/>
          </a:p>
        </p:txBody>
      </p:sp>
    </p:spTree>
    <p:extLst>
      <p:ext uri="{BB962C8B-B14F-4D97-AF65-F5344CB8AC3E}">
        <p14:creationId xmlns:p14="http://schemas.microsoft.com/office/powerpoint/2010/main" val="3519679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11</a:t>
            </a:fld>
            <a:endParaRPr lang="zh-CN" altLang="en-US"/>
          </a:p>
        </p:txBody>
      </p:sp>
    </p:spTree>
    <p:extLst>
      <p:ext uri="{BB962C8B-B14F-4D97-AF65-F5344CB8AC3E}">
        <p14:creationId xmlns:p14="http://schemas.microsoft.com/office/powerpoint/2010/main" val="3163088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12</a:t>
            </a:fld>
            <a:endParaRPr lang="zh-CN" altLang="en-US"/>
          </a:p>
        </p:txBody>
      </p:sp>
    </p:spTree>
    <p:extLst>
      <p:ext uri="{BB962C8B-B14F-4D97-AF65-F5344CB8AC3E}">
        <p14:creationId xmlns:p14="http://schemas.microsoft.com/office/powerpoint/2010/main" val="65543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13</a:t>
            </a:fld>
            <a:endParaRPr lang="zh-CN" altLang="en-US"/>
          </a:p>
        </p:txBody>
      </p:sp>
    </p:spTree>
    <p:extLst>
      <p:ext uri="{BB962C8B-B14F-4D97-AF65-F5344CB8AC3E}">
        <p14:creationId xmlns:p14="http://schemas.microsoft.com/office/powerpoint/2010/main" val="3923779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14</a:t>
            </a:fld>
            <a:endParaRPr lang="zh-CN" altLang="en-US"/>
          </a:p>
        </p:txBody>
      </p:sp>
    </p:spTree>
    <p:extLst>
      <p:ext uri="{BB962C8B-B14F-4D97-AF65-F5344CB8AC3E}">
        <p14:creationId xmlns:p14="http://schemas.microsoft.com/office/powerpoint/2010/main" val="2344732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15</a:t>
            </a:fld>
            <a:endParaRPr lang="zh-CN" altLang="en-US"/>
          </a:p>
        </p:txBody>
      </p:sp>
    </p:spTree>
    <p:extLst>
      <p:ext uri="{BB962C8B-B14F-4D97-AF65-F5344CB8AC3E}">
        <p14:creationId xmlns:p14="http://schemas.microsoft.com/office/powerpoint/2010/main" val="40573931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16</a:t>
            </a:fld>
            <a:endParaRPr lang="zh-CN" altLang="en-US"/>
          </a:p>
        </p:txBody>
      </p:sp>
    </p:spTree>
    <p:extLst>
      <p:ext uri="{BB962C8B-B14F-4D97-AF65-F5344CB8AC3E}">
        <p14:creationId xmlns:p14="http://schemas.microsoft.com/office/powerpoint/2010/main" val="28561184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17</a:t>
            </a:fld>
            <a:endParaRPr lang="zh-CN" altLang="en-US"/>
          </a:p>
        </p:txBody>
      </p:sp>
    </p:spTree>
    <p:extLst>
      <p:ext uri="{BB962C8B-B14F-4D97-AF65-F5344CB8AC3E}">
        <p14:creationId xmlns:p14="http://schemas.microsoft.com/office/powerpoint/2010/main" val="2413409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18</a:t>
            </a:fld>
            <a:endParaRPr lang="zh-CN" altLang="en-US"/>
          </a:p>
        </p:txBody>
      </p:sp>
    </p:spTree>
    <p:extLst>
      <p:ext uri="{BB962C8B-B14F-4D97-AF65-F5344CB8AC3E}">
        <p14:creationId xmlns:p14="http://schemas.microsoft.com/office/powerpoint/2010/main" val="42004427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19</a:t>
            </a:fld>
            <a:endParaRPr lang="zh-CN" altLang="en-US"/>
          </a:p>
        </p:txBody>
      </p:sp>
    </p:spTree>
    <p:extLst>
      <p:ext uri="{BB962C8B-B14F-4D97-AF65-F5344CB8AC3E}">
        <p14:creationId xmlns:p14="http://schemas.microsoft.com/office/powerpoint/2010/main" val="1356561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a:t>
            </a:fld>
            <a:endParaRPr lang="zh-CN" altLang="en-US"/>
          </a:p>
        </p:txBody>
      </p:sp>
    </p:spTree>
    <p:extLst>
      <p:ext uri="{BB962C8B-B14F-4D97-AF65-F5344CB8AC3E}">
        <p14:creationId xmlns:p14="http://schemas.microsoft.com/office/powerpoint/2010/main" val="28575263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20</a:t>
            </a:fld>
            <a:endParaRPr lang="zh-CN" altLang="en-US"/>
          </a:p>
        </p:txBody>
      </p:sp>
    </p:spTree>
    <p:extLst>
      <p:ext uri="{BB962C8B-B14F-4D97-AF65-F5344CB8AC3E}">
        <p14:creationId xmlns:p14="http://schemas.microsoft.com/office/powerpoint/2010/main" val="23005413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21</a:t>
            </a:fld>
            <a:endParaRPr lang="zh-CN" altLang="en-US"/>
          </a:p>
        </p:txBody>
      </p:sp>
    </p:spTree>
    <p:extLst>
      <p:ext uri="{BB962C8B-B14F-4D97-AF65-F5344CB8AC3E}">
        <p14:creationId xmlns:p14="http://schemas.microsoft.com/office/powerpoint/2010/main" val="3456707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22</a:t>
            </a:fld>
            <a:endParaRPr lang="zh-CN" altLang="en-US"/>
          </a:p>
        </p:txBody>
      </p:sp>
    </p:spTree>
    <p:extLst>
      <p:ext uri="{BB962C8B-B14F-4D97-AF65-F5344CB8AC3E}">
        <p14:creationId xmlns:p14="http://schemas.microsoft.com/office/powerpoint/2010/main" val="4086372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23</a:t>
            </a:fld>
            <a:endParaRPr lang="zh-CN" altLang="en-US"/>
          </a:p>
        </p:txBody>
      </p:sp>
    </p:spTree>
    <p:extLst>
      <p:ext uri="{BB962C8B-B14F-4D97-AF65-F5344CB8AC3E}">
        <p14:creationId xmlns:p14="http://schemas.microsoft.com/office/powerpoint/2010/main" val="2718672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24</a:t>
            </a:fld>
            <a:endParaRPr lang="zh-CN" altLang="en-US"/>
          </a:p>
        </p:txBody>
      </p:sp>
    </p:spTree>
    <p:extLst>
      <p:ext uri="{BB962C8B-B14F-4D97-AF65-F5344CB8AC3E}">
        <p14:creationId xmlns:p14="http://schemas.microsoft.com/office/powerpoint/2010/main" val="2609203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25</a:t>
            </a:fld>
            <a:endParaRPr lang="zh-CN" altLang="en-US"/>
          </a:p>
        </p:txBody>
      </p:sp>
    </p:spTree>
    <p:extLst>
      <p:ext uri="{BB962C8B-B14F-4D97-AF65-F5344CB8AC3E}">
        <p14:creationId xmlns:p14="http://schemas.microsoft.com/office/powerpoint/2010/main" val="35963752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26</a:t>
            </a:fld>
            <a:endParaRPr lang="zh-CN" altLang="en-US"/>
          </a:p>
        </p:txBody>
      </p:sp>
    </p:spTree>
    <p:extLst>
      <p:ext uri="{BB962C8B-B14F-4D97-AF65-F5344CB8AC3E}">
        <p14:creationId xmlns:p14="http://schemas.microsoft.com/office/powerpoint/2010/main" val="3028442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27</a:t>
            </a:fld>
            <a:endParaRPr lang="zh-CN" altLang="en-US"/>
          </a:p>
        </p:txBody>
      </p:sp>
    </p:spTree>
    <p:extLst>
      <p:ext uri="{BB962C8B-B14F-4D97-AF65-F5344CB8AC3E}">
        <p14:creationId xmlns:p14="http://schemas.microsoft.com/office/powerpoint/2010/main" val="36309212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28</a:t>
            </a:fld>
            <a:endParaRPr lang="zh-CN" altLang="en-US"/>
          </a:p>
        </p:txBody>
      </p:sp>
    </p:spTree>
    <p:extLst>
      <p:ext uri="{BB962C8B-B14F-4D97-AF65-F5344CB8AC3E}">
        <p14:creationId xmlns:p14="http://schemas.microsoft.com/office/powerpoint/2010/main" val="4369905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29</a:t>
            </a:fld>
            <a:endParaRPr lang="zh-CN" altLang="en-US"/>
          </a:p>
        </p:txBody>
      </p:sp>
    </p:spTree>
    <p:extLst>
      <p:ext uri="{BB962C8B-B14F-4D97-AF65-F5344CB8AC3E}">
        <p14:creationId xmlns:p14="http://schemas.microsoft.com/office/powerpoint/2010/main" val="3276725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a:t>
            </a:fld>
            <a:endParaRPr lang="zh-CN" altLang="en-US"/>
          </a:p>
        </p:txBody>
      </p:sp>
    </p:spTree>
    <p:extLst>
      <p:ext uri="{BB962C8B-B14F-4D97-AF65-F5344CB8AC3E}">
        <p14:creationId xmlns:p14="http://schemas.microsoft.com/office/powerpoint/2010/main" val="36451388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30</a:t>
            </a:fld>
            <a:endParaRPr lang="zh-CN" altLang="en-US"/>
          </a:p>
        </p:txBody>
      </p:sp>
    </p:spTree>
    <p:extLst>
      <p:ext uri="{BB962C8B-B14F-4D97-AF65-F5344CB8AC3E}">
        <p14:creationId xmlns:p14="http://schemas.microsoft.com/office/powerpoint/2010/main" val="41112888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31</a:t>
            </a:fld>
            <a:endParaRPr lang="zh-CN" altLang="en-US"/>
          </a:p>
        </p:txBody>
      </p:sp>
    </p:spTree>
    <p:extLst>
      <p:ext uri="{BB962C8B-B14F-4D97-AF65-F5344CB8AC3E}">
        <p14:creationId xmlns:p14="http://schemas.microsoft.com/office/powerpoint/2010/main" val="1127676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32</a:t>
            </a:fld>
            <a:endParaRPr lang="zh-CN" altLang="en-US"/>
          </a:p>
        </p:txBody>
      </p:sp>
    </p:spTree>
    <p:extLst>
      <p:ext uri="{BB962C8B-B14F-4D97-AF65-F5344CB8AC3E}">
        <p14:creationId xmlns:p14="http://schemas.microsoft.com/office/powerpoint/2010/main" val="2882818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33</a:t>
            </a:fld>
            <a:endParaRPr lang="zh-CN" altLang="en-US"/>
          </a:p>
        </p:txBody>
      </p:sp>
    </p:spTree>
    <p:extLst>
      <p:ext uri="{BB962C8B-B14F-4D97-AF65-F5344CB8AC3E}">
        <p14:creationId xmlns:p14="http://schemas.microsoft.com/office/powerpoint/2010/main" val="22926726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34</a:t>
            </a:fld>
            <a:endParaRPr lang="zh-CN" altLang="en-US"/>
          </a:p>
        </p:txBody>
      </p:sp>
    </p:spTree>
    <p:extLst>
      <p:ext uri="{BB962C8B-B14F-4D97-AF65-F5344CB8AC3E}">
        <p14:creationId xmlns:p14="http://schemas.microsoft.com/office/powerpoint/2010/main" val="2426229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4</a:t>
            </a:fld>
            <a:endParaRPr lang="zh-CN" altLang="en-US"/>
          </a:p>
        </p:txBody>
      </p:sp>
    </p:spTree>
    <p:extLst>
      <p:ext uri="{BB962C8B-B14F-4D97-AF65-F5344CB8AC3E}">
        <p14:creationId xmlns:p14="http://schemas.microsoft.com/office/powerpoint/2010/main" val="2613195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5</a:t>
            </a:fld>
            <a:endParaRPr lang="zh-CN" altLang="en-US"/>
          </a:p>
        </p:txBody>
      </p:sp>
    </p:spTree>
    <p:extLst>
      <p:ext uri="{BB962C8B-B14F-4D97-AF65-F5344CB8AC3E}">
        <p14:creationId xmlns:p14="http://schemas.microsoft.com/office/powerpoint/2010/main" val="2157033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6</a:t>
            </a:fld>
            <a:endParaRPr lang="zh-CN" altLang="en-US"/>
          </a:p>
        </p:txBody>
      </p:sp>
    </p:spTree>
    <p:extLst>
      <p:ext uri="{BB962C8B-B14F-4D97-AF65-F5344CB8AC3E}">
        <p14:creationId xmlns:p14="http://schemas.microsoft.com/office/powerpoint/2010/main" val="829147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7</a:t>
            </a:fld>
            <a:endParaRPr lang="zh-CN" altLang="en-US"/>
          </a:p>
        </p:txBody>
      </p:sp>
    </p:spTree>
    <p:extLst>
      <p:ext uri="{BB962C8B-B14F-4D97-AF65-F5344CB8AC3E}">
        <p14:creationId xmlns:p14="http://schemas.microsoft.com/office/powerpoint/2010/main" val="1211703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8</a:t>
            </a:fld>
            <a:endParaRPr lang="zh-CN" altLang="en-US"/>
          </a:p>
        </p:txBody>
      </p:sp>
    </p:spTree>
    <p:extLst>
      <p:ext uri="{BB962C8B-B14F-4D97-AF65-F5344CB8AC3E}">
        <p14:creationId xmlns:p14="http://schemas.microsoft.com/office/powerpoint/2010/main" val="2996326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E56D6-0CE7-4080-AC7F-4B277B157C75}" type="slidenum">
              <a:rPr lang="zh-CN" altLang="en-US" smtClean="0"/>
              <a:t>9</a:t>
            </a:fld>
            <a:endParaRPr lang="zh-CN" altLang="en-US"/>
          </a:p>
        </p:txBody>
      </p:sp>
    </p:spTree>
    <p:extLst>
      <p:ext uri="{BB962C8B-B14F-4D97-AF65-F5344CB8AC3E}">
        <p14:creationId xmlns:p14="http://schemas.microsoft.com/office/powerpoint/2010/main" val="1975524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43A3EA4-9F2C-40D3-BB0C-C609889AB92B}" type="datetimeFigureOut">
              <a:rPr lang="zh-CN" altLang="en-US" smtClean="0"/>
              <a:t>2018/5/27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174724311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3A3EA4-9F2C-40D3-BB0C-C609889AB92B}" type="datetimeFigureOut">
              <a:rPr lang="zh-CN" altLang="en-US" smtClean="0"/>
              <a:t>2018/5/27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5473936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3A3EA4-9F2C-40D3-BB0C-C609889AB92B}" type="datetimeFigureOut">
              <a:rPr lang="zh-CN" altLang="en-US" smtClean="0"/>
              <a:t>2018/5/27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7675D2-3FD2-43B6-8382-4930EE0839A1}" type="slidenum">
              <a:rPr lang="zh-CN" altLang="en-US" smtClean="0"/>
              <a:t>‹#›</a:t>
            </a:fld>
            <a:endParaRPr lang="zh-CN" altLang="en-US"/>
          </a:p>
        </p:txBody>
      </p:sp>
    </p:spTree>
    <p:extLst>
      <p:ext uri="{BB962C8B-B14F-4D97-AF65-F5344CB8AC3E}">
        <p14:creationId xmlns:p14="http://schemas.microsoft.com/office/powerpoint/2010/main" val="548684902"/>
      </p:ext>
    </p:extLst>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10.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11.xml"/><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hemeOverride" Target="../theme/themeOverride12.xml"/><Relationship Id="rId4" Type="http://schemas.openxmlformats.org/officeDocument/2006/relationships/image" Target="../media/image21.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13.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14.xml"/><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15.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hemeOverride" Target="../theme/themeOverride16.xml"/><Relationship Id="rId4" Type="http://schemas.openxmlformats.org/officeDocument/2006/relationships/image" Target="../media/image26.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17.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hemeOverride" Target="../theme/themeOverride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hemeOverride" Target="../theme/themeOverride19.xml"/><Relationship Id="rId5" Type="http://schemas.openxmlformats.org/officeDocument/2006/relationships/image" Target="../media/image29.jpeg"/><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hemeOverride" Target="../theme/themeOverride20.xml"/><Relationship Id="rId5" Type="http://schemas.openxmlformats.org/officeDocument/2006/relationships/image" Target="../media/image20.jp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hemeOverride" Target="../theme/themeOverride21.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hemeOverride" Target="../theme/themeOverride22.xml"/><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hemeOverride" Target="../theme/themeOverride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hemeOverride" Target="../theme/themeOverride24.xml"/><Relationship Id="rId5" Type="http://schemas.openxmlformats.org/officeDocument/2006/relationships/image" Target="../media/image34.jpeg"/><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notesSlide" Target="../notesSlides/notesSlide28.xml"/><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hemeOverride" Target="../theme/themeOverride25.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hemeOverride" Target="../theme/themeOverride26.xml"/><Relationship Id="rId5" Type="http://schemas.openxmlformats.org/officeDocument/2006/relationships/image" Target="../media/image47.jpeg"/><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hemeOverride" Target="../theme/themeOverride2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hemeOverride" Target="../theme/themeOverride2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hemeOverride" Target="../theme/themeOverride29.xml"/><Relationship Id="rId4" Type="http://schemas.openxmlformats.org/officeDocument/2006/relationships/image" Target="../media/image48.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hemeOverride" Target="../theme/themeOverride30.xml"/><Relationship Id="rId6" Type="http://schemas.openxmlformats.org/officeDocument/2006/relationships/chart" Target="../charts/chart1.xml"/><Relationship Id="rId5" Type="http://schemas.openxmlformats.org/officeDocument/2006/relationships/image" Target="../media/image50.jpg"/><Relationship Id="rId4" Type="http://schemas.openxmlformats.org/officeDocument/2006/relationships/image" Target="../media/image49.jp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7.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9.xml"/><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568534" y="2021375"/>
            <a:ext cx="5906774" cy="1200329"/>
          </a:xfrm>
          <a:prstGeom prst="rect">
            <a:avLst/>
          </a:prstGeom>
          <a:noFill/>
        </p:spPr>
        <p:txBody>
          <a:bodyPr wrap="square" rtlCol="0">
            <a:spAutoFit/>
          </a:bodyPr>
          <a:lstStyle/>
          <a:p>
            <a:pPr algn="ctr"/>
            <a:r>
              <a:rPr lang="zh-CN" altLang="en-US" sz="7200" spc="1000" dirty="0" smtClean="0">
                <a:solidFill>
                  <a:srgbClr val="9F7A53"/>
                </a:solidFill>
                <a:cs typeface="+mn-ea"/>
                <a:sym typeface="+mn-lt"/>
              </a:rPr>
              <a:t>北欧风设计</a:t>
            </a:r>
            <a:endParaRPr lang="zh-CN" altLang="en-US" sz="7200" spc="1000" dirty="0">
              <a:solidFill>
                <a:srgbClr val="9F7A53"/>
              </a:solidFill>
              <a:cs typeface="+mn-ea"/>
              <a:sym typeface="+mn-lt"/>
            </a:endParaRPr>
          </a:p>
        </p:txBody>
      </p:sp>
      <p:sp>
        <p:nvSpPr>
          <p:cNvPr id="9" name="Rectangle 23"/>
          <p:cNvSpPr/>
          <p:nvPr/>
        </p:nvSpPr>
        <p:spPr>
          <a:xfrm>
            <a:off x="6195626" y="3663567"/>
            <a:ext cx="4334648" cy="338554"/>
          </a:xfrm>
          <a:prstGeom prst="rect">
            <a:avLst/>
          </a:prstGeom>
        </p:spPr>
        <p:txBody>
          <a:bodyPr wrap="square">
            <a:spAutoFit/>
          </a:bodyPr>
          <a:lstStyle/>
          <a:p>
            <a:pPr algn="ctr">
              <a:defRPr/>
            </a:pPr>
            <a:r>
              <a:rPr lang="en-US" sz="800" noProof="1">
                <a:solidFill>
                  <a:schemeClr val="accent6"/>
                </a:solidFill>
                <a:cs typeface="+mn-ea"/>
                <a:sym typeface="+mn-lt"/>
              </a:rPr>
              <a:t>Lorem ipsum dolor sit amet, consectetur adipiscing elit. Nulla imperdiet volutpat dui at fermentum </a:t>
            </a:r>
            <a:r>
              <a:rPr lang="en-US" altLang="zh-CN" sz="800" noProof="1">
                <a:solidFill>
                  <a:schemeClr val="accent6"/>
                </a:solidFill>
                <a:cs typeface="+mn-ea"/>
                <a:sym typeface="+mn-lt"/>
              </a:rPr>
              <a:t> lorem ipsum dolor sit amet</a:t>
            </a:r>
            <a:endParaRPr lang="en-US" sz="800" noProof="1">
              <a:solidFill>
                <a:schemeClr val="accent6"/>
              </a:solidFill>
              <a:cs typeface="+mn-ea"/>
              <a:sym typeface="+mn-lt"/>
            </a:endParaRPr>
          </a:p>
        </p:txBody>
      </p:sp>
      <p:grpSp>
        <p:nvGrpSpPr>
          <p:cNvPr id="27" name="组合 26"/>
          <p:cNvGrpSpPr/>
          <p:nvPr/>
        </p:nvGrpSpPr>
        <p:grpSpPr>
          <a:xfrm>
            <a:off x="8021205" y="5550226"/>
            <a:ext cx="683490" cy="138546"/>
            <a:chOff x="5754255" y="6262253"/>
            <a:chExt cx="683490" cy="138546"/>
          </a:xfrm>
          <a:solidFill>
            <a:schemeClr val="accent6"/>
          </a:solidFill>
        </p:grpSpPr>
        <p:sp>
          <p:nvSpPr>
            <p:cNvPr id="19" name="椭圆 18"/>
            <p:cNvSpPr/>
            <p:nvPr/>
          </p:nvSpPr>
          <p:spPr>
            <a:xfrm>
              <a:off x="5754255" y="6262253"/>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23" name="椭圆 22"/>
            <p:cNvSpPr/>
            <p:nvPr/>
          </p:nvSpPr>
          <p:spPr>
            <a:xfrm>
              <a:off x="6026727" y="6262253"/>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24" name="椭圆 23"/>
            <p:cNvSpPr/>
            <p:nvPr/>
          </p:nvSpPr>
          <p:spPr>
            <a:xfrm>
              <a:off x="6299199" y="6262253"/>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grpSp>
      <p:sp>
        <p:nvSpPr>
          <p:cNvPr id="2" name="文本框 1"/>
          <p:cNvSpPr txBox="1"/>
          <p:nvPr/>
        </p:nvSpPr>
        <p:spPr>
          <a:xfrm>
            <a:off x="6511449" y="4993313"/>
            <a:ext cx="3826689" cy="369332"/>
          </a:xfrm>
          <a:prstGeom prst="rect">
            <a:avLst/>
          </a:prstGeom>
          <a:noFill/>
        </p:spPr>
        <p:txBody>
          <a:bodyPr wrap="none" rtlCol="0">
            <a:spAutoFit/>
          </a:bodyPr>
          <a:lstStyle/>
          <a:p>
            <a:r>
              <a:rPr lang="zh-CN" altLang="en-US" dirty="0">
                <a:solidFill>
                  <a:schemeClr val="accent6"/>
                </a:solidFill>
                <a:cs typeface="+mn-ea"/>
                <a:sym typeface="+mn-lt"/>
              </a:rPr>
              <a:t>汇报人</a:t>
            </a:r>
            <a:r>
              <a:rPr lang="zh-CN" altLang="en-US" dirty="0" smtClean="0">
                <a:solidFill>
                  <a:schemeClr val="accent6"/>
                </a:solidFill>
                <a:cs typeface="+mn-ea"/>
                <a:sym typeface="+mn-lt"/>
              </a:rPr>
              <a:t>：小沐沐    时间</a:t>
            </a:r>
            <a:r>
              <a:rPr lang="zh-CN" altLang="en-US" dirty="0">
                <a:solidFill>
                  <a:schemeClr val="accent6"/>
                </a:solidFill>
                <a:cs typeface="+mn-ea"/>
                <a:sym typeface="+mn-lt"/>
              </a:rPr>
              <a:t>：</a:t>
            </a:r>
            <a:r>
              <a:rPr lang="en-US" altLang="zh-CN" dirty="0">
                <a:solidFill>
                  <a:schemeClr val="accent6"/>
                </a:solidFill>
                <a:cs typeface="+mn-ea"/>
                <a:sym typeface="+mn-lt"/>
              </a:rPr>
              <a:t>XX</a:t>
            </a:r>
            <a:r>
              <a:rPr lang="zh-CN" altLang="en-US" dirty="0">
                <a:solidFill>
                  <a:schemeClr val="accent6"/>
                </a:solidFill>
                <a:cs typeface="+mn-ea"/>
                <a:sym typeface="+mn-lt"/>
              </a:rPr>
              <a:t>年</a:t>
            </a:r>
            <a:r>
              <a:rPr lang="en-US" altLang="zh-CN" dirty="0">
                <a:solidFill>
                  <a:schemeClr val="accent6"/>
                </a:solidFill>
                <a:cs typeface="+mn-ea"/>
                <a:sym typeface="+mn-lt"/>
              </a:rPr>
              <a:t>XX</a:t>
            </a:r>
            <a:r>
              <a:rPr lang="zh-CN" altLang="en-US" dirty="0">
                <a:solidFill>
                  <a:schemeClr val="accent6"/>
                </a:solidFill>
                <a:cs typeface="+mn-ea"/>
                <a:sym typeface="+mn-lt"/>
              </a:rPr>
              <a:t>月</a:t>
            </a:r>
          </a:p>
        </p:txBody>
      </p:sp>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3652" y="911622"/>
            <a:ext cx="5842444" cy="5842444"/>
          </a:xfrm>
          <a:prstGeom prst="rect">
            <a:avLst/>
          </a:prstGeom>
        </p:spPr>
      </p:pic>
      <p:pic>
        <p:nvPicPr>
          <p:cNvPr id="3" name="媒体10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7915298" y="1020391"/>
            <a:ext cx="516925" cy="516925"/>
          </a:xfrm>
          <a:prstGeom prst="rect">
            <a:avLst/>
          </a:prstGeom>
        </p:spPr>
      </p:pic>
    </p:spTree>
    <p:extLst>
      <p:ext uri="{BB962C8B-B14F-4D97-AF65-F5344CB8AC3E}">
        <p14:creationId xmlns:p14="http://schemas.microsoft.com/office/powerpoint/2010/main" val="3864997004"/>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5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37"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900" decel="100000" fill="hold"/>
                                        <p:tgtEl>
                                          <p:spTgt spid="27"/>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childTnLst>
                          </p:cTn>
                        </p:par>
                        <p:par>
                          <p:cTn id="30" fill="hold">
                            <p:stCondLst>
                              <p:cond delay="2500"/>
                            </p:stCondLst>
                            <p:childTnLst>
                              <p:par>
                                <p:cTn id="31" presetID="2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hold" display="0">
                  <p:stCondLst>
                    <p:cond delay="indefinite"/>
                  </p:stCondLst>
                  <p:endCondLst>
                    <p:cond evt="onStopAudio" delay="0">
                      <p:tgtEl>
                        <p:sldTgt/>
                      </p:tgtEl>
                    </p:cond>
                  </p:endCondLst>
                </p:cTn>
                <p:tgtEl>
                  <p:spTgt spid="3"/>
                </p:tgtEl>
              </p:cMediaNode>
            </p:audio>
          </p:childTnLst>
        </p:cTn>
      </p:par>
    </p:tnLst>
    <p:bldLst>
      <p:bldP spid="10" grpId="0"/>
      <p:bldP spid="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38775" y="1352550"/>
            <a:ext cx="5410200" cy="415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sp>
        <p:nvSpPr>
          <p:cNvPr id="13" name="矩形 12"/>
          <p:cNvSpPr/>
          <p:nvPr/>
        </p:nvSpPr>
        <p:spPr>
          <a:xfrm>
            <a:off x="5438775" y="1845326"/>
            <a:ext cx="3806208" cy="3167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18" name="Rectangle 23"/>
          <p:cNvSpPr/>
          <p:nvPr/>
        </p:nvSpPr>
        <p:spPr>
          <a:xfrm>
            <a:off x="5253938" y="4348290"/>
            <a:ext cx="2658267" cy="338554"/>
          </a:xfrm>
          <a:prstGeom prst="rect">
            <a:avLst/>
          </a:prstGeom>
        </p:spPr>
        <p:txBody>
          <a:bodyPr wrap="square">
            <a:spAutoFit/>
          </a:bodyPr>
          <a:lstStyle/>
          <a:p>
            <a:pPr algn="ctr">
              <a:defRPr/>
            </a:pPr>
            <a:r>
              <a:rPr lang="en-US" sz="800" noProof="1">
                <a:solidFill>
                  <a:schemeClr val="accent6"/>
                </a:solidFill>
                <a:cs typeface="+mn-ea"/>
                <a:sym typeface="+mn-lt"/>
              </a:rPr>
              <a:t>Lorem ipsum dolor sit amet, consectetur adipiscing elit. Nulla imperdiet volutpat</a:t>
            </a:r>
          </a:p>
        </p:txBody>
      </p:sp>
      <p:sp>
        <p:nvSpPr>
          <p:cNvPr id="8" name="文本框 7"/>
          <p:cNvSpPr txBox="1"/>
          <p:nvPr/>
        </p:nvSpPr>
        <p:spPr>
          <a:xfrm>
            <a:off x="5549481" y="1960549"/>
            <a:ext cx="2341393" cy="2215991"/>
          </a:xfrm>
          <a:prstGeom prst="rect">
            <a:avLst/>
          </a:prstGeom>
          <a:noFill/>
        </p:spPr>
        <p:txBody>
          <a:bodyPr wrap="square" rtlCol="0">
            <a:spAutoFit/>
          </a:bodyPr>
          <a:lstStyle/>
          <a:p>
            <a:r>
              <a:rPr lang="en-US" altLang="zh-CN" sz="13800" b="1" dirty="0" smtClean="0">
                <a:solidFill>
                  <a:schemeClr val="accent6"/>
                </a:solidFill>
                <a:cs typeface="+mn-ea"/>
                <a:sym typeface="+mn-lt"/>
              </a:rPr>
              <a:t>02</a:t>
            </a:r>
            <a:endParaRPr lang="zh-CN" altLang="en-US" sz="13800" b="1" dirty="0">
              <a:solidFill>
                <a:schemeClr val="accent6"/>
              </a:solidFill>
              <a:cs typeface="+mn-ea"/>
              <a:sym typeface="+mn-lt"/>
            </a:endParaRPr>
          </a:p>
        </p:txBody>
      </p:sp>
      <p:sp>
        <p:nvSpPr>
          <p:cNvPr id="12" name="文本框 11"/>
          <p:cNvSpPr txBox="1"/>
          <p:nvPr/>
        </p:nvSpPr>
        <p:spPr>
          <a:xfrm>
            <a:off x="5303343" y="3974088"/>
            <a:ext cx="2486025" cy="307777"/>
          </a:xfrm>
          <a:prstGeom prst="rect">
            <a:avLst/>
          </a:prstGeom>
          <a:noFill/>
        </p:spPr>
        <p:txBody>
          <a:bodyPr wrap="square" rtlCol="0">
            <a:spAutoFit/>
          </a:bodyPr>
          <a:lstStyle/>
          <a:p>
            <a:pPr algn="ct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9225" y="-173516"/>
            <a:ext cx="2230721" cy="5817370"/>
          </a:xfrm>
          <a:prstGeom prst="rect">
            <a:avLst/>
          </a:prstGeom>
        </p:spPr>
      </p:pic>
    </p:spTree>
    <p:extLst>
      <p:ext uri="{BB962C8B-B14F-4D97-AF65-F5344CB8AC3E}">
        <p14:creationId xmlns:p14="http://schemas.microsoft.com/office/powerpoint/2010/main" val="687367112"/>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p:bldP spid="8"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670739" y="5363781"/>
            <a:ext cx="2333724" cy="415498"/>
          </a:xfrm>
          <a:prstGeom prst="rect">
            <a:avLst/>
          </a:prstGeom>
        </p:spPr>
        <p:txBody>
          <a:bodyPr wrap="square">
            <a:spAutoFit/>
          </a:bodyPr>
          <a:lstStyle/>
          <a:p>
            <a:pPr algn="ctr"/>
            <a:r>
              <a:rPr lang="en-US" altLang="zh-CN" sz="1000" dirty="0">
                <a:solidFill>
                  <a:schemeClr val="accent6"/>
                </a:solidFill>
                <a:cs typeface="+mn-ea"/>
                <a:sym typeface="+mn-lt"/>
              </a:rPr>
              <a:t>Lorem Ipsum has been the industry's standard</a:t>
            </a:r>
            <a:endParaRPr lang="zh-CN" altLang="en-US" sz="1000" dirty="0">
              <a:solidFill>
                <a:schemeClr val="accent6"/>
              </a:solidFill>
              <a:cs typeface="+mn-ea"/>
              <a:sym typeface="+mn-lt"/>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7634" y="1376510"/>
            <a:ext cx="2472817" cy="3297090"/>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44064" y="1376510"/>
            <a:ext cx="2474215" cy="3298953"/>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600494" y="1383344"/>
            <a:ext cx="2474215" cy="3297090"/>
          </a:xfrm>
          <a:prstGeom prst="rect">
            <a:avLst/>
          </a:prstGeom>
        </p:spPr>
      </p:pic>
      <p:sp>
        <p:nvSpPr>
          <p:cNvPr id="16" name="文本框 15"/>
          <p:cNvSpPr txBox="1"/>
          <p:nvPr/>
        </p:nvSpPr>
        <p:spPr>
          <a:xfrm>
            <a:off x="1600494" y="5051179"/>
            <a:ext cx="2486025" cy="307777"/>
          </a:xfrm>
          <a:prstGeom prst="rect">
            <a:avLst/>
          </a:prstGeom>
          <a:noFill/>
        </p:spPr>
        <p:txBody>
          <a:bodyPr wrap="square" rtlCol="0">
            <a:spAutoFit/>
          </a:bodyPr>
          <a:lstStyle/>
          <a:p>
            <a:pPr algn="ct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
        <p:nvSpPr>
          <p:cNvPr id="17" name="矩形 16"/>
          <p:cNvSpPr/>
          <p:nvPr/>
        </p:nvSpPr>
        <p:spPr>
          <a:xfrm>
            <a:off x="4902499" y="5363781"/>
            <a:ext cx="2333724" cy="415498"/>
          </a:xfrm>
          <a:prstGeom prst="rect">
            <a:avLst/>
          </a:prstGeom>
        </p:spPr>
        <p:txBody>
          <a:bodyPr wrap="square">
            <a:spAutoFit/>
          </a:bodyPr>
          <a:lstStyle/>
          <a:p>
            <a:pPr algn="ctr"/>
            <a:r>
              <a:rPr lang="en-US" altLang="zh-CN" sz="1000" dirty="0">
                <a:solidFill>
                  <a:schemeClr val="accent6"/>
                </a:solidFill>
                <a:cs typeface="+mn-ea"/>
                <a:sym typeface="+mn-lt"/>
              </a:rPr>
              <a:t>Lorem Ipsum has been the industry's standard</a:t>
            </a:r>
            <a:endParaRPr lang="zh-CN" altLang="en-US" sz="1000" dirty="0">
              <a:solidFill>
                <a:schemeClr val="accent6"/>
              </a:solidFill>
              <a:cs typeface="+mn-ea"/>
              <a:sym typeface="+mn-lt"/>
            </a:endParaRPr>
          </a:p>
        </p:txBody>
      </p:sp>
      <p:sp>
        <p:nvSpPr>
          <p:cNvPr id="18" name="文本框 17"/>
          <p:cNvSpPr txBox="1"/>
          <p:nvPr/>
        </p:nvSpPr>
        <p:spPr>
          <a:xfrm>
            <a:off x="4832254" y="5051179"/>
            <a:ext cx="2486025" cy="307777"/>
          </a:xfrm>
          <a:prstGeom prst="rect">
            <a:avLst/>
          </a:prstGeom>
          <a:noFill/>
        </p:spPr>
        <p:txBody>
          <a:bodyPr wrap="square" rtlCol="0">
            <a:spAutoFit/>
          </a:bodyPr>
          <a:lstStyle/>
          <a:p>
            <a:pPr algn="ct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
        <p:nvSpPr>
          <p:cNvPr id="19" name="矩形 18"/>
          <p:cNvSpPr/>
          <p:nvPr/>
        </p:nvSpPr>
        <p:spPr>
          <a:xfrm>
            <a:off x="8204504" y="5363781"/>
            <a:ext cx="2333724" cy="415498"/>
          </a:xfrm>
          <a:prstGeom prst="rect">
            <a:avLst/>
          </a:prstGeom>
        </p:spPr>
        <p:txBody>
          <a:bodyPr wrap="square">
            <a:spAutoFit/>
          </a:bodyPr>
          <a:lstStyle/>
          <a:p>
            <a:pPr algn="ctr"/>
            <a:r>
              <a:rPr lang="en-US" altLang="zh-CN" sz="1000" dirty="0">
                <a:solidFill>
                  <a:schemeClr val="accent6"/>
                </a:solidFill>
                <a:cs typeface="+mn-ea"/>
                <a:sym typeface="+mn-lt"/>
              </a:rPr>
              <a:t>Lorem Ipsum has been the industry's standard</a:t>
            </a:r>
            <a:endParaRPr lang="zh-CN" altLang="en-US" sz="1000" dirty="0">
              <a:solidFill>
                <a:schemeClr val="accent6"/>
              </a:solidFill>
              <a:cs typeface="+mn-ea"/>
              <a:sym typeface="+mn-lt"/>
            </a:endParaRPr>
          </a:p>
        </p:txBody>
      </p:sp>
      <p:sp>
        <p:nvSpPr>
          <p:cNvPr id="20" name="文本框 19"/>
          <p:cNvSpPr txBox="1"/>
          <p:nvPr/>
        </p:nvSpPr>
        <p:spPr>
          <a:xfrm>
            <a:off x="8134259" y="5051179"/>
            <a:ext cx="2486025" cy="307777"/>
          </a:xfrm>
          <a:prstGeom prst="rect">
            <a:avLst/>
          </a:prstGeom>
          <a:noFill/>
        </p:spPr>
        <p:txBody>
          <a:bodyPr wrap="square" rtlCol="0">
            <a:spAutoFit/>
          </a:bodyPr>
          <a:lstStyle/>
          <a:p>
            <a:pPr algn="ct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Tree>
    <p:extLst>
      <p:ext uri="{BB962C8B-B14F-4D97-AF65-F5344CB8AC3E}">
        <p14:creationId xmlns:p14="http://schemas.microsoft.com/office/powerpoint/2010/main" val="1418500703"/>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par>
                                <p:cTn id="11" presetID="3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 calcmode="lin" valueType="num">
                                      <p:cBhvr>
                                        <p:cTn id="21" dur="1000" fill="hold"/>
                                        <p:tgtEl>
                                          <p:spTgt spid="15"/>
                                        </p:tgtEl>
                                        <p:attrNameLst>
                                          <p:attrName>style.rotation</p:attrName>
                                        </p:attrNameLst>
                                      </p:cBhvr>
                                      <p:tavLst>
                                        <p:tav tm="0">
                                          <p:val>
                                            <p:fltVal val="90"/>
                                          </p:val>
                                        </p:tav>
                                        <p:tav tm="100000">
                                          <p:val>
                                            <p:fltVal val="0"/>
                                          </p:val>
                                        </p:tav>
                                      </p:tavLst>
                                    </p:anim>
                                    <p:animEffect transition="in" filter="fade">
                                      <p:cBhvr>
                                        <p:cTn id="22" dur="1000"/>
                                        <p:tgtEl>
                                          <p:spTgt spid="15"/>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up)">
                                      <p:cBhvr>
                                        <p:cTn id="38" dur="500"/>
                                        <p:tgtEl>
                                          <p:spTgt spid="17"/>
                                        </p:tgtEl>
                                      </p:cBhvr>
                                    </p:animEffect>
                                  </p:childTnLst>
                                </p:cTn>
                              </p:par>
                            </p:childTnLst>
                          </p:cTn>
                        </p:par>
                        <p:par>
                          <p:cTn id="39" fill="hold">
                            <p:stCondLst>
                              <p:cond delay="3000"/>
                            </p:stCondLst>
                            <p:childTnLst>
                              <p:par>
                                <p:cTn id="40" presetID="22" presetClass="entr" presetSubtype="1"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500"/>
                                        <p:tgtEl>
                                          <p:spTgt spid="20"/>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982345" y="502532"/>
            <a:ext cx="4227310" cy="523220"/>
          </a:xfrm>
          <a:prstGeom prst="rect">
            <a:avLst/>
          </a:prstGeom>
          <a:noFill/>
        </p:spPr>
        <p:txBody>
          <a:bodyPr wrap="square" rtlCol="0">
            <a:spAutoFit/>
          </a:bodyPr>
          <a:lstStyle/>
          <a:p>
            <a:pPr algn="ctr"/>
            <a:r>
              <a:rPr lang="zh-CN" altLang="en-US" sz="2800" b="1" dirty="0" smtClean="0">
                <a:solidFill>
                  <a:schemeClr val="accent6"/>
                </a:solidFill>
                <a:cs typeface="+mn-ea"/>
                <a:sym typeface="+mn-lt"/>
              </a:rPr>
              <a:t>输入文本内容</a:t>
            </a:r>
            <a:endParaRPr lang="zh-CN" altLang="en-US" sz="2800" b="1" dirty="0">
              <a:solidFill>
                <a:schemeClr val="accent6"/>
              </a:solidFill>
              <a:cs typeface="+mn-ea"/>
              <a:sym typeface="+mn-lt"/>
            </a:endParaRPr>
          </a:p>
        </p:txBody>
      </p:sp>
      <p:cxnSp>
        <p:nvCxnSpPr>
          <p:cNvPr id="7" name="直接连接符 6"/>
          <p:cNvCxnSpPr/>
          <p:nvPr/>
        </p:nvCxnSpPr>
        <p:spPr>
          <a:xfrm>
            <a:off x="5310909" y="1274432"/>
            <a:ext cx="15701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23"/>
          <p:cNvSpPr/>
          <p:nvPr/>
        </p:nvSpPr>
        <p:spPr>
          <a:xfrm>
            <a:off x="4414980" y="1506507"/>
            <a:ext cx="3362035" cy="400110"/>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9" name="菱形 8"/>
          <p:cNvSpPr/>
          <p:nvPr/>
        </p:nvSpPr>
        <p:spPr>
          <a:xfrm>
            <a:off x="4696027" y="2650144"/>
            <a:ext cx="2826327" cy="2826327"/>
          </a:xfrm>
          <a:prstGeom prst="diamond">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cxnSp>
        <p:nvCxnSpPr>
          <p:cNvPr id="11" name="直接连接符 10"/>
          <p:cNvCxnSpPr/>
          <p:nvPr/>
        </p:nvCxnSpPr>
        <p:spPr>
          <a:xfrm>
            <a:off x="7710888" y="4067767"/>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2" name="Rectangle 23"/>
          <p:cNvSpPr/>
          <p:nvPr/>
        </p:nvSpPr>
        <p:spPr>
          <a:xfrm>
            <a:off x="8209655" y="4186224"/>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13" name="文本框 12"/>
          <p:cNvSpPr txBox="1"/>
          <p:nvPr/>
        </p:nvSpPr>
        <p:spPr>
          <a:xfrm>
            <a:off x="1522701" y="3913878"/>
            <a:ext cx="2486025" cy="307777"/>
          </a:xfrm>
          <a:prstGeom prst="rect">
            <a:avLst/>
          </a:prstGeom>
          <a:noFill/>
        </p:spPr>
        <p:txBody>
          <a:bodyPr wrap="square" rtlCol="0">
            <a:spAutoFit/>
          </a:bodyPr>
          <a:lstStyle/>
          <a:p>
            <a:pPr algn="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cxnSp>
        <p:nvCxnSpPr>
          <p:cNvPr id="16" name="直接连接符 15"/>
          <p:cNvCxnSpPr/>
          <p:nvPr/>
        </p:nvCxnSpPr>
        <p:spPr>
          <a:xfrm>
            <a:off x="4008727" y="4069256"/>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7" name="Rectangle 23"/>
          <p:cNvSpPr/>
          <p:nvPr/>
        </p:nvSpPr>
        <p:spPr>
          <a:xfrm>
            <a:off x="1522700" y="4172339"/>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18" name="文本框 17"/>
          <p:cNvSpPr txBox="1"/>
          <p:nvPr/>
        </p:nvSpPr>
        <p:spPr>
          <a:xfrm>
            <a:off x="8332723" y="3923902"/>
            <a:ext cx="2486025" cy="307777"/>
          </a:xfrm>
          <a:prstGeom prst="rect">
            <a:avLst/>
          </a:prstGeom>
          <a:noFill/>
        </p:spPr>
        <p:txBody>
          <a:bodyPr wrap="square" rtlCol="0">
            <a:spAutoFit/>
          </a:bodyPr>
          <a:lstStyle/>
          <a:p>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cxnSp>
        <p:nvCxnSpPr>
          <p:cNvPr id="22" name="直接连接符 21"/>
          <p:cNvCxnSpPr/>
          <p:nvPr/>
        </p:nvCxnSpPr>
        <p:spPr>
          <a:xfrm>
            <a:off x="6091529" y="5569527"/>
            <a:ext cx="0" cy="1403928"/>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88799187"/>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par>
                          <p:cTn id="14" fill="hold">
                            <p:stCondLst>
                              <p:cond delay="10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fade">
                                      <p:cBhvr>
                                        <p:cTn id="17" dur="250"/>
                                        <p:tgtEl>
                                          <p:spTgt spid="18">
                                            <p:txEl>
                                              <p:pRg st="0" end="0"/>
                                            </p:txEl>
                                          </p:spTgt>
                                        </p:tgtEl>
                                      </p:cBhvr>
                                    </p:animEffect>
                                    <p:anim calcmode="lin" valueType="num">
                                      <p:cBhvr>
                                        <p:cTn id="18" dur="25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1375"/>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anim calcmode="lin" valueType="num">
                                      <p:cBhvr>
                                        <p:cTn id="24" dur="500" fill="hold"/>
                                        <p:tgtEl>
                                          <p:spTgt spid="12"/>
                                        </p:tgtEl>
                                        <p:attrNameLst>
                                          <p:attrName>ppt_x</p:attrName>
                                        </p:attrNameLst>
                                      </p:cBhvr>
                                      <p:tavLst>
                                        <p:tav tm="0">
                                          <p:val>
                                            <p:strVal val="#ppt_x"/>
                                          </p:val>
                                        </p:tav>
                                        <p:tav tm="100000">
                                          <p:val>
                                            <p:strVal val="#ppt_x"/>
                                          </p:val>
                                        </p:tav>
                                      </p:tavLst>
                                    </p:anim>
                                    <p:anim calcmode="lin" valueType="num">
                                      <p:cBhvr>
                                        <p:cTn id="25" dur="5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1875"/>
                            </p:stCondLst>
                            <p:childTnLst>
                              <p:par>
                                <p:cTn id="27" presetID="22" presetClass="entr" presetSubtype="2"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right)">
                                      <p:cBhvr>
                                        <p:cTn id="29" dur="500"/>
                                        <p:tgtEl>
                                          <p:spTgt spid="16"/>
                                        </p:tgtEl>
                                      </p:cBhvr>
                                    </p:animEffect>
                                  </p:childTnLst>
                                </p:cTn>
                              </p:par>
                            </p:childTnLst>
                          </p:cTn>
                        </p:par>
                        <p:par>
                          <p:cTn id="30" fill="hold">
                            <p:stCondLst>
                              <p:cond delay="2375"/>
                            </p:stCondLst>
                            <p:childTnLst>
                              <p:par>
                                <p:cTn id="31" presetID="47" presetClass="entr" presetSubtype="0" fill="hold" grpId="0" nodeType="afterEffect">
                                  <p:stCondLst>
                                    <p:cond delay="0"/>
                                  </p:stCondLst>
                                  <p:iterate type="lt">
                                    <p:tmPct val="10000"/>
                                  </p:iterate>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250"/>
                                        <p:tgtEl>
                                          <p:spTgt spid="13">
                                            <p:txEl>
                                              <p:pRg st="0" end="0"/>
                                            </p:txEl>
                                          </p:spTgt>
                                        </p:tgtEl>
                                      </p:cBhvr>
                                    </p:animEffect>
                                    <p:anim calcmode="lin" valueType="num">
                                      <p:cBhvr>
                                        <p:cTn id="34" dur="25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5" dur="25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36" fill="hold">
                            <p:stCondLst>
                              <p:cond delay="2750"/>
                            </p:stCondLst>
                            <p:childTnLst>
                              <p:par>
                                <p:cTn id="37" presetID="42"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anim calcmode="lin" valueType="num">
                                      <p:cBhvr>
                                        <p:cTn id="40" dur="500" fill="hold"/>
                                        <p:tgtEl>
                                          <p:spTgt spid="17"/>
                                        </p:tgtEl>
                                        <p:attrNameLst>
                                          <p:attrName>ppt_x</p:attrName>
                                        </p:attrNameLst>
                                      </p:cBhvr>
                                      <p:tavLst>
                                        <p:tav tm="0">
                                          <p:val>
                                            <p:strVal val="#ppt_x"/>
                                          </p:val>
                                        </p:tav>
                                        <p:tav tm="100000">
                                          <p:val>
                                            <p:strVal val="#ppt_x"/>
                                          </p:val>
                                        </p:tav>
                                      </p:tavLst>
                                    </p:anim>
                                    <p:anim calcmode="lin" valueType="num">
                                      <p:cBhvr>
                                        <p:cTn id="41" dur="500" fill="hold"/>
                                        <p:tgtEl>
                                          <p:spTgt spid="17"/>
                                        </p:tgtEl>
                                        <p:attrNameLst>
                                          <p:attrName>ppt_y</p:attrName>
                                        </p:attrNameLst>
                                      </p:cBhvr>
                                      <p:tavLst>
                                        <p:tav tm="0">
                                          <p:val>
                                            <p:strVal val="#ppt_y+.1"/>
                                          </p:val>
                                        </p:tav>
                                        <p:tav tm="100000">
                                          <p:val>
                                            <p:strVal val="#ppt_y"/>
                                          </p:val>
                                        </p:tav>
                                      </p:tavLst>
                                    </p:anim>
                                  </p:childTnLst>
                                </p:cTn>
                              </p:par>
                            </p:childTnLst>
                          </p:cTn>
                        </p:par>
                        <p:par>
                          <p:cTn id="42" fill="hold">
                            <p:stCondLst>
                              <p:cond delay="3250"/>
                            </p:stCondLst>
                            <p:childTnLst>
                              <p:par>
                                <p:cTn id="43" presetID="22" presetClass="entr" presetSubtype="1"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up)">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3" grpId="0" build="p"/>
      <p:bldP spid="17" grpId="0"/>
      <p:bldP spid="1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56807" y="1939638"/>
            <a:ext cx="3055064" cy="4184071"/>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2162" y="778099"/>
            <a:ext cx="3833091" cy="5110788"/>
          </a:xfrm>
          <a:prstGeom prst="rect">
            <a:avLst/>
          </a:prstGeom>
        </p:spPr>
      </p:pic>
      <p:sp>
        <p:nvSpPr>
          <p:cNvPr id="5" name="矩形 4"/>
          <p:cNvSpPr/>
          <p:nvPr/>
        </p:nvSpPr>
        <p:spPr>
          <a:xfrm>
            <a:off x="5154891" y="831051"/>
            <a:ext cx="4781140" cy="1631216"/>
          </a:xfrm>
          <a:prstGeom prst="rect">
            <a:avLst/>
          </a:prstGeom>
        </p:spPr>
        <p:txBody>
          <a:bodyPr wrap="square">
            <a:spAutoFit/>
          </a:bodyPr>
          <a:lstStyle/>
          <a:p>
            <a:pPr>
              <a:lnSpc>
                <a:spcPts val="6000"/>
              </a:lnSpc>
            </a:pPr>
            <a:r>
              <a:rPr lang="en-US" altLang="zh-CN" sz="6600" b="1" spc="300" dirty="0">
                <a:solidFill>
                  <a:schemeClr val="accent6"/>
                </a:solidFill>
                <a:cs typeface="+mn-ea"/>
                <a:sym typeface="+mn-lt"/>
              </a:rPr>
              <a:t>FASHION </a:t>
            </a:r>
          </a:p>
          <a:p>
            <a:pPr>
              <a:lnSpc>
                <a:spcPts val="6000"/>
              </a:lnSpc>
            </a:pPr>
            <a:r>
              <a:rPr lang="en-US" altLang="zh-CN" sz="4800" b="1" dirty="0">
                <a:solidFill>
                  <a:schemeClr val="accent6"/>
                </a:solidFill>
                <a:cs typeface="+mn-ea"/>
                <a:sym typeface="+mn-lt"/>
              </a:rPr>
              <a:t>              STYLE</a:t>
            </a:r>
            <a:endParaRPr lang="zh-CN" altLang="en-US" sz="4800" b="1" dirty="0">
              <a:solidFill>
                <a:schemeClr val="accent6"/>
              </a:solidFill>
              <a:cs typeface="+mn-ea"/>
              <a:sym typeface="+mn-lt"/>
            </a:endParaRPr>
          </a:p>
        </p:txBody>
      </p:sp>
      <p:sp>
        <p:nvSpPr>
          <p:cNvPr id="7" name="矩形 6"/>
          <p:cNvSpPr/>
          <p:nvPr/>
        </p:nvSpPr>
        <p:spPr>
          <a:xfrm>
            <a:off x="5236835" y="2620030"/>
            <a:ext cx="1875035" cy="2862322"/>
          </a:xfrm>
          <a:prstGeom prst="rect">
            <a:avLst/>
          </a:prstGeom>
        </p:spPr>
        <p:txBody>
          <a:bodyPr wrap="square">
            <a:spAutoFit/>
          </a:bodyPr>
          <a:lstStyle/>
          <a:p>
            <a:pPr>
              <a:lnSpc>
                <a:spcPct val="250000"/>
              </a:lnSpc>
            </a:pPr>
            <a:r>
              <a:rPr lang="en-US" altLang="zh-CN" sz="800" spc="1200" dirty="0">
                <a:solidFill>
                  <a:schemeClr val="accent6"/>
                </a:solidFill>
                <a:cs typeface="+mn-ea"/>
                <a:sym typeface="+mn-lt"/>
              </a:rPr>
              <a:t>A CLOTHING STYLE MAY </a:t>
            </a:r>
          </a:p>
          <a:p>
            <a:pPr>
              <a:lnSpc>
                <a:spcPct val="250000"/>
              </a:lnSpc>
            </a:pPr>
            <a:r>
              <a:rPr lang="en-US" altLang="zh-CN" sz="800" spc="1200" dirty="0">
                <a:solidFill>
                  <a:schemeClr val="accent6"/>
                </a:solidFill>
                <a:cs typeface="+mn-ea"/>
                <a:sym typeface="+mn-lt"/>
              </a:rPr>
              <a:t>BE INTRODUCED AS A FASHION     </a:t>
            </a:r>
            <a:endParaRPr lang="zh-CN" altLang="en-US" sz="800" spc="1200" dirty="0">
              <a:solidFill>
                <a:schemeClr val="accent6"/>
              </a:solidFill>
              <a:cs typeface="+mn-ea"/>
              <a:sym typeface="+mn-lt"/>
            </a:endParaRPr>
          </a:p>
        </p:txBody>
      </p:sp>
      <p:sp>
        <p:nvSpPr>
          <p:cNvPr id="8" name="矩形 7"/>
          <p:cNvSpPr/>
          <p:nvPr/>
        </p:nvSpPr>
        <p:spPr>
          <a:xfrm>
            <a:off x="6651904" y="2109736"/>
            <a:ext cx="340196" cy="340196"/>
          </a:xfrm>
          <a:prstGeom prst="rect">
            <a:avLst/>
          </a:prstGeom>
          <a:solidFill>
            <a:srgbClr val="BB9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9" name="矩形 8"/>
          <p:cNvSpPr/>
          <p:nvPr/>
        </p:nvSpPr>
        <p:spPr>
          <a:xfrm>
            <a:off x="7397679" y="3560272"/>
            <a:ext cx="3944575" cy="1546577"/>
          </a:xfrm>
          <a:prstGeom prst="rect">
            <a:avLst/>
          </a:prstGeom>
        </p:spPr>
        <p:txBody>
          <a:bodyPr wrap="square">
            <a:spAutoFit/>
          </a:bodyPr>
          <a:lstStyle/>
          <a:p>
            <a:pPr>
              <a:lnSpc>
                <a:spcPct val="150000"/>
              </a:lnSpc>
              <a:buClr>
                <a:srgbClr val="E24848"/>
              </a:buClr>
            </a:pPr>
            <a:r>
              <a:rPr lang="en-US" altLang="zh-CN" sz="1050" noProof="1">
                <a:solidFill>
                  <a:schemeClr val="accent6"/>
                </a:solidFill>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Tree>
    <p:extLst>
      <p:ext uri="{BB962C8B-B14F-4D97-AF65-F5344CB8AC3E}">
        <p14:creationId xmlns:p14="http://schemas.microsoft.com/office/powerpoint/2010/main" val="3251727295"/>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iterate type="lt">
                                    <p:tmPct val="10000"/>
                                  </p:iterate>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250"/>
                                        <p:tgtEl>
                                          <p:spTgt spid="5">
                                            <p:txEl>
                                              <p:pRg st="0" end="0"/>
                                            </p:txEl>
                                          </p:spTgt>
                                        </p:tgtEl>
                                      </p:cBhvr>
                                    </p:animEffect>
                                    <p:anim calcmode="lin" valueType="num">
                                      <p:cBhvr>
                                        <p:cTn id="12" dur="2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3" dur="25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9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250"/>
                                        <p:tgtEl>
                                          <p:spTgt spid="5">
                                            <p:txEl>
                                              <p:pRg st="1" end="1"/>
                                            </p:txEl>
                                          </p:spTgt>
                                        </p:tgtEl>
                                      </p:cBhvr>
                                    </p:animEffect>
                                    <p:anim calcmode="lin" valueType="num">
                                      <p:cBhvr>
                                        <p:cTn id="18" dur="25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9" dur="25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6"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circle(in)">
                                      <p:cBhvr>
                                        <p:cTn id="29" dur="500"/>
                                        <p:tgtEl>
                                          <p:spTgt spid="6"/>
                                        </p:tgtEl>
                                      </p:cBhvr>
                                    </p:animEffect>
                                  </p:childTnLst>
                                </p:cTn>
                              </p:par>
                            </p:childTnLst>
                          </p:cTn>
                        </p:par>
                        <p:par>
                          <p:cTn id="30" fill="hold">
                            <p:stCondLst>
                              <p:cond delay="2750"/>
                            </p:stCondLst>
                            <p:childTnLst>
                              <p:par>
                                <p:cTn id="31" presetID="31"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 calcmode="lin" valueType="num">
                                      <p:cBhvr>
                                        <p:cTn id="35" dur="1000" fill="hold"/>
                                        <p:tgtEl>
                                          <p:spTgt spid="8"/>
                                        </p:tgtEl>
                                        <p:attrNameLst>
                                          <p:attrName>style.rotation</p:attrName>
                                        </p:attrNameLst>
                                      </p:cBhvr>
                                      <p:tavLst>
                                        <p:tav tm="0">
                                          <p:val>
                                            <p:fltVal val="90"/>
                                          </p:val>
                                        </p:tav>
                                        <p:tav tm="100000">
                                          <p:val>
                                            <p:fltVal val="0"/>
                                          </p:val>
                                        </p:tav>
                                      </p:tavLst>
                                    </p:anim>
                                    <p:animEffect transition="in" filter="fade">
                                      <p:cBhvr>
                                        <p:cTn id="36" dur="1000"/>
                                        <p:tgtEl>
                                          <p:spTgt spid="8"/>
                                        </p:tgtEl>
                                      </p:cBhvr>
                                    </p:animEffect>
                                  </p:childTnLst>
                                </p:cTn>
                              </p:par>
                            </p:childTnLst>
                          </p:cTn>
                        </p:par>
                        <p:par>
                          <p:cTn id="37" fill="hold">
                            <p:stCondLst>
                              <p:cond delay="3750"/>
                            </p:stCondLst>
                            <p:childTnLst>
                              <p:par>
                                <p:cTn id="38" presetID="42"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anim calcmode="lin" valueType="num">
                                      <p:cBhvr>
                                        <p:cTn id="41" dur="500" fill="hold"/>
                                        <p:tgtEl>
                                          <p:spTgt spid="9"/>
                                        </p:tgtEl>
                                        <p:attrNameLst>
                                          <p:attrName>ppt_x</p:attrName>
                                        </p:attrNameLst>
                                      </p:cBhvr>
                                      <p:tavLst>
                                        <p:tav tm="0">
                                          <p:val>
                                            <p:strVal val="#ppt_x"/>
                                          </p:val>
                                        </p:tav>
                                        <p:tav tm="100000">
                                          <p:val>
                                            <p:strVal val="#ppt_x"/>
                                          </p:val>
                                        </p:tav>
                                      </p:tavLst>
                                    </p:anim>
                                    <p:anim calcmode="lin" valueType="num">
                                      <p:cBhvr>
                                        <p:cTn id="42"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build="p"/>
      <p:bldP spid="7" grpId="0"/>
      <p:bldP spid="8"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 y="-1"/>
            <a:ext cx="12198121" cy="6871855"/>
          </a:xfrm>
          <a:prstGeom prst="rect">
            <a:avLst/>
          </a:prstGeom>
        </p:spPr>
      </p:pic>
      <p:sp>
        <p:nvSpPr>
          <p:cNvPr id="6" name="Rectangle 23"/>
          <p:cNvSpPr/>
          <p:nvPr/>
        </p:nvSpPr>
        <p:spPr>
          <a:xfrm>
            <a:off x="4257714" y="2311399"/>
            <a:ext cx="3862947" cy="338554"/>
          </a:xfrm>
          <a:prstGeom prst="rect">
            <a:avLst/>
          </a:prstGeom>
        </p:spPr>
        <p:txBody>
          <a:bodyPr wrap="square">
            <a:spAutoFit/>
          </a:bodyPr>
          <a:lstStyle/>
          <a:p>
            <a:pPr algn="ctr">
              <a:defRPr/>
            </a:pPr>
            <a:r>
              <a:rPr lang="en-US" sz="800" noProof="1">
                <a:solidFill>
                  <a:schemeClr val="accent6"/>
                </a:solidFill>
                <a:cs typeface="+mn-ea"/>
                <a:sym typeface="+mn-lt"/>
              </a:rPr>
              <a:t>Lorem ipsum dolor sit amet, consectetur adipiscing elit. Nulla imperdiet volutpat dui at fermentum </a:t>
            </a:r>
            <a:r>
              <a:rPr lang="en-US" altLang="zh-CN" sz="800" noProof="1">
                <a:solidFill>
                  <a:schemeClr val="accent6"/>
                </a:solidFill>
                <a:cs typeface="+mn-ea"/>
                <a:sym typeface="+mn-lt"/>
              </a:rPr>
              <a:t> lorem ipsum dolor sit amet</a:t>
            </a:r>
            <a:endParaRPr lang="en-US" sz="800" noProof="1">
              <a:solidFill>
                <a:schemeClr val="accent6"/>
              </a:solidFill>
              <a:cs typeface="+mn-ea"/>
              <a:sym typeface="+mn-lt"/>
            </a:endParaRPr>
          </a:p>
        </p:txBody>
      </p:sp>
      <p:sp>
        <p:nvSpPr>
          <p:cNvPr id="2" name="文本框 1"/>
          <p:cNvSpPr txBox="1"/>
          <p:nvPr/>
        </p:nvSpPr>
        <p:spPr>
          <a:xfrm>
            <a:off x="3962400" y="1480402"/>
            <a:ext cx="4858328" cy="830997"/>
          </a:xfrm>
          <a:prstGeom prst="rect">
            <a:avLst/>
          </a:prstGeom>
          <a:noFill/>
        </p:spPr>
        <p:txBody>
          <a:bodyPr wrap="square" rtlCol="0">
            <a:spAutoFit/>
          </a:bodyPr>
          <a:lstStyle/>
          <a:p>
            <a:r>
              <a:rPr lang="zh-CN" altLang="en-US" sz="4800" b="1" dirty="0" smtClean="0">
                <a:solidFill>
                  <a:schemeClr val="accent6"/>
                </a:solidFill>
                <a:cs typeface="+mn-ea"/>
                <a:sym typeface="+mn-lt"/>
              </a:rPr>
              <a:t>输入文本内容</a:t>
            </a:r>
            <a:endParaRPr lang="zh-CN" altLang="en-US" sz="4800" b="1" dirty="0">
              <a:solidFill>
                <a:schemeClr val="accent6"/>
              </a:solidFill>
              <a:cs typeface="+mn-ea"/>
              <a:sym typeface="+mn-lt"/>
            </a:endParaRPr>
          </a:p>
        </p:txBody>
      </p:sp>
    </p:spTree>
    <p:extLst>
      <p:ext uri="{BB962C8B-B14F-4D97-AF65-F5344CB8AC3E}">
        <p14:creationId xmlns:p14="http://schemas.microsoft.com/office/powerpoint/2010/main" val="369395265"/>
      </p:ext>
    </p:extLst>
  </p:cSld>
  <p:clrMapOvr>
    <a:masterClrMapping/>
  </p:clrMapOvr>
  <mc:AlternateContent xmlns:mc="http://schemas.openxmlformats.org/markup-compatibility/2006" xmlns:p14="http://schemas.microsoft.com/office/powerpoint/2010/main">
    <mc:Choice Requires="p14">
      <p:transition spd="slow" p14:dur="800" advTm="3000">
        <p14:flythrough/>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iterate type="lt">
                                    <p:tmPct val="10000"/>
                                  </p:iterate>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50"/>
                                        <p:tgtEl>
                                          <p:spTgt spid="2">
                                            <p:txEl>
                                              <p:pRg st="0" end="0"/>
                                            </p:txEl>
                                          </p:spTgt>
                                        </p:tgtEl>
                                      </p:cBhvr>
                                    </p:animEffect>
                                    <p:anim calcmode="lin" valueType="num">
                                      <p:cBhvr>
                                        <p:cTn id="14" dur="2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2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292196" y="748146"/>
            <a:ext cx="4857135" cy="3001819"/>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658732" y="0"/>
            <a:ext cx="4533268" cy="6869471"/>
          </a:xfrm>
          <a:prstGeom prst="rect">
            <a:avLst/>
          </a:prstGeom>
        </p:spPr>
      </p:pic>
      <p:sp>
        <p:nvSpPr>
          <p:cNvPr id="6" name="矩形 5"/>
          <p:cNvSpPr/>
          <p:nvPr/>
        </p:nvSpPr>
        <p:spPr>
          <a:xfrm>
            <a:off x="1148111" y="4890308"/>
            <a:ext cx="5145303" cy="1304203"/>
          </a:xfrm>
          <a:prstGeom prst="rect">
            <a:avLst/>
          </a:prstGeom>
        </p:spPr>
        <p:txBody>
          <a:bodyPr wrap="square">
            <a:spAutoFit/>
          </a:bodyPr>
          <a:lstStyle/>
          <a:p>
            <a:pPr>
              <a:lnSpc>
                <a:spcPct val="150000"/>
              </a:lnSpc>
              <a:buClr>
                <a:srgbClr val="E24848"/>
              </a:buClr>
            </a:pPr>
            <a:r>
              <a:rPr lang="en-US" altLang="zh-CN" sz="1050" noProof="1">
                <a:solidFill>
                  <a:schemeClr val="accent6"/>
                </a:solidFill>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7" name="文本框 6"/>
          <p:cNvSpPr txBox="1"/>
          <p:nvPr/>
        </p:nvSpPr>
        <p:spPr>
          <a:xfrm>
            <a:off x="1140444" y="4004232"/>
            <a:ext cx="6341010" cy="896399"/>
          </a:xfrm>
          <a:prstGeom prst="rect">
            <a:avLst/>
          </a:prstGeom>
          <a:noFill/>
        </p:spPr>
        <p:txBody>
          <a:bodyPr wrap="square" rtlCol="0">
            <a:spAutoFit/>
          </a:bodyPr>
          <a:lstStyle/>
          <a:p>
            <a:pPr>
              <a:lnSpc>
                <a:spcPts val="6600"/>
              </a:lnSpc>
            </a:pPr>
            <a:r>
              <a:rPr lang="zh-CN" altLang="en-US" sz="4400" b="1" dirty="0" smtClean="0">
                <a:solidFill>
                  <a:schemeClr val="accent6"/>
                </a:solidFill>
                <a:cs typeface="+mn-ea"/>
                <a:sym typeface="+mn-lt"/>
              </a:rPr>
              <a:t>输入文本内容</a:t>
            </a:r>
            <a:endParaRPr lang="zh-CN" altLang="en-US" sz="4400" b="1" dirty="0">
              <a:solidFill>
                <a:schemeClr val="accent6"/>
              </a:solidFill>
              <a:cs typeface="+mn-ea"/>
              <a:sym typeface="+mn-lt"/>
            </a:endParaRPr>
          </a:p>
        </p:txBody>
      </p:sp>
    </p:spTree>
    <p:extLst>
      <p:ext uri="{BB962C8B-B14F-4D97-AF65-F5344CB8AC3E}">
        <p14:creationId xmlns:p14="http://schemas.microsoft.com/office/powerpoint/2010/main" val="4182176454"/>
      </p:ext>
    </p:extLst>
  </p:cSld>
  <p:clrMapOvr>
    <a:masterClrMapping/>
  </p:clrMapOvr>
  <mc:AlternateContent xmlns:mc="http://schemas.openxmlformats.org/markup-compatibility/2006" xmlns:p14="http://schemas.microsoft.com/office/powerpoint/2010/main">
    <mc:Choice Requires="p14">
      <p:transition spd="slow" p14:dur="1500" advTm="3000">
        <p14:window dir="ver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47" presetClass="entr" presetSubtype="0" fill="hold" grpId="0" nodeType="afterEffect">
                                  <p:stCondLst>
                                    <p:cond delay="0"/>
                                  </p:stCondLst>
                                  <p:iterate type="lt">
                                    <p:tmPct val="10000"/>
                                  </p:iterate>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250"/>
                                        <p:tgtEl>
                                          <p:spTgt spid="7">
                                            <p:txEl>
                                              <p:pRg st="0" end="0"/>
                                            </p:txEl>
                                          </p:spTgt>
                                        </p:tgtEl>
                                      </p:cBhvr>
                                    </p:animEffect>
                                    <p:anim calcmode="lin" valueType="num">
                                      <p:cBhvr>
                                        <p:cTn id="15" dur="25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6" dur="25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17" fill="hold">
                            <p:stCondLst>
                              <p:cond delay="875"/>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38775" y="1352550"/>
            <a:ext cx="5410200" cy="415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sp>
        <p:nvSpPr>
          <p:cNvPr id="13" name="矩形 12"/>
          <p:cNvSpPr/>
          <p:nvPr/>
        </p:nvSpPr>
        <p:spPr>
          <a:xfrm>
            <a:off x="5438775" y="1845326"/>
            <a:ext cx="3806208" cy="3167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18" name="Rectangle 23"/>
          <p:cNvSpPr/>
          <p:nvPr/>
        </p:nvSpPr>
        <p:spPr>
          <a:xfrm>
            <a:off x="5253938" y="4348290"/>
            <a:ext cx="2658267" cy="338554"/>
          </a:xfrm>
          <a:prstGeom prst="rect">
            <a:avLst/>
          </a:prstGeom>
        </p:spPr>
        <p:txBody>
          <a:bodyPr wrap="square">
            <a:spAutoFit/>
          </a:bodyPr>
          <a:lstStyle/>
          <a:p>
            <a:pPr algn="ctr">
              <a:defRPr/>
            </a:pPr>
            <a:r>
              <a:rPr lang="en-US" sz="800" noProof="1">
                <a:solidFill>
                  <a:schemeClr val="accent6"/>
                </a:solidFill>
                <a:cs typeface="+mn-ea"/>
                <a:sym typeface="+mn-lt"/>
              </a:rPr>
              <a:t>Lorem ipsum dolor sit amet, consectetur adipiscing elit. Nulla imperdiet volutpat</a:t>
            </a:r>
          </a:p>
        </p:txBody>
      </p:sp>
      <p:sp>
        <p:nvSpPr>
          <p:cNvPr id="8" name="文本框 7"/>
          <p:cNvSpPr txBox="1"/>
          <p:nvPr/>
        </p:nvSpPr>
        <p:spPr>
          <a:xfrm>
            <a:off x="5549481" y="1960549"/>
            <a:ext cx="2341393" cy="2215991"/>
          </a:xfrm>
          <a:prstGeom prst="rect">
            <a:avLst/>
          </a:prstGeom>
          <a:noFill/>
        </p:spPr>
        <p:txBody>
          <a:bodyPr wrap="square" rtlCol="0">
            <a:spAutoFit/>
          </a:bodyPr>
          <a:lstStyle/>
          <a:p>
            <a:r>
              <a:rPr lang="en-US" altLang="zh-CN" sz="13800" b="1" dirty="0" smtClean="0">
                <a:solidFill>
                  <a:schemeClr val="accent6"/>
                </a:solidFill>
                <a:cs typeface="+mn-ea"/>
                <a:sym typeface="+mn-lt"/>
              </a:rPr>
              <a:t>03</a:t>
            </a:r>
            <a:endParaRPr lang="zh-CN" altLang="en-US" sz="13800" b="1" dirty="0">
              <a:solidFill>
                <a:schemeClr val="accent6"/>
              </a:solidFill>
              <a:cs typeface="+mn-ea"/>
              <a:sym typeface="+mn-lt"/>
            </a:endParaRPr>
          </a:p>
        </p:txBody>
      </p:sp>
      <p:sp>
        <p:nvSpPr>
          <p:cNvPr id="12" name="文本框 11"/>
          <p:cNvSpPr txBox="1"/>
          <p:nvPr/>
        </p:nvSpPr>
        <p:spPr>
          <a:xfrm>
            <a:off x="5303343" y="3974088"/>
            <a:ext cx="2486025" cy="307777"/>
          </a:xfrm>
          <a:prstGeom prst="rect">
            <a:avLst/>
          </a:prstGeom>
          <a:noFill/>
        </p:spPr>
        <p:txBody>
          <a:bodyPr wrap="square" rtlCol="0">
            <a:spAutoFit/>
          </a:bodyPr>
          <a:lstStyle/>
          <a:p>
            <a:pPr algn="ct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9225" y="-173516"/>
            <a:ext cx="2230721" cy="5817370"/>
          </a:xfrm>
          <a:prstGeom prst="rect">
            <a:avLst/>
          </a:prstGeom>
        </p:spPr>
      </p:pic>
    </p:spTree>
    <p:extLst>
      <p:ext uri="{BB962C8B-B14F-4D97-AF65-F5344CB8AC3E}">
        <p14:creationId xmlns:p14="http://schemas.microsoft.com/office/powerpoint/2010/main" val="47074690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p:bldP spid="8"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3"/>
          <p:cNvSpPr/>
          <p:nvPr/>
        </p:nvSpPr>
        <p:spPr>
          <a:xfrm>
            <a:off x="7173355" y="267603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6" name="Rectangle 43"/>
          <p:cNvSpPr/>
          <p:nvPr/>
        </p:nvSpPr>
        <p:spPr>
          <a:xfrm>
            <a:off x="7173353" y="529217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7" name="Rectangle 45"/>
          <p:cNvSpPr/>
          <p:nvPr/>
        </p:nvSpPr>
        <p:spPr>
          <a:xfrm>
            <a:off x="7173355" y="353639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cxnSp>
        <p:nvCxnSpPr>
          <p:cNvPr id="8" name="Straight Connector 74"/>
          <p:cNvCxnSpPr/>
          <p:nvPr/>
        </p:nvCxnSpPr>
        <p:spPr>
          <a:xfrm>
            <a:off x="6608019" y="2320431"/>
            <a:ext cx="0" cy="380365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Oval 75"/>
          <p:cNvSpPr/>
          <p:nvPr/>
        </p:nvSpPr>
        <p:spPr>
          <a:xfrm>
            <a:off x="6412757" y="2676031"/>
            <a:ext cx="384175" cy="384175"/>
          </a:xfrm>
          <a:prstGeom prst="ellipse">
            <a:avLst/>
          </a:prstGeom>
          <a:solidFill>
            <a:schemeClr val="accent6"/>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cs typeface="+mn-ea"/>
                <a:sym typeface="+mn-lt"/>
              </a:rPr>
              <a:t>1</a:t>
            </a:r>
          </a:p>
        </p:txBody>
      </p:sp>
      <p:sp>
        <p:nvSpPr>
          <p:cNvPr id="10" name="Oval 76"/>
          <p:cNvSpPr/>
          <p:nvPr/>
        </p:nvSpPr>
        <p:spPr>
          <a:xfrm>
            <a:off x="6412757" y="3552331"/>
            <a:ext cx="384175" cy="384175"/>
          </a:xfrm>
          <a:prstGeom prst="ellipse">
            <a:avLst/>
          </a:prstGeom>
          <a:solidFill>
            <a:schemeClr val="accent6"/>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cs typeface="+mn-ea"/>
                <a:sym typeface="+mn-lt"/>
              </a:rPr>
              <a:t>2</a:t>
            </a:r>
          </a:p>
        </p:txBody>
      </p:sp>
      <p:sp>
        <p:nvSpPr>
          <p:cNvPr id="11" name="Oval 77"/>
          <p:cNvSpPr/>
          <p:nvPr/>
        </p:nvSpPr>
        <p:spPr>
          <a:xfrm>
            <a:off x="6412757" y="4430218"/>
            <a:ext cx="384175" cy="384175"/>
          </a:xfrm>
          <a:prstGeom prst="ellipse">
            <a:avLst/>
          </a:prstGeom>
          <a:solidFill>
            <a:schemeClr val="accent6"/>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cs typeface="+mn-ea"/>
                <a:sym typeface="+mn-lt"/>
              </a:rPr>
              <a:t>3</a:t>
            </a:r>
          </a:p>
        </p:txBody>
      </p:sp>
      <p:sp>
        <p:nvSpPr>
          <p:cNvPr id="12" name="Oval 78"/>
          <p:cNvSpPr/>
          <p:nvPr/>
        </p:nvSpPr>
        <p:spPr>
          <a:xfrm>
            <a:off x="6412757" y="5308106"/>
            <a:ext cx="384175" cy="384175"/>
          </a:xfrm>
          <a:prstGeom prst="ellipse">
            <a:avLst/>
          </a:prstGeom>
          <a:solidFill>
            <a:schemeClr val="accent6"/>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cs typeface="+mn-ea"/>
                <a:sym typeface="+mn-lt"/>
              </a:rPr>
              <a:t>4</a:t>
            </a:r>
          </a:p>
        </p:txBody>
      </p:sp>
      <p:sp>
        <p:nvSpPr>
          <p:cNvPr id="13" name="Rectangle 43"/>
          <p:cNvSpPr/>
          <p:nvPr/>
        </p:nvSpPr>
        <p:spPr>
          <a:xfrm>
            <a:off x="7173354" y="443263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016000" y="527711"/>
            <a:ext cx="4572000" cy="5874328"/>
          </a:xfrm>
          <a:prstGeom prst="rect">
            <a:avLst/>
          </a:prstGeom>
        </p:spPr>
      </p:pic>
      <p:sp>
        <p:nvSpPr>
          <p:cNvPr id="3" name="文本框 2"/>
          <p:cNvSpPr txBox="1"/>
          <p:nvPr/>
        </p:nvSpPr>
        <p:spPr>
          <a:xfrm>
            <a:off x="6412757" y="860130"/>
            <a:ext cx="5021861" cy="707886"/>
          </a:xfrm>
          <a:prstGeom prst="rect">
            <a:avLst/>
          </a:prstGeom>
          <a:noFill/>
        </p:spPr>
        <p:txBody>
          <a:bodyPr wrap="square" rtlCol="0">
            <a:spAutoFit/>
          </a:bodyPr>
          <a:lstStyle/>
          <a:p>
            <a:r>
              <a:rPr lang="zh-CN" altLang="en-US" sz="4000" b="1" spc="300" dirty="0" smtClean="0">
                <a:solidFill>
                  <a:schemeClr val="accent6"/>
                </a:solidFill>
                <a:cs typeface="+mn-ea"/>
                <a:sym typeface="+mn-lt"/>
              </a:rPr>
              <a:t>输入文本内容</a:t>
            </a:r>
            <a:endParaRPr lang="zh-CN" altLang="en-US" sz="4000" b="1" spc="300" dirty="0">
              <a:solidFill>
                <a:schemeClr val="accent6"/>
              </a:solidFill>
              <a:cs typeface="+mn-ea"/>
              <a:sym typeface="+mn-lt"/>
            </a:endParaRPr>
          </a:p>
        </p:txBody>
      </p:sp>
    </p:spTree>
    <p:extLst>
      <p:ext uri="{BB962C8B-B14F-4D97-AF65-F5344CB8AC3E}">
        <p14:creationId xmlns:p14="http://schemas.microsoft.com/office/powerpoint/2010/main" val="3657740066"/>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50"/>
                                        <p:tgtEl>
                                          <p:spTgt spid="3">
                                            <p:txEl>
                                              <p:pRg st="0" end="0"/>
                                            </p:txEl>
                                          </p:spTgt>
                                        </p:tgtEl>
                                      </p:cBhvr>
                                    </p:animEffect>
                                    <p:anim calcmode="lin" valueType="num">
                                      <p:cBhvr>
                                        <p:cTn id="13" dur="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875"/>
                            </p:stCondLst>
                            <p:childTnLst>
                              <p:par>
                                <p:cTn id="16" presetID="22" presetClass="entr" presetSubtype="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par>
                          <p:cTn id="19" fill="hold">
                            <p:stCondLst>
                              <p:cond delay="1375"/>
                            </p:stCondLst>
                            <p:childTnLst>
                              <p:par>
                                <p:cTn id="20" presetID="5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1875"/>
                            </p:stCondLst>
                            <p:childTnLst>
                              <p:par>
                                <p:cTn id="26" presetID="42"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2375"/>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2875"/>
                            </p:stCondLst>
                            <p:childTnLst>
                              <p:par>
                                <p:cTn id="38" presetID="42"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childTnLst>
                          </p:cTn>
                        </p:par>
                        <p:par>
                          <p:cTn id="43" fill="hold">
                            <p:stCondLst>
                              <p:cond delay="3375"/>
                            </p:stCondLst>
                            <p:childTnLst>
                              <p:par>
                                <p:cTn id="44" presetID="53" presetClass="entr" presetSubtype="16"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par>
                          <p:cTn id="49" fill="hold">
                            <p:stCondLst>
                              <p:cond delay="3875"/>
                            </p:stCondLst>
                            <p:childTnLst>
                              <p:par>
                                <p:cTn id="50" presetID="42"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childTnLst>
                          </p:cTn>
                        </p:par>
                        <p:par>
                          <p:cTn id="55" fill="hold">
                            <p:stCondLst>
                              <p:cond delay="4375"/>
                            </p:stCondLst>
                            <p:childTnLst>
                              <p:par>
                                <p:cTn id="56" presetID="53" presetClass="entr" presetSubtype="1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Effect transition="in" filter="fade">
                                      <p:cBhvr>
                                        <p:cTn id="60" dur="500"/>
                                        <p:tgtEl>
                                          <p:spTgt spid="12"/>
                                        </p:tgtEl>
                                      </p:cBhvr>
                                    </p:animEffect>
                                  </p:childTnLst>
                                </p:cTn>
                              </p:par>
                            </p:childTnLst>
                          </p:cTn>
                        </p:par>
                        <p:par>
                          <p:cTn id="61" fill="hold">
                            <p:stCondLst>
                              <p:cond delay="4875"/>
                            </p:stCondLst>
                            <p:childTnLst>
                              <p:par>
                                <p:cTn id="62" presetID="42" presetClass="entr" presetSubtype="0"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anim calcmode="lin" valueType="num">
                                      <p:cBhvr>
                                        <p:cTn id="65" dur="500" fill="hold"/>
                                        <p:tgtEl>
                                          <p:spTgt spid="6"/>
                                        </p:tgtEl>
                                        <p:attrNameLst>
                                          <p:attrName>ppt_x</p:attrName>
                                        </p:attrNameLst>
                                      </p:cBhvr>
                                      <p:tavLst>
                                        <p:tav tm="0">
                                          <p:val>
                                            <p:strVal val="#ppt_x"/>
                                          </p:val>
                                        </p:tav>
                                        <p:tav tm="100000">
                                          <p:val>
                                            <p:strVal val="#ppt_x"/>
                                          </p:val>
                                        </p:tav>
                                      </p:tavLst>
                                    </p:anim>
                                    <p:anim calcmode="lin" valueType="num">
                                      <p:cBhvr>
                                        <p:cTn id="66"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animBg="1"/>
      <p:bldP spid="10" grpId="0" animBg="1"/>
      <p:bldP spid="11" grpId="0" animBg="1"/>
      <p:bldP spid="12" grpId="0" animBg="1"/>
      <p:bldP spid="13"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9500" y="0"/>
            <a:ext cx="8572500" cy="6858000"/>
          </a:xfrm>
          <a:prstGeom prst="rect">
            <a:avLst/>
          </a:prstGeom>
        </p:spPr>
      </p:pic>
      <p:sp>
        <p:nvSpPr>
          <p:cNvPr id="17" name="Rectangle 70"/>
          <p:cNvSpPr>
            <a:spLocks noChangeArrowheads="1"/>
          </p:cNvSpPr>
          <p:nvPr/>
        </p:nvSpPr>
        <p:spPr bwMode="auto">
          <a:xfrm>
            <a:off x="544945" y="995051"/>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b="1" noProof="1" smtClean="0">
                <a:solidFill>
                  <a:schemeClr val="accent6"/>
                </a:solidFill>
                <a:latin typeface="+mn-lt"/>
                <a:cs typeface="+mn-ea"/>
                <a:sym typeface="+mn-lt"/>
              </a:rPr>
              <a:t>输入文本内容</a:t>
            </a:r>
            <a:endParaRPr lang="en-US" altLang="zh-CN" sz="1600" b="1" noProof="1">
              <a:solidFill>
                <a:schemeClr val="accent6"/>
              </a:solidFill>
              <a:latin typeface="+mn-lt"/>
              <a:cs typeface="+mn-ea"/>
              <a:sym typeface="+mn-lt"/>
            </a:endParaRPr>
          </a:p>
        </p:txBody>
      </p:sp>
      <p:sp>
        <p:nvSpPr>
          <p:cNvPr id="18" name="Rectangle 23"/>
          <p:cNvSpPr/>
          <p:nvPr/>
        </p:nvSpPr>
        <p:spPr>
          <a:xfrm>
            <a:off x="544946" y="1314039"/>
            <a:ext cx="244027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19" name="Rectangle 42"/>
          <p:cNvSpPr>
            <a:spLocks noChangeArrowheads="1"/>
          </p:cNvSpPr>
          <p:nvPr/>
        </p:nvSpPr>
        <p:spPr bwMode="auto">
          <a:xfrm>
            <a:off x="497050" y="2369622"/>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b="1" noProof="1" smtClean="0">
                <a:solidFill>
                  <a:schemeClr val="accent6"/>
                </a:solidFill>
                <a:latin typeface="+mn-lt"/>
                <a:cs typeface="+mn-ea"/>
                <a:sym typeface="+mn-lt"/>
              </a:rPr>
              <a:t>输入文本内容</a:t>
            </a:r>
            <a:endParaRPr lang="en-US" altLang="zh-CN" sz="1600" b="1" noProof="1">
              <a:solidFill>
                <a:schemeClr val="accent6"/>
              </a:solidFill>
              <a:latin typeface="+mn-lt"/>
              <a:cs typeface="+mn-ea"/>
              <a:sym typeface="+mn-lt"/>
            </a:endParaRPr>
          </a:p>
        </p:txBody>
      </p:sp>
      <p:sp>
        <p:nvSpPr>
          <p:cNvPr id="20" name="Rectangle 43"/>
          <p:cNvSpPr/>
          <p:nvPr/>
        </p:nvSpPr>
        <p:spPr>
          <a:xfrm>
            <a:off x="515361" y="2675581"/>
            <a:ext cx="244027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21" name="Rectangle 44"/>
          <p:cNvSpPr>
            <a:spLocks noChangeArrowheads="1"/>
          </p:cNvSpPr>
          <p:nvPr/>
        </p:nvSpPr>
        <p:spPr bwMode="auto">
          <a:xfrm>
            <a:off x="515359" y="3721309"/>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b="1" noProof="1" smtClean="0">
                <a:solidFill>
                  <a:schemeClr val="accent6"/>
                </a:solidFill>
                <a:latin typeface="+mn-lt"/>
                <a:cs typeface="+mn-ea"/>
                <a:sym typeface="+mn-lt"/>
              </a:rPr>
              <a:t>输入文本内容</a:t>
            </a:r>
            <a:endParaRPr lang="en-US" altLang="zh-CN" sz="1600" b="1" noProof="1">
              <a:solidFill>
                <a:schemeClr val="accent6"/>
              </a:solidFill>
              <a:latin typeface="+mn-lt"/>
              <a:cs typeface="+mn-ea"/>
              <a:sym typeface="+mn-lt"/>
            </a:endParaRPr>
          </a:p>
        </p:txBody>
      </p:sp>
      <p:sp>
        <p:nvSpPr>
          <p:cNvPr id="22" name="Rectangle 45"/>
          <p:cNvSpPr/>
          <p:nvPr/>
        </p:nvSpPr>
        <p:spPr>
          <a:xfrm>
            <a:off x="515361" y="4047227"/>
            <a:ext cx="2410689"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23" name="Rectangle 46"/>
          <p:cNvSpPr>
            <a:spLocks noChangeArrowheads="1"/>
          </p:cNvSpPr>
          <p:nvPr/>
        </p:nvSpPr>
        <p:spPr bwMode="auto">
          <a:xfrm>
            <a:off x="497050" y="5080319"/>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b="1" noProof="1" smtClean="0">
                <a:solidFill>
                  <a:schemeClr val="accent6"/>
                </a:solidFill>
                <a:latin typeface="+mn-lt"/>
                <a:cs typeface="+mn-ea"/>
                <a:sym typeface="+mn-lt"/>
              </a:rPr>
              <a:t>输入文本内容</a:t>
            </a:r>
            <a:endParaRPr lang="en-US" altLang="zh-CN" sz="1600" b="1" noProof="1">
              <a:solidFill>
                <a:schemeClr val="accent6"/>
              </a:solidFill>
              <a:latin typeface="+mn-lt"/>
              <a:cs typeface="+mn-ea"/>
              <a:sym typeface="+mn-lt"/>
            </a:endParaRPr>
          </a:p>
        </p:txBody>
      </p:sp>
      <p:sp>
        <p:nvSpPr>
          <p:cNvPr id="24" name="Rectangle 47"/>
          <p:cNvSpPr/>
          <p:nvPr/>
        </p:nvSpPr>
        <p:spPr>
          <a:xfrm>
            <a:off x="512608" y="5415132"/>
            <a:ext cx="2410689"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Tree>
    <p:extLst>
      <p:ext uri="{BB962C8B-B14F-4D97-AF65-F5344CB8AC3E}">
        <p14:creationId xmlns:p14="http://schemas.microsoft.com/office/powerpoint/2010/main" val="21809481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fractur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r="-114"/>
          <a:stretch/>
        </p:blipFill>
        <p:spPr>
          <a:xfrm>
            <a:off x="3833091" y="1099130"/>
            <a:ext cx="8368145" cy="4479636"/>
          </a:xfrm>
          <a:prstGeom prst="rect">
            <a:avLst/>
          </a:prstGeom>
        </p:spPr>
      </p:pic>
      <p:sp>
        <p:nvSpPr>
          <p:cNvPr id="23" name="矩形 22"/>
          <p:cNvSpPr/>
          <p:nvPr/>
        </p:nvSpPr>
        <p:spPr>
          <a:xfrm>
            <a:off x="0" y="1099130"/>
            <a:ext cx="3833091" cy="44796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24" name="Rounded Rectangle 18"/>
          <p:cNvSpPr/>
          <p:nvPr/>
        </p:nvSpPr>
        <p:spPr>
          <a:xfrm>
            <a:off x="783980" y="1648909"/>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cs typeface="+mn-ea"/>
              <a:sym typeface="+mn-lt"/>
            </a:endParaRPr>
          </a:p>
        </p:txBody>
      </p:sp>
      <p:sp>
        <p:nvSpPr>
          <p:cNvPr id="25" name="Rounded Rectangle 19"/>
          <p:cNvSpPr/>
          <p:nvPr/>
        </p:nvSpPr>
        <p:spPr>
          <a:xfrm>
            <a:off x="1926980" y="1646048"/>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cs typeface="+mn-ea"/>
              <a:sym typeface="+mn-lt"/>
            </a:endParaRPr>
          </a:p>
        </p:txBody>
      </p:sp>
      <p:sp>
        <p:nvSpPr>
          <p:cNvPr id="26" name="Rounded Rectangle 20"/>
          <p:cNvSpPr/>
          <p:nvPr/>
        </p:nvSpPr>
        <p:spPr>
          <a:xfrm>
            <a:off x="783979" y="2791909"/>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cs typeface="+mn-ea"/>
              <a:sym typeface="+mn-lt"/>
            </a:endParaRPr>
          </a:p>
        </p:txBody>
      </p:sp>
      <p:sp>
        <p:nvSpPr>
          <p:cNvPr id="27" name="Rounded Rectangle 21"/>
          <p:cNvSpPr/>
          <p:nvPr/>
        </p:nvSpPr>
        <p:spPr>
          <a:xfrm>
            <a:off x="1926979" y="2789048"/>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cs typeface="+mn-ea"/>
              <a:sym typeface="+mn-lt"/>
            </a:endParaRPr>
          </a:p>
        </p:txBody>
      </p:sp>
      <p:grpSp>
        <p:nvGrpSpPr>
          <p:cNvPr id="29" name="Group 27"/>
          <p:cNvGrpSpPr/>
          <p:nvPr/>
        </p:nvGrpSpPr>
        <p:grpSpPr>
          <a:xfrm>
            <a:off x="1096501" y="1854253"/>
            <a:ext cx="441754" cy="421788"/>
            <a:chOff x="4417791" y="3086470"/>
            <a:chExt cx="441754" cy="421788"/>
          </a:xfrm>
          <a:solidFill>
            <a:schemeClr val="accent6"/>
          </a:solidFill>
        </p:grpSpPr>
        <p:sp>
          <p:nvSpPr>
            <p:cNvPr id="3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sp>
          <p:nvSpPr>
            <p:cNvPr id="31" name="Oval 65"/>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grpSp>
      <p:grpSp>
        <p:nvGrpSpPr>
          <p:cNvPr id="32" name="Group 30"/>
          <p:cNvGrpSpPr/>
          <p:nvPr/>
        </p:nvGrpSpPr>
        <p:grpSpPr>
          <a:xfrm>
            <a:off x="1116467" y="3000856"/>
            <a:ext cx="439257" cy="324452"/>
            <a:chOff x="2563427" y="3717902"/>
            <a:chExt cx="439257" cy="324452"/>
          </a:xfrm>
          <a:solidFill>
            <a:schemeClr val="accent6"/>
          </a:solidFill>
        </p:grpSpPr>
        <p:sp>
          <p:nvSpPr>
            <p:cNvPr id="33"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sp>
          <p:nvSpPr>
            <p:cNvPr id="34"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sp>
          <p:nvSpPr>
            <p:cNvPr id="35"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grpSp>
      <p:grpSp>
        <p:nvGrpSpPr>
          <p:cNvPr id="36" name="Group 34"/>
          <p:cNvGrpSpPr/>
          <p:nvPr/>
        </p:nvGrpSpPr>
        <p:grpSpPr>
          <a:xfrm>
            <a:off x="2288169" y="2990872"/>
            <a:ext cx="284519" cy="359394"/>
            <a:chOff x="3526798" y="4057329"/>
            <a:chExt cx="284519" cy="359394"/>
          </a:xfrm>
          <a:solidFill>
            <a:schemeClr val="accent6"/>
          </a:solidFill>
        </p:grpSpPr>
        <p:sp>
          <p:nvSpPr>
            <p:cNvPr id="37"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sp>
          <p:nvSpPr>
            <p:cNvPr id="38"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sp>
          <p:nvSpPr>
            <p:cNvPr id="39"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grpSp>
      <p:grpSp>
        <p:nvGrpSpPr>
          <p:cNvPr id="40" name="Group 38"/>
          <p:cNvGrpSpPr/>
          <p:nvPr/>
        </p:nvGrpSpPr>
        <p:grpSpPr>
          <a:xfrm>
            <a:off x="2320614" y="1810576"/>
            <a:ext cx="279527" cy="509141"/>
            <a:chOff x="3536781" y="2689641"/>
            <a:chExt cx="279527" cy="509141"/>
          </a:xfrm>
          <a:solidFill>
            <a:schemeClr val="accent6"/>
          </a:solidFill>
        </p:grpSpPr>
        <p:sp>
          <p:nvSpPr>
            <p:cNvPr id="41"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sp>
          <p:nvSpPr>
            <p:cNvPr id="42" name="Freeform 122"/>
            <p:cNvSpPr>
              <a:spLocks/>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sp>
          <p:nvSpPr>
            <p:cNvPr id="43" name="Freeform 123"/>
            <p:cNvSpPr>
              <a:spLocks/>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sp>
          <p:nvSpPr>
            <p:cNvPr id="44" name="Freeform 124"/>
            <p:cNvSpPr>
              <a:spLocks/>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sp>
          <p:nvSpPr>
            <p:cNvPr id="45"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grpSp>
      <p:sp>
        <p:nvSpPr>
          <p:cNvPr id="46" name="Text Box 10"/>
          <p:cNvSpPr txBox="1">
            <a:spLocks noChangeArrowheads="1"/>
          </p:cNvSpPr>
          <p:nvPr/>
        </p:nvSpPr>
        <p:spPr bwMode="auto">
          <a:xfrm>
            <a:off x="783980" y="2364182"/>
            <a:ext cx="1066798" cy="207749"/>
          </a:xfrm>
          <a:prstGeom prst="rect">
            <a:avLst/>
          </a:prstGeom>
          <a:noFill/>
          <a:ln w="9525">
            <a:noFill/>
            <a:miter lim="800000"/>
            <a:headEnd/>
            <a:tailEnd/>
          </a:ln>
        </p:spPr>
        <p:txBody>
          <a:bodyPr wrap="square" lIns="45720" tIns="22860" rIns="45720" bIns="22860">
            <a:spAutoFit/>
          </a:bodyPr>
          <a:lstStyle/>
          <a:p>
            <a:pPr algn="ctr" defTabSz="1088232"/>
            <a:r>
              <a:rPr lang="en-US" sz="1050" b="1">
                <a:solidFill>
                  <a:schemeClr val="accent6"/>
                </a:solidFill>
                <a:cs typeface="+mn-ea"/>
                <a:sym typeface="+mn-lt"/>
              </a:rPr>
              <a:t>Technology</a:t>
            </a:r>
            <a:endParaRPr lang="en-US" sz="800" b="1">
              <a:solidFill>
                <a:schemeClr val="accent6"/>
              </a:solidFill>
              <a:cs typeface="+mn-ea"/>
              <a:sym typeface="+mn-lt"/>
            </a:endParaRPr>
          </a:p>
        </p:txBody>
      </p:sp>
      <p:sp>
        <p:nvSpPr>
          <p:cNvPr id="47" name="Text Box 10"/>
          <p:cNvSpPr txBox="1">
            <a:spLocks noChangeArrowheads="1"/>
          </p:cNvSpPr>
          <p:nvPr/>
        </p:nvSpPr>
        <p:spPr bwMode="auto">
          <a:xfrm>
            <a:off x="1926980" y="2364182"/>
            <a:ext cx="1066798" cy="207749"/>
          </a:xfrm>
          <a:prstGeom prst="rect">
            <a:avLst/>
          </a:prstGeom>
          <a:noFill/>
          <a:ln w="9525">
            <a:noFill/>
            <a:miter lim="800000"/>
            <a:headEnd/>
            <a:tailEnd/>
          </a:ln>
        </p:spPr>
        <p:txBody>
          <a:bodyPr wrap="square" lIns="45720" tIns="22860" rIns="45720" bIns="22860">
            <a:spAutoFit/>
          </a:bodyPr>
          <a:lstStyle/>
          <a:p>
            <a:pPr algn="ctr" defTabSz="1088232"/>
            <a:r>
              <a:rPr lang="zh-CN" altLang="en-US" sz="1050" b="1" dirty="0" smtClean="0">
                <a:solidFill>
                  <a:schemeClr val="accent6"/>
                </a:solidFill>
                <a:cs typeface="+mn-ea"/>
                <a:sym typeface="+mn-lt"/>
              </a:rPr>
              <a:t>输入文本内容</a:t>
            </a:r>
            <a:endParaRPr lang="en-US" sz="800" b="1" dirty="0">
              <a:solidFill>
                <a:schemeClr val="accent6"/>
              </a:solidFill>
              <a:cs typeface="+mn-ea"/>
              <a:sym typeface="+mn-lt"/>
            </a:endParaRPr>
          </a:p>
        </p:txBody>
      </p:sp>
      <p:sp>
        <p:nvSpPr>
          <p:cNvPr id="48" name="Text Box 10"/>
          <p:cNvSpPr txBox="1">
            <a:spLocks noChangeArrowheads="1"/>
          </p:cNvSpPr>
          <p:nvPr/>
        </p:nvSpPr>
        <p:spPr bwMode="auto">
          <a:xfrm>
            <a:off x="787722" y="3498559"/>
            <a:ext cx="1066798" cy="207749"/>
          </a:xfrm>
          <a:prstGeom prst="rect">
            <a:avLst/>
          </a:prstGeom>
          <a:noFill/>
          <a:ln w="9525">
            <a:noFill/>
            <a:miter lim="800000"/>
            <a:headEnd/>
            <a:tailEnd/>
          </a:ln>
        </p:spPr>
        <p:txBody>
          <a:bodyPr wrap="square" lIns="45720" tIns="22860" rIns="45720" bIns="22860">
            <a:spAutoFit/>
          </a:bodyPr>
          <a:lstStyle/>
          <a:p>
            <a:pPr algn="ctr" defTabSz="1088232"/>
            <a:r>
              <a:rPr lang="en-US" sz="1050" b="1" dirty="0">
                <a:solidFill>
                  <a:schemeClr val="accent6"/>
                </a:solidFill>
                <a:cs typeface="+mn-ea"/>
                <a:sym typeface="+mn-lt"/>
              </a:rPr>
              <a:t>Signal</a:t>
            </a:r>
            <a:endParaRPr lang="en-US" sz="800" b="1" dirty="0">
              <a:solidFill>
                <a:schemeClr val="accent6"/>
              </a:solidFill>
              <a:cs typeface="+mn-ea"/>
              <a:sym typeface="+mn-lt"/>
            </a:endParaRPr>
          </a:p>
        </p:txBody>
      </p:sp>
      <p:sp>
        <p:nvSpPr>
          <p:cNvPr id="49" name="Text Box 10"/>
          <p:cNvSpPr txBox="1">
            <a:spLocks noChangeArrowheads="1"/>
          </p:cNvSpPr>
          <p:nvPr/>
        </p:nvSpPr>
        <p:spPr bwMode="auto">
          <a:xfrm>
            <a:off x="1930722" y="3498559"/>
            <a:ext cx="1066798" cy="207749"/>
          </a:xfrm>
          <a:prstGeom prst="rect">
            <a:avLst/>
          </a:prstGeom>
          <a:noFill/>
          <a:ln w="9525">
            <a:noFill/>
            <a:miter lim="800000"/>
            <a:headEnd/>
            <a:tailEnd/>
          </a:ln>
        </p:spPr>
        <p:txBody>
          <a:bodyPr wrap="square" lIns="45720" tIns="22860" rIns="45720" bIns="22860">
            <a:spAutoFit/>
          </a:bodyPr>
          <a:lstStyle/>
          <a:p>
            <a:pPr algn="ctr" defTabSz="1088232"/>
            <a:r>
              <a:rPr lang="en-US" sz="1050" b="1">
                <a:solidFill>
                  <a:schemeClr val="accent6"/>
                </a:solidFill>
                <a:cs typeface="+mn-ea"/>
                <a:sym typeface="+mn-lt"/>
              </a:rPr>
              <a:t>Data</a:t>
            </a:r>
            <a:endParaRPr lang="en-US" sz="800" b="1">
              <a:solidFill>
                <a:schemeClr val="accent6"/>
              </a:solidFill>
              <a:cs typeface="+mn-ea"/>
              <a:sym typeface="+mn-lt"/>
            </a:endParaRPr>
          </a:p>
        </p:txBody>
      </p:sp>
      <p:sp>
        <p:nvSpPr>
          <p:cNvPr id="50" name="Rectangle 68"/>
          <p:cNvSpPr/>
          <p:nvPr/>
        </p:nvSpPr>
        <p:spPr>
          <a:xfrm>
            <a:off x="672299" y="4188835"/>
            <a:ext cx="1569660" cy="369332"/>
          </a:xfrm>
          <a:prstGeom prst="rect">
            <a:avLst/>
          </a:prstGeom>
        </p:spPr>
        <p:txBody>
          <a:bodyPr wrap="none">
            <a:spAutoFit/>
          </a:bodyPr>
          <a:lstStyle/>
          <a:p>
            <a:pPr defTabSz="914082" eaLnBrk="1" fontAlgn="auto" hangingPunct="1">
              <a:spcAft>
                <a:spcPts val="0"/>
              </a:spcAft>
              <a:defRPr/>
            </a:pPr>
            <a:r>
              <a:rPr lang="zh-CN" altLang="en-US" b="1" noProof="1" smtClean="0">
                <a:solidFill>
                  <a:schemeClr val="accent6"/>
                </a:solidFill>
                <a:cs typeface="+mn-ea"/>
                <a:sym typeface="+mn-lt"/>
              </a:rPr>
              <a:t>输入文本内容</a:t>
            </a:r>
            <a:endParaRPr lang="en-US" b="1" noProof="1">
              <a:solidFill>
                <a:schemeClr val="accent6"/>
              </a:solidFill>
              <a:cs typeface="+mn-ea"/>
              <a:sym typeface="+mn-lt"/>
            </a:endParaRPr>
          </a:p>
        </p:txBody>
      </p:sp>
      <p:sp>
        <p:nvSpPr>
          <p:cNvPr id="51" name="矩形 50"/>
          <p:cNvSpPr/>
          <p:nvPr/>
        </p:nvSpPr>
        <p:spPr>
          <a:xfrm>
            <a:off x="659281" y="4509216"/>
            <a:ext cx="2430701" cy="553998"/>
          </a:xfrm>
          <a:prstGeom prst="rect">
            <a:avLst/>
          </a:prstGeom>
        </p:spPr>
        <p:txBody>
          <a:bodyPr wrap="square">
            <a:spAutoFit/>
          </a:bodyPr>
          <a:lstStyle/>
          <a:p>
            <a:r>
              <a:rPr lang="en-US" altLang="zh-CN" sz="1000" noProof="1">
                <a:solidFill>
                  <a:schemeClr val="accent6"/>
                </a:solidFill>
                <a:cs typeface="+mn-ea"/>
                <a:sym typeface="+mn-lt"/>
              </a:rPr>
              <a:t>Lorem ipsum dolor sit amet, consectetuer adipiscing elit, sed diam nonummy nibh euismod</a:t>
            </a:r>
            <a:endParaRPr lang="zh-CN" altLang="en-US" sz="1000" dirty="0">
              <a:solidFill>
                <a:schemeClr val="accent6"/>
              </a:solidFill>
              <a:cs typeface="+mn-ea"/>
              <a:sym typeface="+mn-lt"/>
            </a:endParaRPr>
          </a:p>
        </p:txBody>
      </p:sp>
    </p:spTree>
    <p:extLst>
      <p:ext uri="{BB962C8B-B14F-4D97-AF65-F5344CB8AC3E}">
        <p14:creationId xmlns:p14="http://schemas.microsoft.com/office/powerpoint/2010/main" val="2472088776"/>
      </p:ext>
    </p:extLst>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50" fill="hold"/>
                                        <p:tgtEl>
                                          <p:spTgt spid="24"/>
                                        </p:tgtEl>
                                        <p:attrNameLst>
                                          <p:attrName>ppt_x</p:attrName>
                                        </p:attrNameLst>
                                      </p:cBhvr>
                                      <p:tavLst>
                                        <p:tav tm="0">
                                          <p:val>
                                            <p:strVal val="#ppt_x"/>
                                          </p:val>
                                        </p:tav>
                                        <p:tav tm="100000">
                                          <p:val>
                                            <p:strVal val="#ppt_x"/>
                                          </p:val>
                                        </p:tav>
                                      </p:tavLst>
                                    </p:anim>
                                    <p:anim calcmode="lin" valueType="num">
                                      <p:cBhvr additive="base">
                                        <p:cTn id="8" dur="25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250" fill="hold"/>
                                        <p:tgtEl>
                                          <p:spTgt spid="29"/>
                                        </p:tgtEl>
                                        <p:attrNameLst>
                                          <p:attrName>ppt_x</p:attrName>
                                        </p:attrNameLst>
                                      </p:cBhvr>
                                      <p:tavLst>
                                        <p:tav tm="0">
                                          <p:val>
                                            <p:strVal val="#ppt_x"/>
                                          </p:val>
                                        </p:tav>
                                        <p:tav tm="100000">
                                          <p:val>
                                            <p:strVal val="#ppt_x"/>
                                          </p:val>
                                        </p:tav>
                                      </p:tavLst>
                                    </p:anim>
                                    <p:anim calcmode="lin" valueType="num">
                                      <p:cBhvr additive="base">
                                        <p:cTn id="13" dur="250" fill="hold"/>
                                        <p:tgtEl>
                                          <p:spTgt spid="29"/>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250" fill="hold"/>
                                        <p:tgtEl>
                                          <p:spTgt spid="46"/>
                                        </p:tgtEl>
                                        <p:attrNameLst>
                                          <p:attrName>ppt_x</p:attrName>
                                        </p:attrNameLst>
                                      </p:cBhvr>
                                      <p:tavLst>
                                        <p:tav tm="0">
                                          <p:val>
                                            <p:strVal val="#ppt_x"/>
                                          </p:val>
                                        </p:tav>
                                        <p:tav tm="100000">
                                          <p:val>
                                            <p:strVal val="#ppt_x"/>
                                          </p:val>
                                        </p:tav>
                                      </p:tavLst>
                                    </p:anim>
                                    <p:anim calcmode="lin" valueType="num">
                                      <p:cBhvr additive="base">
                                        <p:cTn id="18" dur="25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50" fill="hold"/>
                                        <p:tgtEl>
                                          <p:spTgt spid="25"/>
                                        </p:tgtEl>
                                        <p:attrNameLst>
                                          <p:attrName>ppt_x</p:attrName>
                                        </p:attrNameLst>
                                      </p:cBhvr>
                                      <p:tavLst>
                                        <p:tav tm="0">
                                          <p:val>
                                            <p:strVal val="#ppt_x"/>
                                          </p:val>
                                        </p:tav>
                                        <p:tav tm="100000">
                                          <p:val>
                                            <p:strVal val="#ppt_x"/>
                                          </p:val>
                                        </p:tav>
                                      </p:tavLst>
                                    </p:anim>
                                    <p:anim calcmode="lin" valueType="num">
                                      <p:cBhvr additive="base">
                                        <p:cTn id="23" dur="25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250" fill="hold"/>
                                        <p:tgtEl>
                                          <p:spTgt spid="40"/>
                                        </p:tgtEl>
                                        <p:attrNameLst>
                                          <p:attrName>ppt_x</p:attrName>
                                        </p:attrNameLst>
                                      </p:cBhvr>
                                      <p:tavLst>
                                        <p:tav tm="0">
                                          <p:val>
                                            <p:strVal val="#ppt_x"/>
                                          </p:val>
                                        </p:tav>
                                        <p:tav tm="100000">
                                          <p:val>
                                            <p:strVal val="#ppt_x"/>
                                          </p:val>
                                        </p:tav>
                                      </p:tavLst>
                                    </p:anim>
                                    <p:anim calcmode="lin" valueType="num">
                                      <p:cBhvr additive="base">
                                        <p:cTn id="28" dur="25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250" fill="hold"/>
                                        <p:tgtEl>
                                          <p:spTgt spid="47"/>
                                        </p:tgtEl>
                                        <p:attrNameLst>
                                          <p:attrName>ppt_x</p:attrName>
                                        </p:attrNameLst>
                                      </p:cBhvr>
                                      <p:tavLst>
                                        <p:tav tm="0">
                                          <p:val>
                                            <p:strVal val="#ppt_x"/>
                                          </p:val>
                                        </p:tav>
                                        <p:tav tm="100000">
                                          <p:val>
                                            <p:strVal val="#ppt_x"/>
                                          </p:val>
                                        </p:tav>
                                      </p:tavLst>
                                    </p:anim>
                                    <p:anim calcmode="lin" valueType="num">
                                      <p:cBhvr additive="base">
                                        <p:cTn id="33" dur="250" fill="hold"/>
                                        <p:tgtEl>
                                          <p:spTgt spid="4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250" fill="hold"/>
                                        <p:tgtEl>
                                          <p:spTgt spid="26"/>
                                        </p:tgtEl>
                                        <p:attrNameLst>
                                          <p:attrName>ppt_x</p:attrName>
                                        </p:attrNameLst>
                                      </p:cBhvr>
                                      <p:tavLst>
                                        <p:tav tm="0">
                                          <p:val>
                                            <p:strVal val="#ppt_x"/>
                                          </p:val>
                                        </p:tav>
                                        <p:tav tm="100000">
                                          <p:val>
                                            <p:strVal val="#ppt_x"/>
                                          </p:val>
                                        </p:tav>
                                      </p:tavLst>
                                    </p:anim>
                                    <p:anim calcmode="lin" valueType="num">
                                      <p:cBhvr additive="base">
                                        <p:cTn id="38" dur="25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250" fill="hold"/>
                                        <p:tgtEl>
                                          <p:spTgt spid="32"/>
                                        </p:tgtEl>
                                        <p:attrNameLst>
                                          <p:attrName>ppt_x</p:attrName>
                                        </p:attrNameLst>
                                      </p:cBhvr>
                                      <p:tavLst>
                                        <p:tav tm="0">
                                          <p:val>
                                            <p:strVal val="#ppt_x"/>
                                          </p:val>
                                        </p:tav>
                                        <p:tav tm="100000">
                                          <p:val>
                                            <p:strVal val="#ppt_x"/>
                                          </p:val>
                                        </p:tav>
                                      </p:tavLst>
                                    </p:anim>
                                    <p:anim calcmode="lin" valueType="num">
                                      <p:cBhvr additive="base">
                                        <p:cTn id="43" dur="250" fill="hold"/>
                                        <p:tgtEl>
                                          <p:spTgt spid="32"/>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250" fill="hold"/>
                                        <p:tgtEl>
                                          <p:spTgt spid="48"/>
                                        </p:tgtEl>
                                        <p:attrNameLst>
                                          <p:attrName>ppt_x</p:attrName>
                                        </p:attrNameLst>
                                      </p:cBhvr>
                                      <p:tavLst>
                                        <p:tav tm="0">
                                          <p:val>
                                            <p:strVal val="#ppt_x"/>
                                          </p:val>
                                        </p:tav>
                                        <p:tav tm="100000">
                                          <p:val>
                                            <p:strVal val="#ppt_x"/>
                                          </p:val>
                                        </p:tav>
                                      </p:tavLst>
                                    </p:anim>
                                    <p:anim calcmode="lin" valueType="num">
                                      <p:cBhvr additive="base">
                                        <p:cTn id="48" dur="250" fill="hold"/>
                                        <p:tgtEl>
                                          <p:spTgt spid="48"/>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250" fill="hold"/>
                                        <p:tgtEl>
                                          <p:spTgt spid="27"/>
                                        </p:tgtEl>
                                        <p:attrNameLst>
                                          <p:attrName>ppt_x</p:attrName>
                                        </p:attrNameLst>
                                      </p:cBhvr>
                                      <p:tavLst>
                                        <p:tav tm="0">
                                          <p:val>
                                            <p:strVal val="#ppt_x"/>
                                          </p:val>
                                        </p:tav>
                                        <p:tav tm="100000">
                                          <p:val>
                                            <p:strVal val="#ppt_x"/>
                                          </p:val>
                                        </p:tav>
                                      </p:tavLst>
                                    </p:anim>
                                    <p:anim calcmode="lin" valueType="num">
                                      <p:cBhvr additive="base">
                                        <p:cTn id="53" dur="250" fill="hold"/>
                                        <p:tgtEl>
                                          <p:spTgt spid="27"/>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250" fill="hold"/>
                                        <p:tgtEl>
                                          <p:spTgt spid="36"/>
                                        </p:tgtEl>
                                        <p:attrNameLst>
                                          <p:attrName>ppt_x</p:attrName>
                                        </p:attrNameLst>
                                      </p:cBhvr>
                                      <p:tavLst>
                                        <p:tav tm="0">
                                          <p:val>
                                            <p:strVal val="#ppt_x"/>
                                          </p:val>
                                        </p:tav>
                                        <p:tav tm="100000">
                                          <p:val>
                                            <p:strVal val="#ppt_x"/>
                                          </p:val>
                                        </p:tav>
                                      </p:tavLst>
                                    </p:anim>
                                    <p:anim calcmode="lin" valueType="num">
                                      <p:cBhvr additive="base">
                                        <p:cTn id="58" dur="25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250" fill="hold"/>
                                        <p:tgtEl>
                                          <p:spTgt spid="49"/>
                                        </p:tgtEl>
                                        <p:attrNameLst>
                                          <p:attrName>ppt_x</p:attrName>
                                        </p:attrNameLst>
                                      </p:cBhvr>
                                      <p:tavLst>
                                        <p:tav tm="0">
                                          <p:val>
                                            <p:strVal val="#ppt_x"/>
                                          </p:val>
                                        </p:tav>
                                        <p:tav tm="100000">
                                          <p:val>
                                            <p:strVal val="#ppt_x"/>
                                          </p:val>
                                        </p:tav>
                                      </p:tavLst>
                                    </p:anim>
                                    <p:anim calcmode="lin" valueType="num">
                                      <p:cBhvr additive="base">
                                        <p:cTn id="63" dur="25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46" grpId="0"/>
      <p:bldP spid="47" grpId="0"/>
      <p:bldP spid="48"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38775" y="1352550"/>
            <a:ext cx="5410200" cy="415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sp>
        <p:nvSpPr>
          <p:cNvPr id="13" name="矩形 12"/>
          <p:cNvSpPr/>
          <p:nvPr/>
        </p:nvSpPr>
        <p:spPr>
          <a:xfrm>
            <a:off x="5438775" y="1845326"/>
            <a:ext cx="3806208" cy="3167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18" name="Rectangle 23"/>
          <p:cNvSpPr/>
          <p:nvPr/>
        </p:nvSpPr>
        <p:spPr>
          <a:xfrm>
            <a:off x="5253938" y="4348290"/>
            <a:ext cx="2658267" cy="338554"/>
          </a:xfrm>
          <a:prstGeom prst="rect">
            <a:avLst/>
          </a:prstGeom>
        </p:spPr>
        <p:txBody>
          <a:bodyPr wrap="square">
            <a:spAutoFit/>
          </a:bodyPr>
          <a:lstStyle/>
          <a:p>
            <a:pPr algn="ctr">
              <a:defRPr/>
            </a:pPr>
            <a:r>
              <a:rPr lang="en-US" sz="800" noProof="1">
                <a:solidFill>
                  <a:schemeClr val="accent6"/>
                </a:solidFill>
                <a:cs typeface="+mn-ea"/>
                <a:sym typeface="+mn-lt"/>
              </a:rPr>
              <a:t>Lorem ipsum dolor sit amet, consectetur adipiscing elit. Nulla imperdiet volutpat</a:t>
            </a:r>
          </a:p>
        </p:txBody>
      </p:sp>
      <p:sp>
        <p:nvSpPr>
          <p:cNvPr id="8" name="文本框 7"/>
          <p:cNvSpPr txBox="1"/>
          <p:nvPr/>
        </p:nvSpPr>
        <p:spPr>
          <a:xfrm>
            <a:off x="5549481" y="1960549"/>
            <a:ext cx="2341393" cy="2215991"/>
          </a:xfrm>
          <a:prstGeom prst="rect">
            <a:avLst/>
          </a:prstGeom>
          <a:noFill/>
        </p:spPr>
        <p:txBody>
          <a:bodyPr wrap="square" rtlCol="0">
            <a:spAutoFit/>
          </a:bodyPr>
          <a:lstStyle/>
          <a:p>
            <a:r>
              <a:rPr lang="en-US" altLang="zh-CN" sz="13800" b="1" dirty="0">
                <a:solidFill>
                  <a:schemeClr val="accent6"/>
                </a:solidFill>
                <a:cs typeface="+mn-ea"/>
                <a:sym typeface="+mn-lt"/>
              </a:rPr>
              <a:t>01</a:t>
            </a:r>
            <a:endParaRPr lang="zh-CN" altLang="en-US" sz="13800" b="1" dirty="0">
              <a:solidFill>
                <a:schemeClr val="accent6"/>
              </a:solidFill>
              <a:cs typeface="+mn-ea"/>
              <a:sym typeface="+mn-lt"/>
            </a:endParaRPr>
          </a:p>
        </p:txBody>
      </p:sp>
      <p:sp>
        <p:nvSpPr>
          <p:cNvPr id="12" name="文本框 11"/>
          <p:cNvSpPr txBox="1"/>
          <p:nvPr/>
        </p:nvSpPr>
        <p:spPr>
          <a:xfrm>
            <a:off x="5303343" y="3974088"/>
            <a:ext cx="2486025" cy="307777"/>
          </a:xfrm>
          <a:prstGeom prst="rect">
            <a:avLst/>
          </a:prstGeom>
          <a:noFill/>
        </p:spPr>
        <p:txBody>
          <a:bodyPr wrap="square" rtlCol="0">
            <a:spAutoFit/>
          </a:bodyPr>
          <a:lstStyle/>
          <a:p>
            <a:pPr algn="ct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9225" y="-173516"/>
            <a:ext cx="2230721" cy="5817370"/>
          </a:xfrm>
          <a:prstGeom prst="rect">
            <a:avLst/>
          </a:prstGeom>
        </p:spPr>
      </p:pic>
    </p:spTree>
    <p:extLst>
      <p:ext uri="{BB962C8B-B14F-4D97-AF65-F5344CB8AC3E}">
        <p14:creationId xmlns:p14="http://schemas.microsoft.com/office/powerpoint/2010/main" val="231048512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p:bldP spid="8"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val 16"/>
          <p:cNvSpPr/>
          <p:nvPr/>
        </p:nvSpPr>
        <p:spPr>
          <a:xfrm>
            <a:off x="1502063"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cs typeface="+mn-ea"/>
              <a:sym typeface="+mn-lt"/>
            </a:endParaRPr>
          </a:p>
        </p:txBody>
      </p:sp>
      <p:sp>
        <p:nvSpPr>
          <p:cNvPr id="30" name="Oval 17"/>
          <p:cNvSpPr/>
          <p:nvPr/>
        </p:nvSpPr>
        <p:spPr>
          <a:xfrm>
            <a:off x="4224668"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cs typeface="+mn-ea"/>
              <a:sym typeface="+mn-lt"/>
            </a:endParaRPr>
          </a:p>
        </p:txBody>
      </p:sp>
      <p:sp>
        <p:nvSpPr>
          <p:cNvPr id="31" name="Oval 18"/>
          <p:cNvSpPr/>
          <p:nvPr/>
        </p:nvSpPr>
        <p:spPr>
          <a:xfrm>
            <a:off x="6947273"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cs typeface="+mn-ea"/>
              <a:sym typeface="+mn-lt"/>
            </a:endParaRPr>
          </a:p>
        </p:txBody>
      </p:sp>
      <p:sp>
        <p:nvSpPr>
          <p:cNvPr id="32" name="Oval 19"/>
          <p:cNvSpPr/>
          <p:nvPr/>
        </p:nvSpPr>
        <p:spPr>
          <a:xfrm>
            <a:off x="9669878"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cs typeface="+mn-ea"/>
              <a:sym typeface="+mn-lt"/>
            </a:endParaRPr>
          </a:p>
        </p:txBody>
      </p:sp>
      <p:sp>
        <p:nvSpPr>
          <p:cNvPr id="33" name="Arc 20"/>
          <p:cNvSpPr/>
          <p:nvPr/>
        </p:nvSpPr>
        <p:spPr>
          <a:xfrm>
            <a:off x="1314941" y="2412880"/>
            <a:ext cx="1545336" cy="1545336"/>
          </a:xfrm>
          <a:prstGeom prst="arc">
            <a:avLst>
              <a:gd name="adj1" fmla="val 20172577"/>
              <a:gd name="adj2" fmla="val 16297434"/>
            </a:avLst>
          </a:prstGeom>
          <a:ln w="762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6"/>
              </a:solidFill>
              <a:cs typeface="+mn-ea"/>
              <a:sym typeface="+mn-lt"/>
            </a:endParaRPr>
          </a:p>
        </p:txBody>
      </p:sp>
      <p:sp>
        <p:nvSpPr>
          <p:cNvPr id="34" name="Arc 21"/>
          <p:cNvSpPr/>
          <p:nvPr/>
        </p:nvSpPr>
        <p:spPr>
          <a:xfrm>
            <a:off x="4034169" y="2409503"/>
            <a:ext cx="1545336" cy="1545336"/>
          </a:xfrm>
          <a:prstGeom prst="arc">
            <a:avLst>
              <a:gd name="adj1" fmla="val 17379292"/>
              <a:gd name="adj2" fmla="val 8825709"/>
            </a:avLst>
          </a:prstGeom>
          <a:ln w="762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6"/>
              </a:solidFill>
              <a:cs typeface="+mn-ea"/>
              <a:sym typeface="+mn-lt"/>
            </a:endParaRPr>
          </a:p>
        </p:txBody>
      </p:sp>
      <p:sp>
        <p:nvSpPr>
          <p:cNvPr id="35" name="Arc 22"/>
          <p:cNvSpPr/>
          <p:nvPr/>
        </p:nvSpPr>
        <p:spPr>
          <a:xfrm>
            <a:off x="6753397" y="2409503"/>
            <a:ext cx="1545336" cy="1545336"/>
          </a:xfrm>
          <a:prstGeom prst="arc">
            <a:avLst>
              <a:gd name="adj1" fmla="val 14283035"/>
              <a:gd name="adj2" fmla="val 8268073"/>
            </a:avLst>
          </a:prstGeom>
          <a:ln w="762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6"/>
              </a:solidFill>
              <a:cs typeface="+mn-ea"/>
              <a:sym typeface="+mn-lt"/>
            </a:endParaRPr>
          </a:p>
        </p:txBody>
      </p:sp>
      <p:sp>
        <p:nvSpPr>
          <p:cNvPr id="36" name="Arc 23"/>
          <p:cNvSpPr/>
          <p:nvPr/>
        </p:nvSpPr>
        <p:spPr>
          <a:xfrm>
            <a:off x="9482756" y="2409503"/>
            <a:ext cx="1545336" cy="1545336"/>
          </a:xfrm>
          <a:prstGeom prst="arc">
            <a:avLst>
              <a:gd name="adj1" fmla="val 17026676"/>
              <a:gd name="adj2" fmla="val 13044588"/>
            </a:avLst>
          </a:prstGeom>
          <a:ln w="762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6"/>
              </a:solidFill>
              <a:cs typeface="+mn-ea"/>
              <a:sym typeface="+mn-lt"/>
            </a:endParaRPr>
          </a:p>
        </p:txBody>
      </p:sp>
      <p:sp>
        <p:nvSpPr>
          <p:cNvPr id="37" name="TextBox 24"/>
          <p:cNvSpPr txBox="1"/>
          <p:nvPr/>
        </p:nvSpPr>
        <p:spPr>
          <a:xfrm>
            <a:off x="1752141" y="2953026"/>
            <a:ext cx="816249" cy="461665"/>
          </a:xfrm>
          <a:prstGeom prst="rect">
            <a:avLst/>
          </a:prstGeom>
          <a:noFill/>
        </p:spPr>
        <p:txBody>
          <a:bodyPr wrap="none" rtlCol="0">
            <a:spAutoFit/>
          </a:bodyPr>
          <a:lstStyle/>
          <a:p>
            <a:r>
              <a:rPr lang="en-US" sz="2400">
                <a:solidFill>
                  <a:schemeClr val="accent6"/>
                </a:solidFill>
                <a:cs typeface="+mn-ea"/>
                <a:sym typeface="+mn-lt"/>
              </a:rPr>
              <a:t>85%</a:t>
            </a:r>
          </a:p>
        </p:txBody>
      </p:sp>
      <p:sp>
        <p:nvSpPr>
          <p:cNvPr id="38" name="TextBox 27"/>
          <p:cNvSpPr txBox="1"/>
          <p:nvPr/>
        </p:nvSpPr>
        <p:spPr>
          <a:xfrm>
            <a:off x="4473059" y="2953026"/>
            <a:ext cx="816249" cy="461665"/>
          </a:xfrm>
          <a:prstGeom prst="rect">
            <a:avLst/>
          </a:prstGeom>
          <a:noFill/>
        </p:spPr>
        <p:txBody>
          <a:bodyPr wrap="none" rtlCol="0">
            <a:spAutoFit/>
          </a:bodyPr>
          <a:lstStyle/>
          <a:p>
            <a:r>
              <a:rPr lang="en-US" sz="2400">
                <a:solidFill>
                  <a:schemeClr val="accent6"/>
                </a:solidFill>
                <a:cs typeface="+mn-ea"/>
                <a:sym typeface="+mn-lt"/>
              </a:rPr>
              <a:t>73%</a:t>
            </a:r>
          </a:p>
        </p:txBody>
      </p:sp>
      <p:sp>
        <p:nvSpPr>
          <p:cNvPr id="39" name="TextBox 28"/>
          <p:cNvSpPr txBox="1"/>
          <p:nvPr/>
        </p:nvSpPr>
        <p:spPr>
          <a:xfrm>
            <a:off x="7192287" y="2954912"/>
            <a:ext cx="816249" cy="461665"/>
          </a:xfrm>
          <a:prstGeom prst="rect">
            <a:avLst/>
          </a:prstGeom>
          <a:noFill/>
        </p:spPr>
        <p:txBody>
          <a:bodyPr wrap="none" rtlCol="0">
            <a:spAutoFit/>
          </a:bodyPr>
          <a:lstStyle/>
          <a:p>
            <a:r>
              <a:rPr lang="en-US" sz="2400">
                <a:solidFill>
                  <a:schemeClr val="accent6"/>
                </a:solidFill>
                <a:cs typeface="+mn-ea"/>
                <a:sym typeface="+mn-lt"/>
              </a:rPr>
              <a:t>78%</a:t>
            </a:r>
          </a:p>
        </p:txBody>
      </p:sp>
      <p:sp>
        <p:nvSpPr>
          <p:cNvPr id="40" name="TextBox 29"/>
          <p:cNvSpPr txBox="1"/>
          <p:nvPr/>
        </p:nvSpPr>
        <p:spPr>
          <a:xfrm>
            <a:off x="9919956" y="2953026"/>
            <a:ext cx="816249" cy="461665"/>
          </a:xfrm>
          <a:prstGeom prst="rect">
            <a:avLst/>
          </a:prstGeom>
          <a:noFill/>
        </p:spPr>
        <p:txBody>
          <a:bodyPr wrap="none" rtlCol="0">
            <a:spAutoFit/>
          </a:bodyPr>
          <a:lstStyle/>
          <a:p>
            <a:r>
              <a:rPr lang="en-US" sz="2400">
                <a:solidFill>
                  <a:schemeClr val="accent6"/>
                </a:solidFill>
                <a:cs typeface="+mn-ea"/>
                <a:sym typeface="+mn-lt"/>
              </a:rPr>
              <a:t>90%</a:t>
            </a:r>
          </a:p>
        </p:txBody>
      </p:sp>
      <p:grpSp>
        <p:nvGrpSpPr>
          <p:cNvPr id="2" name="组合 1"/>
          <p:cNvGrpSpPr/>
          <p:nvPr/>
        </p:nvGrpSpPr>
        <p:grpSpPr>
          <a:xfrm>
            <a:off x="1101942" y="4188129"/>
            <a:ext cx="1967949" cy="734630"/>
            <a:chOff x="1101942" y="4188129"/>
            <a:chExt cx="1967949" cy="734630"/>
          </a:xfrm>
        </p:grpSpPr>
        <p:sp>
          <p:nvSpPr>
            <p:cNvPr id="41" name="TextBox 30"/>
            <p:cNvSpPr txBox="1"/>
            <p:nvPr/>
          </p:nvSpPr>
          <p:spPr>
            <a:xfrm>
              <a:off x="1589628" y="4188129"/>
              <a:ext cx="954107" cy="246221"/>
            </a:xfrm>
            <a:prstGeom prst="rect">
              <a:avLst/>
            </a:prstGeom>
            <a:noFill/>
          </p:spPr>
          <p:txBody>
            <a:bodyPr wrap="none" rtlCol="0">
              <a:spAutoFit/>
            </a:bodyPr>
            <a:lstStyle/>
            <a:p>
              <a:r>
                <a:rPr lang="zh-CN" altLang="en-US" sz="1000" b="1" dirty="0" smtClean="0">
                  <a:solidFill>
                    <a:schemeClr val="accent6"/>
                  </a:solidFill>
                  <a:cs typeface="+mn-ea"/>
                  <a:sym typeface="+mn-lt"/>
                </a:rPr>
                <a:t>输入文本内容</a:t>
              </a:r>
              <a:endParaRPr lang="en-US" sz="1000" b="1" dirty="0">
                <a:solidFill>
                  <a:schemeClr val="accent6"/>
                </a:solidFill>
                <a:cs typeface="+mn-ea"/>
                <a:sym typeface="+mn-lt"/>
              </a:endParaRPr>
            </a:p>
          </p:txBody>
        </p:sp>
        <p:sp>
          <p:nvSpPr>
            <p:cNvPr id="61" name="Rectangle 23"/>
            <p:cNvSpPr/>
            <p:nvPr/>
          </p:nvSpPr>
          <p:spPr>
            <a:xfrm>
              <a:off x="1101942"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accent6"/>
                  </a:solidFill>
                  <a:cs typeface="+mn-ea"/>
                  <a:sym typeface="+mn-lt"/>
                </a:rPr>
                <a:t>Lorem ipsum dolor sit amet, consectetur adipiscing elit</a:t>
              </a:r>
            </a:p>
          </p:txBody>
        </p:sp>
      </p:grpSp>
      <p:grpSp>
        <p:nvGrpSpPr>
          <p:cNvPr id="3" name="组合 2"/>
          <p:cNvGrpSpPr/>
          <p:nvPr/>
        </p:nvGrpSpPr>
        <p:grpSpPr>
          <a:xfrm>
            <a:off x="3816866" y="4188129"/>
            <a:ext cx="1967949" cy="734630"/>
            <a:chOff x="3816866" y="4188129"/>
            <a:chExt cx="1967949" cy="734630"/>
          </a:xfrm>
        </p:grpSpPr>
        <p:sp>
          <p:nvSpPr>
            <p:cNvPr id="42" name="TextBox 31"/>
            <p:cNvSpPr txBox="1"/>
            <p:nvPr/>
          </p:nvSpPr>
          <p:spPr>
            <a:xfrm>
              <a:off x="4233687" y="4188129"/>
              <a:ext cx="954107" cy="246221"/>
            </a:xfrm>
            <a:prstGeom prst="rect">
              <a:avLst/>
            </a:prstGeom>
            <a:noFill/>
          </p:spPr>
          <p:txBody>
            <a:bodyPr wrap="none" rtlCol="0">
              <a:spAutoFit/>
            </a:bodyPr>
            <a:lstStyle/>
            <a:p>
              <a:r>
                <a:rPr lang="zh-CN" altLang="en-US" sz="1000" b="1" dirty="0" smtClean="0">
                  <a:solidFill>
                    <a:schemeClr val="accent6"/>
                  </a:solidFill>
                  <a:cs typeface="+mn-ea"/>
                  <a:sym typeface="+mn-lt"/>
                </a:rPr>
                <a:t>输入文本内容</a:t>
              </a:r>
              <a:endParaRPr lang="en-US" sz="1000" b="1" dirty="0">
                <a:solidFill>
                  <a:schemeClr val="accent6"/>
                </a:solidFill>
                <a:cs typeface="+mn-ea"/>
                <a:sym typeface="+mn-lt"/>
              </a:endParaRPr>
            </a:p>
          </p:txBody>
        </p:sp>
        <p:sp>
          <p:nvSpPr>
            <p:cNvPr id="62" name="Rectangle 23"/>
            <p:cNvSpPr/>
            <p:nvPr/>
          </p:nvSpPr>
          <p:spPr>
            <a:xfrm>
              <a:off x="3816866"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accent6"/>
                  </a:solidFill>
                  <a:cs typeface="+mn-ea"/>
                  <a:sym typeface="+mn-lt"/>
                </a:rPr>
                <a:t>Lorem ipsum dolor sit amet, consectetur adipiscing elit</a:t>
              </a:r>
            </a:p>
          </p:txBody>
        </p:sp>
      </p:grpSp>
      <p:grpSp>
        <p:nvGrpSpPr>
          <p:cNvPr id="4" name="组合 3"/>
          <p:cNvGrpSpPr/>
          <p:nvPr/>
        </p:nvGrpSpPr>
        <p:grpSpPr>
          <a:xfrm>
            <a:off x="6531790" y="4188129"/>
            <a:ext cx="1967949" cy="734630"/>
            <a:chOff x="6531790" y="4188129"/>
            <a:chExt cx="1967949" cy="734630"/>
          </a:xfrm>
        </p:grpSpPr>
        <p:sp>
          <p:nvSpPr>
            <p:cNvPr id="43" name="TextBox 32"/>
            <p:cNvSpPr txBox="1"/>
            <p:nvPr/>
          </p:nvSpPr>
          <p:spPr>
            <a:xfrm>
              <a:off x="7011596" y="4188129"/>
              <a:ext cx="954107" cy="246221"/>
            </a:xfrm>
            <a:prstGeom prst="rect">
              <a:avLst/>
            </a:prstGeom>
            <a:noFill/>
          </p:spPr>
          <p:txBody>
            <a:bodyPr wrap="none" rtlCol="0">
              <a:spAutoFit/>
            </a:bodyPr>
            <a:lstStyle/>
            <a:p>
              <a:r>
                <a:rPr lang="zh-CN" altLang="en-US" sz="1000" b="1" dirty="0">
                  <a:solidFill>
                    <a:schemeClr val="accent6"/>
                  </a:solidFill>
                  <a:cs typeface="+mn-ea"/>
                  <a:sym typeface="+mn-lt"/>
                </a:rPr>
                <a:t>输入文本内容</a:t>
              </a:r>
              <a:endParaRPr lang="en-US" altLang="zh-CN" sz="1000" b="1" dirty="0">
                <a:solidFill>
                  <a:schemeClr val="accent6"/>
                </a:solidFill>
                <a:cs typeface="+mn-ea"/>
                <a:sym typeface="+mn-lt"/>
              </a:endParaRPr>
            </a:p>
          </p:txBody>
        </p:sp>
        <p:sp>
          <p:nvSpPr>
            <p:cNvPr id="63" name="Rectangle 23"/>
            <p:cNvSpPr/>
            <p:nvPr/>
          </p:nvSpPr>
          <p:spPr>
            <a:xfrm>
              <a:off x="6531790"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accent6"/>
                  </a:solidFill>
                  <a:cs typeface="+mn-ea"/>
                  <a:sym typeface="+mn-lt"/>
                </a:rPr>
                <a:t>Lorem ipsum dolor sit amet, consectetur adipiscing elit</a:t>
              </a:r>
            </a:p>
          </p:txBody>
        </p:sp>
      </p:grpSp>
      <p:grpSp>
        <p:nvGrpSpPr>
          <p:cNvPr id="5" name="组合 4"/>
          <p:cNvGrpSpPr/>
          <p:nvPr/>
        </p:nvGrpSpPr>
        <p:grpSpPr>
          <a:xfrm>
            <a:off x="9246714" y="4182921"/>
            <a:ext cx="1967949" cy="739838"/>
            <a:chOff x="9246714" y="4182921"/>
            <a:chExt cx="1967949" cy="739838"/>
          </a:xfrm>
        </p:grpSpPr>
        <p:sp>
          <p:nvSpPr>
            <p:cNvPr id="44" name="TextBox 33"/>
            <p:cNvSpPr txBox="1"/>
            <p:nvPr/>
          </p:nvSpPr>
          <p:spPr>
            <a:xfrm>
              <a:off x="9933581" y="4182921"/>
              <a:ext cx="954107" cy="246221"/>
            </a:xfrm>
            <a:prstGeom prst="rect">
              <a:avLst/>
            </a:prstGeom>
            <a:noFill/>
          </p:spPr>
          <p:txBody>
            <a:bodyPr wrap="none" rtlCol="0">
              <a:spAutoFit/>
            </a:bodyPr>
            <a:lstStyle/>
            <a:p>
              <a:r>
                <a:rPr lang="zh-CN" altLang="en-US" sz="1000" b="1" dirty="0">
                  <a:solidFill>
                    <a:schemeClr val="accent6"/>
                  </a:solidFill>
                  <a:cs typeface="+mn-ea"/>
                  <a:sym typeface="+mn-lt"/>
                </a:rPr>
                <a:t>输入文本内容</a:t>
              </a:r>
              <a:endParaRPr lang="en-US" altLang="zh-CN" sz="1000" b="1" dirty="0">
                <a:solidFill>
                  <a:schemeClr val="accent6"/>
                </a:solidFill>
                <a:cs typeface="+mn-ea"/>
                <a:sym typeface="+mn-lt"/>
              </a:endParaRPr>
            </a:p>
          </p:txBody>
        </p:sp>
        <p:sp>
          <p:nvSpPr>
            <p:cNvPr id="64" name="Rectangle 23"/>
            <p:cNvSpPr/>
            <p:nvPr/>
          </p:nvSpPr>
          <p:spPr>
            <a:xfrm>
              <a:off x="9246714"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accent6"/>
                  </a:solidFill>
                  <a:cs typeface="+mn-ea"/>
                  <a:sym typeface="+mn-lt"/>
                </a:rPr>
                <a:t>Lorem ipsum dolor sit amet, consectetur adipiscing elit</a:t>
              </a:r>
            </a:p>
          </p:txBody>
        </p:sp>
      </p:grpSp>
      <p:sp>
        <p:nvSpPr>
          <p:cNvPr id="65" name="文本框 64"/>
          <p:cNvSpPr txBox="1"/>
          <p:nvPr/>
        </p:nvSpPr>
        <p:spPr>
          <a:xfrm>
            <a:off x="5152938" y="790539"/>
            <a:ext cx="1886117" cy="307777"/>
          </a:xfrm>
          <a:prstGeom prst="rect">
            <a:avLst/>
          </a:prstGeom>
          <a:noFill/>
        </p:spPr>
        <p:txBody>
          <a:bodyPr wrap="square" rtlCol="0">
            <a:spAutoFit/>
          </a:bodyPr>
          <a:lstStyle/>
          <a:p>
            <a:pPr algn="ct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
        <p:nvSpPr>
          <p:cNvPr id="66" name="Text Box 10"/>
          <p:cNvSpPr txBox="1">
            <a:spLocks noChangeArrowheads="1"/>
          </p:cNvSpPr>
          <p:nvPr/>
        </p:nvSpPr>
        <p:spPr bwMode="auto">
          <a:xfrm>
            <a:off x="2608078" y="1174084"/>
            <a:ext cx="6975844" cy="207749"/>
          </a:xfrm>
          <a:prstGeom prst="rect">
            <a:avLst/>
          </a:prstGeom>
          <a:noFill/>
          <a:ln w="9525">
            <a:noFill/>
            <a:miter lim="800000"/>
            <a:headEnd/>
            <a:tailEnd/>
          </a:ln>
        </p:spPr>
        <p:txBody>
          <a:bodyPr wrap="square" lIns="45720" tIns="22860" rIns="45720" bIns="22860">
            <a:spAutoFit/>
          </a:bodyPr>
          <a:lstStyle/>
          <a:p>
            <a:pPr algn="ctr"/>
            <a:r>
              <a:rPr lang="id-ID" altLang="zh-CN" sz="1050" dirty="0">
                <a:solidFill>
                  <a:schemeClr val="accent6"/>
                </a:solidFill>
                <a:cs typeface="+mn-ea"/>
                <a:sym typeface="+mn-lt"/>
              </a:rPr>
              <a:t>Biscuit oat cake carrot cake muffin jelly beans chocolate chocolate sugar plum cheesecake</a:t>
            </a:r>
          </a:p>
        </p:txBody>
      </p:sp>
    </p:spTree>
    <p:extLst>
      <p:ext uri="{BB962C8B-B14F-4D97-AF65-F5344CB8AC3E}">
        <p14:creationId xmlns:p14="http://schemas.microsoft.com/office/powerpoint/2010/main" val="265572403"/>
      </p:ext>
    </p:extLst>
  </p:cSld>
  <p:clrMapOvr>
    <a:masterClrMapping/>
  </p:clrMapOvr>
  <mc:AlternateContent xmlns:mc="http://schemas.openxmlformats.org/markup-compatibility/2006" xmlns:p14="http://schemas.microsoft.com/office/powerpoint/2010/main">
    <mc:Choice Requires="p14">
      <p:transition spd="slow" p14:dur="2000" advTm="3000">
        <p14:ferris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heel(1)">
                                      <p:cBhvr>
                                        <p:cTn id="7" dur="500"/>
                                        <p:tgtEl>
                                          <p:spTgt spid="3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heel(1)">
                                      <p:cBhvr>
                                        <p:cTn id="17" dur="500"/>
                                        <p:tgtEl>
                                          <p:spTgt spid="34"/>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heel(1)">
                                      <p:cBhvr>
                                        <p:cTn id="27" dur="500"/>
                                        <p:tgtEl>
                                          <p:spTgt spid="35"/>
                                        </p:tgtEl>
                                      </p:cBhvr>
                                    </p:animEffect>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heel(1)">
                                      <p:cBhvr>
                                        <p:cTn id="37" dur="500"/>
                                        <p:tgtEl>
                                          <p:spTgt spid="36"/>
                                        </p:tgtEl>
                                      </p:cBhvr>
                                    </p:animEffect>
                                  </p:childTnLst>
                                </p:cTn>
                              </p:par>
                            </p:childTnLst>
                          </p:cTn>
                        </p:par>
                        <p:par>
                          <p:cTn id="38" fill="hold">
                            <p:stCondLst>
                              <p:cond delay="3500"/>
                            </p:stCondLst>
                            <p:childTnLst>
                              <p:par>
                                <p:cTn id="39" presetID="42"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1"/>
          <a:stretch/>
        </p:blipFill>
        <p:spPr>
          <a:xfrm>
            <a:off x="604893" y="684487"/>
            <a:ext cx="5638889" cy="5415111"/>
          </a:xfrm>
          <a:prstGeom prst="rect">
            <a:avLst/>
          </a:prstGeom>
        </p:spPr>
      </p:pic>
      <p:sp>
        <p:nvSpPr>
          <p:cNvPr id="6" name="Rectangle 22"/>
          <p:cNvSpPr/>
          <p:nvPr/>
        </p:nvSpPr>
        <p:spPr>
          <a:xfrm>
            <a:off x="5158186" y="1396225"/>
            <a:ext cx="5805377" cy="8759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cs typeface="+mn-ea"/>
              <a:sym typeface="+mn-lt"/>
            </a:endParaRPr>
          </a:p>
        </p:txBody>
      </p:sp>
      <p:sp>
        <p:nvSpPr>
          <p:cNvPr id="13" name="矩形 12"/>
          <p:cNvSpPr/>
          <p:nvPr/>
        </p:nvSpPr>
        <p:spPr>
          <a:xfrm>
            <a:off x="6558078" y="2568571"/>
            <a:ext cx="4405485" cy="1516634"/>
          </a:xfrm>
          <a:prstGeom prst="rect">
            <a:avLst/>
          </a:prstGeom>
        </p:spPr>
        <p:txBody>
          <a:bodyPr wrap="square">
            <a:spAutoFit/>
          </a:bodyPr>
          <a:lstStyle/>
          <a:p>
            <a:pPr>
              <a:lnSpc>
                <a:spcPct val="150000"/>
              </a:lnSpc>
              <a:buClr>
                <a:srgbClr val="E24848"/>
              </a:buClr>
            </a:pPr>
            <a:r>
              <a:rPr lang="en-US" altLang="zh-CN" sz="1050" noProof="1">
                <a:solidFill>
                  <a:schemeClr val="accent6"/>
                </a:solidFill>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14" name="文本框 13"/>
          <p:cNvSpPr txBox="1"/>
          <p:nvPr/>
        </p:nvSpPr>
        <p:spPr>
          <a:xfrm>
            <a:off x="5452882" y="1572576"/>
            <a:ext cx="3743110" cy="523220"/>
          </a:xfrm>
          <a:prstGeom prst="rect">
            <a:avLst/>
          </a:prstGeom>
          <a:noFill/>
        </p:spPr>
        <p:txBody>
          <a:bodyPr wrap="square" rtlCol="0">
            <a:spAutoFit/>
          </a:bodyPr>
          <a:lstStyle/>
          <a:p>
            <a:pPr algn="ctr"/>
            <a:r>
              <a:rPr lang="zh-CN" altLang="en-US" sz="2800" b="1" dirty="0" smtClean="0">
                <a:solidFill>
                  <a:schemeClr val="bg1"/>
                </a:solidFill>
                <a:cs typeface="+mn-ea"/>
                <a:sym typeface="+mn-lt"/>
              </a:rPr>
              <a:t>输入文本内容</a:t>
            </a:r>
            <a:endParaRPr lang="zh-CN" altLang="en-US" sz="2800" b="1" dirty="0">
              <a:solidFill>
                <a:schemeClr val="bg1"/>
              </a:solidFill>
              <a:cs typeface="+mn-ea"/>
              <a:sym typeface="+mn-lt"/>
            </a:endParaRPr>
          </a:p>
        </p:txBody>
      </p:sp>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558078" y="4214256"/>
            <a:ext cx="4405485" cy="1885342"/>
          </a:xfrm>
          <a:prstGeom prst="rect">
            <a:avLst/>
          </a:prstGeom>
        </p:spPr>
      </p:pic>
    </p:spTree>
    <p:extLst>
      <p:ext uri="{BB962C8B-B14F-4D97-AF65-F5344CB8AC3E}">
        <p14:creationId xmlns:p14="http://schemas.microsoft.com/office/powerpoint/2010/main" val="1683891133"/>
      </p:ext>
    </p:ext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iterate type="lt">
                                    <p:tmPct val="10000"/>
                                  </p:iterate>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250"/>
                                        <p:tgtEl>
                                          <p:spTgt spid="14">
                                            <p:txEl>
                                              <p:pRg st="0" end="0"/>
                                            </p:txEl>
                                          </p:spTgt>
                                        </p:tgtEl>
                                      </p:cBhvr>
                                    </p:animEffect>
                                    <p:anim calcmode="lin" valueType="num">
                                      <p:cBhvr>
                                        <p:cTn id="12"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3"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3"/>
          <p:cNvCxnSpPr/>
          <p:nvPr/>
        </p:nvCxnSpPr>
        <p:spPr>
          <a:xfrm>
            <a:off x="6092877" y="769075"/>
            <a:ext cx="0" cy="5239416"/>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69098" y="762477"/>
            <a:ext cx="4239729" cy="4239729"/>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52987" y="762477"/>
            <a:ext cx="4239492" cy="4239492"/>
          </a:xfrm>
          <a:prstGeom prst="rect">
            <a:avLst/>
          </a:prstGeom>
        </p:spPr>
      </p:pic>
      <p:grpSp>
        <p:nvGrpSpPr>
          <p:cNvPr id="28" name="组合 27"/>
          <p:cNvGrpSpPr/>
          <p:nvPr/>
        </p:nvGrpSpPr>
        <p:grpSpPr>
          <a:xfrm>
            <a:off x="6652986" y="5289393"/>
            <a:ext cx="3362036" cy="719098"/>
            <a:chOff x="6652986" y="5289393"/>
            <a:chExt cx="3362036" cy="719098"/>
          </a:xfrm>
        </p:grpSpPr>
        <p:sp>
          <p:nvSpPr>
            <p:cNvPr id="20" name="Rectangle 70"/>
            <p:cNvSpPr>
              <a:spLocks noChangeArrowheads="1"/>
            </p:cNvSpPr>
            <p:nvPr/>
          </p:nvSpPr>
          <p:spPr bwMode="auto">
            <a:xfrm>
              <a:off x="6652986" y="5289393"/>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b="1" noProof="1" smtClean="0">
                  <a:solidFill>
                    <a:schemeClr val="accent6"/>
                  </a:solidFill>
                  <a:latin typeface="+mn-lt"/>
                  <a:cs typeface="+mn-ea"/>
                  <a:sym typeface="+mn-lt"/>
                </a:rPr>
                <a:t>输入文本内容</a:t>
              </a:r>
              <a:endParaRPr lang="en-US" altLang="zh-CN" sz="1600" b="1" noProof="1">
                <a:solidFill>
                  <a:schemeClr val="accent6"/>
                </a:solidFill>
                <a:latin typeface="+mn-lt"/>
                <a:cs typeface="+mn-ea"/>
                <a:sym typeface="+mn-lt"/>
              </a:endParaRPr>
            </a:p>
          </p:txBody>
        </p:sp>
        <p:sp>
          <p:nvSpPr>
            <p:cNvPr id="21" name="Rectangle 23"/>
            <p:cNvSpPr/>
            <p:nvPr/>
          </p:nvSpPr>
          <p:spPr>
            <a:xfrm>
              <a:off x="6652987" y="560838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grpSp>
      <p:grpSp>
        <p:nvGrpSpPr>
          <p:cNvPr id="27" name="组合 26"/>
          <p:cNvGrpSpPr/>
          <p:nvPr/>
        </p:nvGrpSpPr>
        <p:grpSpPr>
          <a:xfrm>
            <a:off x="1268182" y="5289393"/>
            <a:ext cx="3362036" cy="719098"/>
            <a:chOff x="1268182" y="5289393"/>
            <a:chExt cx="3362036" cy="719098"/>
          </a:xfrm>
        </p:grpSpPr>
        <p:sp>
          <p:nvSpPr>
            <p:cNvPr id="22" name="Rectangle 46"/>
            <p:cNvSpPr>
              <a:spLocks noChangeArrowheads="1"/>
            </p:cNvSpPr>
            <p:nvPr/>
          </p:nvSpPr>
          <p:spPr bwMode="auto">
            <a:xfrm>
              <a:off x="1268182" y="5289393"/>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b="1" noProof="1" smtClean="0">
                  <a:solidFill>
                    <a:schemeClr val="accent6"/>
                  </a:solidFill>
                  <a:latin typeface="+mn-lt"/>
                  <a:cs typeface="+mn-ea"/>
                  <a:sym typeface="+mn-lt"/>
                </a:rPr>
                <a:t>输入文本内容</a:t>
              </a:r>
              <a:endParaRPr lang="en-US" altLang="zh-CN" sz="1600" b="1" noProof="1">
                <a:solidFill>
                  <a:schemeClr val="accent6"/>
                </a:solidFill>
                <a:latin typeface="+mn-lt"/>
                <a:cs typeface="+mn-ea"/>
                <a:sym typeface="+mn-lt"/>
              </a:endParaRPr>
            </a:p>
          </p:txBody>
        </p:sp>
        <p:sp>
          <p:nvSpPr>
            <p:cNvPr id="23" name="Rectangle 47"/>
            <p:cNvSpPr/>
            <p:nvPr/>
          </p:nvSpPr>
          <p:spPr>
            <a:xfrm>
              <a:off x="1268183" y="560838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grpSp>
    </p:spTree>
    <p:extLst>
      <p:ext uri="{BB962C8B-B14F-4D97-AF65-F5344CB8AC3E}">
        <p14:creationId xmlns:p14="http://schemas.microsoft.com/office/powerpoint/2010/main" val="967549998"/>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Top)">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ppt_x"/>
                                          </p:val>
                                        </p:tav>
                                        <p:tav tm="100000">
                                          <p:val>
                                            <p:strVal val="#ppt_x"/>
                                          </p:val>
                                        </p:tav>
                                      </p:tavLst>
                                    </p:anim>
                                    <p:anim calcmode="lin" valueType="num">
                                      <p:cBhvr additive="base">
                                        <p:cTn id="2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p:cNvSpPr txBox="1">
            <a:spLocks/>
          </p:cNvSpPr>
          <p:nvPr/>
        </p:nvSpPr>
        <p:spPr>
          <a:xfrm>
            <a:off x="666470" y="4885828"/>
            <a:ext cx="3420287" cy="86408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accent6"/>
                </a:solidFill>
                <a:latin typeface="+mn-lt"/>
                <a:cs typeface="+mn-ea"/>
                <a:sym typeface="+mn-lt"/>
              </a:rPr>
              <a:t>Lorem ipsum dolor sit amet, consectetur adipiscing elit. Nulla imperdiet volutpat dui at fermentum..</a:t>
            </a:r>
          </a:p>
        </p:txBody>
      </p:sp>
      <p:sp>
        <p:nvSpPr>
          <p:cNvPr id="32" name="TextBox 34"/>
          <p:cNvSpPr txBox="1"/>
          <p:nvPr/>
        </p:nvSpPr>
        <p:spPr>
          <a:xfrm>
            <a:off x="794925" y="4516496"/>
            <a:ext cx="1610818" cy="369332"/>
          </a:xfrm>
          <a:prstGeom prst="rect">
            <a:avLst/>
          </a:prstGeom>
          <a:noFill/>
        </p:spPr>
        <p:txBody>
          <a:bodyPr wrap="square" rtlCol="0" anchor="ctr" anchorCtr="0">
            <a:spAutoFit/>
          </a:bodyPr>
          <a:lstStyle/>
          <a:p>
            <a:r>
              <a:rPr lang="en-US" b="1" dirty="0">
                <a:solidFill>
                  <a:schemeClr val="accent6"/>
                </a:solidFill>
                <a:cs typeface="+mn-ea"/>
                <a:sym typeface="+mn-lt"/>
              </a:rPr>
              <a:t>FEATURE 1</a:t>
            </a:r>
          </a:p>
        </p:txBody>
      </p:sp>
      <p:sp>
        <p:nvSpPr>
          <p:cNvPr id="33" name="Subtitle 2"/>
          <p:cNvSpPr txBox="1">
            <a:spLocks/>
          </p:cNvSpPr>
          <p:nvPr/>
        </p:nvSpPr>
        <p:spPr>
          <a:xfrm>
            <a:off x="4493627" y="4885828"/>
            <a:ext cx="3420287" cy="86408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accent6"/>
                </a:solidFill>
                <a:latin typeface="+mn-lt"/>
                <a:cs typeface="+mn-ea"/>
                <a:sym typeface="+mn-lt"/>
              </a:rPr>
              <a:t>Lorem ipsum dolor sit amet, consectetur adipiscing elit. Nulla imperdiet volutpat dui at fermentum..</a:t>
            </a:r>
          </a:p>
        </p:txBody>
      </p:sp>
      <p:sp>
        <p:nvSpPr>
          <p:cNvPr id="34" name="TextBox 34"/>
          <p:cNvSpPr txBox="1"/>
          <p:nvPr/>
        </p:nvSpPr>
        <p:spPr>
          <a:xfrm>
            <a:off x="4622082" y="4516496"/>
            <a:ext cx="1610818" cy="369332"/>
          </a:xfrm>
          <a:prstGeom prst="rect">
            <a:avLst/>
          </a:prstGeom>
          <a:noFill/>
        </p:spPr>
        <p:txBody>
          <a:bodyPr wrap="square" rtlCol="0" anchor="ctr" anchorCtr="0">
            <a:spAutoFit/>
          </a:bodyPr>
          <a:lstStyle/>
          <a:p>
            <a:r>
              <a:rPr lang="en-US" b="1" dirty="0">
                <a:solidFill>
                  <a:schemeClr val="accent6"/>
                </a:solidFill>
                <a:cs typeface="+mn-ea"/>
                <a:sym typeface="+mn-lt"/>
              </a:rPr>
              <a:t>FEATURE 2</a:t>
            </a:r>
          </a:p>
        </p:txBody>
      </p:sp>
      <p:sp>
        <p:nvSpPr>
          <p:cNvPr id="35" name="Subtitle 2"/>
          <p:cNvSpPr txBox="1">
            <a:spLocks/>
          </p:cNvSpPr>
          <p:nvPr/>
        </p:nvSpPr>
        <p:spPr>
          <a:xfrm>
            <a:off x="8449239" y="4885828"/>
            <a:ext cx="3420287" cy="86408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accent6"/>
                </a:solidFill>
                <a:latin typeface="+mn-lt"/>
                <a:cs typeface="+mn-ea"/>
                <a:sym typeface="+mn-lt"/>
              </a:rPr>
              <a:t>Lorem ipsum dolor sit amet, consectetur adipiscing elit. Nulla imperdiet volutpat dui at fermentum..</a:t>
            </a:r>
          </a:p>
        </p:txBody>
      </p:sp>
      <p:sp>
        <p:nvSpPr>
          <p:cNvPr id="36" name="TextBox 34"/>
          <p:cNvSpPr txBox="1"/>
          <p:nvPr/>
        </p:nvSpPr>
        <p:spPr>
          <a:xfrm>
            <a:off x="8577694" y="4516496"/>
            <a:ext cx="1610818" cy="369332"/>
          </a:xfrm>
          <a:prstGeom prst="rect">
            <a:avLst/>
          </a:prstGeom>
          <a:noFill/>
        </p:spPr>
        <p:txBody>
          <a:bodyPr wrap="square" rtlCol="0" anchor="ctr" anchorCtr="0">
            <a:spAutoFit/>
          </a:bodyPr>
          <a:lstStyle/>
          <a:p>
            <a:r>
              <a:rPr lang="en-US" b="1" dirty="0">
                <a:solidFill>
                  <a:schemeClr val="accent6"/>
                </a:solidFill>
                <a:cs typeface="+mn-ea"/>
                <a:sym typeface="+mn-lt"/>
              </a:rPr>
              <a:t>FEATURE 3</a:t>
            </a:r>
          </a:p>
        </p:txBody>
      </p:sp>
      <p:grpSp>
        <p:nvGrpSpPr>
          <p:cNvPr id="38" name="组合 37"/>
          <p:cNvGrpSpPr/>
          <p:nvPr/>
        </p:nvGrpSpPr>
        <p:grpSpPr>
          <a:xfrm>
            <a:off x="0" y="-37109"/>
            <a:ext cx="12192000" cy="6895110"/>
            <a:chOff x="0" y="-37109"/>
            <a:chExt cx="12192000" cy="6895110"/>
          </a:xfrm>
        </p:grpSpPr>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b="-59446"/>
            <a:stretch/>
          </p:blipFill>
          <p:spPr>
            <a:xfrm>
              <a:off x="0" y="-37109"/>
              <a:ext cx="12192000" cy="6895109"/>
            </a:xfrm>
            <a:prstGeom prst="rect">
              <a:avLst/>
            </a:prstGeom>
          </p:spPr>
        </p:pic>
        <p:sp>
          <p:nvSpPr>
            <p:cNvPr id="37" name="矩形 36"/>
            <p:cNvSpPr/>
            <p:nvPr/>
          </p:nvSpPr>
          <p:spPr>
            <a:xfrm>
              <a:off x="0" y="6030687"/>
              <a:ext cx="12192000" cy="827314"/>
            </a:xfrm>
            <a:prstGeom prst="rect">
              <a:avLst/>
            </a:prstGeom>
            <a:solidFill>
              <a:srgbClr val="C5BC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grpSp>
    </p:spTree>
    <p:extLst>
      <p:ext uri="{BB962C8B-B14F-4D97-AF65-F5344CB8AC3E}">
        <p14:creationId xmlns:p14="http://schemas.microsoft.com/office/powerpoint/2010/main" val="1709268753"/>
      </p:ext>
    </p:extLst>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38775" y="1352550"/>
            <a:ext cx="5410200" cy="415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sp>
        <p:nvSpPr>
          <p:cNvPr id="13" name="矩形 12"/>
          <p:cNvSpPr/>
          <p:nvPr/>
        </p:nvSpPr>
        <p:spPr>
          <a:xfrm>
            <a:off x="5438775" y="1845326"/>
            <a:ext cx="3806208" cy="3167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18" name="Rectangle 23"/>
          <p:cNvSpPr/>
          <p:nvPr/>
        </p:nvSpPr>
        <p:spPr>
          <a:xfrm>
            <a:off x="5253938" y="4348290"/>
            <a:ext cx="2658267" cy="338554"/>
          </a:xfrm>
          <a:prstGeom prst="rect">
            <a:avLst/>
          </a:prstGeom>
        </p:spPr>
        <p:txBody>
          <a:bodyPr wrap="square">
            <a:spAutoFit/>
          </a:bodyPr>
          <a:lstStyle/>
          <a:p>
            <a:pPr algn="ctr">
              <a:defRPr/>
            </a:pPr>
            <a:r>
              <a:rPr lang="en-US" sz="800" noProof="1">
                <a:solidFill>
                  <a:schemeClr val="accent6"/>
                </a:solidFill>
                <a:cs typeface="+mn-ea"/>
                <a:sym typeface="+mn-lt"/>
              </a:rPr>
              <a:t>Lorem ipsum dolor sit amet, consectetur adipiscing elit. Nulla imperdiet volutpat</a:t>
            </a:r>
          </a:p>
        </p:txBody>
      </p:sp>
      <p:sp>
        <p:nvSpPr>
          <p:cNvPr id="8" name="文本框 7"/>
          <p:cNvSpPr txBox="1"/>
          <p:nvPr/>
        </p:nvSpPr>
        <p:spPr>
          <a:xfrm>
            <a:off x="5549481" y="1960549"/>
            <a:ext cx="2341393" cy="2215991"/>
          </a:xfrm>
          <a:prstGeom prst="rect">
            <a:avLst/>
          </a:prstGeom>
          <a:noFill/>
        </p:spPr>
        <p:txBody>
          <a:bodyPr wrap="square" rtlCol="0">
            <a:spAutoFit/>
          </a:bodyPr>
          <a:lstStyle/>
          <a:p>
            <a:r>
              <a:rPr lang="en-US" altLang="zh-CN" sz="13800" b="1" dirty="0" smtClean="0">
                <a:solidFill>
                  <a:schemeClr val="accent6"/>
                </a:solidFill>
                <a:cs typeface="+mn-ea"/>
                <a:sym typeface="+mn-lt"/>
              </a:rPr>
              <a:t>04</a:t>
            </a:r>
            <a:endParaRPr lang="zh-CN" altLang="en-US" sz="13800" b="1" dirty="0">
              <a:solidFill>
                <a:schemeClr val="accent6"/>
              </a:solidFill>
              <a:cs typeface="+mn-ea"/>
              <a:sym typeface="+mn-lt"/>
            </a:endParaRPr>
          </a:p>
        </p:txBody>
      </p:sp>
      <p:sp>
        <p:nvSpPr>
          <p:cNvPr id="12" name="文本框 11"/>
          <p:cNvSpPr txBox="1"/>
          <p:nvPr/>
        </p:nvSpPr>
        <p:spPr>
          <a:xfrm>
            <a:off x="5303343" y="3974088"/>
            <a:ext cx="2486025" cy="307777"/>
          </a:xfrm>
          <a:prstGeom prst="rect">
            <a:avLst/>
          </a:prstGeom>
          <a:noFill/>
        </p:spPr>
        <p:txBody>
          <a:bodyPr wrap="square" rtlCol="0">
            <a:spAutoFit/>
          </a:bodyPr>
          <a:lstStyle/>
          <a:p>
            <a:pPr algn="ct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9225" y="-173516"/>
            <a:ext cx="2230721" cy="5817370"/>
          </a:xfrm>
          <a:prstGeom prst="rect">
            <a:avLst/>
          </a:prstGeom>
        </p:spPr>
      </p:pic>
    </p:spTree>
    <p:extLst>
      <p:ext uri="{BB962C8B-B14F-4D97-AF65-F5344CB8AC3E}">
        <p14:creationId xmlns:p14="http://schemas.microsoft.com/office/powerpoint/2010/main" val="1383930175"/>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p:bldP spid="8"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 name="图片占位符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174310" y="394510"/>
            <a:ext cx="11718853" cy="4428066"/>
          </a:xfrm>
          <a:custGeom>
            <a:avLst/>
            <a:gdLst>
              <a:gd name="connsiteX0" fmla="*/ 16679500 w 24089813"/>
              <a:gd name="connsiteY0" fmla="*/ 3654731 h 9103316"/>
              <a:gd name="connsiteX1" fmla="*/ 16694426 w 24089813"/>
              <a:gd name="connsiteY1" fmla="*/ 3659045 h 9103316"/>
              <a:gd name="connsiteX2" fmla="*/ 16694334 w 24089813"/>
              <a:gd name="connsiteY2" fmla="*/ 3659054 h 9103316"/>
              <a:gd name="connsiteX3" fmla="*/ 16679500 w 24089813"/>
              <a:gd name="connsiteY3" fmla="*/ 3654731 h 9103316"/>
              <a:gd name="connsiteX4" fmla="*/ 9147575 w 24089813"/>
              <a:gd name="connsiteY4" fmla="*/ 3616609 h 9103316"/>
              <a:gd name="connsiteX5" fmla="*/ 9281613 w 24089813"/>
              <a:gd name="connsiteY5" fmla="*/ 3654731 h 9103316"/>
              <a:gd name="connsiteX6" fmla="*/ 9281613 w 24089813"/>
              <a:gd name="connsiteY6" fmla="*/ 3654731 h 9103316"/>
              <a:gd name="connsiteX7" fmla="*/ 9147575 w 24089813"/>
              <a:gd name="connsiteY7" fmla="*/ 3616609 h 9103316"/>
              <a:gd name="connsiteX8" fmla="*/ 1415209 w 24089813"/>
              <a:gd name="connsiteY8" fmla="*/ 3360828 h 9103316"/>
              <a:gd name="connsiteX9" fmla="*/ 1402912 w 24089813"/>
              <a:gd name="connsiteY9" fmla="*/ 3366976 h 9103316"/>
              <a:gd name="connsiteX10" fmla="*/ 1415209 w 24089813"/>
              <a:gd name="connsiteY10" fmla="*/ 3360828 h 9103316"/>
              <a:gd name="connsiteX11" fmla="*/ 8154207 w 24089813"/>
              <a:gd name="connsiteY11" fmla="*/ 2474410 h 9103316"/>
              <a:gd name="connsiteX12" fmla="*/ 8201934 w 24089813"/>
              <a:gd name="connsiteY12" fmla="*/ 2498793 h 9103316"/>
              <a:gd name="connsiteX13" fmla="*/ 8154207 w 24089813"/>
              <a:gd name="connsiteY13" fmla="*/ 2474410 h 9103316"/>
              <a:gd name="connsiteX14" fmla="*/ 8107862 w 24089813"/>
              <a:gd name="connsiteY14" fmla="*/ 1708621 h 9103316"/>
              <a:gd name="connsiteX15" fmla="*/ 8111345 w 24089813"/>
              <a:gd name="connsiteY15" fmla="*/ 1708706 h 9103316"/>
              <a:gd name="connsiteX16" fmla="*/ 8086342 w 24089813"/>
              <a:gd name="connsiteY16" fmla="*/ 1711772 h 9103316"/>
              <a:gd name="connsiteX17" fmla="*/ 8107862 w 24089813"/>
              <a:gd name="connsiteY17" fmla="*/ 1708621 h 9103316"/>
              <a:gd name="connsiteX18" fmla="*/ 11352431 w 24089813"/>
              <a:gd name="connsiteY18" fmla="*/ 0 h 9103316"/>
              <a:gd name="connsiteX19" fmla="*/ 11588534 w 24089813"/>
              <a:gd name="connsiteY19" fmla="*/ 76243 h 9103316"/>
              <a:gd name="connsiteX20" fmla="*/ 11844312 w 24089813"/>
              <a:gd name="connsiteY20" fmla="*/ 134040 h 9103316"/>
              <a:gd name="connsiteX21" fmla="*/ 11978349 w 24089813"/>
              <a:gd name="connsiteY21" fmla="*/ 217661 h 9103316"/>
              <a:gd name="connsiteX22" fmla="*/ 12136981 w 24089813"/>
              <a:gd name="connsiteY22" fmla="*/ 236107 h 9103316"/>
              <a:gd name="connsiteX23" fmla="*/ 12666983 w 24089813"/>
              <a:gd name="connsiteY23" fmla="*/ 530010 h 9103316"/>
              <a:gd name="connsiteX24" fmla="*/ 13178539 w 24089813"/>
              <a:gd name="connsiteY24" fmla="*/ 843589 h 9103316"/>
              <a:gd name="connsiteX25" fmla="*/ 16015461 w 24089813"/>
              <a:gd name="connsiteY25" fmla="*/ 2555360 h 9103316"/>
              <a:gd name="connsiteX26" fmla="*/ 16699176 w 24089813"/>
              <a:gd name="connsiteY26" fmla="*/ 2811142 h 9103316"/>
              <a:gd name="connsiteX27" fmla="*/ 17114816 w 24089813"/>
              <a:gd name="connsiteY27" fmla="*/ 2926736 h 9103316"/>
              <a:gd name="connsiteX28" fmla="*/ 18021106 w 24089813"/>
              <a:gd name="connsiteY28" fmla="*/ 3066924 h 9103316"/>
              <a:gd name="connsiteX29" fmla="*/ 18156372 w 24089813"/>
              <a:gd name="connsiteY29" fmla="*/ 3105045 h 9103316"/>
              <a:gd name="connsiteX30" fmla="*/ 18136698 w 24089813"/>
              <a:gd name="connsiteY30" fmla="*/ 3143167 h 9103316"/>
              <a:gd name="connsiteX31" fmla="*/ 18864682 w 24089813"/>
              <a:gd name="connsiteY31" fmla="*/ 3245234 h 9103316"/>
              <a:gd name="connsiteX32" fmla="*/ 19299996 w 24089813"/>
              <a:gd name="connsiteY32" fmla="*/ 3341152 h 9103316"/>
              <a:gd name="connsiteX33" fmla="*/ 19497978 w 24089813"/>
              <a:gd name="connsiteY33" fmla="*/ 3360828 h 9103316"/>
              <a:gd name="connsiteX34" fmla="*/ 19452478 w 24089813"/>
              <a:gd name="connsiteY34" fmla="*/ 3380503 h 9103316"/>
              <a:gd name="connsiteX35" fmla="*/ 19414358 w 24089813"/>
              <a:gd name="connsiteY35" fmla="*/ 3380503 h 9103316"/>
              <a:gd name="connsiteX36" fmla="*/ 19452478 w 24089813"/>
              <a:gd name="connsiteY36" fmla="*/ 3380503 h 9103316"/>
              <a:gd name="connsiteX37" fmla="*/ 19504126 w 24089813"/>
              <a:gd name="connsiteY37" fmla="*/ 3437070 h 9103316"/>
              <a:gd name="connsiteX38" fmla="*/ 19485534 w 24089813"/>
              <a:gd name="connsiteY38" fmla="*/ 3431905 h 9103316"/>
              <a:gd name="connsiteX39" fmla="*/ 19459858 w 24089813"/>
              <a:gd name="connsiteY39" fmla="*/ 3418624 h 9103316"/>
              <a:gd name="connsiteX40" fmla="*/ 19479226 w 24089813"/>
              <a:gd name="connsiteY40" fmla="*/ 3430153 h 9103316"/>
              <a:gd name="connsiteX41" fmla="*/ 19485534 w 24089813"/>
              <a:gd name="connsiteY41" fmla="*/ 3431905 h 9103316"/>
              <a:gd name="connsiteX42" fmla="*/ 19486604 w 24089813"/>
              <a:gd name="connsiteY42" fmla="*/ 3432459 h 9103316"/>
              <a:gd name="connsiteX43" fmla="*/ 19504126 w 24089813"/>
              <a:gd name="connsiteY43" fmla="*/ 3437070 h 9103316"/>
              <a:gd name="connsiteX44" fmla="*/ 20085776 w 24089813"/>
              <a:gd name="connsiteY44" fmla="*/ 3482570 h 9103316"/>
              <a:gd name="connsiteX45" fmla="*/ 21702834 w 24089813"/>
              <a:gd name="connsiteY45" fmla="*/ 3462894 h 9103316"/>
              <a:gd name="connsiteX46" fmla="*/ 21836872 w 24089813"/>
              <a:gd name="connsiteY46" fmla="*/ 3482570 h 9103316"/>
              <a:gd name="connsiteX47" fmla="*/ 21715130 w 24089813"/>
              <a:gd name="connsiteY47" fmla="*/ 3532988 h 9103316"/>
              <a:gd name="connsiteX48" fmla="*/ 20973620 w 24089813"/>
              <a:gd name="connsiteY48" fmla="*/ 3558812 h 9103316"/>
              <a:gd name="connsiteX49" fmla="*/ 19791876 w 24089813"/>
              <a:gd name="connsiteY49" fmla="*/ 3539137 h 9103316"/>
              <a:gd name="connsiteX50" fmla="*/ 19434034 w 24089813"/>
              <a:gd name="connsiteY50" fmla="*/ 3520691 h 9103316"/>
              <a:gd name="connsiteX51" fmla="*/ 19536098 w 24089813"/>
              <a:gd name="connsiteY51" fmla="*/ 3578488 h 9103316"/>
              <a:gd name="connsiteX52" fmla="*/ 20009534 w 24089813"/>
              <a:gd name="connsiteY52" fmla="*/ 3616609 h 9103316"/>
              <a:gd name="connsiteX53" fmla="*/ 20341554 w 24089813"/>
              <a:gd name="connsiteY53" fmla="*/ 3635055 h 9103316"/>
              <a:gd name="connsiteX54" fmla="*/ 20851880 w 24089813"/>
              <a:gd name="connsiteY54" fmla="*/ 3654731 h 9103316"/>
              <a:gd name="connsiteX55" fmla="*/ 21145778 w 24089813"/>
              <a:gd name="connsiteY55" fmla="*/ 3680555 h 9103316"/>
              <a:gd name="connsiteX56" fmla="*/ 20417796 w 24089813"/>
              <a:gd name="connsiteY56" fmla="*/ 3680555 h 9103316"/>
              <a:gd name="connsiteX57" fmla="*/ 20379674 w 24089813"/>
              <a:gd name="connsiteY57" fmla="*/ 3718676 h 9103316"/>
              <a:gd name="connsiteX58" fmla="*/ 20085776 w 24089813"/>
              <a:gd name="connsiteY58" fmla="*/ 3756798 h 9103316"/>
              <a:gd name="connsiteX59" fmla="*/ 19925914 w 24089813"/>
              <a:gd name="connsiteY59" fmla="*/ 3814595 h 9103316"/>
              <a:gd name="connsiteX60" fmla="*/ 19734080 w 24089813"/>
              <a:gd name="connsiteY60" fmla="*/ 3814595 h 9103316"/>
              <a:gd name="connsiteX61" fmla="*/ 19714406 w 24089813"/>
              <a:gd name="connsiteY61" fmla="*/ 3890837 h 9103316"/>
              <a:gd name="connsiteX62" fmla="*/ 18967976 w 24089813"/>
              <a:gd name="connsiteY62" fmla="*/ 3852716 h 9103316"/>
              <a:gd name="connsiteX63" fmla="*/ 18808114 w 24089813"/>
              <a:gd name="connsiteY63" fmla="*/ 3890837 h 9103316"/>
              <a:gd name="connsiteX64" fmla="*/ 19414358 w 24089813"/>
              <a:gd name="connsiteY64" fmla="*/ 3974458 h 9103316"/>
              <a:gd name="connsiteX65" fmla="*/ 19925914 w 24089813"/>
              <a:gd name="connsiteY65" fmla="*/ 4012579 h 9103316"/>
              <a:gd name="connsiteX66" fmla="*/ 19612340 w 24089813"/>
              <a:gd name="connsiteY66" fmla="*/ 4050701 h 9103316"/>
              <a:gd name="connsiteX67" fmla="*/ 19434034 w 24089813"/>
              <a:gd name="connsiteY67" fmla="*/ 4108498 h 9103316"/>
              <a:gd name="connsiteX68" fmla="*/ 18986422 w 24089813"/>
              <a:gd name="connsiteY68" fmla="*/ 4088822 h 9103316"/>
              <a:gd name="connsiteX69" fmla="*/ 19555774 w 24089813"/>
              <a:gd name="connsiteY69" fmla="*/ 4146619 h 9103316"/>
              <a:gd name="connsiteX70" fmla="*/ 20597332 w 24089813"/>
              <a:gd name="connsiteY70" fmla="*/ 4210565 h 9103316"/>
              <a:gd name="connsiteX71" fmla="*/ 22194714 w 24089813"/>
              <a:gd name="connsiteY71" fmla="*/ 4248686 h 9103316"/>
              <a:gd name="connsiteX72" fmla="*/ 22526734 w 24089813"/>
              <a:gd name="connsiteY72" fmla="*/ 4248686 h 9103316"/>
              <a:gd name="connsiteX73" fmla="*/ 22290632 w 24089813"/>
              <a:gd name="connsiteY73" fmla="*/ 4286807 h 9103316"/>
              <a:gd name="connsiteX74" fmla="*/ 21229398 w 24089813"/>
              <a:gd name="connsiteY74" fmla="*/ 4364280 h 9103316"/>
              <a:gd name="connsiteX75" fmla="*/ 21107658 w 24089813"/>
              <a:gd name="connsiteY75" fmla="*/ 4364280 h 9103316"/>
              <a:gd name="connsiteX76" fmla="*/ 20935500 w 24089813"/>
              <a:gd name="connsiteY76" fmla="*/ 4364280 h 9103316"/>
              <a:gd name="connsiteX77" fmla="*/ 21107658 w 24089813"/>
              <a:gd name="connsiteY77" fmla="*/ 4364280 h 9103316"/>
              <a:gd name="connsiteX78" fmla="*/ 21229398 w 24089813"/>
              <a:gd name="connsiteY78" fmla="*/ 4364280 h 9103316"/>
              <a:gd name="connsiteX79" fmla="*/ 21542972 w 24089813"/>
              <a:gd name="connsiteY79" fmla="*/ 4364280 h 9103316"/>
              <a:gd name="connsiteX80" fmla="*/ 22366872 w 24089813"/>
              <a:gd name="connsiteY80" fmla="*/ 4344604 h 9103316"/>
              <a:gd name="connsiteX81" fmla="*/ 22960820 w 24089813"/>
              <a:gd name="connsiteY81" fmla="*/ 4306483 h 9103316"/>
              <a:gd name="connsiteX82" fmla="*/ 22705042 w 24089813"/>
              <a:gd name="connsiteY82" fmla="*/ 4364280 h 9103316"/>
              <a:gd name="connsiteX83" fmla="*/ 22960820 w 24089813"/>
              <a:gd name="connsiteY83" fmla="*/ 4428225 h 9103316"/>
              <a:gd name="connsiteX84" fmla="*/ 22762838 w 24089813"/>
              <a:gd name="connsiteY84" fmla="*/ 4466346 h 9103316"/>
              <a:gd name="connsiteX85" fmla="*/ 22724716 w 24089813"/>
              <a:gd name="connsiteY85" fmla="*/ 4504468 h 9103316"/>
              <a:gd name="connsiteX86" fmla="*/ 22015178 w 24089813"/>
              <a:gd name="connsiteY86" fmla="*/ 4579481 h 9103316"/>
              <a:gd name="connsiteX87" fmla="*/ 22015178 w 24089813"/>
              <a:gd name="connsiteY87" fmla="*/ 4579481 h 9103316"/>
              <a:gd name="connsiteX88" fmla="*/ 22270956 w 24089813"/>
              <a:gd name="connsiteY88" fmla="*/ 4579481 h 9103316"/>
              <a:gd name="connsiteX89" fmla="*/ 21913112 w 24089813"/>
              <a:gd name="connsiteY89" fmla="*/ 4663102 h 9103316"/>
              <a:gd name="connsiteX90" fmla="*/ 21191278 w 24089813"/>
              <a:gd name="connsiteY90" fmla="*/ 4701223 h 9103316"/>
              <a:gd name="connsiteX91" fmla="*/ 20341554 w 24089813"/>
              <a:gd name="connsiteY91" fmla="*/ 4720899 h 9103316"/>
              <a:gd name="connsiteX92" fmla="*/ 20679722 w 24089813"/>
              <a:gd name="connsiteY92" fmla="*/ 4759021 h 9103316"/>
              <a:gd name="connsiteX93" fmla="*/ 22328752 w 24089813"/>
              <a:gd name="connsiteY93" fmla="*/ 4759021 h 9103316"/>
              <a:gd name="connsiteX94" fmla="*/ 22980494 w 24089813"/>
              <a:gd name="connsiteY94" fmla="*/ 4739345 h 9103316"/>
              <a:gd name="connsiteX95" fmla="*/ 22666920 w 24089813"/>
              <a:gd name="connsiteY95" fmla="*/ 4797141 h 9103316"/>
              <a:gd name="connsiteX96" fmla="*/ 22922698 w 24089813"/>
              <a:gd name="connsiteY96" fmla="*/ 4797141 h 9103316"/>
              <a:gd name="connsiteX97" fmla="*/ 22878430 w 24089813"/>
              <a:gd name="connsiteY97" fmla="*/ 4854938 h 9103316"/>
              <a:gd name="connsiteX98" fmla="*/ 22980494 w 24089813"/>
              <a:gd name="connsiteY98" fmla="*/ 4854938 h 9103316"/>
              <a:gd name="connsiteX99" fmla="*/ 22724716 w 24089813"/>
              <a:gd name="connsiteY99" fmla="*/ 4937330 h 9103316"/>
              <a:gd name="connsiteX100" fmla="*/ 21031416 w 24089813"/>
              <a:gd name="connsiteY100" fmla="*/ 5071369 h 9103316"/>
              <a:gd name="connsiteX101" fmla="*/ 20207516 w 24089813"/>
              <a:gd name="connsiteY101" fmla="*/ 5071369 h 9103316"/>
              <a:gd name="connsiteX102" fmla="*/ 20679722 w 24089813"/>
              <a:gd name="connsiteY102" fmla="*/ 5091045 h 9103316"/>
              <a:gd name="connsiteX103" fmla="*/ 21325316 w 24089813"/>
              <a:gd name="connsiteY103" fmla="*/ 5109491 h 9103316"/>
              <a:gd name="connsiteX104" fmla="*/ 22641096 w 24089813"/>
              <a:gd name="connsiteY104" fmla="*/ 5129166 h 9103316"/>
              <a:gd name="connsiteX105" fmla="*/ 22942374 w 24089813"/>
              <a:gd name="connsiteY105" fmla="*/ 5091045 h 9103316"/>
              <a:gd name="connsiteX106" fmla="*/ 22724716 w 24089813"/>
              <a:gd name="connsiteY106" fmla="*/ 5148842 h 9103316"/>
              <a:gd name="connsiteX107" fmla="*/ 22213160 w 24089813"/>
              <a:gd name="connsiteY107" fmla="*/ 5231233 h 9103316"/>
              <a:gd name="connsiteX108" fmla="*/ 22034854 w 24089813"/>
              <a:gd name="connsiteY108" fmla="*/ 5289030 h 9103316"/>
              <a:gd name="connsiteX109" fmla="*/ 22980494 w 24089813"/>
              <a:gd name="connsiteY109" fmla="*/ 5231233 h 9103316"/>
              <a:gd name="connsiteX110" fmla="*/ 23178476 w 24089813"/>
              <a:gd name="connsiteY110" fmla="*/ 5269354 h 9103316"/>
              <a:gd name="connsiteX111" fmla="*/ 22922698 w 24089813"/>
              <a:gd name="connsiteY111" fmla="*/ 5327152 h 9103316"/>
              <a:gd name="connsiteX112" fmla="*/ 21427380 w 24089813"/>
              <a:gd name="connsiteY112" fmla="*/ 5467339 h 9103316"/>
              <a:gd name="connsiteX113" fmla="*/ 20955174 w 24089813"/>
              <a:gd name="connsiteY113" fmla="*/ 5525136 h 9103316"/>
              <a:gd name="connsiteX114" fmla="*/ 20635452 w 24089813"/>
              <a:gd name="connsiteY114" fmla="*/ 5525136 h 9103316"/>
              <a:gd name="connsiteX115" fmla="*/ 21049862 w 24089813"/>
              <a:gd name="connsiteY115" fmla="*/ 5544812 h 9103316"/>
              <a:gd name="connsiteX116" fmla="*/ 21503622 w 24089813"/>
              <a:gd name="connsiteY116" fmla="*/ 5544812 h 9103316"/>
              <a:gd name="connsiteX117" fmla="*/ 21447056 w 24089813"/>
              <a:gd name="connsiteY117" fmla="*/ 5621054 h 9103316"/>
              <a:gd name="connsiteX118" fmla="*/ 20481740 w 24089813"/>
              <a:gd name="connsiteY118" fmla="*/ 5666554 h 9103316"/>
              <a:gd name="connsiteX119" fmla="*/ 19536098 w 24089813"/>
              <a:gd name="connsiteY119" fmla="*/ 5640730 h 9103316"/>
              <a:gd name="connsiteX120" fmla="*/ 19338116 w 24089813"/>
              <a:gd name="connsiteY120" fmla="*/ 5621054 h 9103316"/>
              <a:gd name="connsiteX121" fmla="*/ 19516424 w 24089813"/>
              <a:gd name="connsiteY121" fmla="*/ 5666554 h 9103316"/>
              <a:gd name="connsiteX122" fmla="*/ 21383112 w 24089813"/>
              <a:gd name="connsiteY122" fmla="*/ 5685000 h 9103316"/>
              <a:gd name="connsiteX123" fmla="*/ 22213160 w 24089813"/>
              <a:gd name="connsiteY123" fmla="*/ 5685000 h 9103316"/>
              <a:gd name="connsiteX124" fmla="*/ 22564854 w 24089813"/>
              <a:gd name="connsiteY124" fmla="*/ 5640730 h 9103316"/>
              <a:gd name="connsiteX125" fmla="*/ 22641096 w 24089813"/>
              <a:gd name="connsiteY125" fmla="*/ 5704675 h 9103316"/>
              <a:gd name="connsiteX126" fmla="*/ 22820634 w 24089813"/>
              <a:gd name="connsiteY126" fmla="*/ 5704675 h 9103316"/>
              <a:gd name="connsiteX127" fmla="*/ 22762838 w 24089813"/>
              <a:gd name="connsiteY127" fmla="*/ 5742797 h 9103316"/>
              <a:gd name="connsiteX128" fmla="*/ 22896874 w 24089813"/>
              <a:gd name="connsiteY128" fmla="*/ 5819039 h 9103316"/>
              <a:gd name="connsiteX129" fmla="*/ 23132978 w 24089813"/>
              <a:gd name="connsiteY129" fmla="*/ 5800594 h 9103316"/>
              <a:gd name="connsiteX130" fmla="*/ 23188142 w 24089813"/>
              <a:gd name="connsiteY130" fmla="*/ 5825322 h 9103316"/>
              <a:gd name="connsiteX131" fmla="*/ 23204262 w 24089813"/>
              <a:gd name="connsiteY131" fmla="*/ 5832909 h 9103316"/>
              <a:gd name="connsiteX132" fmla="*/ 23203672 w 24089813"/>
              <a:gd name="connsiteY132" fmla="*/ 5833140 h 9103316"/>
              <a:gd name="connsiteX133" fmla="*/ 23216598 w 24089813"/>
              <a:gd name="connsiteY133" fmla="*/ 5838715 h 9103316"/>
              <a:gd name="connsiteX134" fmla="*/ 23204262 w 24089813"/>
              <a:gd name="connsiteY134" fmla="*/ 5832909 h 9103316"/>
              <a:gd name="connsiteX135" fmla="*/ 23209104 w 24089813"/>
              <a:gd name="connsiteY135" fmla="*/ 5831010 h 9103316"/>
              <a:gd name="connsiteX136" fmla="*/ 23312514 w 24089813"/>
              <a:gd name="connsiteY136" fmla="*/ 5876836 h 9103316"/>
              <a:gd name="connsiteX137" fmla="*/ 23196922 w 24089813"/>
              <a:gd name="connsiteY137" fmla="*/ 5876836 h 9103316"/>
              <a:gd name="connsiteX138" fmla="*/ 22960820 w 24089813"/>
              <a:gd name="connsiteY138" fmla="*/ 5960457 h 9103316"/>
              <a:gd name="connsiteX139" fmla="*/ 22744392 w 24089813"/>
              <a:gd name="connsiteY139" fmla="*/ 6036700 h 9103316"/>
              <a:gd name="connsiteX140" fmla="*/ 22820634 w 24089813"/>
              <a:gd name="connsiteY140" fmla="*/ 6055146 h 9103316"/>
              <a:gd name="connsiteX141" fmla="*/ 22053298 w 24089813"/>
              <a:gd name="connsiteY141" fmla="*/ 6158442 h 9103316"/>
              <a:gd name="connsiteX142" fmla="*/ 22328752 w 24089813"/>
              <a:gd name="connsiteY142" fmla="*/ 6158442 h 9103316"/>
              <a:gd name="connsiteX143" fmla="*/ 22366872 w 24089813"/>
              <a:gd name="connsiteY143" fmla="*/ 6196564 h 9103316"/>
              <a:gd name="connsiteX144" fmla="*/ 23037060 w 24089813"/>
              <a:gd name="connsiteY144" fmla="*/ 6158442 h 9103316"/>
              <a:gd name="connsiteX145" fmla="*/ 22922698 w 24089813"/>
              <a:gd name="connsiteY145" fmla="*/ 6176888 h 9103316"/>
              <a:gd name="connsiteX146" fmla="*/ 22213160 w 24089813"/>
              <a:gd name="connsiteY146" fmla="*/ 6272806 h 9103316"/>
              <a:gd name="connsiteX147" fmla="*/ 22468938 w 24089813"/>
              <a:gd name="connsiteY147" fmla="*/ 6310928 h 9103316"/>
              <a:gd name="connsiteX148" fmla="*/ 22724716 w 24089813"/>
              <a:gd name="connsiteY148" fmla="*/ 6310928 h 9103316"/>
              <a:gd name="connsiteX149" fmla="*/ 23018616 w 24089813"/>
              <a:gd name="connsiteY149" fmla="*/ 6330603 h 9103316"/>
              <a:gd name="connsiteX150" fmla="*/ 21874992 w 24089813"/>
              <a:gd name="connsiteY150" fmla="*/ 6528588 h 9103316"/>
              <a:gd name="connsiteX151" fmla="*/ 21401556 w 24089813"/>
              <a:gd name="connsiteY151" fmla="*/ 6566710 h 9103316"/>
              <a:gd name="connsiteX152" fmla="*/ 21389260 w 24089813"/>
              <a:gd name="connsiteY152" fmla="*/ 6624507 h 9103316"/>
              <a:gd name="connsiteX153" fmla="*/ 21344990 w 24089813"/>
              <a:gd name="connsiteY153" fmla="*/ 6604831 h 9103316"/>
              <a:gd name="connsiteX154" fmla="*/ 21389260 w 24089813"/>
              <a:gd name="connsiteY154" fmla="*/ 6624507 h 9103316"/>
              <a:gd name="connsiteX155" fmla="*/ 21797520 w 24089813"/>
              <a:gd name="connsiteY155" fmla="*/ 6604831 h 9103316"/>
              <a:gd name="connsiteX156" fmla="*/ 22347198 w 24089813"/>
              <a:gd name="connsiteY156" fmla="*/ 6566710 h 9103316"/>
              <a:gd name="connsiteX157" fmla="*/ 23132978 w 24089813"/>
              <a:gd name="connsiteY157" fmla="*/ 6528588 h 9103316"/>
              <a:gd name="connsiteX158" fmla="*/ 22878430 w 24089813"/>
              <a:gd name="connsiteY158" fmla="*/ 6604831 h 9103316"/>
              <a:gd name="connsiteX159" fmla="*/ 22251280 w 24089813"/>
              <a:gd name="connsiteY159" fmla="*/ 6688452 h 9103316"/>
              <a:gd name="connsiteX160" fmla="*/ 21919262 w 24089813"/>
              <a:gd name="connsiteY160" fmla="*/ 6706898 h 9103316"/>
              <a:gd name="connsiteX161" fmla="*/ 22091420 w 24089813"/>
              <a:gd name="connsiteY161" fmla="*/ 6764695 h 9103316"/>
              <a:gd name="connsiteX162" fmla="*/ 21049862 w 24089813"/>
              <a:gd name="connsiteY162" fmla="*/ 6822492 h 9103316"/>
              <a:gd name="connsiteX163" fmla="*/ 20935500 w 24089813"/>
              <a:gd name="connsiteY163" fmla="*/ 6860613 h 9103316"/>
              <a:gd name="connsiteX164" fmla="*/ 20283758 w 24089813"/>
              <a:gd name="connsiteY164" fmla="*/ 6880289 h 9103316"/>
              <a:gd name="connsiteX165" fmla="*/ 20597332 w 24089813"/>
              <a:gd name="connsiteY165" fmla="*/ 6906113 h 9103316"/>
              <a:gd name="connsiteX166" fmla="*/ 20955174 w 24089813"/>
              <a:gd name="connsiteY166" fmla="*/ 6924559 h 9103316"/>
              <a:gd name="connsiteX167" fmla="*/ 20597332 w 24089813"/>
              <a:gd name="connsiteY167" fmla="*/ 6924559 h 9103316"/>
              <a:gd name="connsiteX168" fmla="*/ 19989858 w 24089813"/>
              <a:gd name="connsiteY168" fmla="*/ 6944234 h 9103316"/>
              <a:gd name="connsiteX169" fmla="*/ 20557982 w 24089813"/>
              <a:gd name="connsiteY169" fmla="*/ 6962680 h 9103316"/>
              <a:gd name="connsiteX170" fmla="*/ 20367378 w 24089813"/>
              <a:gd name="connsiteY170" fmla="*/ 6982355 h 9103316"/>
              <a:gd name="connsiteX171" fmla="*/ 20775638 w 24089813"/>
              <a:gd name="connsiteY171" fmla="*/ 7000801 h 9103316"/>
              <a:gd name="connsiteX172" fmla="*/ 21465502 w 24089813"/>
              <a:gd name="connsiteY172" fmla="*/ 7020476 h 9103316"/>
              <a:gd name="connsiteX173" fmla="*/ 22507058 w 24089813"/>
              <a:gd name="connsiteY173" fmla="*/ 6956531 h 9103316"/>
              <a:gd name="connsiteX174" fmla="*/ 22449262 w 24089813"/>
              <a:gd name="connsiteY174" fmla="*/ 7000801 h 9103316"/>
              <a:gd name="connsiteX175" fmla="*/ 22213160 w 24089813"/>
              <a:gd name="connsiteY175" fmla="*/ 7078274 h 9103316"/>
              <a:gd name="connsiteX176" fmla="*/ 22584530 w 24089813"/>
              <a:gd name="connsiteY176" fmla="*/ 7116394 h 9103316"/>
              <a:gd name="connsiteX177" fmla="*/ 22449262 w 24089813"/>
              <a:gd name="connsiteY177" fmla="*/ 7142219 h 9103316"/>
              <a:gd name="connsiteX178" fmla="*/ 22290632 w 24089813"/>
              <a:gd name="connsiteY178" fmla="*/ 7180340 h 9103316"/>
              <a:gd name="connsiteX179" fmla="*/ 22820634 w 24089813"/>
              <a:gd name="connsiteY179" fmla="*/ 7116394 h 9103316"/>
              <a:gd name="connsiteX180" fmla="*/ 23236272 w 24089813"/>
              <a:gd name="connsiteY180" fmla="*/ 7096719 h 9103316"/>
              <a:gd name="connsiteX181" fmla="*/ 22910402 w 24089813"/>
              <a:gd name="connsiteY181" fmla="*/ 7180340 h 9103316"/>
              <a:gd name="connsiteX182" fmla="*/ 22858754 w 24089813"/>
              <a:gd name="connsiteY182" fmla="*/ 7180340 h 9103316"/>
              <a:gd name="connsiteX183" fmla="*/ 22910402 w 24089813"/>
              <a:gd name="connsiteY183" fmla="*/ 7180340 h 9103316"/>
              <a:gd name="connsiteX184" fmla="*/ 22960820 w 24089813"/>
              <a:gd name="connsiteY184" fmla="*/ 7198786 h 9103316"/>
              <a:gd name="connsiteX185" fmla="*/ 22800958 w 24089813"/>
              <a:gd name="connsiteY185" fmla="*/ 7218462 h 9103316"/>
              <a:gd name="connsiteX186" fmla="*/ 22800958 w 24089813"/>
              <a:gd name="connsiteY186" fmla="*/ 7218462 h 9103316"/>
              <a:gd name="connsiteX187" fmla="*/ 22622650 w 24089813"/>
              <a:gd name="connsiteY187" fmla="*/ 7238137 h 9103316"/>
              <a:gd name="connsiteX188" fmla="*/ 22488614 w 24089813"/>
              <a:gd name="connsiteY188" fmla="*/ 7276258 h 9103316"/>
              <a:gd name="connsiteX189" fmla="*/ 23037060 w 24089813"/>
              <a:gd name="connsiteY189" fmla="*/ 7218462 h 9103316"/>
              <a:gd name="connsiteX190" fmla="*/ 23312514 w 24089813"/>
              <a:gd name="connsiteY190" fmla="*/ 7256583 h 9103316"/>
              <a:gd name="connsiteX191" fmla="*/ 23606412 w 24089813"/>
              <a:gd name="connsiteY191" fmla="*/ 7256583 h 9103316"/>
              <a:gd name="connsiteX192" fmla="*/ 22922698 w 24089813"/>
              <a:gd name="connsiteY192" fmla="*/ 7372176 h 9103316"/>
              <a:gd name="connsiteX193" fmla="*/ 22072974 w 24089813"/>
              <a:gd name="connsiteY193" fmla="*/ 7454568 h 9103316"/>
              <a:gd name="connsiteX194" fmla="*/ 22034854 w 24089813"/>
              <a:gd name="connsiteY194" fmla="*/ 7493919 h 9103316"/>
              <a:gd name="connsiteX195" fmla="*/ 21702834 w 24089813"/>
              <a:gd name="connsiteY195" fmla="*/ 7532040 h 9103316"/>
              <a:gd name="connsiteX196" fmla="*/ 21779076 w 24089813"/>
              <a:gd name="connsiteY196" fmla="*/ 7550486 h 9103316"/>
              <a:gd name="connsiteX197" fmla="*/ 22386548 w 24089813"/>
              <a:gd name="connsiteY197" fmla="*/ 7532040 h 9103316"/>
              <a:gd name="connsiteX198" fmla="*/ 22507058 w 24089813"/>
              <a:gd name="connsiteY198" fmla="*/ 7493919 h 9103316"/>
              <a:gd name="connsiteX199" fmla="*/ 22468938 w 24089813"/>
              <a:gd name="connsiteY199" fmla="*/ 7550486 h 9103316"/>
              <a:gd name="connsiteX200" fmla="*/ 22820634 w 24089813"/>
              <a:gd name="connsiteY200" fmla="*/ 7532040 h 9103316"/>
              <a:gd name="connsiteX201" fmla="*/ 23178476 w 24089813"/>
              <a:gd name="connsiteY201" fmla="*/ 7493919 h 9103316"/>
              <a:gd name="connsiteX202" fmla="*/ 22724716 w 24089813"/>
              <a:gd name="connsiteY202" fmla="*/ 7550486 h 9103316"/>
              <a:gd name="connsiteX203" fmla="*/ 22347198 w 24089813"/>
              <a:gd name="connsiteY203" fmla="*/ 7634107 h 9103316"/>
              <a:gd name="connsiteX204" fmla="*/ 23216598 w 24089813"/>
              <a:gd name="connsiteY204" fmla="*/ 7532040 h 9103316"/>
              <a:gd name="connsiteX205" fmla="*/ 23824070 w 24089813"/>
              <a:gd name="connsiteY205" fmla="*/ 7493919 h 9103316"/>
              <a:gd name="connsiteX206" fmla="*/ 23862190 w 24089813"/>
              <a:gd name="connsiteY206" fmla="*/ 7532040 h 9103316"/>
              <a:gd name="connsiteX207" fmla="*/ 23964256 w 24089813"/>
              <a:gd name="connsiteY207" fmla="*/ 7532040 h 9103316"/>
              <a:gd name="connsiteX208" fmla="*/ 23568292 w 24089813"/>
              <a:gd name="connsiteY208" fmla="*/ 7608283 h 9103316"/>
              <a:gd name="connsiteX209" fmla="*/ 23746598 w 24089813"/>
              <a:gd name="connsiteY209" fmla="*/ 7608283 h 9103316"/>
              <a:gd name="connsiteX210" fmla="*/ 23784720 w 24089813"/>
              <a:gd name="connsiteY210" fmla="*/ 7652553 h 9103316"/>
              <a:gd name="connsiteX211" fmla="*/ 23880636 w 24089813"/>
              <a:gd name="connsiteY211" fmla="*/ 7690674 h 9103316"/>
              <a:gd name="connsiteX212" fmla="*/ 23472376 w 24089813"/>
              <a:gd name="connsiteY212" fmla="*/ 7748472 h 9103316"/>
              <a:gd name="connsiteX213" fmla="*/ 23350634 w 24089813"/>
              <a:gd name="connsiteY213" fmla="*/ 7806268 h 9103316"/>
              <a:gd name="connsiteX214" fmla="*/ 22744392 w 24089813"/>
              <a:gd name="connsiteY214" fmla="*/ 7889889 h 9103316"/>
              <a:gd name="connsiteX215" fmla="*/ 22091420 w 24089813"/>
              <a:gd name="connsiteY215" fmla="*/ 7946456 h 9103316"/>
              <a:gd name="connsiteX216" fmla="*/ 22290632 w 24089813"/>
              <a:gd name="connsiteY216" fmla="*/ 7966132 h 9103316"/>
              <a:gd name="connsiteX217" fmla="*/ 23842516 w 24089813"/>
              <a:gd name="connsiteY217" fmla="*/ 7806268 h 9103316"/>
              <a:gd name="connsiteX218" fmla="*/ 24060172 w 24089813"/>
              <a:gd name="connsiteY218" fmla="*/ 7825944 h 9103316"/>
              <a:gd name="connsiteX219" fmla="*/ 23926136 w 24089813"/>
              <a:gd name="connsiteY219" fmla="*/ 7864065 h 9103316"/>
              <a:gd name="connsiteX220" fmla="*/ 21919262 w 24089813"/>
              <a:gd name="connsiteY220" fmla="*/ 8119847 h 9103316"/>
              <a:gd name="connsiteX221" fmla="*/ 21919262 w 24089813"/>
              <a:gd name="connsiteY221" fmla="*/ 8119847 h 9103316"/>
              <a:gd name="connsiteX222" fmla="*/ 22386548 w 24089813"/>
              <a:gd name="connsiteY222" fmla="*/ 8100172 h 9103316"/>
              <a:gd name="connsiteX223" fmla="*/ 22328752 w 24089813"/>
              <a:gd name="connsiteY223" fmla="*/ 8119847 h 9103316"/>
              <a:gd name="connsiteX224" fmla="*/ 22526734 w 24089813"/>
              <a:gd name="connsiteY224" fmla="*/ 8144442 h 9103316"/>
              <a:gd name="connsiteX225" fmla="*/ 22980494 w 24089813"/>
              <a:gd name="connsiteY225" fmla="*/ 8144442 h 9103316"/>
              <a:gd name="connsiteX226" fmla="*/ 22960820 w 24089813"/>
              <a:gd name="connsiteY226" fmla="*/ 8164117 h 9103316"/>
              <a:gd name="connsiteX227" fmla="*/ 21893438 w 24089813"/>
              <a:gd name="connsiteY227" fmla="*/ 8278481 h 9103316"/>
              <a:gd name="connsiteX228" fmla="*/ 22194714 w 24089813"/>
              <a:gd name="connsiteY228" fmla="*/ 8298156 h 9103316"/>
              <a:gd name="connsiteX229" fmla="*/ 22686596 w 24089813"/>
              <a:gd name="connsiteY229" fmla="*/ 8278481 h 9103316"/>
              <a:gd name="connsiteX230" fmla="*/ 22724716 w 24089813"/>
              <a:gd name="connsiteY230" fmla="*/ 8298156 h 9103316"/>
              <a:gd name="connsiteX231" fmla="*/ 22488614 w 24089813"/>
              <a:gd name="connsiteY231" fmla="*/ 8355954 h 9103316"/>
              <a:gd name="connsiteX232" fmla="*/ 22980494 w 24089813"/>
              <a:gd name="connsiteY232" fmla="*/ 8298156 h 9103316"/>
              <a:gd name="connsiteX233" fmla="*/ 23350634 w 24089813"/>
              <a:gd name="connsiteY233" fmla="*/ 8278481 h 9103316"/>
              <a:gd name="connsiteX234" fmla="*/ 23216598 w 24089813"/>
              <a:gd name="connsiteY234" fmla="*/ 8317832 h 9103316"/>
              <a:gd name="connsiteX235" fmla="*/ 23350634 w 24089813"/>
              <a:gd name="connsiteY235" fmla="*/ 8336278 h 9103316"/>
              <a:gd name="connsiteX236" fmla="*/ 23746598 w 24089813"/>
              <a:gd name="connsiteY236" fmla="*/ 8355954 h 9103316"/>
              <a:gd name="connsiteX237" fmla="*/ 24079848 w 24089813"/>
              <a:gd name="connsiteY237" fmla="*/ 8355954 h 9103316"/>
              <a:gd name="connsiteX238" fmla="*/ 23964256 w 24089813"/>
              <a:gd name="connsiteY238" fmla="*/ 8419899 h 9103316"/>
              <a:gd name="connsiteX239" fmla="*/ 23842516 w 24089813"/>
              <a:gd name="connsiteY239" fmla="*/ 8496142 h 9103316"/>
              <a:gd name="connsiteX240" fmla="*/ 23018616 w 24089813"/>
              <a:gd name="connsiteY240" fmla="*/ 8611735 h 9103316"/>
              <a:gd name="connsiteX241" fmla="*/ 22213160 w 24089813"/>
              <a:gd name="connsiteY241" fmla="*/ 8751924 h 9103316"/>
              <a:gd name="connsiteX242" fmla="*/ 19102014 w 24089813"/>
              <a:gd name="connsiteY242" fmla="*/ 8790045 h 9103316"/>
              <a:gd name="connsiteX243" fmla="*/ 18354354 w 24089813"/>
              <a:gd name="connsiteY243" fmla="*/ 8790045 h 9103316"/>
              <a:gd name="connsiteX244" fmla="*/ 17606696 w 24089813"/>
              <a:gd name="connsiteY244" fmla="*/ 8694127 h 9103316"/>
              <a:gd name="connsiteX245" fmla="*/ 17152936 w 24089813"/>
              <a:gd name="connsiteY245" fmla="*/ 8675681 h 9103316"/>
              <a:gd name="connsiteX246" fmla="*/ 17152936 w 24089813"/>
              <a:gd name="connsiteY246" fmla="*/ 8675681 h 9103316"/>
              <a:gd name="connsiteX247" fmla="*/ 17587020 w 24089813"/>
              <a:gd name="connsiteY247" fmla="*/ 8732248 h 9103316"/>
              <a:gd name="connsiteX248" fmla="*/ 17900594 w 24089813"/>
              <a:gd name="connsiteY248" fmla="*/ 8809720 h 9103316"/>
              <a:gd name="connsiteX249" fmla="*/ 17606696 w 24089813"/>
              <a:gd name="connsiteY249" fmla="*/ 8771599 h 9103316"/>
              <a:gd name="connsiteX250" fmla="*/ 17491104 w 24089813"/>
              <a:gd name="connsiteY250" fmla="*/ 8751924 h 9103316"/>
              <a:gd name="connsiteX251" fmla="*/ 17369364 w 24089813"/>
              <a:gd name="connsiteY251" fmla="*/ 8732248 h 9103316"/>
              <a:gd name="connsiteX252" fmla="*/ 17255002 w 24089813"/>
              <a:gd name="connsiteY252" fmla="*/ 8713802 h 9103316"/>
              <a:gd name="connsiteX253" fmla="*/ 17255002 w 24089813"/>
              <a:gd name="connsiteY253" fmla="*/ 8713802 h 9103316"/>
              <a:gd name="connsiteX254" fmla="*/ 17369364 w 24089813"/>
              <a:gd name="connsiteY254" fmla="*/ 8732248 h 9103316"/>
              <a:gd name="connsiteX255" fmla="*/ 17491104 w 24089813"/>
              <a:gd name="connsiteY255" fmla="*/ 8751924 h 9103316"/>
              <a:gd name="connsiteX256" fmla="*/ 17606696 w 24089813"/>
              <a:gd name="connsiteY256" fmla="*/ 8771599 h 9103316"/>
              <a:gd name="connsiteX257" fmla="*/ 18552336 w 24089813"/>
              <a:gd name="connsiteY257" fmla="*/ 8931463 h 9103316"/>
              <a:gd name="connsiteX258" fmla="*/ 20993296 w 24089813"/>
              <a:gd name="connsiteY258" fmla="*/ 9007705 h 9103316"/>
              <a:gd name="connsiteX259" fmla="*/ 21523298 w 24089813"/>
              <a:gd name="connsiteY259" fmla="*/ 9026151 h 9103316"/>
              <a:gd name="connsiteX260" fmla="*/ 21619214 w 24089813"/>
              <a:gd name="connsiteY260" fmla="*/ 8988030 h 9103316"/>
              <a:gd name="connsiteX261" fmla="*/ 21977058 w 24089813"/>
              <a:gd name="connsiteY261" fmla="*/ 9045827 h 9103316"/>
              <a:gd name="connsiteX262" fmla="*/ 21561418 w 24089813"/>
              <a:gd name="connsiteY262" fmla="*/ 9083948 h 9103316"/>
              <a:gd name="connsiteX263" fmla="*/ 19555774 w 24089813"/>
              <a:gd name="connsiteY263" fmla="*/ 9083948 h 9103316"/>
              <a:gd name="connsiteX264" fmla="*/ 17216880 w 24089813"/>
              <a:gd name="connsiteY264" fmla="*/ 8911787 h 9103316"/>
              <a:gd name="connsiteX265" fmla="*/ 16289685 w 24089813"/>
              <a:gd name="connsiteY265" fmla="*/ 8713802 h 9103316"/>
              <a:gd name="connsiteX266" fmla="*/ 14775922 w 24089813"/>
              <a:gd name="connsiteY266" fmla="*/ 8144442 h 9103316"/>
              <a:gd name="connsiteX267" fmla="*/ 14871838 w 24089813"/>
              <a:gd name="connsiteY267" fmla="*/ 8240360 h 9103316"/>
              <a:gd name="connsiteX268" fmla="*/ 16725000 w 24089813"/>
              <a:gd name="connsiteY268" fmla="*/ 8892112 h 9103316"/>
              <a:gd name="connsiteX269" fmla="*/ 16367156 w 24089813"/>
              <a:gd name="connsiteY269" fmla="*/ 8847842 h 9103316"/>
              <a:gd name="connsiteX270" fmla="*/ 13944643 w 24089813"/>
              <a:gd name="connsiteY270" fmla="*/ 7825944 h 9103316"/>
              <a:gd name="connsiteX271" fmla="*/ 12175102 w 24089813"/>
              <a:gd name="connsiteY271" fmla="*/ 6650331 h 9103316"/>
              <a:gd name="connsiteX272" fmla="*/ 11550413 w 24089813"/>
              <a:gd name="connsiteY272" fmla="*/ 6272806 h 9103316"/>
              <a:gd name="connsiteX273" fmla="*/ 11153219 w 24089813"/>
              <a:gd name="connsiteY273" fmla="*/ 6176888 h 9103316"/>
              <a:gd name="connsiteX274" fmla="*/ 10661338 w 24089813"/>
              <a:gd name="connsiteY274" fmla="*/ 5921106 h 9103316"/>
              <a:gd name="connsiteX275" fmla="*/ 9045511 w 24089813"/>
              <a:gd name="connsiteY275" fmla="*/ 5365272 h 9103316"/>
              <a:gd name="connsiteX276" fmla="*/ 8987714 w 24089813"/>
              <a:gd name="connsiteY276" fmla="*/ 5384948 h 9103316"/>
              <a:gd name="connsiteX277" fmla="*/ 9038132 w 24089813"/>
              <a:gd name="connsiteY277" fmla="*/ 5365272 h 9103316"/>
              <a:gd name="connsiteX278" fmla="*/ 8968039 w 24089813"/>
              <a:gd name="connsiteY278" fmla="*/ 5346827 h 9103316"/>
              <a:gd name="connsiteX279" fmla="*/ 8891797 w 24089813"/>
              <a:gd name="connsiteY279" fmla="*/ 5327152 h 9103316"/>
              <a:gd name="connsiteX280" fmla="*/ 8891797 w 24089813"/>
              <a:gd name="connsiteY280" fmla="*/ 5327152 h 9103316"/>
              <a:gd name="connsiteX281" fmla="*/ 8891797 w 24089813"/>
              <a:gd name="connsiteY281" fmla="*/ 5346827 h 9103316"/>
              <a:gd name="connsiteX282" fmla="*/ 8731936 w 24089813"/>
              <a:gd name="connsiteY282" fmla="*/ 5308705 h 9103316"/>
              <a:gd name="connsiteX283" fmla="*/ 8731936 w 24089813"/>
              <a:gd name="connsiteY283" fmla="*/ 5308705 h 9103316"/>
              <a:gd name="connsiteX284" fmla="*/ 8636019 w 24089813"/>
              <a:gd name="connsiteY284" fmla="*/ 5269354 h 9103316"/>
              <a:gd name="connsiteX285" fmla="*/ 8533954 w 24089813"/>
              <a:gd name="connsiteY285" fmla="*/ 5250908 h 9103316"/>
              <a:gd name="connsiteX286" fmla="*/ 8457712 w 24089813"/>
              <a:gd name="connsiteY286" fmla="*/ 5244760 h 9103316"/>
              <a:gd name="connsiteX287" fmla="*/ 7140702 w 24089813"/>
              <a:gd name="connsiteY287" fmla="*/ 5071369 h 9103316"/>
              <a:gd name="connsiteX288" fmla="*/ 6195061 w 24089813"/>
              <a:gd name="connsiteY288" fmla="*/ 5033248 h 9103316"/>
              <a:gd name="connsiteX289" fmla="*/ 4521436 w 24089813"/>
              <a:gd name="connsiteY289" fmla="*/ 4975451 h 9103316"/>
              <a:gd name="connsiteX290" fmla="*/ 1096716 w 24089813"/>
              <a:gd name="connsiteY290" fmla="*/ 5448893 h 9103316"/>
              <a:gd name="connsiteX291" fmla="*/ 489243 w 24089813"/>
              <a:gd name="connsiteY291" fmla="*/ 5666554 h 9103316"/>
              <a:gd name="connsiteX292" fmla="*/ 413001 w 24089813"/>
              <a:gd name="connsiteY292" fmla="*/ 5563258 h 9103316"/>
              <a:gd name="connsiteX293" fmla="*/ 271585 w 24089813"/>
              <a:gd name="connsiteY293" fmla="*/ 5582933 h 9103316"/>
              <a:gd name="connsiteX294" fmla="*/ 55158 w 24089813"/>
              <a:gd name="connsiteY294" fmla="*/ 5487015 h 9103316"/>
              <a:gd name="connsiteX295" fmla="*/ 233465 w 24089813"/>
              <a:gd name="connsiteY295" fmla="*/ 5365272 h 9103316"/>
              <a:gd name="connsiteX296" fmla="*/ 73604 w 24089813"/>
              <a:gd name="connsiteY296" fmla="*/ 5250908 h 9103316"/>
              <a:gd name="connsiteX297" fmla="*/ 329381 w 24089813"/>
              <a:gd name="connsiteY297" fmla="*/ 5148842 h 9103316"/>
              <a:gd name="connsiteX298" fmla="*/ 175669 w 24089813"/>
              <a:gd name="connsiteY298" fmla="*/ 5174666 h 9103316"/>
              <a:gd name="connsiteX299" fmla="*/ 233465 w 24089813"/>
              <a:gd name="connsiteY299" fmla="*/ 5109491 h 9103316"/>
              <a:gd name="connsiteX300" fmla="*/ 309706 w 24089813"/>
              <a:gd name="connsiteY300" fmla="*/ 5084896 h 9103316"/>
              <a:gd name="connsiteX301" fmla="*/ 213790 w 24089813"/>
              <a:gd name="connsiteY301" fmla="*/ 5071369 h 9103316"/>
              <a:gd name="connsiteX302" fmla="*/ 349057 w 24089813"/>
              <a:gd name="connsiteY302" fmla="*/ 4854938 h 9103316"/>
              <a:gd name="connsiteX303" fmla="*/ 195344 w 24089813"/>
              <a:gd name="connsiteY303" fmla="*/ 4797141 h 9103316"/>
              <a:gd name="connsiteX304" fmla="*/ 405623 w 24089813"/>
              <a:gd name="connsiteY304" fmla="*/ 4643426 h 9103316"/>
              <a:gd name="connsiteX305" fmla="*/ 451122 w 24089813"/>
              <a:gd name="connsiteY305" fmla="*/ 4573332 h 9103316"/>
              <a:gd name="connsiteX306" fmla="*/ 413001 w 24089813"/>
              <a:gd name="connsiteY306" fmla="*/ 4504468 h 9103316"/>
              <a:gd name="connsiteX307" fmla="*/ 489243 w 24089813"/>
              <a:gd name="connsiteY307" fmla="*/ 4504468 h 9103316"/>
              <a:gd name="connsiteX308" fmla="*/ 451122 w 24089813"/>
              <a:gd name="connsiteY308" fmla="*/ 4402402 h 9103316"/>
              <a:gd name="connsiteX309" fmla="*/ 623280 w 24089813"/>
              <a:gd name="connsiteY309" fmla="*/ 4286807 h 9103316"/>
              <a:gd name="connsiteX310" fmla="*/ 687225 w 24089813"/>
              <a:gd name="connsiteY310" fmla="*/ 4248686 h 9103316"/>
              <a:gd name="connsiteX311" fmla="*/ 603605 w 24089813"/>
              <a:gd name="connsiteY311" fmla="*/ 4248686 h 9103316"/>
              <a:gd name="connsiteX312" fmla="*/ 451122 w 24089813"/>
              <a:gd name="connsiteY312" fmla="*/ 4146619 h 9103316"/>
              <a:gd name="connsiteX313" fmla="*/ 687225 w 24089813"/>
              <a:gd name="connsiteY313" fmla="*/ 4108498 h 9103316"/>
              <a:gd name="connsiteX314" fmla="*/ 547039 w 24089813"/>
              <a:gd name="connsiteY314" fmla="*/ 4088822 h 9103316"/>
              <a:gd name="connsiteX315" fmla="*/ 547039 w 24089813"/>
              <a:gd name="connsiteY315" fmla="*/ 4012579 h 9103316"/>
              <a:gd name="connsiteX316" fmla="*/ 1179106 w 24089813"/>
              <a:gd name="connsiteY316" fmla="*/ 3635055 h 9103316"/>
              <a:gd name="connsiteX317" fmla="*/ 3422083 w 24089813"/>
              <a:gd name="connsiteY317" fmla="*/ 3264909 h 9103316"/>
              <a:gd name="connsiteX318" fmla="*/ 8821704 w 24089813"/>
              <a:gd name="connsiteY318" fmla="*/ 3539137 h 9103316"/>
              <a:gd name="connsiteX319" fmla="*/ 5607263 w 24089813"/>
              <a:gd name="connsiteY319" fmla="*/ 3066924 h 9103316"/>
              <a:gd name="connsiteX320" fmla="*/ 4559557 w 24089813"/>
              <a:gd name="connsiteY320" fmla="*/ 3066924 h 9103316"/>
              <a:gd name="connsiteX321" fmla="*/ 4227538 w 24089813"/>
              <a:gd name="connsiteY321" fmla="*/ 3066924 h 9103316"/>
              <a:gd name="connsiteX322" fmla="*/ 5287541 w 24089813"/>
              <a:gd name="connsiteY322" fmla="*/ 3009127 h 9103316"/>
              <a:gd name="connsiteX323" fmla="*/ 5505198 w 24089813"/>
              <a:gd name="connsiteY323" fmla="*/ 2971006 h 9103316"/>
              <a:gd name="connsiteX324" fmla="*/ 4367723 w 24089813"/>
              <a:gd name="connsiteY324" fmla="*/ 3009127 h 9103316"/>
              <a:gd name="connsiteX325" fmla="*/ 3204425 w 24089813"/>
              <a:gd name="connsiteY325" fmla="*/ 3066924 h 9103316"/>
              <a:gd name="connsiteX326" fmla="*/ 1332818 w 24089813"/>
              <a:gd name="connsiteY326" fmla="*/ 3418624 h 9103316"/>
              <a:gd name="connsiteX327" fmla="*/ 1019244 w 24089813"/>
              <a:gd name="connsiteY327" fmla="*/ 3482570 h 9103316"/>
              <a:gd name="connsiteX328" fmla="*/ 1402912 w 24089813"/>
              <a:gd name="connsiteY328" fmla="*/ 3366976 h 9103316"/>
              <a:gd name="connsiteX329" fmla="*/ 1946440 w 24089813"/>
              <a:gd name="connsiteY329" fmla="*/ 3226788 h 9103316"/>
              <a:gd name="connsiteX330" fmla="*/ 3128184 w 24089813"/>
              <a:gd name="connsiteY330" fmla="*/ 3047249 h 9103316"/>
              <a:gd name="connsiteX331" fmla="*/ 6054875 w 24089813"/>
              <a:gd name="connsiteY331" fmla="*/ 2907061 h 9103316"/>
              <a:gd name="connsiteX332" fmla="*/ 6393043 w 24089813"/>
              <a:gd name="connsiteY332" fmla="*/ 2887385 h 9103316"/>
              <a:gd name="connsiteX333" fmla="*/ 5587588 w 24089813"/>
              <a:gd name="connsiteY333" fmla="*/ 2830818 h 9103316"/>
              <a:gd name="connsiteX334" fmla="*/ 5287541 w 24089813"/>
              <a:gd name="connsiteY334" fmla="*/ 2811142 h 9103316"/>
              <a:gd name="connsiteX335" fmla="*/ 6706617 w 24089813"/>
              <a:gd name="connsiteY335" fmla="*/ 2849264 h 9103316"/>
              <a:gd name="connsiteX336" fmla="*/ 11294635 w 24089813"/>
              <a:gd name="connsiteY336" fmla="*/ 3992904 h 9103316"/>
              <a:gd name="connsiteX337" fmla="*/ 11332756 w 24089813"/>
              <a:gd name="connsiteY337" fmla="*/ 4012579 h 9103316"/>
              <a:gd name="connsiteX338" fmla="*/ 11332756 w 24089813"/>
              <a:gd name="connsiteY338" fmla="*/ 4012579 h 9103316"/>
              <a:gd name="connsiteX339" fmla="*/ 11294635 w 24089813"/>
              <a:gd name="connsiteY339" fmla="*/ 3992904 h 9103316"/>
              <a:gd name="connsiteX340" fmla="*/ 8297851 w 24089813"/>
              <a:gd name="connsiteY340" fmla="*/ 2990682 h 9103316"/>
              <a:gd name="connsiteX341" fmla="*/ 7926482 w 24089813"/>
              <a:gd name="connsiteY341" fmla="*/ 2907061 h 9103316"/>
              <a:gd name="connsiteX342" fmla="*/ 7964602 w 24089813"/>
              <a:gd name="connsiteY342" fmla="*/ 2849264 h 9103316"/>
              <a:gd name="connsiteX343" fmla="*/ 7582165 w 24089813"/>
              <a:gd name="connsiteY343" fmla="*/ 2792696 h 9103316"/>
              <a:gd name="connsiteX344" fmla="*/ 7358359 w 24089813"/>
              <a:gd name="connsiteY344" fmla="*/ 2747197 h 9103316"/>
              <a:gd name="connsiteX345" fmla="*/ 7550193 w 24089813"/>
              <a:gd name="connsiteY345" fmla="*/ 2734900 h 9103316"/>
              <a:gd name="connsiteX346" fmla="*/ 8438037 w 24089813"/>
              <a:gd name="connsiteY346" fmla="*/ 2849264 h 9103316"/>
              <a:gd name="connsiteX347" fmla="*/ 10776930 w 24089813"/>
              <a:gd name="connsiteY347" fmla="*/ 3520691 h 9103316"/>
              <a:gd name="connsiteX348" fmla="*/ 10776930 w 24089813"/>
              <a:gd name="connsiteY348" fmla="*/ 3520691 h 9103316"/>
              <a:gd name="connsiteX349" fmla="*/ 10265374 w 24089813"/>
              <a:gd name="connsiteY349" fmla="*/ 3284585 h 9103316"/>
              <a:gd name="connsiteX350" fmla="*/ 7850240 w 24089813"/>
              <a:gd name="connsiteY350" fmla="*/ 2651278 h 9103316"/>
              <a:gd name="connsiteX351" fmla="*/ 8815555 w 24089813"/>
              <a:gd name="connsiteY351" fmla="*/ 2792696 h 9103316"/>
              <a:gd name="connsiteX352" fmla="*/ 9071334 w 24089813"/>
              <a:gd name="connsiteY352" fmla="*/ 2830818 h 9103316"/>
              <a:gd name="connsiteX353" fmla="*/ 8834001 w 24089813"/>
              <a:gd name="connsiteY353" fmla="*/ 2773021 h 9103316"/>
              <a:gd name="connsiteX354" fmla="*/ 8399917 w 24089813"/>
              <a:gd name="connsiteY354" fmla="*/ 2670954 h 9103316"/>
              <a:gd name="connsiteX355" fmla="*/ 8655694 w 24089813"/>
              <a:gd name="connsiteY355" fmla="*/ 2613157 h 9103316"/>
              <a:gd name="connsiteX356" fmla="*/ 8201934 w 24089813"/>
              <a:gd name="connsiteY356" fmla="*/ 2498793 h 9103316"/>
              <a:gd name="connsiteX357" fmla="*/ 10029271 w 24089813"/>
              <a:gd name="connsiteY357" fmla="*/ 2907061 h 9103316"/>
              <a:gd name="connsiteX358" fmla="*/ 10029271 w 24089813"/>
              <a:gd name="connsiteY358" fmla="*/ 2907061 h 9103316"/>
              <a:gd name="connsiteX359" fmla="*/ 8495833 w 24089813"/>
              <a:gd name="connsiteY359" fmla="*/ 2479118 h 9103316"/>
              <a:gd name="connsiteX360" fmla="*/ 7671933 w 24089813"/>
              <a:gd name="connsiteY360" fmla="*/ 2319254 h 9103316"/>
              <a:gd name="connsiteX361" fmla="*/ 6802534 w 24089813"/>
              <a:gd name="connsiteY361" fmla="*/ 2179066 h 9103316"/>
              <a:gd name="connsiteX362" fmla="*/ 6884924 w 24089813"/>
              <a:gd name="connsiteY362" fmla="*/ 2140944 h 9103316"/>
              <a:gd name="connsiteX363" fmla="*/ 7236619 w 24089813"/>
              <a:gd name="connsiteY363" fmla="*/ 2159390 h 9103316"/>
              <a:gd name="connsiteX364" fmla="*/ 8457712 w 24089813"/>
              <a:gd name="connsiteY364" fmla="*/ 2281133 h 9103316"/>
              <a:gd name="connsiteX365" fmla="*/ 8713490 w 24089813"/>
              <a:gd name="connsiteY365" fmla="*/ 2299578 h 9103316"/>
              <a:gd name="connsiteX366" fmla="*/ 8399917 w 24089813"/>
              <a:gd name="connsiteY366" fmla="*/ 2223336 h 9103316"/>
              <a:gd name="connsiteX367" fmla="*/ 8770057 w 24089813"/>
              <a:gd name="connsiteY367" fmla="*/ 2223336 h 9103316"/>
              <a:gd name="connsiteX368" fmla="*/ 9166021 w 24089813"/>
              <a:gd name="connsiteY368" fmla="*/ 2281133 h 9103316"/>
              <a:gd name="connsiteX369" fmla="*/ 8297851 w 24089813"/>
              <a:gd name="connsiteY369" fmla="*/ 2063472 h 9103316"/>
              <a:gd name="connsiteX370" fmla="*/ 8457712 w 24089813"/>
              <a:gd name="connsiteY370" fmla="*/ 2025351 h 9103316"/>
              <a:gd name="connsiteX371" fmla="*/ 9089779 w 24089813"/>
              <a:gd name="connsiteY371" fmla="*/ 2101593 h 9103316"/>
              <a:gd name="connsiteX372" fmla="*/ 9345557 w 24089813"/>
              <a:gd name="connsiteY372" fmla="*/ 2140944 h 9103316"/>
              <a:gd name="connsiteX373" fmla="*/ 9045511 w 24089813"/>
              <a:gd name="connsiteY373" fmla="*/ 2063472 h 9103316"/>
              <a:gd name="connsiteX374" fmla="*/ 8553629 w 24089813"/>
              <a:gd name="connsiteY374" fmla="*/ 1903608 h 9103316"/>
              <a:gd name="connsiteX375" fmla="*/ 8003953 w 24089813"/>
              <a:gd name="connsiteY375" fmla="*/ 1807690 h 9103316"/>
              <a:gd name="connsiteX376" fmla="*/ 8201934 w 24089813"/>
              <a:gd name="connsiteY376" fmla="*/ 1731447 h 9103316"/>
              <a:gd name="connsiteX377" fmla="*/ 8148750 w 24089813"/>
              <a:gd name="connsiteY377" fmla="*/ 1709620 h 9103316"/>
              <a:gd name="connsiteX378" fmla="*/ 8111345 w 24089813"/>
              <a:gd name="connsiteY378" fmla="*/ 1708706 h 9103316"/>
              <a:gd name="connsiteX379" fmla="*/ 8168444 w 24089813"/>
              <a:gd name="connsiteY379" fmla="*/ 1701703 h 9103316"/>
              <a:gd name="connsiteX380" fmla="*/ 8438037 w 24089813"/>
              <a:gd name="connsiteY380" fmla="*/ 1731447 h 9103316"/>
              <a:gd name="connsiteX381" fmla="*/ 8438037 w 24089813"/>
              <a:gd name="connsiteY381" fmla="*/ 1731447 h 9103316"/>
              <a:gd name="connsiteX382" fmla="*/ 8361795 w 24089813"/>
              <a:gd name="connsiteY382" fmla="*/ 1667502 h 9103316"/>
              <a:gd name="connsiteX383" fmla="*/ 8968039 w 24089813"/>
              <a:gd name="connsiteY383" fmla="*/ 1769569 h 9103316"/>
              <a:gd name="connsiteX384" fmla="*/ 9147575 w 24089813"/>
              <a:gd name="connsiteY384" fmla="*/ 1807690 h 9103316"/>
              <a:gd name="connsiteX385" fmla="*/ 9147575 w 24089813"/>
              <a:gd name="connsiteY385" fmla="*/ 1807690 h 9103316"/>
              <a:gd name="connsiteX386" fmla="*/ 8968039 w 24089813"/>
              <a:gd name="connsiteY386" fmla="*/ 1769569 h 9103316"/>
              <a:gd name="connsiteX387" fmla="*/ 8240055 w 24089813"/>
              <a:gd name="connsiteY387" fmla="*/ 1591259 h 9103316"/>
              <a:gd name="connsiteX388" fmla="*/ 10093217 w 24089813"/>
              <a:gd name="connsiteY388" fmla="*/ 1941730 h 9103316"/>
              <a:gd name="connsiteX389" fmla="*/ 11408997 w 24089813"/>
              <a:gd name="connsiteY389" fmla="*/ 2459442 h 9103316"/>
              <a:gd name="connsiteX390" fmla="*/ 13158863 w 24089813"/>
              <a:gd name="connsiteY390" fmla="*/ 3443219 h 9103316"/>
              <a:gd name="connsiteX391" fmla="*/ 13728215 w 24089813"/>
              <a:gd name="connsiteY391" fmla="*/ 3794919 h 9103316"/>
              <a:gd name="connsiteX392" fmla="*/ 13708540 w 24089813"/>
              <a:gd name="connsiteY392" fmla="*/ 3756798 h 9103316"/>
              <a:gd name="connsiteX393" fmla="*/ 13236335 w 24089813"/>
              <a:gd name="connsiteY393" fmla="*/ 3418624 h 9103316"/>
              <a:gd name="connsiteX394" fmla="*/ 11504914 w 24089813"/>
              <a:gd name="connsiteY394" fmla="*/ 2377051 h 9103316"/>
              <a:gd name="connsiteX395" fmla="*/ 8987714 w 24089813"/>
              <a:gd name="connsiteY395" fmla="*/ 1457220 h 9103316"/>
              <a:gd name="connsiteX396" fmla="*/ 8789732 w 24089813"/>
              <a:gd name="connsiteY396" fmla="*/ 1411720 h 9103316"/>
              <a:gd name="connsiteX397" fmla="*/ 8834001 w 24089813"/>
              <a:gd name="connsiteY397" fmla="*/ 1373599 h 9103316"/>
              <a:gd name="connsiteX398" fmla="*/ 8297851 w 24089813"/>
              <a:gd name="connsiteY398" fmla="*/ 1259234 h 9103316"/>
              <a:gd name="connsiteX399" fmla="*/ 10521152 w 24089813"/>
              <a:gd name="connsiteY399" fmla="*/ 1807690 h 9103316"/>
              <a:gd name="connsiteX400" fmla="*/ 10585097 w 24089813"/>
              <a:gd name="connsiteY400" fmla="*/ 1827366 h 9103316"/>
              <a:gd name="connsiteX401" fmla="*/ 10642893 w 24089813"/>
              <a:gd name="connsiteY401" fmla="*/ 1847041 h 9103316"/>
              <a:gd name="connsiteX402" fmla="*/ 10642893 w 24089813"/>
              <a:gd name="connsiteY402" fmla="*/ 1847041 h 9103316"/>
              <a:gd name="connsiteX403" fmla="*/ 10585097 w 24089813"/>
              <a:gd name="connsiteY403" fmla="*/ 1827366 h 9103316"/>
              <a:gd name="connsiteX404" fmla="*/ 10521152 w 24089813"/>
              <a:gd name="connsiteY404" fmla="*/ 1807690 h 9103316"/>
              <a:gd name="connsiteX405" fmla="*/ 9479596 w 24089813"/>
              <a:gd name="connsiteY405" fmla="*/ 1373599 h 9103316"/>
              <a:gd name="connsiteX406" fmla="*/ 9479596 w 24089813"/>
              <a:gd name="connsiteY406" fmla="*/ 1373599 h 9103316"/>
              <a:gd name="connsiteX407" fmla="*/ 9403353 w 24089813"/>
              <a:gd name="connsiteY407" fmla="*/ 1315802 h 9103316"/>
              <a:gd name="connsiteX408" fmla="*/ 10151012 w 24089813"/>
              <a:gd name="connsiteY408" fmla="*/ 1495341 h 9103316"/>
              <a:gd name="connsiteX409" fmla="*/ 10207578 w 24089813"/>
              <a:gd name="connsiteY409" fmla="*/ 1513787 h 9103316"/>
              <a:gd name="connsiteX410" fmla="*/ 10265374 w 24089813"/>
              <a:gd name="connsiteY410" fmla="*/ 1533462 h 9103316"/>
              <a:gd name="connsiteX411" fmla="*/ 10265374 w 24089813"/>
              <a:gd name="connsiteY411" fmla="*/ 1533462 h 9103316"/>
              <a:gd name="connsiteX412" fmla="*/ 10207578 w 24089813"/>
              <a:gd name="connsiteY412" fmla="*/ 1513787 h 9103316"/>
              <a:gd name="connsiteX413" fmla="*/ 10151012 w 24089813"/>
              <a:gd name="connsiteY413" fmla="*/ 1495341 h 9103316"/>
              <a:gd name="connsiteX414" fmla="*/ 9659132 w 24089813"/>
              <a:gd name="connsiteY414" fmla="*/ 1315802 h 9103316"/>
              <a:gd name="connsiteX415" fmla="*/ 9127900 w 24089813"/>
              <a:gd name="connsiteY415" fmla="*/ 1157168 h 9103316"/>
              <a:gd name="connsiteX416" fmla="*/ 9403353 w 24089813"/>
              <a:gd name="connsiteY416" fmla="*/ 1157168 h 9103316"/>
              <a:gd name="connsiteX417" fmla="*/ 8597898 w 24089813"/>
              <a:gd name="connsiteY417" fmla="*/ 983777 h 9103316"/>
              <a:gd name="connsiteX418" fmla="*/ 8418362 w 24089813"/>
              <a:gd name="connsiteY418" fmla="*/ 919832 h 9103316"/>
              <a:gd name="connsiteX419" fmla="*/ 10189133 w 24089813"/>
              <a:gd name="connsiteY419" fmla="*/ 1353923 h 9103316"/>
              <a:gd name="connsiteX420" fmla="*/ 10425236 w 24089813"/>
              <a:gd name="connsiteY420" fmla="*/ 1411720 h 9103316"/>
              <a:gd name="connsiteX421" fmla="*/ 9677577 w 24089813"/>
              <a:gd name="connsiteY421" fmla="*/ 1117817 h 9103316"/>
              <a:gd name="connsiteX422" fmla="*/ 10367440 w 24089813"/>
              <a:gd name="connsiteY422" fmla="*/ 1315802 h 9103316"/>
              <a:gd name="connsiteX423" fmla="*/ 10367440 w 24089813"/>
              <a:gd name="connsiteY423" fmla="*/ 1315802 h 9103316"/>
              <a:gd name="connsiteX424" fmla="*/ 10009596 w 24089813"/>
              <a:gd name="connsiteY424" fmla="*/ 1117817 h 9103316"/>
              <a:gd name="connsiteX425" fmla="*/ 10348994 w 24089813"/>
              <a:gd name="connsiteY425" fmla="*/ 1219884 h 9103316"/>
              <a:gd name="connsiteX426" fmla="*/ 10521152 w 24089813"/>
              <a:gd name="connsiteY426" fmla="*/ 1219884 h 9103316"/>
              <a:gd name="connsiteX427" fmla="*/ 10802754 w 24089813"/>
              <a:gd name="connsiteY427" fmla="*/ 1335477 h 9103316"/>
              <a:gd name="connsiteX428" fmla="*/ 10661338 w 24089813"/>
              <a:gd name="connsiteY428" fmla="*/ 1259234 h 9103316"/>
              <a:gd name="connsiteX429" fmla="*/ 10719134 w 24089813"/>
              <a:gd name="connsiteY429" fmla="*/ 1239559 h 9103316"/>
              <a:gd name="connsiteX430" fmla="*/ 9601335 w 24089813"/>
              <a:gd name="connsiteY430" fmla="*/ 823913 h 9103316"/>
              <a:gd name="connsiteX431" fmla="*/ 8495833 w 24089813"/>
              <a:gd name="connsiteY431" fmla="*/ 569361 h 9103316"/>
              <a:gd name="connsiteX432" fmla="*/ 8380242 w 24089813"/>
              <a:gd name="connsiteY432" fmla="*/ 511564 h 9103316"/>
              <a:gd name="connsiteX433" fmla="*/ 9747670 w 24089813"/>
              <a:gd name="connsiteY433" fmla="*/ 683725 h 9103316"/>
              <a:gd name="connsiteX434" fmla="*/ 9817763 w 24089813"/>
              <a:gd name="connsiteY434" fmla="*/ 683725 h 9103316"/>
              <a:gd name="connsiteX435" fmla="*/ 10151012 w 24089813"/>
              <a:gd name="connsiteY435" fmla="*/ 766117 h 9103316"/>
              <a:gd name="connsiteX436" fmla="*/ 10348994 w 24089813"/>
              <a:gd name="connsiteY436" fmla="*/ 747671 h 9103316"/>
              <a:gd name="connsiteX437" fmla="*/ 9563214 w 24089813"/>
              <a:gd name="connsiteY437" fmla="*/ 491889 h 9103316"/>
              <a:gd name="connsiteX438" fmla="*/ 9991151 w 24089813"/>
              <a:gd name="connsiteY438" fmla="*/ 530010 h 9103316"/>
              <a:gd name="connsiteX439" fmla="*/ 10246929 w 24089813"/>
              <a:gd name="connsiteY439" fmla="*/ 607482 h 9103316"/>
              <a:gd name="connsiteX440" fmla="*/ 10483032 w 24089813"/>
              <a:gd name="connsiteY440" fmla="*/ 664050 h 9103316"/>
              <a:gd name="connsiteX441" fmla="*/ 10131337 w 24089813"/>
              <a:gd name="connsiteY441" fmla="*/ 530010 h 9103316"/>
              <a:gd name="connsiteX442" fmla="*/ 9895234 w 24089813"/>
              <a:gd name="connsiteY442" fmla="*/ 332025 h 9103316"/>
              <a:gd name="connsiteX443" fmla="*/ 10348994 w 24089813"/>
              <a:gd name="connsiteY443" fmla="*/ 491889 h 9103316"/>
              <a:gd name="connsiteX444" fmla="*/ 11684451 w 24089813"/>
              <a:gd name="connsiteY444" fmla="*/ 983777 h 9103316"/>
              <a:gd name="connsiteX445" fmla="*/ 14730423 w 24089813"/>
              <a:gd name="connsiteY445" fmla="*/ 2830818 h 9103316"/>
              <a:gd name="connsiteX446" fmla="*/ 16327806 w 24089813"/>
              <a:gd name="connsiteY446" fmla="*/ 3564961 h 9103316"/>
              <a:gd name="connsiteX447" fmla="*/ 16289685 w 24089813"/>
              <a:gd name="connsiteY447" fmla="*/ 3578488 h 9103316"/>
              <a:gd name="connsiteX448" fmla="*/ 16583584 w 24089813"/>
              <a:gd name="connsiteY448" fmla="*/ 3654731 h 9103316"/>
              <a:gd name="connsiteX449" fmla="*/ 17510780 w 24089813"/>
              <a:gd name="connsiteY449" fmla="*/ 3852716 h 9103316"/>
              <a:gd name="connsiteX450" fmla="*/ 17606696 w 24089813"/>
              <a:gd name="connsiteY450" fmla="*/ 3872391 h 9103316"/>
              <a:gd name="connsiteX451" fmla="*/ 17606696 w 24089813"/>
              <a:gd name="connsiteY451" fmla="*/ 3872391 h 9103316"/>
              <a:gd name="connsiteX452" fmla="*/ 17510780 w 24089813"/>
              <a:gd name="connsiteY452" fmla="*/ 3852716 h 9103316"/>
              <a:gd name="connsiteX453" fmla="*/ 16880460 w 24089813"/>
              <a:gd name="connsiteY453" fmla="*/ 3712816 h 9103316"/>
              <a:gd name="connsiteX454" fmla="*/ 16694426 w 24089813"/>
              <a:gd name="connsiteY454" fmla="*/ 3659045 h 9103316"/>
              <a:gd name="connsiteX455" fmla="*/ 16714240 w 24089813"/>
              <a:gd name="connsiteY455" fmla="*/ 3657036 h 9103316"/>
              <a:gd name="connsiteX456" fmla="*/ 16743446 w 24089813"/>
              <a:gd name="connsiteY456" fmla="*/ 3654731 h 9103316"/>
              <a:gd name="connsiteX457" fmla="*/ 16327806 w 24089813"/>
              <a:gd name="connsiteY457" fmla="*/ 3520691 h 9103316"/>
              <a:gd name="connsiteX458" fmla="*/ 12469001 w 24089813"/>
              <a:gd name="connsiteY458" fmla="*/ 1277680 h 9103316"/>
              <a:gd name="connsiteX459" fmla="*/ 11172894 w 24089813"/>
              <a:gd name="connsiteY459" fmla="*/ 645604 h 9103316"/>
              <a:gd name="connsiteX460" fmla="*/ 11057302 w 24089813"/>
              <a:gd name="connsiteY460" fmla="*/ 549685 h 9103316"/>
              <a:gd name="connsiteX461" fmla="*/ 11824637 w 24089813"/>
              <a:gd name="connsiteY461" fmla="*/ 785792 h 9103316"/>
              <a:gd name="connsiteX462" fmla="*/ 11824637 w 24089813"/>
              <a:gd name="connsiteY462" fmla="*/ 785792 h 9103316"/>
              <a:gd name="connsiteX463" fmla="*/ 11057302 w 24089813"/>
              <a:gd name="connsiteY463" fmla="*/ 313579 h 9103316"/>
              <a:gd name="connsiteX464" fmla="*/ 10840875 w 24089813"/>
              <a:gd name="connsiteY464" fmla="*/ 134040 h 9103316"/>
              <a:gd name="connsiteX465" fmla="*/ 11626656 w 24089813"/>
              <a:gd name="connsiteY465" fmla="*/ 370146 h 9103316"/>
              <a:gd name="connsiteX466" fmla="*/ 11626656 w 24089813"/>
              <a:gd name="connsiteY466" fmla="*/ 370146 h 9103316"/>
              <a:gd name="connsiteX467" fmla="*/ 11352431 w 24089813"/>
              <a:gd name="connsiteY467" fmla="*/ 236107 h 9103316"/>
              <a:gd name="connsiteX468" fmla="*/ 11646331 w 24089813"/>
              <a:gd name="connsiteY468" fmla="*/ 313579 h 9103316"/>
              <a:gd name="connsiteX469" fmla="*/ 11447118 w 24089813"/>
              <a:gd name="connsiteY469" fmla="*/ 134040 h 9103316"/>
              <a:gd name="connsiteX470" fmla="*/ 11568859 w 24089813"/>
              <a:gd name="connsiteY470" fmla="*/ 134040 h 9103316"/>
              <a:gd name="connsiteX471" fmla="*/ 11352431 w 24089813"/>
              <a:gd name="connsiteY471" fmla="*/ 0 h 910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Lst>
            <a:rect l="l" t="t" r="r" b="b"/>
            <a:pathLst>
              <a:path w="24089813" h="9103316">
                <a:moveTo>
                  <a:pt x="16679500" y="3654731"/>
                </a:moveTo>
                <a:lnTo>
                  <a:pt x="16694426" y="3659045"/>
                </a:lnTo>
                <a:lnTo>
                  <a:pt x="16694334" y="3659054"/>
                </a:lnTo>
                <a:cubicBezTo>
                  <a:pt x="16688186" y="3658958"/>
                  <a:pt x="16682882" y="3657805"/>
                  <a:pt x="16679500" y="3654731"/>
                </a:cubicBezTo>
                <a:close/>
                <a:moveTo>
                  <a:pt x="9147575" y="3616609"/>
                </a:moveTo>
                <a:cubicBezTo>
                  <a:pt x="9173399" y="3648582"/>
                  <a:pt x="9223817" y="3660879"/>
                  <a:pt x="9281613" y="3654731"/>
                </a:cubicBezTo>
                <a:cubicBezTo>
                  <a:pt x="9307436" y="3718676"/>
                  <a:pt x="9389826" y="3635055"/>
                  <a:pt x="9281613" y="3654731"/>
                </a:cubicBezTo>
                <a:cubicBezTo>
                  <a:pt x="9255789" y="3628907"/>
                  <a:pt x="9205371" y="3616609"/>
                  <a:pt x="9147575" y="3616609"/>
                </a:cubicBezTo>
                <a:close/>
                <a:moveTo>
                  <a:pt x="1415209" y="3360828"/>
                </a:moveTo>
                <a:cubicBezTo>
                  <a:pt x="1409060" y="3360828"/>
                  <a:pt x="1402912" y="3366976"/>
                  <a:pt x="1402912" y="3366976"/>
                </a:cubicBezTo>
                <a:cubicBezTo>
                  <a:pt x="1396763" y="3366976"/>
                  <a:pt x="1396763" y="3366976"/>
                  <a:pt x="1415209" y="3360828"/>
                </a:cubicBezTo>
                <a:close/>
                <a:moveTo>
                  <a:pt x="8154207" y="2474410"/>
                </a:moveTo>
                <a:cubicBezTo>
                  <a:pt x="8168732" y="2475966"/>
                  <a:pt x="8185948" y="2482807"/>
                  <a:pt x="8201934" y="2498793"/>
                </a:cubicBezTo>
                <a:cubicBezTo>
                  <a:pt x="8091262" y="2512628"/>
                  <a:pt x="8110629" y="2469741"/>
                  <a:pt x="8154207" y="2474410"/>
                </a:cubicBezTo>
                <a:close/>
                <a:moveTo>
                  <a:pt x="8107862" y="1708621"/>
                </a:moveTo>
                <a:lnTo>
                  <a:pt x="8111345" y="1708706"/>
                </a:lnTo>
                <a:lnTo>
                  <a:pt x="8086342" y="1711772"/>
                </a:lnTo>
                <a:cubicBezTo>
                  <a:pt x="8087880" y="1710235"/>
                  <a:pt x="8096257" y="1709082"/>
                  <a:pt x="8107862" y="1708621"/>
                </a:cubicBezTo>
                <a:close/>
                <a:moveTo>
                  <a:pt x="11352431" y="0"/>
                </a:moveTo>
                <a:cubicBezTo>
                  <a:pt x="11447118" y="0"/>
                  <a:pt x="11504914" y="51649"/>
                  <a:pt x="11588534" y="76243"/>
                </a:cubicBezTo>
                <a:cubicBezTo>
                  <a:pt x="11678302" y="108216"/>
                  <a:pt x="11766842" y="108216"/>
                  <a:pt x="11844312" y="134040"/>
                </a:cubicBezTo>
                <a:cubicBezTo>
                  <a:pt x="11888581" y="153715"/>
                  <a:pt x="11932850" y="197985"/>
                  <a:pt x="11978349" y="217661"/>
                </a:cubicBezTo>
                <a:cubicBezTo>
                  <a:pt x="12028767" y="229958"/>
                  <a:pt x="12085333" y="217661"/>
                  <a:pt x="12136981" y="236107"/>
                </a:cubicBezTo>
                <a:cubicBezTo>
                  <a:pt x="12302991" y="293904"/>
                  <a:pt x="12494824" y="427943"/>
                  <a:pt x="12666983" y="530010"/>
                </a:cubicBezTo>
                <a:cubicBezTo>
                  <a:pt x="12845289" y="632077"/>
                  <a:pt x="13018677" y="741522"/>
                  <a:pt x="13178539" y="843589"/>
                </a:cubicBezTo>
                <a:cubicBezTo>
                  <a:pt x="14136477" y="1443693"/>
                  <a:pt x="14954229" y="2108972"/>
                  <a:pt x="16015461" y="2555360"/>
                </a:cubicBezTo>
                <a:cubicBezTo>
                  <a:pt x="16245416" y="2651278"/>
                  <a:pt x="16449546" y="2741048"/>
                  <a:pt x="16699176" y="2811142"/>
                </a:cubicBezTo>
                <a:cubicBezTo>
                  <a:pt x="16833214" y="2849264"/>
                  <a:pt x="16979548" y="2900912"/>
                  <a:pt x="17114816" y="2926736"/>
                </a:cubicBezTo>
                <a:cubicBezTo>
                  <a:pt x="17395188" y="2996830"/>
                  <a:pt x="17702612" y="3002979"/>
                  <a:pt x="18021106" y="3066924"/>
                </a:cubicBezTo>
                <a:cubicBezTo>
                  <a:pt x="18040780" y="3073073"/>
                  <a:pt x="18136698" y="3098897"/>
                  <a:pt x="18156372" y="3105045"/>
                </a:cubicBezTo>
                <a:cubicBezTo>
                  <a:pt x="18136698" y="3098897"/>
                  <a:pt x="17982984" y="3117343"/>
                  <a:pt x="18136698" y="3143167"/>
                </a:cubicBezTo>
                <a:cubicBezTo>
                  <a:pt x="18386328" y="3188667"/>
                  <a:pt x="18640876" y="3213261"/>
                  <a:pt x="18864682" y="3245234"/>
                </a:cubicBezTo>
                <a:cubicBezTo>
                  <a:pt x="19006098" y="3264909"/>
                  <a:pt x="19165958" y="3316558"/>
                  <a:pt x="19299996" y="3341152"/>
                </a:cubicBezTo>
                <a:cubicBezTo>
                  <a:pt x="19370088" y="3354679"/>
                  <a:pt x="19440182" y="3335003"/>
                  <a:pt x="19497978" y="3360828"/>
                </a:cubicBezTo>
                <a:cubicBezTo>
                  <a:pt x="19510274" y="3366976"/>
                  <a:pt x="19478302" y="3380503"/>
                  <a:pt x="19452478" y="3380503"/>
                </a:cubicBezTo>
                <a:cubicBezTo>
                  <a:pt x="19434034" y="3373125"/>
                  <a:pt x="19420506" y="3366976"/>
                  <a:pt x="19414358" y="3380503"/>
                </a:cubicBezTo>
                <a:cubicBezTo>
                  <a:pt x="19414358" y="3386651"/>
                  <a:pt x="19434034" y="3386651"/>
                  <a:pt x="19452478" y="3380503"/>
                </a:cubicBezTo>
                <a:cubicBezTo>
                  <a:pt x="19484452" y="3398949"/>
                  <a:pt x="19523802" y="3437070"/>
                  <a:pt x="19504126" y="3437070"/>
                </a:cubicBezTo>
                <a:lnTo>
                  <a:pt x="19485534" y="3431905"/>
                </a:lnTo>
                <a:lnTo>
                  <a:pt x="19459858" y="3418624"/>
                </a:lnTo>
                <a:cubicBezTo>
                  <a:pt x="19466006" y="3424773"/>
                  <a:pt x="19472154" y="3427847"/>
                  <a:pt x="19479226" y="3430153"/>
                </a:cubicBezTo>
                <a:lnTo>
                  <a:pt x="19485534" y="3431905"/>
                </a:lnTo>
                <a:lnTo>
                  <a:pt x="19486604" y="3432459"/>
                </a:lnTo>
                <a:cubicBezTo>
                  <a:pt x="19494596" y="3435533"/>
                  <a:pt x="19501052" y="3437070"/>
                  <a:pt x="19504126" y="3437070"/>
                </a:cubicBezTo>
                <a:cubicBezTo>
                  <a:pt x="19657840" y="3488719"/>
                  <a:pt x="19925914" y="3475192"/>
                  <a:pt x="20085776" y="3482570"/>
                </a:cubicBezTo>
                <a:cubicBezTo>
                  <a:pt x="20609628" y="3508394"/>
                  <a:pt x="21369584" y="3456746"/>
                  <a:pt x="21702834" y="3462894"/>
                </a:cubicBezTo>
                <a:cubicBezTo>
                  <a:pt x="21727428" y="3462894"/>
                  <a:pt x="21817196" y="3469043"/>
                  <a:pt x="21836872" y="3482570"/>
                </a:cubicBezTo>
                <a:cubicBezTo>
                  <a:pt x="21785224" y="3456746"/>
                  <a:pt x="21619214" y="3539137"/>
                  <a:pt x="21715130" y="3532988"/>
                </a:cubicBezTo>
                <a:cubicBezTo>
                  <a:pt x="21523298" y="3558812"/>
                  <a:pt x="21185130" y="3558812"/>
                  <a:pt x="20973620" y="3558812"/>
                </a:cubicBezTo>
                <a:cubicBezTo>
                  <a:pt x="20667424" y="3558812"/>
                  <a:pt x="20321878" y="3564961"/>
                  <a:pt x="19791876" y="3539137"/>
                </a:cubicBezTo>
                <a:cubicBezTo>
                  <a:pt x="19721784" y="3532988"/>
                  <a:pt x="19459858" y="3494867"/>
                  <a:pt x="19434034" y="3520691"/>
                </a:cubicBezTo>
                <a:cubicBezTo>
                  <a:pt x="19440182" y="3520691"/>
                  <a:pt x="19548396" y="3584637"/>
                  <a:pt x="19536098" y="3578488"/>
                </a:cubicBezTo>
                <a:cubicBezTo>
                  <a:pt x="19625866" y="3596934"/>
                  <a:pt x="19989858" y="3571110"/>
                  <a:pt x="20009534" y="3616609"/>
                </a:cubicBezTo>
                <a:cubicBezTo>
                  <a:pt x="20027980" y="3660879"/>
                  <a:pt x="20353850" y="3635055"/>
                  <a:pt x="20341554" y="3635055"/>
                </a:cubicBezTo>
                <a:cubicBezTo>
                  <a:pt x="20481740" y="3642434"/>
                  <a:pt x="20679722" y="3654731"/>
                  <a:pt x="20851880" y="3654731"/>
                </a:cubicBezTo>
                <a:cubicBezTo>
                  <a:pt x="20935500" y="3654731"/>
                  <a:pt x="21407706" y="3680555"/>
                  <a:pt x="21145778" y="3680555"/>
                </a:cubicBezTo>
                <a:cubicBezTo>
                  <a:pt x="20897378" y="3680555"/>
                  <a:pt x="20685870" y="3642434"/>
                  <a:pt x="20417796" y="3680555"/>
                </a:cubicBezTo>
                <a:cubicBezTo>
                  <a:pt x="20302204" y="3692852"/>
                  <a:pt x="20455916" y="3692852"/>
                  <a:pt x="20379674" y="3718676"/>
                </a:cubicBezTo>
                <a:cubicBezTo>
                  <a:pt x="20334176" y="3730974"/>
                  <a:pt x="20193990" y="3730974"/>
                  <a:pt x="20085776" y="3756798"/>
                </a:cubicBezTo>
                <a:cubicBezTo>
                  <a:pt x="20021830" y="3769095"/>
                  <a:pt x="19976332" y="3808446"/>
                  <a:pt x="19925914" y="3814595"/>
                </a:cubicBezTo>
                <a:cubicBezTo>
                  <a:pt x="19836146" y="3826892"/>
                  <a:pt x="19785728" y="3788770"/>
                  <a:pt x="19734080" y="3814595"/>
                </a:cubicBezTo>
                <a:cubicBezTo>
                  <a:pt x="19689812" y="3833040"/>
                  <a:pt x="19727932" y="3890837"/>
                  <a:pt x="19714406" y="3890837"/>
                </a:cubicBezTo>
                <a:cubicBezTo>
                  <a:pt x="19625866" y="3910513"/>
                  <a:pt x="19178256" y="3852716"/>
                  <a:pt x="18967976" y="3852716"/>
                </a:cubicBezTo>
                <a:cubicBezTo>
                  <a:pt x="18928626" y="3852716"/>
                  <a:pt x="18640876" y="3865013"/>
                  <a:pt x="18808114" y="3890837"/>
                </a:cubicBezTo>
                <a:cubicBezTo>
                  <a:pt x="18992570" y="3922810"/>
                  <a:pt x="19210228" y="3960932"/>
                  <a:pt x="19414358" y="3974458"/>
                </a:cubicBezTo>
                <a:cubicBezTo>
                  <a:pt x="19491830" y="3974458"/>
                  <a:pt x="19913618" y="3986755"/>
                  <a:pt x="19925914" y="4012579"/>
                </a:cubicBezTo>
                <a:cubicBezTo>
                  <a:pt x="19932062" y="4024877"/>
                  <a:pt x="19286470" y="3992904"/>
                  <a:pt x="19612340" y="4050701"/>
                </a:cubicBezTo>
                <a:cubicBezTo>
                  <a:pt x="19919766" y="4102349"/>
                  <a:pt x="19497978" y="4108498"/>
                  <a:pt x="19434034" y="4108498"/>
                </a:cubicBezTo>
                <a:cubicBezTo>
                  <a:pt x="19350414" y="4108498"/>
                  <a:pt x="19076190" y="4056849"/>
                  <a:pt x="18986422" y="4088822"/>
                </a:cubicBezTo>
                <a:cubicBezTo>
                  <a:pt x="18800736" y="4158916"/>
                  <a:pt x="19370088" y="4140471"/>
                  <a:pt x="19555774" y="4146619"/>
                </a:cubicBezTo>
                <a:cubicBezTo>
                  <a:pt x="20021830" y="4172443"/>
                  <a:pt x="20225962" y="4184740"/>
                  <a:pt x="20597332" y="4210565"/>
                </a:cubicBezTo>
                <a:cubicBezTo>
                  <a:pt x="21037564" y="4236389"/>
                  <a:pt x="21695456" y="4268361"/>
                  <a:pt x="22194714" y="4248686"/>
                </a:cubicBezTo>
                <a:cubicBezTo>
                  <a:pt x="22309076" y="4242537"/>
                  <a:pt x="22666920" y="4166294"/>
                  <a:pt x="22526734" y="4248686"/>
                </a:cubicBezTo>
                <a:cubicBezTo>
                  <a:pt x="22443114" y="4292956"/>
                  <a:pt x="22475086" y="4274510"/>
                  <a:pt x="22290632" y="4286807"/>
                </a:cubicBezTo>
                <a:cubicBezTo>
                  <a:pt x="21995502" y="4306483"/>
                  <a:pt x="21415084" y="4356901"/>
                  <a:pt x="21229398" y="4364280"/>
                </a:cubicBezTo>
                <a:cubicBezTo>
                  <a:pt x="21185130" y="4364280"/>
                  <a:pt x="21145778" y="4364280"/>
                  <a:pt x="21107658" y="4364280"/>
                </a:cubicBezTo>
                <a:cubicBezTo>
                  <a:pt x="21025268" y="4356901"/>
                  <a:pt x="20947796" y="4350753"/>
                  <a:pt x="20935500" y="4364280"/>
                </a:cubicBezTo>
                <a:cubicBezTo>
                  <a:pt x="20935500" y="4364280"/>
                  <a:pt x="21011742" y="4364280"/>
                  <a:pt x="21107658" y="4364280"/>
                </a:cubicBezTo>
                <a:cubicBezTo>
                  <a:pt x="21153156" y="4364280"/>
                  <a:pt x="21191278" y="4370429"/>
                  <a:pt x="21229398" y="4364280"/>
                </a:cubicBezTo>
                <a:cubicBezTo>
                  <a:pt x="21344990" y="4370429"/>
                  <a:pt x="21471650" y="4370429"/>
                  <a:pt x="21542972" y="4364280"/>
                </a:cubicBezTo>
                <a:cubicBezTo>
                  <a:pt x="21868844" y="4350753"/>
                  <a:pt x="22072974" y="4364280"/>
                  <a:pt x="22366872" y="4344604"/>
                </a:cubicBezTo>
                <a:cubicBezTo>
                  <a:pt x="22500910" y="4338456"/>
                  <a:pt x="22948522" y="4268361"/>
                  <a:pt x="22960820" y="4306483"/>
                </a:cubicBezTo>
                <a:cubicBezTo>
                  <a:pt x="22980494" y="4376577"/>
                  <a:pt x="22768986" y="4350753"/>
                  <a:pt x="22705042" y="4364280"/>
                </a:cubicBezTo>
                <a:cubicBezTo>
                  <a:pt x="22436966" y="4420847"/>
                  <a:pt x="22966968" y="4428225"/>
                  <a:pt x="22960820" y="4428225"/>
                </a:cubicBezTo>
                <a:cubicBezTo>
                  <a:pt x="22974346" y="4428225"/>
                  <a:pt x="22826782" y="4446671"/>
                  <a:pt x="22762838" y="4466346"/>
                </a:cubicBezTo>
                <a:cubicBezTo>
                  <a:pt x="22718568" y="4472496"/>
                  <a:pt x="22756688" y="4492171"/>
                  <a:pt x="22724716" y="4504468"/>
                </a:cubicBezTo>
                <a:cubicBezTo>
                  <a:pt x="22558706" y="4567184"/>
                  <a:pt x="22207012" y="4516765"/>
                  <a:pt x="22015178" y="4579481"/>
                </a:cubicBezTo>
                <a:cubicBezTo>
                  <a:pt x="21823344" y="4554887"/>
                  <a:pt x="21913112" y="4643426"/>
                  <a:pt x="22015178" y="4579481"/>
                </a:cubicBezTo>
                <a:cubicBezTo>
                  <a:pt x="22079122" y="4611454"/>
                  <a:pt x="22213160" y="4542589"/>
                  <a:pt x="22270956" y="4579481"/>
                </a:cubicBezTo>
                <a:cubicBezTo>
                  <a:pt x="22290632" y="4599157"/>
                  <a:pt x="21893438" y="4663102"/>
                  <a:pt x="21913112" y="4663102"/>
                </a:cubicBezTo>
                <a:cubicBezTo>
                  <a:pt x="21702834" y="4695075"/>
                  <a:pt x="21637660" y="4675399"/>
                  <a:pt x="21191278" y="4701223"/>
                </a:cubicBezTo>
                <a:cubicBezTo>
                  <a:pt x="21043714" y="4707372"/>
                  <a:pt x="20347702" y="4707372"/>
                  <a:pt x="20341554" y="4720899"/>
                </a:cubicBezTo>
                <a:cubicBezTo>
                  <a:pt x="20341554" y="4720899"/>
                  <a:pt x="20571508" y="4752871"/>
                  <a:pt x="20679722" y="4759021"/>
                </a:cubicBezTo>
                <a:cubicBezTo>
                  <a:pt x="21279816" y="4790993"/>
                  <a:pt x="21785224" y="4790993"/>
                  <a:pt x="22328752" y="4759021"/>
                </a:cubicBezTo>
                <a:cubicBezTo>
                  <a:pt x="22513208" y="4745493"/>
                  <a:pt x="23178476" y="4637278"/>
                  <a:pt x="22980494" y="4739345"/>
                </a:cubicBezTo>
                <a:cubicBezTo>
                  <a:pt x="22916550" y="4771318"/>
                  <a:pt x="22737014" y="4790993"/>
                  <a:pt x="22666920" y="4797141"/>
                </a:cubicBezTo>
                <a:cubicBezTo>
                  <a:pt x="22366872" y="4822966"/>
                  <a:pt x="22903024" y="4803290"/>
                  <a:pt x="22922698" y="4797141"/>
                </a:cubicBezTo>
                <a:cubicBezTo>
                  <a:pt x="22928846" y="4803290"/>
                  <a:pt x="22890726" y="4867235"/>
                  <a:pt x="22878430" y="4854938"/>
                </a:cubicBezTo>
                <a:cubicBezTo>
                  <a:pt x="22890726" y="4867235"/>
                  <a:pt x="22966968" y="4854938"/>
                  <a:pt x="22980494" y="4854938"/>
                </a:cubicBezTo>
                <a:cubicBezTo>
                  <a:pt x="23242420" y="4854938"/>
                  <a:pt x="22839078" y="4918884"/>
                  <a:pt x="22724716" y="4937330"/>
                </a:cubicBezTo>
                <a:cubicBezTo>
                  <a:pt x="22181188" y="5007424"/>
                  <a:pt x="21555270" y="5020951"/>
                  <a:pt x="21031416" y="5071369"/>
                </a:cubicBezTo>
                <a:cubicBezTo>
                  <a:pt x="20935500" y="5084896"/>
                  <a:pt x="20245636" y="5033248"/>
                  <a:pt x="20207516" y="5071369"/>
                </a:cubicBezTo>
                <a:cubicBezTo>
                  <a:pt x="20193990" y="5084896"/>
                  <a:pt x="20583804" y="5091045"/>
                  <a:pt x="20679722" y="5091045"/>
                </a:cubicBezTo>
                <a:cubicBezTo>
                  <a:pt x="20909676" y="5103342"/>
                  <a:pt x="21133482" y="5116869"/>
                  <a:pt x="21325316" y="5109491"/>
                </a:cubicBezTo>
                <a:cubicBezTo>
                  <a:pt x="21817196" y="5097193"/>
                  <a:pt x="22181188" y="5180814"/>
                  <a:pt x="22641096" y="5129166"/>
                </a:cubicBezTo>
                <a:cubicBezTo>
                  <a:pt x="22680446" y="5129166"/>
                  <a:pt x="22916550" y="5065221"/>
                  <a:pt x="22942374" y="5091045"/>
                </a:cubicBezTo>
                <a:cubicBezTo>
                  <a:pt x="22934996" y="5091045"/>
                  <a:pt x="22807106" y="5135315"/>
                  <a:pt x="22724716" y="5148842"/>
                </a:cubicBezTo>
                <a:cubicBezTo>
                  <a:pt x="22481236" y="5193112"/>
                  <a:pt x="22417290" y="5193112"/>
                  <a:pt x="22213160" y="5231233"/>
                </a:cubicBezTo>
                <a:cubicBezTo>
                  <a:pt x="22117244" y="5244760"/>
                  <a:pt x="21829494" y="5289030"/>
                  <a:pt x="22034854" y="5289030"/>
                </a:cubicBezTo>
                <a:cubicBezTo>
                  <a:pt x="22424668" y="5282881"/>
                  <a:pt x="22628800" y="5250908"/>
                  <a:pt x="22980494" y="5231233"/>
                </a:cubicBezTo>
                <a:cubicBezTo>
                  <a:pt x="23088708" y="5225085"/>
                  <a:pt x="23364162" y="5244760"/>
                  <a:pt x="23178476" y="5269354"/>
                </a:cubicBezTo>
                <a:cubicBezTo>
                  <a:pt x="23037060" y="5289030"/>
                  <a:pt x="22992792" y="5314854"/>
                  <a:pt x="22922698" y="5327152"/>
                </a:cubicBezTo>
                <a:cubicBezTo>
                  <a:pt x="22462790" y="5423069"/>
                  <a:pt x="21829494" y="5391097"/>
                  <a:pt x="21427380" y="5467339"/>
                </a:cubicBezTo>
                <a:cubicBezTo>
                  <a:pt x="21273668" y="5493163"/>
                  <a:pt x="21191278" y="5525136"/>
                  <a:pt x="20955174" y="5525136"/>
                </a:cubicBezTo>
                <a:cubicBezTo>
                  <a:pt x="20929352" y="5525136"/>
                  <a:pt x="20673574" y="5487015"/>
                  <a:pt x="20635452" y="5525136"/>
                </a:cubicBezTo>
                <a:cubicBezTo>
                  <a:pt x="20635452" y="5525136"/>
                  <a:pt x="21037564" y="5544812"/>
                  <a:pt x="21049862" y="5544812"/>
                </a:cubicBezTo>
                <a:cubicBezTo>
                  <a:pt x="21203574" y="5544812"/>
                  <a:pt x="21351138" y="5487015"/>
                  <a:pt x="21503622" y="5544812"/>
                </a:cubicBezTo>
                <a:cubicBezTo>
                  <a:pt x="21440908" y="5518988"/>
                  <a:pt x="21383112" y="5634581"/>
                  <a:pt x="21447056" y="5621054"/>
                </a:cubicBezTo>
                <a:cubicBezTo>
                  <a:pt x="21255222" y="5678851"/>
                  <a:pt x="20699396" y="5666554"/>
                  <a:pt x="20481740" y="5666554"/>
                </a:cubicBezTo>
                <a:cubicBezTo>
                  <a:pt x="20296054" y="5659176"/>
                  <a:pt x="19740230" y="5653027"/>
                  <a:pt x="19536098" y="5640730"/>
                </a:cubicBezTo>
                <a:cubicBezTo>
                  <a:pt x="19472154" y="5640730"/>
                  <a:pt x="19356562" y="5602609"/>
                  <a:pt x="19338116" y="5621054"/>
                </a:cubicBezTo>
                <a:cubicBezTo>
                  <a:pt x="19299996" y="5659176"/>
                  <a:pt x="19504126" y="5659176"/>
                  <a:pt x="19516424" y="5666554"/>
                </a:cubicBezTo>
                <a:cubicBezTo>
                  <a:pt x="20098072" y="5685000"/>
                  <a:pt x="20679722" y="5710824"/>
                  <a:pt x="21383112" y="5685000"/>
                </a:cubicBezTo>
                <a:cubicBezTo>
                  <a:pt x="21670862" y="5672703"/>
                  <a:pt x="21951234" y="5685000"/>
                  <a:pt x="22213160" y="5685000"/>
                </a:cubicBezTo>
                <a:cubicBezTo>
                  <a:pt x="22366872" y="5685000"/>
                  <a:pt x="22449262" y="5627203"/>
                  <a:pt x="22564854" y="5640730"/>
                </a:cubicBezTo>
                <a:cubicBezTo>
                  <a:pt x="22609124" y="5646879"/>
                  <a:pt x="22602976" y="5685000"/>
                  <a:pt x="22641096" y="5704675"/>
                </a:cubicBezTo>
                <a:cubicBezTo>
                  <a:pt x="22756688" y="5748945"/>
                  <a:pt x="22814484" y="5697297"/>
                  <a:pt x="22820634" y="5704675"/>
                </a:cubicBezTo>
                <a:cubicBezTo>
                  <a:pt x="22858754" y="5716973"/>
                  <a:pt x="22762838" y="5762472"/>
                  <a:pt x="22762838" y="5742797"/>
                </a:cubicBezTo>
                <a:cubicBezTo>
                  <a:pt x="22756688" y="5806742"/>
                  <a:pt x="23158802" y="5774770"/>
                  <a:pt x="22896874" y="5819039"/>
                </a:cubicBezTo>
                <a:cubicBezTo>
                  <a:pt x="22532882" y="5882985"/>
                  <a:pt x="23102234" y="5800594"/>
                  <a:pt x="23132978" y="5800594"/>
                </a:cubicBezTo>
                <a:cubicBezTo>
                  <a:pt x="23167102" y="5805205"/>
                  <a:pt x="23168024" y="5813275"/>
                  <a:pt x="23188142" y="5825322"/>
                </a:cubicBezTo>
                <a:lnTo>
                  <a:pt x="23204262" y="5832909"/>
                </a:lnTo>
                <a:lnTo>
                  <a:pt x="23203672" y="5833140"/>
                </a:lnTo>
                <a:cubicBezTo>
                  <a:pt x="23204608" y="5834411"/>
                  <a:pt x="23208604" y="5836255"/>
                  <a:pt x="23216598" y="5838715"/>
                </a:cubicBezTo>
                <a:lnTo>
                  <a:pt x="23204262" y="5832909"/>
                </a:lnTo>
                <a:lnTo>
                  <a:pt x="23209104" y="5831010"/>
                </a:lnTo>
                <a:cubicBezTo>
                  <a:pt x="23234580" y="5830030"/>
                  <a:pt x="23336492" y="5848245"/>
                  <a:pt x="23312514" y="5876836"/>
                </a:cubicBezTo>
                <a:cubicBezTo>
                  <a:pt x="23292838" y="5908809"/>
                  <a:pt x="23146504" y="5882985"/>
                  <a:pt x="23196922" y="5876836"/>
                </a:cubicBezTo>
                <a:cubicBezTo>
                  <a:pt x="23120680" y="5882985"/>
                  <a:pt x="22756688" y="5928485"/>
                  <a:pt x="22960820" y="5960457"/>
                </a:cubicBezTo>
                <a:cubicBezTo>
                  <a:pt x="23184624" y="5992430"/>
                  <a:pt x="22814484" y="6030551"/>
                  <a:pt x="22744392" y="6036700"/>
                </a:cubicBezTo>
                <a:cubicBezTo>
                  <a:pt x="22456642" y="6074821"/>
                  <a:pt x="22807106" y="6068673"/>
                  <a:pt x="22820634" y="6055146"/>
                </a:cubicBezTo>
                <a:cubicBezTo>
                  <a:pt x="22744392" y="6151064"/>
                  <a:pt x="22098798" y="6100646"/>
                  <a:pt x="22053298" y="6158442"/>
                </a:cubicBezTo>
                <a:cubicBezTo>
                  <a:pt x="22034854" y="6176888"/>
                  <a:pt x="22270956" y="6151064"/>
                  <a:pt x="22328752" y="6158442"/>
                </a:cubicBezTo>
                <a:cubicBezTo>
                  <a:pt x="22404994" y="6158442"/>
                  <a:pt x="22322604" y="6176888"/>
                  <a:pt x="22366872" y="6196564"/>
                </a:cubicBezTo>
                <a:cubicBezTo>
                  <a:pt x="22526734" y="6240834"/>
                  <a:pt x="22916550" y="6119091"/>
                  <a:pt x="23037060" y="6158442"/>
                </a:cubicBezTo>
                <a:cubicBezTo>
                  <a:pt x="23044438" y="6190415"/>
                  <a:pt x="22903024" y="6176888"/>
                  <a:pt x="22922698" y="6176888"/>
                </a:cubicBezTo>
                <a:cubicBezTo>
                  <a:pt x="22832930" y="6183037"/>
                  <a:pt x="22219308" y="6246982"/>
                  <a:pt x="22213160" y="6272806"/>
                </a:cubicBezTo>
                <a:cubicBezTo>
                  <a:pt x="22213160" y="6266658"/>
                  <a:pt x="22462790" y="6310928"/>
                  <a:pt x="22468938" y="6310928"/>
                </a:cubicBezTo>
                <a:cubicBezTo>
                  <a:pt x="22552558" y="6310928"/>
                  <a:pt x="22666920" y="6304779"/>
                  <a:pt x="22724716" y="6310928"/>
                </a:cubicBezTo>
                <a:cubicBezTo>
                  <a:pt x="22807106" y="6318306"/>
                  <a:pt x="23222746" y="6285104"/>
                  <a:pt x="23018616" y="6330603"/>
                </a:cubicBezTo>
                <a:cubicBezTo>
                  <a:pt x="22666920" y="6406846"/>
                  <a:pt x="22181188" y="6452346"/>
                  <a:pt x="21874992" y="6528588"/>
                </a:cubicBezTo>
                <a:cubicBezTo>
                  <a:pt x="21715130" y="6566710"/>
                  <a:pt x="21613066" y="6508913"/>
                  <a:pt x="21401556" y="6566710"/>
                </a:cubicBezTo>
                <a:cubicBezTo>
                  <a:pt x="21453204" y="6554413"/>
                  <a:pt x="21427380" y="6618358"/>
                  <a:pt x="21389260" y="6624507"/>
                </a:cubicBezTo>
                <a:cubicBezTo>
                  <a:pt x="21369584" y="6618358"/>
                  <a:pt x="21351138" y="6618358"/>
                  <a:pt x="21344990" y="6604831"/>
                </a:cubicBezTo>
                <a:cubicBezTo>
                  <a:pt x="21357288" y="6624507"/>
                  <a:pt x="21375734" y="6624507"/>
                  <a:pt x="21389260" y="6624507"/>
                </a:cubicBezTo>
                <a:cubicBezTo>
                  <a:pt x="21485176" y="6636804"/>
                  <a:pt x="21721280" y="6610980"/>
                  <a:pt x="21797520" y="6604831"/>
                </a:cubicBezTo>
                <a:cubicBezTo>
                  <a:pt x="21887290" y="6604831"/>
                  <a:pt x="22194714" y="6580237"/>
                  <a:pt x="22347198" y="6566710"/>
                </a:cubicBezTo>
                <a:cubicBezTo>
                  <a:pt x="22462790" y="6560561"/>
                  <a:pt x="23108384" y="6470792"/>
                  <a:pt x="23132978" y="6528588"/>
                </a:cubicBezTo>
                <a:cubicBezTo>
                  <a:pt x="23172328" y="6610980"/>
                  <a:pt x="22986642" y="6592534"/>
                  <a:pt x="22878430" y="6604831"/>
                </a:cubicBezTo>
                <a:cubicBezTo>
                  <a:pt x="22680446" y="6636804"/>
                  <a:pt x="22443114" y="6668777"/>
                  <a:pt x="22251280" y="6688452"/>
                </a:cubicBezTo>
                <a:cubicBezTo>
                  <a:pt x="22245132" y="6688452"/>
                  <a:pt x="21919262" y="6700749"/>
                  <a:pt x="21919262" y="6706898"/>
                </a:cubicBezTo>
                <a:cubicBezTo>
                  <a:pt x="21887290" y="6770843"/>
                  <a:pt x="22334900" y="6746249"/>
                  <a:pt x="22091420" y="6764695"/>
                </a:cubicBezTo>
                <a:cubicBezTo>
                  <a:pt x="21791372" y="6790519"/>
                  <a:pt x="21325316" y="6784370"/>
                  <a:pt x="21049862" y="6822492"/>
                </a:cubicBezTo>
                <a:cubicBezTo>
                  <a:pt x="20999444" y="6834789"/>
                  <a:pt x="20973620" y="6860613"/>
                  <a:pt x="20935500" y="6860613"/>
                </a:cubicBezTo>
                <a:cubicBezTo>
                  <a:pt x="20833434" y="6872910"/>
                  <a:pt x="20309582" y="6854464"/>
                  <a:pt x="20283758" y="6880289"/>
                </a:cubicBezTo>
                <a:cubicBezTo>
                  <a:pt x="20277610" y="6892586"/>
                  <a:pt x="20564130" y="6906113"/>
                  <a:pt x="20597332" y="6906113"/>
                </a:cubicBezTo>
                <a:cubicBezTo>
                  <a:pt x="20731370" y="6906113"/>
                  <a:pt x="21351138" y="6906113"/>
                  <a:pt x="20955174" y="6924559"/>
                </a:cubicBezTo>
                <a:cubicBezTo>
                  <a:pt x="20787936" y="6930707"/>
                  <a:pt x="20743666" y="6912261"/>
                  <a:pt x="20597332" y="6924559"/>
                </a:cubicBezTo>
                <a:cubicBezTo>
                  <a:pt x="20571508" y="6924559"/>
                  <a:pt x="20015682" y="6918410"/>
                  <a:pt x="19989858" y="6944234"/>
                </a:cubicBezTo>
                <a:cubicBezTo>
                  <a:pt x="19983710" y="6944234"/>
                  <a:pt x="20589954" y="6976206"/>
                  <a:pt x="20557982" y="6962680"/>
                </a:cubicBezTo>
                <a:cubicBezTo>
                  <a:pt x="20609628" y="6976206"/>
                  <a:pt x="20391972" y="6988504"/>
                  <a:pt x="20367378" y="6982355"/>
                </a:cubicBezTo>
                <a:cubicBezTo>
                  <a:pt x="20398120" y="6988504"/>
                  <a:pt x="20737518" y="7000801"/>
                  <a:pt x="20775638" y="7000801"/>
                </a:cubicBezTo>
                <a:cubicBezTo>
                  <a:pt x="21005592" y="6982355"/>
                  <a:pt x="21249074" y="7020476"/>
                  <a:pt x="21465502" y="7020476"/>
                </a:cubicBezTo>
                <a:cubicBezTo>
                  <a:pt x="21631512" y="7020476"/>
                  <a:pt x="22373022" y="6924559"/>
                  <a:pt x="22507058" y="6956531"/>
                </a:cubicBezTo>
                <a:cubicBezTo>
                  <a:pt x="22475086" y="6956531"/>
                  <a:pt x="22443114" y="7000801"/>
                  <a:pt x="22449262" y="7000801"/>
                </a:cubicBezTo>
                <a:cubicBezTo>
                  <a:pt x="22398846" y="7020476"/>
                  <a:pt x="22264808" y="7064746"/>
                  <a:pt x="22213160" y="7078274"/>
                </a:cubicBezTo>
                <a:cubicBezTo>
                  <a:pt x="21945086" y="7154516"/>
                  <a:pt x="22513208" y="7136070"/>
                  <a:pt x="22584530" y="7116394"/>
                </a:cubicBezTo>
                <a:cubicBezTo>
                  <a:pt x="22539032" y="7160664"/>
                  <a:pt x="22494762" y="7136070"/>
                  <a:pt x="22449262" y="7142219"/>
                </a:cubicBezTo>
                <a:cubicBezTo>
                  <a:pt x="22417290" y="7142219"/>
                  <a:pt x="22130770" y="7168043"/>
                  <a:pt x="22290632" y="7180340"/>
                </a:cubicBezTo>
                <a:cubicBezTo>
                  <a:pt x="22475086" y="7192638"/>
                  <a:pt x="22686596" y="7128692"/>
                  <a:pt x="22820634" y="7116394"/>
                </a:cubicBezTo>
                <a:cubicBezTo>
                  <a:pt x="22916550" y="7110246"/>
                  <a:pt x="23242420" y="7110246"/>
                  <a:pt x="23236272" y="7096719"/>
                </a:cubicBezTo>
                <a:cubicBezTo>
                  <a:pt x="23260866" y="7122544"/>
                  <a:pt x="23018616" y="7174192"/>
                  <a:pt x="22910402" y="7180340"/>
                </a:cubicBezTo>
                <a:cubicBezTo>
                  <a:pt x="22884578" y="7174192"/>
                  <a:pt x="22864902" y="7174192"/>
                  <a:pt x="22858754" y="7180340"/>
                </a:cubicBezTo>
                <a:cubicBezTo>
                  <a:pt x="22858754" y="7186489"/>
                  <a:pt x="22878430" y="7186489"/>
                  <a:pt x="22910402" y="7180340"/>
                </a:cubicBezTo>
                <a:cubicBezTo>
                  <a:pt x="22934996" y="7186489"/>
                  <a:pt x="22966968" y="7192638"/>
                  <a:pt x="22960820" y="7198786"/>
                </a:cubicBezTo>
                <a:cubicBezTo>
                  <a:pt x="22948522" y="7206164"/>
                  <a:pt x="22878430" y="7230759"/>
                  <a:pt x="22800958" y="7218462"/>
                </a:cubicBezTo>
                <a:cubicBezTo>
                  <a:pt x="22775134" y="7154516"/>
                  <a:pt x="22698892" y="7238137"/>
                  <a:pt x="22800958" y="7218462"/>
                </a:cubicBezTo>
                <a:cubicBezTo>
                  <a:pt x="22737014" y="7256583"/>
                  <a:pt x="22686596" y="7230759"/>
                  <a:pt x="22622650" y="7238137"/>
                </a:cubicBezTo>
                <a:cubicBezTo>
                  <a:pt x="22584530" y="7244286"/>
                  <a:pt x="22315226" y="7263961"/>
                  <a:pt x="22488614" y="7276258"/>
                </a:cubicBezTo>
                <a:cubicBezTo>
                  <a:pt x="22686596" y="7288556"/>
                  <a:pt x="22878430" y="7218462"/>
                  <a:pt x="23037060" y="7218462"/>
                </a:cubicBezTo>
                <a:cubicBezTo>
                  <a:pt x="23114532" y="7218462"/>
                  <a:pt x="23242420" y="7256583"/>
                  <a:pt x="23312514" y="7256583"/>
                </a:cubicBezTo>
                <a:cubicBezTo>
                  <a:pt x="23498198" y="7263961"/>
                  <a:pt x="23824070" y="7212313"/>
                  <a:pt x="23606412" y="7256583"/>
                </a:cubicBezTo>
                <a:cubicBezTo>
                  <a:pt x="23452700" y="7288556"/>
                  <a:pt x="23082560" y="7352501"/>
                  <a:pt x="22922698" y="7372176"/>
                </a:cubicBezTo>
                <a:cubicBezTo>
                  <a:pt x="22526734" y="7422595"/>
                  <a:pt x="22309076" y="7384474"/>
                  <a:pt x="22072974" y="7454568"/>
                </a:cubicBezTo>
                <a:cubicBezTo>
                  <a:pt x="22041002" y="7460716"/>
                  <a:pt x="22053298" y="7486540"/>
                  <a:pt x="22034854" y="7493919"/>
                </a:cubicBezTo>
                <a:cubicBezTo>
                  <a:pt x="21925410" y="7512365"/>
                  <a:pt x="21791372" y="7524662"/>
                  <a:pt x="21702834" y="7532040"/>
                </a:cubicBezTo>
                <a:cubicBezTo>
                  <a:pt x="21447056" y="7564013"/>
                  <a:pt x="21663484" y="7564013"/>
                  <a:pt x="21779076" y="7550486"/>
                </a:cubicBezTo>
                <a:cubicBezTo>
                  <a:pt x="21893438" y="7538189"/>
                  <a:pt x="22277104" y="7544338"/>
                  <a:pt x="22386548" y="7532040"/>
                </a:cubicBezTo>
                <a:cubicBezTo>
                  <a:pt x="22456642" y="7524662"/>
                  <a:pt x="22373022" y="7480392"/>
                  <a:pt x="22507058" y="7493919"/>
                </a:cubicBezTo>
                <a:cubicBezTo>
                  <a:pt x="22513208" y="7493919"/>
                  <a:pt x="22481236" y="7556635"/>
                  <a:pt x="22468938" y="7550486"/>
                </a:cubicBezTo>
                <a:cubicBezTo>
                  <a:pt x="22513208" y="7582459"/>
                  <a:pt x="22698892" y="7544338"/>
                  <a:pt x="22820634" y="7532040"/>
                </a:cubicBezTo>
                <a:cubicBezTo>
                  <a:pt x="22954670" y="7518514"/>
                  <a:pt x="23069032" y="7474244"/>
                  <a:pt x="23178476" y="7493919"/>
                </a:cubicBezTo>
                <a:cubicBezTo>
                  <a:pt x="22942374" y="7544338"/>
                  <a:pt x="22871050" y="7538189"/>
                  <a:pt x="22724716" y="7550486"/>
                </a:cubicBezTo>
                <a:cubicBezTo>
                  <a:pt x="22673068" y="7556635"/>
                  <a:pt x="22060678" y="7634107"/>
                  <a:pt x="22347198" y="7634107"/>
                </a:cubicBezTo>
                <a:cubicBezTo>
                  <a:pt x="22666920" y="7620580"/>
                  <a:pt x="22890726" y="7556635"/>
                  <a:pt x="23216598" y="7532040"/>
                </a:cubicBezTo>
                <a:cubicBezTo>
                  <a:pt x="23394904" y="7518514"/>
                  <a:pt x="23682654" y="7474244"/>
                  <a:pt x="23824070" y="7493919"/>
                </a:cubicBezTo>
                <a:cubicBezTo>
                  <a:pt x="23894162" y="7500068"/>
                  <a:pt x="23817922" y="7518514"/>
                  <a:pt x="23862190" y="7532040"/>
                </a:cubicBezTo>
                <a:cubicBezTo>
                  <a:pt x="23874488" y="7532040"/>
                  <a:pt x="23964256" y="7532040"/>
                  <a:pt x="23964256" y="7532040"/>
                </a:cubicBezTo>
                <a:cubicBezTo>
                  <a:pt x="23951958" y="7582459"/>
                  <a:pt x="23574440" y="7602134"/>
                  <a:pt x="23568292" y="7608283"/>
                </a:cubicBezTo>
                <a:cubicBezTo>
                  <a:pt x="23542468" y="7659932"/>
                  <a:pt x="23752748" y="7614432"/>
                  <a:pt x="23746598" y="7608283"/>
                </a:cubicBezTo>
                <a:cubicBezTo>
                  <a:pt x="23856042" y="7620580"/>
                  <a:pt x="23722004" y="7627958"/>
                  <a:pt x="23784720" y="7652553"/>
                </a:cubicBezTo>
                <a:cubicBezTo>
                  <a:pt x="23912608" y="7690674"/>
                  <a:pt x="24079848" y="7646404"/>
                  <a:pt x="23880636" y="7690674"/>
                </a:cubicBezTo>
                <a:cubicBezTo>
                  <a:pt x="23740450" y="7723877"/>
                  <a:pt x="23562144" y="7723877"/>
                  <a:pt x="23472376" y="7748472"/>
                </a:cubicBezTo>
                <a:cubicBezTo>
                  <a:pt x="23414580" y="7761998"/>
                  <a:pt x="23376458" y="7800120"/>
                  <a:pt x="23350634" y="7806268"/>
                </a:cubicBezTo>
                <a:cubicBezTo>
                  <a:pt x="23190774" y="7844390"/>
                  <a:pt x="22916550" y="7864065"/>
                  <a:pt x="22744392" y="7889889"/>
                </a:cubicBezTo>
                <a:cubicBezTo>
                  <a:pt x="22680446" y="7896038"/>
                  <a:pt x="22104946" y="7928010"/>
                  <a:pt x="22091420" y="7946456"/>
                </a:cubicBezTo>
                <a:cubicBezTo>
                  <a:pt x="22079122" y="7972280"/>
                  <a:pt x="22277104" y="7966132"/>
                  <a:pt x="22290632" y="7966132"/>
                </a:cubicBezTo>
                <a:cubicBezTo>
                  <a:pt x="22826782" y="7940308"/>
                  <a:pt x="23388756" y="7806268"/>
                  <a:pt x="23842516" y="7806268"/>
                </a:cubicBezTo>
                <a:cubicBezTo>
                  <a:pt x="23792098" y="7876362"/>
                  <a:pt x="24014674" y="7786592"/>
                  <a:pt x="24060172" y="7825944"/>
                </a:cubicBezTo>
                <a:cubicBezTo>
                  <a:pt x="24072470" y="7832092"/>
                  <a:pt x="23926136" y="7864065"/>
                  <a:pt x="23926136" y="7864065"/>
                </a:cubicBezTo>
                <a:cubicBezTo>
                  <a:pt x="23260866" y="7972280"/>
                  <a:pt x="22507058" y="8036226"/>
                  <a:pt x="21919262" y="8119847"/>
                </a:cubicBezTo>
                <a:cubicBezTo>
                  <a:pt x="21887290" y="8132144"/>
                  <a:pt x="21919262" y="8144442"/>
                  <a:pt x="21919262" y="8119847"/>
                </a:cubicBezTo>
                <a:cubicBezTo>
                  <a:pt x="22053298" y="8176414"/>
                  <a:pt x="22219308" y="8048523"/>
                  <a:pt x="22386548" y="8100172"/>
                </a:cubicBezTo>
                <a:cubicBezTo>
                  <a:pt x="22436966" y="8119847"/>
                  <a:pt x="22341050" y="8119847"/>
                  <a:pt x="22328752" y="8119847"/>
                </a:cubicBezTo>
                <a:cubicBezTo>
                  <a:pt x="22009030" y="8170266"/>
                  <a:pt x="22475086" y="8138293"/>
                  <a:pt x="22526734" y="8144442"/>
                </a:cubicBezTo>
                <a:cubicBezTo>
                  <a:pt x="22641096" y="8151820"/>
                  <a:pt x="22871050" y="8132144"/>
                  <a:pt x="22980494" y="8144442"/>
                </a:cubicBezTo>
                <a:cubicBezTo>
                  <a:pt x="23140356" y="8151820"/>
                  <a:pt x="23030912" y="8144442"/>
                  <a:pt x="22960820" y="8164117"/>
                </a:cubicBezTo>
                <a:cubicBezTo>
                  <a:pt x="22698892" y="8215765"/>
                  <a:pt x="22117244" y="8260035"/>
                  <a:pt x="21893438" y="8278481"/>
                </a:cubicBezTo>
                <a:cubicBezTo>
                  <a:pt x="21491326" y="8311684"/>
                  <a:pt x="22181188" y="8298156"/>
                  <a:pt x="22194714" y="8298156"/>
                </a:cubicBezTo>
                <a:cubicBezTo>
                  <a:pt x="22386548" y="8311684"/>
                  <a:pt x="22404994" y="8292008"/>
                  <a:pt x="22686596" y="8278481"/>
                </a:cubicBezTo>
                <a:cubicBezTo>
                  <a:pt x="22934996" y="8272332"/>
                  <a:pt x="22768986" y="8292008"/>
                  <a:pt x="22724716" y="8298156"/>
                </a:cubicBezTo>
                <a:cubicBezTo>
                  <a:pt x="22673068" y="8311684"/>
                  <a:pt x="22379170" y="8343656"/>
                  <a:pt x="22488614" y="8355954"/>
                </a:cubicBezTo>
                <a:cubicBezTo>
                  <a:pt x="22648474" y="8381778"/>
                  <a:pt x="22858754" y="8311684"/>
                  <a:pt x="22980494" y="8298156"/>
                </a:cubicBezTo>
                <a:cubicBezTo>
                  <a:pt x="23088708" y="8292008"/>
                  <a:pt x="23254718" y="8253886"/>
                  <a:pt x="23350634" y="8278481"/>
                </a:cubicBezTo>
                <a:cubicBezTo>
                  <a:pt x="23330960" y="8272332"/>
                  <a:pt x="23210448" y="8343656"/>
                  <a:pt x="23216598" y="8317832"/>
                </a:cubicBezTo>
                <a:cubicBezTo>
                  <a:pt x="23210448" y="8355954"/>
                  <a:pt x="23292838" y="8343656"/>
                  <a:pt x="23350634" y="8336278"/>
                </a:cubicBezTo>
                <a:cubicBezTo>
                  <a:pt x="23466226" y="8336278"/>
                  <a:pt x="23926136" y="8298156"/>
                  <a:pt x="23746598" y="8355954"/>
                </a:cubicBezTo>
                <a:cubicBezTo>
                  <a:pt x="23434254" y="8458020"/>
                  <a:pt x="24054024" y="8336278"/>
                  <a:pt x="24079848" y="8355954"/>
                </a:cubicBezTo>
                <a:cubicBezTo>
                  <a:pt x="24136414" y="8419899"/>
                  <a:pt x="23932284" y="8432196"/>
                  <a:pt x="23964256" y="8419899"/>
                </a:cubicBezTo>
                <a:cubicBezTo>
                  <a:pt x="23900312" y="8445723"/>
                  <a:pt x="23856042" y="8489993"/>
                  <a:pt x="23842516" y="8496142"/>
                </a:cubicBezTo>
                <a:cubicBezTo>
                  <a:pt x="23612562" y="8566236"/>
                  <a:pt x="23318662" y="8573614"/>
                  <a:pt x="23018616" y="8611735"/>
                </a:cubicBezTo>
                <a:cubicBezTo>
                  <a:pt x="22756688" y="8649857"/>
                  <a:pt x="22488614" y="8713802"/>
                  <a:pt x="22213160" y="8751924"/>
                </a:cubicBezTo>
                <a:cubicBezTo>
                  <a:pt x="21383112" y="8866288"/>
                  <a:pt x="20143572" y="8841693"/>
                  <a:pt x="19102014" y="8790045"/>
                </a:cubicBezTo>
                <a:cubicBezTo>
                  <a:pt x="18794588" y="8777748"/>
                  <a:pt x="18628578" y="8803572"/>
                  <a:pt x="18354354" y="8790045"/>
                </a:cubicBezTo>
                <a:cubicBezTo>
                  <a:pt x="18092428" y="8783896"/>
                  <a:pt x="17855096" y="8726099"/>
                  <a:pt x="17606696" y="8694127"/>
                </a:cubicBezTo>
                <a:cubicBezTo>
                  <a:pt x="17452984" y="8675681"/>
                  <a:pt x="16909454" y="8604357"/>
                  <a:pt x="17152936" y="8675681"/>
                </a:cubicBezTo>
                <a:cubicBezTo>
                  <a:pt x="17005372" y="8649857"/>
                  <a:pt x="17088992" y="8732248"/>
                  <a:pt x="17152936" y="8675681"/>
                </a:cubicBezTo>
                <a:cubicBezTo>
                  <a:pt x="17286974" y="8681829"/>
                  <a:pt x="17395188" y="8700275"/>
                  <a:pt x="17587020" y="8732248"/>
                </a:cubicBezTo>
                <a:cubicBezTo>
                  <a:pt x="17772706" y="8758072"/>
                  <a:pt x="18098576" y="8828166"/>
                  <a:pt x="17900594" y="8809720"/>
                </a:cubicBezTo>
                <a:cubicBezTo>
                  <a:pt x="17862474" y="8809720"/>
                  <a:pt x="17657114" y="8751924"/>
                  <a:pt x="17606696" y="8771599"/>
                </a:cubicBezTo>
                <a:cubicBezTo>
                  <a:pt x="17606696" y="8726099"/>
                  <a:pt x="17523076" y="8764221"/>
                  <a:pt x="17491104" y="8751924"/>
                </a:cubicBezTo>
                <a:cubicBezTo>
                  <a:pt x="17484956" y="8707654"/>
                  <a:pt x="17408714" y="8745775"/>
                  <a:pt x="17369364" y="8732248"/>
                </a:cubicBezTo>
                <a:cubicBezTo>
                  <a:pt x="17369364" y="8687978"/>
                  <a:pt x="17286974" y="8726099"/>
                  <a:pt x="17255002" y="8713802"/>
                </a:cubicBezTo>
                <a:cubicBezTo>
                  <a:pt x="17209502" y="8649857"/>
                  <a:pt x="17127112" y="8732248"/>
                  <a:pt x="17255002" y="8713802"/>
                </a:cubicBezTo>
                <a:cubicBezTo>
                  <a:pt x="17255002" y="8758072"/>
                  <a:pt x="17337392" y="8719951"/>
                  <a:pt x="17369364" y="8732248"/>
                </a:cubicBezTo>
                <a:cubicBezTo>
                  <a:pt x="17376742" y="8777748"/>
                  <a:pt x="17452984" y="8739626"/>
                  <a:pt x="17491104" y="8751924"/>
                </a:cubicBezTo>
                <a:cubicBezTo>
                  <a:pt x="17491104" y="8796193"/>
                  <a:pt x="17574724" y="8758072"/>
                  <a:pt x="17606696" y="8771599"/>
                </a:cubicBezTo>
                <a:cubicBezTo>
                  <a:pt x="17900594" y="8815869"/>
                  <a:pt x="18270736" y="8905639"/>
                  <a:pt x="18552336" y="8931463"/>
                </a:cubicBezTo>
                <a:cubicBezTo>
                  <a:pt x="19363940" y="8994179"/>
                  <a:pt x="20232110" y="8975733"/>
                  <a:pt x="20993296" y="9007705"/>
                </a:cubicBezTo>
                <a:cubicBezTo>
                  <a:pt x="21177750" y="9013854"/>
                  <a:pt x="21375734" y="9039678"/>
                  <a:pt x="21523298" y="9026151"/>
                </a:cubicBezTo>
                <a:cubicBezTo>
                  <a:pt x="21549122" y="9026151"/>
                  <a:pt x="21581094" y="8988030"/>
                  <a:pt x="21619214" y="8988030"/>
                </a:cubicBezTo>
                <a:cubicBezTo>
                  <a:pt x="21651186" y="8988030"/>
                  <a:pt x="21977058" y="9033530"/>
                  <a:pt x="21977058" y="9045827"/>
                </a:cubicBezTo>
                <a:cubicBezTo>
                  <a:pt x="21977058" y="9097475"/>
                  <a:pt x="21555270" y="9083948"/>
                  <a:pt x="21561418" y="9083948"/>
                </a:cubicBezTo>
                <a:cubicBezTo>
                  <a:pt x="21113806" y="9109772"/>
                  <a:pt x="20053804" y="9109772"/>
                  <a:pt x="19555774" y="9083948"/>
                </a:cubicBezTo>
                <a:cubicBezTo>
                  <a:pt x="18666700" y="9045827"/>
                  <a:pt x="17990364" y="9051975"/>
                  <a:pt x="17216880" y="8911787"/>
                </a:cubicBezTo>
                <a:cubicBezTo>
                  <a:pt x="16916834" y="8853990"/>
                  <a:pt x="16583584" y="8790045"/>
                  <a:pt x="16289685" y="8713802"/>
                </a:cubicBezTo>
                <a:cubicBezTo>
                  <a:pt x="15771980" y="8573614"/>
                  <a:pt x="15197710" y="8336278"/>
                  <a:pt x="14775922" y="8144442"/>
                </a:cubicBezTo>
                <a:cubicBezTo>
                  <a:pt x="14526292" y="8030078"/>
                  <a:pt x="14814042" y="8208387"/>
                  <a:pt x="14871838" y="8240360"/>
                </a:cubicBezTo>
                <a:cubicBezTo>
                  <a:pt x="15446109" y="8541641"/>
                  <a:pt x="16053582" y="8662154"/>
                  <a:pt x="16725000" y="8892112"/>
                </a:cubicBezTo>
                <a:cubicBezTo>
                  <a:pt x="16922982" y="8956057"/>
                  <a:pt x="16519639" y="8885963"/>
                  <a:pt x="16367156" y="8847842"/>
                </a:cubicBezTo>
                <a:cubicBezTo>
                  <a:pt x="15395692" y="8624033"/>
                  <a:pt x="14616060" y="8253886"/>
                  <a:pt x="13944643" y="7825944"/>
                </a:cubicBezTo>
                <a:cubicBezTo>
                  <a:pt x="13350697" y="7448420"/>
                  <a:pt x="12782575" y="7014328"/>
                  <a:pt x="12175102" y="6650331"/>
                </a:cubicBezTo>
                <a:cubicBezTo>
                  <a:pt x="11958674" y="6515061"/>
                  <a:pt x="11754544" y="6356427"/>
                  <a:pt x="11550413" y="6272806"/>
                </a:cubicBezTo>
                <a:cubicBezTo>
                  <a:pt x="11422524" y="6222388"/>
                  <a:pt x="11288486" y="6222388"/>
                  <a:pt x="11153219" y="6176888"/>
                </a:cubicBezTo>
                <a:cubicBezTo>
                  <a:pt x="10981061" y="6112943"/>
                  <a:pt x="10827348" y="5992430"/>
                  <a:pt x="10661338" y="5921106"/>
                </a:cubicBezTo>
                <a:cubicBezTo>
                  <a:pt x="10157161" y="5704675"/>
                  <a:pt x="9601335" y="5500542"/>
                  <a:pt x="9045511" y="5365272"/>
                </a:cubicBezTo>
                <a:cubicBezTo>
                  <a:pt x="9057807" y="5378799"/>
                  <a:pt x="9000011" y="5397245"/>
                  <a:pt x="8987714" y="5384948"/>
                </a:cubicBezTo>
                <a:cubicBezTo>
                  <a:pt x="8981565" y="5378799"/>
                  <a:pt x="9019686" y="5365272"/>
                  <a:pt x="9038132" y="5365272"/>
                </a:cubicBezTo>
                <a:cubicBezTo>
                  <a:pt x="9019686" y="5359124"/>
                  <a:pt x="8993863" y="5352975"/>
                  <a:pt x="8968039" y="5346827"/>
                </a:cubicBezTo>
                <a:cubicBezTo>
                  <a:pt x="8961890" y="5321002"/>
                  <a:pt x="8917621" y="5333300"/>
                  <a:pt x="8891797" y="5327152"/>
                </a:cubicBezTo>
                <a:cubicBezTo>
                  <a:pt x="8865973" y="5269354"/>
                  <a:pt x="8789732" y="5352975"/>
                  <a:pt x="8891797" y="5327152"/>
                </a:cubicBezTo>
                <a:cubicBezTo>
                  <a:pt x="8891797" y="5333300"/>
                  <a:pt x="8891797" y="5340678"/>
                  <a:pt x="8891797" y="5346827"/>
                </a:cubicBezTo>
                <a:cubicBezTo>
                  <a:pt x="8827853" y="5346827"/>
                  <a:pt x="8770057" y="5340678"/>
                  <a:pt x="8731936" y="5308705"/>
                </a:cubicBezTo>
                <a:cubicBezTo>
                  <a:pt x="8840150" y="5327152"/>
                  <a:pt x="8757759" y="5250908"/>
                  <a:pt x="8731936" y="5308705"/>
                </a:cubicBezTo>
                <a:cubicBezTo>
                  <a:pt x="8559778" y="5327152"/>
                  <a:pt x="8802029" y="5250908"/>
                  <a:pt x="8636019" y="5269354"/>
                </a:cubicBezTo>
                <a:cubicBezTo>
                  <a:pt x="8476158" y="5289030"/>
                  <a:pt x="8699963" y="5263206"/>
                  <a:pt x="8533954" y="5250908"/>
                </a:cubicBezTo>
                <a:cubicBezTo>
                  <a:pt x="8495833" y="5212788"/>
                  <a:pt x="8444185" y="5231233"/>
                  <a:pt x="8457712" y="5244760"/>
                </a:cubicBezTo>
                <a:cubicBezTo>
                  <a:pt x="8022398" y="5231233"/>
                  <a:pt x="7594462" y="5116869"/>
                  <a:pt x="7140702" y="5071369"/>
                </a:cubicBezTo>
                <a:cubicBezTo>
                  <a:pt x="6834506" y="5046775"/>
                  <a:pt x="6520932" y="5046775"/>
                  <a:pt x="6195061" y="5033248"/>
                </a:cubicBezTo>
                <a:cubicBezTo>
                  <a:pt x="5651533" y="5014802"/>
                  <a:pt x="5089559" y="4925032"/>
                  <a:pt x="4521436" y="4975451"/>
                </a:cubicBezTo>
                <a:cubicBezTo>
                  <a:pt x="3313869" y="5078747"/>
                  <a:pt x="2066951" y="5091045"/>
                  <a:pt x="1096716" y="5448893"/>
                </a:cubicBezTo>
                <a:cubicBezTo>
                  <a:pt x="808965" y="5550960"/>
                  <a:pt x="591308" y="5678851"/>
                  <a:pt x="489243" y="5666554"/>
                </a:cubicBezTo>
                <a:cubicBezTo>
                  <a:pt x="373651" y="5646879"/>
                  <a:pt x="469567" y="5595230"/>
                  <a:pt x="413001" y="5563258"/>
                </a:cubicBezTo>
                <a:cubicBezTo>
                  <a:pt x="393326" y="5557109"/>
                  <a:pt x="329381" y="5595230"/>
                  <a:pt x="271585" y="5582933"/>
                </a:cubicBezTo>
                <a:cubicBezTo>
                  <a:pt x="207641" y="5570636"/>
                  <a:pt x="143697" y="5500542"/>
                  <a:pt x="55158" y="5487015"/>
                </a:cubicBezTo>
                <a:cubicBezTo>
                  <a:pt x="-136675" y="5461191"/>
                  <a:pt x="233465" y="5365272"/>
                  <a:pt x="233465" y="5365272"/>
                </a:cubicBezTo>
                <a:cubicBezTo>
                  <a:pt x="239613" y="5314854"/>
                  <a:pt x="41631" y="5340678"/>
                  <a:pt x="73604" y="5250908"/>
                </a:cubicBezTo>
                <a:cubicBezTo>
                  <a:pt x="67455" y="5276733"/>
                  <a:pt x="361354" y="5135315"/>
                  <a:pt x="329381" y="5148842"/>
                </a:cubicBezTo>
                <a:cubicBezTo>
                  <a:pt x="483094" y="5078747"/>
                  <a:pt x="189195" y="5186963"/>
                  <a:pt x="175669" y="5174666"/>
                </a:cubicBezTo>
                <a:cubicBezTo>
                  <a:pt x="169520" y="5167287"/>
                  <a:pt x="233465" y="5109491"/>
                  <a:pt x="233465" y="5109491"/>
                </a:cubicBezTo>
                <a:cubicBezTo>
                  <a:pt x="277734" y="5091045"/>
                  <a:pt x="303558" y="5084896"/>
                  <a:pt x="309706" y="5084896"/>
                </a:cubicBezTo>
                <a:cubicBezTo>
                  <a:pt x="303558" y="5084896"/>
                  <a:pt x="265437" y="5084896"/>
                  <a:pt x="213790" y="5071369"/>
                </a:cubicBezTo>
                <a:cubicBezTo>
                  <a:pt x="-22313" y="5014802"/>
                  <a:pt x="355205" y="4873385"/>
                  <a:pt x="349057" y="4854938"/>
                </a:cubicBezTo>
                <a:cubicBezTo>
                  <a:pt x="329381" y="4771318"/>
                  <a:pt x="195344" y="4854938"/>
                  <a:pt x="195344" y="4797141"/>
                </a:cubicBezTo>
                <a:cubicBezTo>
                  <a:pt x="189195" y="4701223"/>
                  <a:pt x="323233" y="4720899"/>
                  <a:pt x="405623" y="4643426"/>
                </a:cubicBezTo>
                <a:cubicBezTo>
                  <a:pt x="387178" y="4649575"/>
                  <a:pt x="444974" y="4554887"/>
                  <a:pt x="451122" y="4573332"/>
                </a:cubicBezTo>
                <a:cubicBezTo>
                  <a:pt x="444974" y="4516765"/>
                  <a:pt x="387178" y="4554887"/>
                  <a:pt x="413001" y="4504468"/>
                </a:cubicBezTo>
                <a:cubicBezTo>
                  <a:pt x="413001" y="4498319"/>
                  <a:pt x="489243" y="4510616"/>
                  <a:pt x="489243" y="4504468"/>
                </a:cubicBezTo>
                <a:cubicBezTo>
                  <a:pt x="501540" y="4440522"/>
                  <a:pt x="451122" y="4446671"/>
                  <a:pt x="451122" y="4402402"/>
                </a:cubicBezTo>
                <a:cubicBezTo>
                  <a:pt x="437595" y="4254834"/>
                  <a:pt x="553187" y="4306483"/>
                  <a:pt x="623280" y="4286807"/>
                </a:cubicBezTo>
                <a:cubicBezTo>
                  <a:pt x="635577" y="4286807"/>
                  <a:pt x="674928" y="4248686"/>
                  <a:pt x="687225" y="4248686"/>
                </a:cubicBezTo>
                <a:cubicBezTo>
                  <a:pt x="897504" y="4166294"/>
                  <a:pt x="635577" y="4248686"/>
                  <a:pt x="603605" y="4248686"/>
                </a:cubicBezTo>
                <a:cubicBezTo>
                  <a:pt x="565484" y="4248686"/>
                  <a:pt x="393326" y="4230241"/>
                  <a:pt x="451122" y="4146619"/>
                </a:cubicBezTo>
                <a:cubicBezTo>
                  <a:pt x="483094" y="4094971"/>
                  <a:pt x="642955" y="4178592"/>
                  <a:pt x="687225" y="4108498"/>
                </a:cubicBezTo>
                <a:cubicBezTo>
                  <a:pt x="706900" y="4070376"/>
                  <a:pt x="565484" y="4108498"/>
                  <a:pt x="547039" y="4088822"/>
                </a:cubicBezTo>
                <a:cubicBezTo>
                  <a:pt x="553187" y="4094971"/>
                  <a:pt x="559336" y="3974458"/>
                  <a:pt x="547039" y="4012579"/>
                </a:cubicBezTo>
                <a:cubicBezTo>
                  <a:pt x="591308" y="3833040"/>
                  <a:pt x="872910" y="3737122"/>
                  <a:pt x="1179106" y="3635055"/>
                </a:cubicBezTo>
                <a:cubicBezTo>
                  <a:pt x="1798876" y="3430922"/>
                  <a:pt x="2726071" y="3316558"/>
                  <a:pt x="3422083" y="3264909"/>
                </a:cubicBezTo>
                <a:cubicBezTo>
                  <a:pt x="5223596" y="3130870"/>
                  <a:pt x="7294415" y="3207112"/>
                  <a:pt x="8821704" y="3539137"/>
                </a:cubicBezTo>
                <a:cubicBezTo>
                  <a:pt x="7780147" y="3303031"/>
                  <a:pt x="6732441" y="3117343"/>
                  <a:pt x="5607263" y="3066924"/>
                </a:cubicBezTo>
                <a:cubicBezTo>
                  <a:pt x="5275244" y="3054627"/>
                  <a:pt x="4917400" y="3054627"/>
                  <a:pt x="4559557" y="3066924"/>
                </a:cubicBezTo>
                <a:cubicBezTo>
                  <a:pt x="4483316" y="3073073"/>
                  <a:pt x="4016029" y="3098897"/>
                  <a:pt x="4227538" y="3066924"/>
                </a:cubicBezTo>
                <a:cubicBezTo>
                  <a:pt x="4553409" y="3015276"/>
                  <a:pt x="4949373" y="3009127"/>
                  <a:pt x="5287541" y="3009127"/>
                </a:cubicBezTo>
                <a:cubicBezTo>
                  <a:pt x="5428957" y="3009127"/>
                  <a:pt x="5747449" y="3002979"/>
                  <a:pt x="5505198" y="2971006"/>
                </a:cubicBezTo>
                <a:cubicBezTo>
                  <a:pt x="5191624" y="2926736"/>
                  <a:pt x="4745242" y="2990682"/>
                  <a:pt x="4367723" y="3009127"/>
                </a:cubicBezTo>
                <a:cubicBezTo>
                  <a:pt x="3945936" y="3028803"/>
                  <a:pt x="3562269" y="3034952"/>
                  <a:pt x="3204425" y="3066924"/>
                </a:cubicBezTo>
                <a:cubicBezTo>
                  <a:pt x="2456766" y="3130870"/>
                  <a:pt x="1907089" y="3258761"/>
                  <a:pt x="1332818" y="3418624"/>
                </a:cubicBezTo>
                <a:cubicBezTo>
                  <a:pt x="1262725" y="3443219"/>
                  <a:pt x="731494" y="3596934"/>
                  <a:pt x="1019244" y="3482570"/>
                </a:cubicBezTo>
                <a:cubicBezTo>
                  <a:pt x="1147133" y="3430922"/>
                  <a:pt x="1275023" y="3405097"/>
                  <a:pt x="1402912" y="3366976"/>
                </a:cubicBezTo>
                <a:cubicBezTo>
                  <a:pt x="1434884" y="3354679"/>
                  <a:pt x="1684513" y="3277206"/>
                  <a:pt x="1946440" y="3226788"/>
                </a:cubicBezTo>
                <a:cubicBezTo>
                  <a:pt x="2328877" y="3143167"/>
                  <a:pt x="2828136" y="3066924"/>
                  <a:pt x="3128184" y="3047249"/>
                </a:cubicBezTo>
                <a:cubicBezTo>
                  <a:pt x="4086122" y="2983303"/>
                  <a:pt x="5179327" y="2913209"/>
                  <a:pt x="6054875" y="2907061"/>
                </a:cubicBezTo>
                <a:cubicBezTo>
                  <a:pt x="6163089" y="2907061"/>
                  <a:pt x="6540607" y="2920587"/>
                  <a:pt x="6393043" y="2887385"/>
                </a:cubicBezTo>
                <a:cubicBezTo>
                  <a:pt x="6182764" y="2849264"/>
                  <a:pt x="5747449" y="2849264"/>
                  <a:pt x="5587588" y="2830818"/>
                </a:cubicBezTo>
                <a:cubicBezTo>
                  <a:pt x="5421578" y="2817291"/>
                  <a:pt x="5019466" y="2830818"/>
                  <a:pt x="5287541" y="2811142"/>
                </a:cubicBezTo>
                <a:cubicBezTo>
                  <a:pt x="5779422" y="2779170"/>
                  <a:pt x="6278681" y="2824669"/>
                  <a:pt x="6706617" y="2849264"/>
                </a:cubicBezTo>
                <a:cubicBezTo>
                  <a:pt x="8374092" y="2951330"/>
                  <a:pt x="9965327" y="3405097"/>
                  <a:pt x="11294635" y="3992904"/>
                </a:cubicBezTo>
                <a:cubicBezTo>
                  <a:pt x="11294635" y="4012579"/>
                  <a:pt x="11313081" y="4006432"/>
                  <a:pt x="11332756" y="4012579"/>
                </a:cubicBezTo>
                <a:cubicBezTo>
                  <a:pt x="11332756" y="4070376"/>
                  <a:pt x="11415146" y="3992904"/>
                  <a:pt x="11332756" y="4012579"/>
                </a:cubicBezTo>
                <a:cubicBezTo>
                  <a:pt x="11332756" y="3992904"/>
                  <a:pt x="11306932" y="3992904"/>
                  <a:pt x="11294635" y="3992904"/>
                </a:cubicBezTo>
                <a:cubicBezTo>
                  <a:pt x="10419087" y="3558812"/>
                  <a:pt x="9415650" y="3207112"/>
                  <a:pt x="8297851" y="2990682"/>
                </a:cubicBezTo>
                <a:cubicBezTo>
                  <a:pt x="8118315" y="2951330"/>
                  <a:pt x="7568638" y="2862791"/>
                  <a:pt x="7926482" y="2907061"/>
                </a:cubicBezTo>
                <a:cubicBezTo>
                  <a:pt x="8176110" y="2939033"/>
                  <a:pt x="8086342" y="2881236"/>
                  <a:pt x="7964602" y="2849264"/>
                </a:cubicBezTo>
                <a:cubicBezTo>
                  <a:pt x="7824416" y="2811142"/>
                  <a:pt x="7696527" y="2804994"/>
                  <a:pt x="7582165" y="2792696"/>
                </a:cubicBezTo>
                <a:cubicBezTo>
                  <a:pt x="7594462" y="2785318"/>
                  <a:pt x="7390331" y="2728751"/>
                  <a:pt x="7358359" y="2747197"/>
                </a:cubicBezTo>
                <a:cubicBezTo>
                  <a:pt x="7384183" y="2715224"/>
                  <a:pt x="7524369" y="2728751"/>
                  <a:pt x="7550193" y="2734900"/>
                </a:cubicBezTo>
                <a:cubicBezTo>
                  <a:pt x="7830565" y="2747197"/>
                  <a:pt x="8144139" y="2804994"/>
                  <a:pt x="8438037" y="2849264"/>
                </a:cubicBezTo>
                <a:cubicBezTo>
                  <a:pt x="9293910" y="2990682"/>
                  <a:pt x="10079689" y="3258761"/>
                  <a:pt x="10776930" y="3520691"/>
                </a:cubicBezTo>
                <a:cubicBezTo>
                  <a:pt x="10783079" y="3578488"/>
                  <a:pt x="10859320" y="3501016"/>
                  <a:pt x="10776930" y="3520691"/>
                </a:cubicBezTo>
                <a:cubicBezTo>
                  <a:pt x="10636745" y="3405097"/>
                  <a:pt x="10444911" y="3347301"/>
                  <a:pt x="10265374" y="3284585"/>
                </a:cubicBezTo>
                <a:cubicBezTo>
                  <a:pt x="9517716" y="3002979"/>
                  <a:pt x="8623722" y="2830818"/>
                  <a:pt x="7850240" y="2651278"/>
                </a:cubicBezTo>
                <a:cubicBezTo>
                  <a:pt x="8201934" y="2677103"/>
                  <a:pt x="8521658" y="2734900"/>
                  <a:pt x="8815555" y="2792696"/>
                </a:cubicBezTo>
                <a:cubicBezTo>
                  <a:pt x="8834001" y="2798845"/>
                  <a:pt x="9269316" y="2887385"/>
                  <a:pt x="9071334" y="2830818"/>
                </a:cubicBezTo>
                <a:cubicBezTo>
                  <a:pt x="8968039" y="2804994"/>
                  <a:pt x="9019686" y="2811142"/>
                  <a:pt x="8834001" y="2773021"/>
                </a:cubicBezTo>
                <a:cubicBezTo>
                  <a:pt x="8674140" y="2741048"/>
                  <a:pt x="8514278" y="2715224"/>
                  <a:pt x="8399917" y="2670954"/>
                </a:cubicBezTo>
                <a:cubicBezTo>
                  <a:pt x="8067897" y="2555360"/>
                  <a:pt x="8642167" y="2625454"/>
                  <a:pt x="8655694" y="2613157"/>
                </a:cubicBezTo>
                <a:cubicBezTo>
                  <a:pt x="8649546" y="2619306"/>
                  <a:pt x="8214231" y="2504942"/>
                  <a:pt x="8201934" y="2498793"/>
                </a:cubicBezTo>
                <a:cubicBezTo>
                  <a:pt x="8891797" y="2555360"/>
                  <a:pt x="9435325" y="2753345"/>
                  <a:pt x="10029271" y="2907061"/>
                </a:cubicBezTo>
                <a:cubicBezTo>
                  <a:pt x="10035420" y="2971006"/>
                  <a:pt x="10111662" y="2887385"/>
                  <a:pt x="10029271" y="2907061"/>
                </a:cubicBezTo>
                <a:cubicBezTo>
                  <a:pt x="9499271" y="2715224"/>
                  <a:pt x="9095929" y="2593482"/>
                  <a:pt x="8495833" y="2479118"/>
                </a:cubicBezTo>
                <a:cubicBezTo>
                  <a:pt x="8112167" y="2402875"/>
                  <a:pt x="8086342" y="2409024"/>
                  <a:pt x="7671933" y="2319254"/>
                </a:cubicBezTo>
                <a:cubicBezTo>
                  <a:pt x="7620286" y="2306957"/>
                  <a:pt x="6814830" y="2204890"/>
                  <a:pt x="6802534" y="2179066"/>
                </a:cubicBezTo>
                <a:cubicBezTo>
                  <a:pt x="6802534" y="2165539"/>
                  <a:pt x="6878775" y="2140944"/>
                  <a:pt x="6884924" y="2140944"/>
                </a:cubicBezTo>
                <a:cubicBezTo>
                  <a:pt x="7000516" y="2133566"/>
                  <a:pt x="7090284" y="2153242"/>
                  <a:pt x="7236619" y="2159390"/>
                </a:cubicBezTo>
                <a:cubicBezTo>
                  <a:pt x="7678082" y="2191363"/>
                  <a:pt x="8048222" y="2223336"/>
                  <a:pt x="8457712" y="2281133"/>
                </a:cubicBezTo>
                <a:cubicBezTo>
                  <a:pt x="8476158" y="2281133"/>
                  <a:pt x="8680288" y="2332781"/>
                  <a:pt x="8713490" y="2299578"/>
                </a:cubicBezTo>
                <a:cubicBezTo>
                  <a:pt x="8725787" y="2287281"/>
                  <a:pt x="8463861" y="2243011"/>
                  <a:pt x="8399917" y="2223336"/>
                </a:cubicBezTo>
                <a:cubicBezTo>
                  <a:pt x="8086342" y="2133566"/>
                  <a:pt x="8667991" y="2197511"/>
                  <a:pt x="8770057" y="2223336"/>
                </a:cubicBezTo>
                <a:cubicBezTo>
                  <a:pt x="8949593" y="2255308"/>
                  <a:pt x="9345557" y="2351227"/>
                  <a:pt x="9166021" y="2281133"/>
                </a:cubicBezTo>
                <a:cubicBezTo>
                  <a:pt x="8872122" y="2165539"/>
                  <a:pt x="8585601" y="2153242"/>
                  <a:pt x="8297851" y="2063472"/>
                </a:cubicBezTo>
                <a:cubicBezTo>
                  <a:pt x="8080194" y="1993378"/>
                  <a:pt x="8348269" y="2013053"/>
                  <a:pt x="8457712" y="2025351"/>
                </a:cubicBezTo>
                <a:cubicBezTo>
                  <a:pt x="8731936" y="2051175"/>
                  <a:pt x="8827853" y="2051175"/>
                  <a:pt x="9089779" y="2101593"/>
                </a:cubicBezTo>
                <a:cubicBezTo>
                  <a:pt x="9191844" y="2121269"/>
                  <a:pt x="9575511" y="2229484"/>
                  <a:pt x="9345557" y="2140944"/>
                </a:cubicBezTo>
                <a:cubicBezTo>
                  <a:pt x="9261937" y="2108972"/>
                  <a:pt x="9115604" y="2083147"/>
                  <a:pt x="9045511" y="2063472"/>
                </a:cubicBezTo>
                <a:cubicBezTo>
                  <a:pt x="8859825" y="2013053"/>
                  <a:pt x="8680288" y="1935581"/>
                  <a:pt x="8553629" y="1903608"/>
                </a:cubicBezTo>
                <a:cubicBezTo>
                  <a:pt x="8399917" y="1865487"/>
                  <a:pt x="8156435" y="1853190"/>
                  <a:pt x="8003953" y="1807690"/>
                </a:cubicBezTo>
                <a:cubicBezTo>
                  <a:pt x="7767850" y="1731447"/>
                  <a:pt x="8188408" y="1769569"/>
                  <a:pt x="8201934" y="1731447"/>
                </a:cubicBezTo>
                <a:cubicBezTo>
                  <a:pt x="8205008" y="1718535"/>
                  <a:pt x="8177648" y="1712079"/>
                  <a:pt x="8148750" y="1709620"/>
                </a:cubicBezTo>
                <a:lnTo>
                  <a:pt x="8111345" y="1708706"/>
                </a:lnTo>
                <a:lnTo>
                  <a:pt x="8168444" y="1701703"/>
                </a:lnTo>
                <a:cubicBezTo>
                  <a:pt x="8244128" y="1699167"/>
                  <a:pt x="8308919" y="1716691"/>
                  <a:pt x="8438037" y="1731447"/>
                </a:cubicBezTo>
                <a:cubicBezTo>
                  <a:pt x="8482306" y="1789244"/>
                  <a:pt x="8565926" y="1705623"/>
                  <a:pt x="8438037" y="1731447"/>
                </a:cubicBezTo>
                <a:cubicBezTo>
                  <a:pt x="8393768" y="1693326"/>
                  <a:pt x="8176110" y="1667502"/>
                  <a:pt x="8361795" y="1667502"/>
                </a:cubicBezTo>
                <a:cubicBezTo>
                  <a:pt x="8527805" y="1667502"/>
                  <a:pt x="8872122" y="1769569"/>
                  <a:pt x="8968039" y="1769569"/>
                </a:cubicBezTo>
                <a:cubicBezTo>
                  <a:pt x="9013538" y="1801541"/>
                  <a:pt x="9071334" y="1807690"/>
                  <a:pt x="9147575" y="1807690"/>
                </a:cubicBezTo>
                <a:cubicBezTo>
                  <a:pt x="9173399" y="1865487"/>
                  <a:pt x="9249640" y="1789244"/>
                  <a:pt x="9147575" y="1807690"/>
                </a:cubicBezTo>
                <a:cubicBezTo>
                  <a:pt x="9102076" y="1775717"/>
                  <a:pt x="9045511" y="1769569"/>
                  <a:pt x="8968039" y="1769569"/>
                </a:cubicBezTo>
                <a:cubicBezTo>
                  <a:pt x="8757759" y="1673651"/>
                  <a:pt x="8476158" y="1655205"/>
                  <a:pt x="8240055" y="1591259"/>
                </a:cubicBezTo>
                <a:cubicBezTo>
                  <a:pt x="8968039" y="1603556"/>
                  <a:pt x="9479596" y="1757271"/>
                  <a:pt x="10093217" y="1941730"/>
                </a:cubicBezTo>
                <a:cubicBezTo>
                  <a:pt x="10546977" y="2089296"/>
                  <a:pt x="11006885" y="2287281"/>
                  <a:pt x="11408997" y="2459442"/>
                </a:cubicBezTo>
                <a:cubicBezTo>
                  <a:pt x="12105009" y="2747197"/>
                  <a:pt x="12596890" y="3086600"/>
                  <a:pt x="13158863" y="3443219"/>
                </a:cubicBezTo>
                <a:cubicBezTo>
                  <a:pt x="13248632" y="3494867"/>
                  <a:pt x="13664271" y="3814595"/>
                  <a:pt x="13728215" y="3794919"/>
                </a:cubicBezTo>
                <a:cubicBezTo>
                  <a:pt x="13766336" y="3782622"/>
                  <a:pt x="13728215" y="3769095"/>
                  <a:pt x="13708540" y="3756798"/>
                </a:cubicBezTo>
                <a:cubicBezTo>
                  <a:pt x="13580651" y="3635055"/>
                  <a:pt x="13324873" y="3482570"/>
                  <a:pt x="13236335" y="3418624"/>
                </a:cubicBezTo>
                <a:cubicBezTo>
                  <a:pt x="12641159" y="3022654"/>
                  <a:pt x="12162805" y="2702927"/>
                  <a:pt x="11504914" y="2377051"/>
                </a:cubicBezTo>
                <a:cubicBezTo>
                  <a:pt x="10719134" y="1987229"/>
                  <a:pt x="9901382" y="1699475"/>
                  <a:pt x="8987714" y="1457220"/>
                </a:cubicBezTo>
                <a:cubicBezTo>
                  <a:pt x="8929918" y="1437544"/>
                  <a:pt x="8834001" y="1431395"/>
                  <a:pt x="8789732" y="1411720"/>
                </a:cubicBezTo>
                <a:cubicBezTo>
                  <a:pt x="8789732" y="1411720"/>
                  <a:pt x="8968039" y="1405571"/>
                  <a:pt x="8834001" y="1373599"/>
                </a:cubicBezTo>
                <a:cubicBezTo>
                  <a:pt x="8687666" y="1341626"/>
                  <a:pt x="8361795" y="1283829"/>
                  <a:pt x="8297851" y="1259234"/>
                </a:cubicBezTo>
                <a:cubicBezTo>
                  <a:pt x="9121751" y="1361301"/>
                  <a:pt x="9825141" y="1585111"/>
                  <a:pt x="10521152" y="1807690"/>
                </a:cubicBezTo>
                <a:cubicBezTo>
                  <a:pt x="10527302" y="1833514"/>
                  <a:pt x="10559273" y="1827366"/>
                  <a:pt x="10585097" y="1827366"/>
                </a:cubicBezTo>
                <a:cubicBezTo>
                  <a:pt x="10585097" y="1853190"/>
                  <a:pt x="10617070" y="1847041"/>
                  <a:pt x="10642893" y="1847041"/>
                </a:cubicBezTo>
                <a:cubicBezTo>
                  <a:pt x="10655190" y="1879014"/>
                  <a:pt x="10668718" y="1847041"/>
                  <a:pt x="10642893" y="1847041"/>
                </a:cubicBezTo>
                <a:cubicBezTo>
                  <a:pt x="10636745" y="1821217"/>
                  <a:pt x="10604772" y="1833514"/>
                  <a:pt x="10585097" y="1827366"/>
                </a:cubicBezTo>
                <a:cubicBezTo>
                  <a:pt x="10578948" y="1801541"/>
                  <a:pt x="10546977" y="1807690"/>
                  <a:pt x="10521152" y="1807690"/>
                </a:cubicBezTo>
                <a:cubicBezTo>
                  <a:pt x="10201430" y="1635529"/>
                  <a:pt x="9837438" y="1513787"/>
                  <a:pt x="9479596" y="1373599"/>
                </a:cubicBezTo>
                <a:cubicBezTo>
                  <a:pt x="9563214" y="1393274"/>
                  <a:pt x="9485743" y="1315802"/>
                  <a:pt x="9479596" y="1373599"/>
                </a:cubicBezTo>
                <a:cubicBezTo>
                  <a:pt x="9345557" y="1373599"/>
                  <a:pt x="9293910" y="1315802"/>
                  <a:pt x="9403353" y="1315802"/>
                </a:cubicBezTo>
                <a:cubicBezTo>
                  <a:pt x="9633307" y="1315802"/>
                  <a:pt x="9997299" y="1481814"/>
                  <a:pt x="10151012" y="1495341"/>
                </a:cubicBezTo>
                <a:cubicBezTo>
                  <a:pt x="10151012" y="1513787"/>
                  <a:pt x="10189133" y="1507638"/>
                  <a:pt x="10207578" y="1513787"/>
                </a:cubicBezTo>
                <a:cubicBezTo>
                  <a:pt x="10214958" y="1533462"/>
                  <a:pt x="10246929" y="1527314"/>
                  <a:pt x="10265374" y="1533462"/>
                </a:cubicBezTo>
                <a:cubicBezTo>
                  <a:pt x="10271523" y="1591259"/>
                  <a:pt x="10348994" y="1513787"/>
                  <a:pt x="10265374" y="1533462"/>
                </a:cubicBezTo>
                <a:cubicBezTo>
                  <a:pt x="10265374" y="1507638"/>
                  <a:pt x="10233402" y="1513787"/>
                  <a:pt x="10207578" y="1513787"/>
                </a:cubicBezTo>
                <a:cubicBezTo>
                  <a:pt x="10207578" y="1489192"/>
                  <a:pt x="10175606" y="1495341"/>
                  <a:pt x="10151012" y="1495341"/>
                </a:cubicBezTo>
                <a:cubicBezTo>
                  <a:pt x="9983774" y="1405571"/>
                  <a:pt x="9881707" y="1379747"/>
                  <a:pt x="9659132" y="1315802"/>
                </a:cubicBezTo>
                <a:cubicBezTo>
                  <a:pt x="9633307" y="1309653"/>
                  <a:pt x="9127900" y="1181762"/>
                  <a:pt x="9127900" y="1157168"/>
                </a:cubicBezTo>
                <a:cubicBezTo>
                  <a:pt x="9127900" y="1157168"/>
                  <a:pt x="9587809" y="1207586"/>
                  <a:pt x="9403353" y="1157168"/>
                </a:cubicBezTo>
                <a:cubicBezTo>
                  <a:pt x="9109454" y="1079695"/>
                  <a:pt x="8872122" y="1035425"/>
                  <a:pt x="8597898" y="983777"/>
                </a:cubicBezTo>
                <a:cubicBezTo>
                  <a:pt x="8527805" y="971480"/>
                  <a:pt x="8131842" y="881710"/>
                  <a:pt x="8418362" y="919832"/>
                </a:cubicBezTo>
                <a:cubicBezTo>
                  <a:pt x="9102076" y="1021898"/>
                  <a:pt x="9625929" y="1163316"/>
                  <a:pt x="10189133" y="1353923"/>
                </a:cubicBezTo>
                <a:cubicBezTo>
                  <a:pt x="10233402" y="1367450"/>
                  <a:pt x="10521152" y="1463368"/>
                  <a:pt x="10425236" y="1411720"/>
                </a:cubicBezTo>
                <a:cubicBezTo>
                  <a:pt x="10182985" y="1297356"/>
                  <a:pt x="9939503" y="1195289"/>
                  <a:pt x="9677577" y="1117817"/>
                </a:cubicBezTo>
                <a:cubicBezTo>
                  <a:pt x="9939503" y="1149789"/>
                  <a:pt x="10125188" y="1265383"/>
                  <a:pt x="10367440" y="1315802"/>
                </a:cubicBezTo>
                <a:cubicBezTo>
                  <a:pt x="10380966" y="1341626"/>
                  <a:pt x="10393263" y="1315802"/>
                  <a:pt x="10367440" y="1315802"/>
                </a:cubicBezTo>
                <a:cubicBezTo>
                  <a:pt x="10246929" y="1251856"/>
                  <a:pt x="10131337" y="1181762"/>
                  <a:pt x="10009596" y="1117817"/>
                </a:cubicBezTo>
                <a:cubicBezTo>
                  <a:pt x="10157161" y="1117817"/>
                  <a:pt x="10239551" y="1201438"/>
                  <a:pt x="10348994" y="1219884"/>
                </a:cubicBezTo>
                <a:cubicBezTo>
                  <a:pt x="10399412" y="1227262"/>
                  <a:pt x="10457208" y="1201438"/>
                  <a:pt x="10521152" y="1219884"/>
                </a:cubicBezTo>
                <a:cubicBezTo>
                  <a:pt x="10559273" y="1227262"/>
                  <a:pt x="10751107" y="1341626"/>
                  <a:pt x="10802754" y="1335477"/>
                </a:cubicBezTo>
                <a:cubicBezTo>
                  <a:pt x="10891293" y="1315802"/>
                  <a:pt x="10681014" y="1271532"/>
                  <a:pt x="10661338" y="1259234"/>
                </a:cubicBezTo>
                <a:cubicBezTo>
                  <a:pt x="10655190" y="1245708"/>
                  <a:pt x="10699459" y="1227262"/>
                  <a:pt x="10719134" y="1239559"/>
                </a:cubicBezTo>
                <a:cubicBezTo>
                  <a:pt x="10489180" y="1079695"/>
                  <a:pt x="10119040" y="957953"/>
                  <a:pt x="9601335" y="823913"/>
                </a:cubicBezTo>
                <a:cubicBezTo>
                  <a:pt x="9345557" y="753819"/>
                  <a:pt x="8763908" y="625928"/>
                  <a:pt x="8495833" y="569361"/>
                </a:cubicBezTo>
                <a:cubicBezTo>
                  <a:pt x="8476158" y="561983"/>
                  <a:pt x="8252352" y="498037"/>
                  <a:pt x="8380242" y="511564"/>
                </a:cubicBezTo>
                <a:cubicBezTo>
                  <a:pt x="8847528" y="555834"/>
                  <a:pt x="9371381" y="664050"/>
                  <a:pt x="9747670" y="683725"/>
                </a:cubicBezTo>
                <a:cubicBezTo>
                  <a:pt x="9741521" y="671428"/>
                  <a:pt x="9787020" y="645604"/>
                  <a:pt x="9817763" y="683725"/>
                </a:cubicBezTo>
                <a:cubicBezTo>
                  <a:pt x="9953030" y="677576"/>
                  <a:pt x="10055095" y="747671"/>
                  <a:pt x="10151012" y="766117"/>
                </a:cubicBezTo>
                <a:cubicBezTo>
                  <a:pt x="10233402" y="779643"/>
                  <a:pt x="10476883" y="799319"/>
                  <a:pt x="10348994" y="747671"/>
                </a:cubicBezTo>
                <a:cubicBezTo>
                  <a:pt x="10079689" y="632077"/>
                  <a:pt x="9799317" y="619780"/>
                  <a:pt x="9563214" y="491889"/>
                </a:cubicBezTo>
                <a:cubicBezTo>
                  <a:pt x="9223817" y="300052"/>
                  <a:pt x="9843586" y="479591"/>
                  <a:pt x="9991151" y="530010"/>
                </a:cubicBezTo>
                <a:cubicBezTo>
                  <a:pt x="10079689" y="555834"/>
                  <a:pt x="10157161" y="575510"/>
                  <a:pt x="10246929" y="607482"/>
                </a:cubicBezTo>
                <a:cubicBezTo>
                  <a:pt x="10335467" y="639455"/>
                  <a:pt x="10610921" y="727995"/>
                  <a:pt x="10483032" y="664050"/>
                </a:cubicBezTo>
                <a:cubicBezTo>
                  <a:pt x="10361291" y="607482"/>
                  <a:pt x="10239551" y="569361"/>
                  <a:pt x="10131337" y="530010"/>
                </a:cubicBezTo>
                <a:cubicBezTo>
                  <a:pt x="10048947" y="498037"/>
                  <a:pt x="9549689" y="261931"/>
                  <a:pt x="9895234" y="332025"/>
                </a:cubicBezTo>
                <a:cubicBezTo>
                  <a:pt x="10041569" y="357849"/>
                  <a:pt x="10195281" y="441470"/>
                  <a:pt x="10348994" y="491889"/>
                </a:cubicBezTo>
                <a:cubicBezTo>
                  <a:pt x="10834726" y="651752"/>
                  <a:pt x="11262664" y="799319"/>
                  <a:pt x="11684451" y="983777"/>
                </a:cubicBezTo>
                <a:cubicBezTo>
                  <a:pt x="12813317" y="1463368"/>
                  <a:pt x="13766336" y="2229484"/>
                  <a:pt x="14730423" y="2830818"/>
                </a:cubicBezTo>
                <a:cubicBezTo>
                  <a:pt x="15210007" y="3130870"/>
                  <a:pt x="15753535" y="3405097"/>
                  <a:pt x="16327806" y="3564961"/>
                </a:cubicBezTo>
                <a:cubicBezTo>
                  <a:pt x="16315509" y="3564961"/>
                  <a:pt x="16303212" y="3571110"/>
                  <a:pt x="16289685" y="3578488"/>
                </a:cubicBezTo>
                <a:cubicBezTo>
                  <a:pt x="16289685" y="3578488"/>
                  <a:pt x="16519639" y="3642434"/>
                  <a:pt x="16583584" y="3654731"/>
                </a:cubicBezTo>
                <a:cubicBezTo>
                  <a:pt x="16845510" y="3724825"/>
                  <a:pt x="17267298" y="3846567"/>
                  <a:pt x="17510780" y="3852716"/>
                </a:cubicBezTo>
                <a:cubicBezTo>
                  <a:pt x="17504630" y="3896986"/>
                  <a:pt x="17580872" y="3865013"/>
                  <a:pt x="17606696" y="3872391"/>
                </a:cubicBezTo>
                <a:cubicBezTo>
                  <a:pt x="17689086" y="3935107"/>
                  <a:pt x="17772706" y="3852716"/>
                  <a:pt x="17606696" y="3872391"/>
                </a:cubicBezTo>
                <a:cubicBezTo>
                  <a:pt x="17612844" y="3833040"/>
                  <a:pt x="17536602" y="3865013"/>
                  <a:pt x="17510780" y="3852716"/>
                </a:cubicBezTo>
                <a:cubicBezTo>
                  <a:pt x="17314334" y="3795534"/>
                  <a:pt x="17088838" y="3763254"/>
                  <a:pt x="16880460" y="3712816"/>
                </a:cubicBezTo>
                <a:lnTo>
                  <a:pt x="16694426" y="3659045"/>
                </a:lnTo>
                <a:lnTo>
                  <a:pt x="16714240" y="3657036"/>
                </a:lnTo>
                <a:cubicBezTo>
                  <a:pt x="16727766" y="3654731"/>
                  <a:pt x="16740370" y="3651656"/>
                  <a:pt x="16743446" y="3654731"/>
                </a:cubicBezTo>
                <a:cubicBezTo>
                  <a:pt x="16705324" y="3603083"/>
                  <a:pt x="16519639" y="3584637"/>
                  <a:pt x="16327806" y="3520691"/>
                </a:cubicBezTo>
                <a:cubicBezTo>
                  <a:pt x="14775922" y="2983303"/>
                  <a:pt x="13790930" y="2025351"/>
                  <a:pt x="12469001" y="1277680"/>
                </a:cubicBezTo>
                <a:cubicBezTo>
                  <a:pt x="12066888" y="1047723"/>
                  <a:pt x="11600831" y="855886"/>
                  <a:pt x="11172894" y="645604"/>
                </a:cubicBezTo>
                <a:cubicBezTo>
                  <a:pt x="11122478" y="619780"/>
                  <a:pt x="10891293" y="498037"/>
                  <a:pt x="11057302" y="549685"/>
                </a:cubicBezTo>
                <a:cubicBezTo>
                  <a:pt x="11320459" y="625928"/>
                  <a:pt x="11620506" y="811616"/>
                  <a:pt x="11824637" y="785792"/>
                </a:cubicBezTo>
                <a:cubicBezTo>
                  <a:pt x="11824637" y="843589"/>
                  <a:pt x="11908256" y="766117"/>
                  <a:pt x="11824637" y="785792"/>
                </a:cubicBezTo>
                <a:cubicBezTo>
                  <a:pt x="11620506" y="703401"/>
                  <a:pt x="11300783" y="441470"/>
                  <a:pt x="11057302" y="313579"/>
                </a:cubicBezTo>
                <a:cubicBezTo>
                  <a:pt x="10987209" y="274228"/>
                  <a:pt x="10649041" y="159864"/>
                  <a:pt x="10840875" y="134040"/>
                </a:cubicBezTo>
                <a:cubicBezTo>
                  <a:pt x="11122478" y="197985"/>
                  <a:pt x="11326607" y="325876"/>
                  <a:pt x="11626656" y="370146"/>
                </a:cubicBezTo>
                <a:cubicBezTo>
                  <a:pt x="11632803" y="427943"/>
                  <a:pt x="11710274" y="351700"/>
                  <a:pt x="11626656" y="370146"/>
                </a:cubicBezTo>
                <a:cubicBezTo>
                  <a:pt x="11550413" y="300052"/>
                  <a:pt x="11434821" y="281606"/>
                  <a:pt x="11352431" y="236107"/>
                </a:cubicBezTo>
                <a:cubicBezTo>
                  <a:pt x="11051155" y="70094"/>
                  <a:pt x="11652478" y="306201"/>
                  <a:pt x="11646331" y="313579"/>
                </a:cubicBezTo>
                <a:cubicBezTo>
                  <a:pt x="11710274" y="287755"/>
                  <a:pt x="11460645" y="159864"/>
                  <a:pt x="11447118" y="134040"/>
                </a:cubicBezTo>
                <a:cubicBezTo>
                  <a:pt x="11447118" y="140189"/>
                  <a:pt x="11556562" y="147567"/>
                  <a:pt x="11568859" y="134040"/>
                </a:cubicBezTo>
                <a:cubicBezTo>
                  <a:pt x="11614358" y="83621"/>
                  <a:pt x="11390552" y="57797"/>
                  <a:pt x="11352431" y="0"/>
                </a:cubicBezTo>
                <a:close/>
              </a:path>
            </a:pathLst>
          </a:custGeom>
        </p:spPr>
      </p:pic>
      <p:sp>
        <p:nvSpPr>
          <p:cNvPr id="367" name="矩形 366"/>
          <p:cNvSpPr/>
          <p:nvPr/>
        </p:nvSpPr>
        <p:spPr>
          <a:xfrm>
            <a:off x="826004" y="4746376"/>
            <a:ext cx="5981196" cy="1061829"/>
          </a:xfrm>
          <a:prstGeom prst="rect">
            <a:avLst/>
          </a:prstGeom>
        </p:spPr>
        <p:txBody>
          <a:bodyPr wrap="square">
            <a:spAutoFit/>
          </a:bodyPr>
          <a:lstStyle/>
          <a:p>
            <a:pPr>
              <a:lnSpc>
                <a:spcPct val="150000"/>
              </a:lnSpc>
              <a:buClr>
                <a:srgbClr val="E24848"/>
              </a:buClr>
            </a:pPr>
            <a:r>
              <a:rPr lang="en-US" altLang="zh-CN" sz="1050" noProof="1">
                <a:solidFill>
                  <a:schemeClr val="accent6"/>
                </a:solidFill>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368" name="文本框 367"/>
          <p:cNvSpPr txBox="1"/>
          <p:nvPr/>
        </p:nvSpPr>
        <p:spPr>
          <a:xfrm>
            <a:off x="826004" y="3580900"/>
            <a:ext cx="4059263" cy="834844"/>
          </a:xfrm>
          <a:prstGeom prst="rect">
            <a:avLst/>
          </a:prstGeom>
          <a:noFill/>
        </p:spPr>
        <p:txBody>
          <a:bodyPr wrap="square" rtlCol="0">
            <a:spAutoFit/>
          </a:bodyPr>
          <a:lstStyle/>
          <a:p>
            <a:pPr>
              <a:lnSpc>
                <a:spcPts val="6600"/>
              </a:lnSpc>
            </a:pPr>
            <a:r>
              <a:rPr lang="zh-CN" altLang="en-US" sz="2800" b="1" dirty="0" smtClean="0">
                <a:solidFill>
                  <a:schemeClr val="accent6"/>
                </a:solidFill>
                <a:cs typeface="+mn-ea"/>
                <a:sym typeface="+mn-lt"/>
              </a:rPr>
              <a:t>输入文本内容</a:t>
            </a:r>
            <a:endParaRPr lang="zh-CN" altLang="en-US" sz="2800" b="1" dirty="0">
              <a:solidFill>
                <a:schemeClr val="accent6"/>
              </a:solidFill>
              <a:cs typeface="+mn-ea"/>
              <a:sym typeface="+mn-lt"/>
            </a:endParaRPr>
          </a:p>
        </p:txBody>
      </p:sp>
    </p:spTree>
    <p:extLst>
      <p:ext uri="{BB962C8B-B14F-4D97-AF65-F5344CB8AC3E}">
        <p14:creationId xmlns:p14="http://schemas.microsoft.com/office/powerpoint/2010/main" val="521393732"/>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1"/>
                                        </p:tgtEl>
                                        <p:attrNameLst>
                                          <p:attrName>style.visibility</p:attrName>
                                        </p:attrNameLst>
                                      </p:cBhvr>
                                      <p:to>
                                        <p:strVal val="visible"/>
                                      </p:to>
                                    </p:set>
                                    <p:animEffect transition="in" filter="wipe(left)">
                                      <p:cBhvr>
                                        <p:cTn id="7" dur="500"/>
                                        <p:tgtEl>
                                          <p:spTgt spid="361"/>
                                        </p:tgtEl>
                                      </p:cBhvr>
                                    </p:animEffect>
                                  </p:childTnLst>
                                </p:cTn>
                              </p:par>
                            </p:childTnLst>
                          </p:cTn>
                        </p:par>
                        <p:par>
                          <p:cTn id="8" fill="hold">
                            <p:stCondLst>
                              <p:cond delay="500"/>
                            </p:stCondLst>
                            <p:childTnLst>
                              <p:par>
                                <p:cTn id="9" presetID="47" presetClass="entr" presetSubtype="0" fill="hold" grpId="0" nodeType="afterEffect">
                                  <p:stCondLst>
                                    <p:cond delay="0"/>
                                  </p:stCondLst>
                                  <p:iterate type="lt">
                                    <p:tmPct val="10000"/>
                                  </p:iterate>
                                  <p:childTnLst>
                                    <p:set>
                                      <p:cBhvr>
                                        <p:cTn id="10" dur="1" fill="hold">
                                          <p:stCondLst>
                                            <p:cond delay="0"/>
                                          </p:stCondLst>
                                        </p:cTn>
                                        <p:tgtEl>
                                          <p:spTgt spid="368">
                                            <p:txEl>
                                              <p:pRg st="0" end="0"/>
                                            </p:txEl>
                                          </p:spTgt>
                                        </p:tgtEl>
                                        <p:attrNameLst>
                                          <p:attrName>style.visibility</p:attrName>
                                        </p:attrNameLst>
                                      </p:cBhvr>
                                      <p:to>
                                        <p:strVal val="visible"/>
                                      </p:to>
                                    </p:set>
                                    <p:animEffect transition="in" filter="fade">
                                      <p:cBhvr>
                                        <p:cTn id="11" dur="250"/>
                                        <p:tgtEl>
                                          <p:spTgt spid="368">
                                            <p:txEl>
                                              <p:pRg st="0" end="0"/>
                                            </p:txEl>
                                          </p:spTgt>
                                        </p:tgtEl>
                                      </p:cBhvr>
                                    </p:animEffect>
                                    <p:anim calcmode="lin" valueType="num">
                                      <p:cBhvr>
                                        <p:cTn id="12" dur="250" fill="hold"/>
                                        <p:tgtEl>
                                          <p:spTgt spid="368">
                                            <p:txEl>
                                              <p:pRg st="0" end="0"/>
                                            </p:txEl>
                                          </p:spTgt>
                                        </p:tgtEl>
                                        <p:attrNameLst>
                                          <p:attrName>ppt_x</p:attrName>
                                        </p:attrNameLst>
                                      </p:cBhvr>
                                      <p:tavLst>
                                        <p:tav tm="0">
                                          <p:val>
                                            <p:strVal val="#ppt_x"/>
                                          </p:val>
                                        </p:tav>
                                        <p:tav tm="100000">
                                          <p:val>
                                            <p:strVal val="#ppt_x"/>
                                          </p:val>
                                        </p:tav>
                                      </p:tavLst>
                                    </p:anim>
                                    <p:anim calcmode="lin" valueType="num">
                                      <p:cBhvr>
                                        <p:cTn id="13" dur="250" fill="hold"/>
                                        <p:tgtEl>
                                          <p:spTgt spid="368">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875"/>
                            </p:stCondLst>
                            <p:childTnLst>
                              <p:par>
                                <p:cTn id="15" presetID="42" presetClass="entr" presetSubtype="0" fill="hold" grpId="0" nodeType="afterEffect">
                                  <p:stCondLst>
                                    <p:cond delay="0"/>
                                  </p:stCondLst>
                                  <p:childTnLst>
                                    <p:set>
                                      <p:cBhvr>
                                        <p:cTn id="16" dur="1" fill="hold">
                                          <p:stCondLst>
                                            <p:cond delay="0"/>
                                          </p:stCondLst>
                                        </p:cTn>
                                        <p:tgtEl>
                                          <p:spTgt spid="367"/>
                                        </p:tgtEl>
                                        <p:attrNameLst>
                                          <p:attrName>style.visibility</p:attrName>
                                        </p:attrNameLst>
                                      </p:cBhvr>
                                      <p:to>
                                        <p:strVal val="visible"/>
                                      </p:to>
                                    </p:set>
                                    <p:animEffect transition="in" filter="fade">
                                      <p:cBhvr>
                                        <p:cTn id="17" dur="500"/>
                                        <p:tgtEl>
                                          <p:spTgt spid="367"/>
                                        </p:tgtEl>
                                      </p:cBhvr>
                                    </p:animEffect>
                                    <p:anim calcmode="lin" valueType="num">
                                      <p:cBhvr>
                                        <p:cTn id="18" dur="500" fill="hold"/>
                                        <p:tgtEl>
                                          <p:spTgt spid="367"/>
                                        </p:tgtEl>
                                        <p:attrNameLst>
                                          <p:attrName>ppt_x</p:attrName>
                                        </p:attrNameLst>
                                      </p:cBhvr>
                                      <p:tavLst>
                                        <p:tav tm="0">
                                          <p:val>
                                            <p:strVal val="#ppt_x"/>
                                          </p:val>
                                        </p:tav>
                                        <p:tav tm="100000">
                                          <p:val>
                                            <p:strVal val="#ppt_x"/>
                                          </p:val>
                                        </p:tav>
                                      </p:tavLst>
                                    </p:anim>
                                    <p:anim calcmode="lin" valueType="num">
                                      <p:cBhvr>
                                        <p:cTn id="19" dur="500" fill="hold"/>
                                        <p:tgtEl>
                                          <p:spTgt spid="3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 grpId="0"/>
      <p:bldP spid="36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hape 2525"/>
          <p:cNvSpPr/>
          <p:nvPr/>
        </p:nvSpPr>
        <p:spPr>
          <a:xfrm>
            <a:off x="2553942" y="2706548"/>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6"/>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accent6"/>
              </a:solidFill>
              <a:cs typeface="+mn-ea"/>
              <a:sym typeface="+mn-lt"/>
            </a:endParaRPr>
          </a:p>
        </p:txBody>
      </p:sp>
      <p:sp>
        <p:nvSpPr>
          <p:cNvPr id="23" name="Shape 2547"/>
          <p:cNvSpPr/>
          <p:nvPr/>
        </p:nvSpPr>
        <p:spPr>
          <a:xfrm>
            <a:off x="9136866" y="2697659"/>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6"/>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accent6"/>
              </a:solidFill>
              <a:cs typeface="+mn-ea"/>
              <a:sym typeface="+mn-lt"/>
            </a:endParaRPr>
          </a:p>
        </p:txBody>
      </p:sp>
      <p:sp>
        <p:nvSpPr>
          <p:cNvPr id="24" name="Shape 2587"/>
          <p:cNvSpPr/>
          <p:nvPr/>
        </p:nvSpPr>
        <p:spPr>
          <a:xfrm>
            <a:off x="5845404" y="2697658"/>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accent6"/>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accent6"/>
              </a:solidFill>
              <a:cs typeface="+mn-ea"/>
              <a:sym typeface="+mn-lt"/>
            </a:endParaRPr>
          </a:p>
        </p:txBody>
      </p:sp>
      <p:sp>
        <p:nvSpPr>
          <p:cNvPr id="25" name="矩形 24"/>
          <p:cNvSpPr/>
          <p:nvPr/>
        </p:nvSpPr>
        <p:spPr>
          <a:xfrm>
            <a:off x="4729296" y="2246242"/>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26" name="矩形 25"/>
          <p:cNvSpPr/>
          <p:nvPr/>
        </p:nvSpPr>
        <p:spPr>
          <a:xfrm>
            <a:off x="1437834" y="2255131"/>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27" name="矩形 26"/>
          <p:cNvSpPr/>
          <p:nvPr/>
        </p:nvSpPr>
        <p:spPr>
          <a:xfrm>
            <a:off x="8020758" y="2246242"/>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28" name="文本框 27"/>
          <p:cNvSpPr txBox="1"/>
          <p:nvPr/>
        </p:nvSpPr>
        <p:spPr>
          <a:xfrm>
            <a:off x="1535885" y="3713463"/>
            <a:ext cx="2486025" cy="338554"/>
          </a:xfrm>
          <a:prstGeom prst="rect">
            <a:avLst/>
          </a:prstGeom>
          <a:noFill/>
        </p:spPr>
        <p:txBody>
          <a:bodyPr wrap="square" rtlCol="0">
            <a:spAutoFit/>
          </a:bodyPr>
          <a:lstStyle/>
          <a:p>
            <a:pPr algn="ctr"/>
            <a:r>
              <a:rPr lang="zh-CN" altLang="en-US" sz="1600" b="1" dirty="0" smtClean="0">
                <a:solidFill>
                  <a:schemeClr val="accent6"/>
                </a:solidFill>
                <a:cs typeface="+mn-ea"/>
                <a:sym typeface="+mn-lt"/>
              </a:rPr>
              <a:t>输入文本内容</a:t>
            </a:r>
            <a:endParaRPr lang="zh-CN" altLang="en-US" sz="1600" b="1" dirty="0">
              <a:solidFill>
                <a:schemeClr val="accent6"/>
              </a:solidFill>
              <a:cs typeface="+mn-ea"/>
              <a:sym typeface="+mn-lt"/>
            </a:endParaRPr>
          </a:p>
        </p:txBody>
      </p:sp>
      <p:sp>
        <p:nvSpPr>
          <p:cNvPr id="29" name="Rectangle 23"/>
          <p:cNvSpPr/>
          <p:nvPr/>
        </p:nvSpPr>
        <p:spPr>
          <a:xfrm>
            <a:off x="1620825" y="4094293"/>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accent6"/>
                </a:solidFill>
                <a:cs typeface="+mn-ea"/>
                <a:sym typeface="+mn-lt"/>
              </a:rPr>
              <a:t>Lorem ipsum dolor sit amet, contur adipiscing elit. Nulla volutpat dui at fermentum.</a:t>
            </a:r>
          </a:p>
        </p:txBody>
      </p:sp>
      <p:sp>
        <p:nvSpPr>
          <p:cNvPr id="30" name="文本框 29"/>
          <p:cNvSpPr txBox="1"/>
          <p:nvPr/>
        </p:nvSpPr>
        <p:spPr>
          <a:xfrm>
            <a:off x="4828111" y="3713464"/>
            <a:ext cx="2486025" cy="338554"/>
          </a:xfrm>
          <a:prstGeom prst="rect">
            <a:avLst/>
          </a:prstGeom>
          <a:noFill/>
        </p:spPr>
        <p:txBody>
          <a:bodyPr wrap="square" rtlCol="0">
            <a:spAutoFit/>
          </a:bodyPr>
          <a:lstStyle/>
          <a:p>
            <a:pPr algn="ctr"/>
            <a:r>
              <a:rPr lang="zh-CN" altLang="en-US" sz="1600" b="1" dirty="0" smtClean="0">
                <a:solidFill>
                  <a:schemeClr val="accent6"/>
                </a:solidFill>
                <a:cs typeface="+mn-ea"/>
                <a:sym typeface="+mn-lt"/>
              </a:rPr>
              <a:t>输入文本内容</a:t>
            </a:r>
            <a:endParaRPr lang="zh-CN" altLang="en-US" sz="1600" b="1" dirty="0">
              <a:solidFill>
                <a:schemeClr val="accent6"/>
              </a:solidFill>
              <a:cs typeface="+mn-ea"/>
              <a:sym typeface="+mn-lt"/>
            </a:endParaRPr>
          </a:p>
        </p:txBody>
      </p:sp>
      <p:sp>
        <p:nvSpPr>
          <p:cNvPr id="31" name="Rectangle 23"/>
          <p:cNvSpPr/>
          <p:nvPr/>
        </p:nvSpPr>
        <p:spPr>
          <a:xfrm>
            <a:off x="4913051" y="4094294"/>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accent6"/>
                </a:solidFill>
                <a:cs typeface="+mn-ea"/>
                <a:sym typeface="+mn-lt"/>
              </a:rPr>
              <a:t>Lorem ipsum dolor sit amet, contur adipiscing elit. Nulla volutpat dui at fermentum.</a:t>
            </a:r>
          </a:p>
        </p:txBody>
      </p:sp>
      <p:sp>
        <p:nvSpPr>
          <p:cNvPr id="32" name="文本框 31"/>
          <p:cNvSpPr txBox="1"/>
          <p:nvPr/>
        </p:nvSpPr>
        <p:spPr>
          <a:xfrm>
            <a:off x="8094890" y="3704574"/>
            <a:ext cx="2486025" cy="338554"/>
          </a:xfrm>
          <a:prstGeom prst="rect">
            <a:avLst/>
          </a:prstGeom>
          <a:noFill/>
        </p:spPr>
        <p:txBody>
          <a:bodyPr wrap="square" rtlCol="0">
            <a:spAutoFit/>
          </a:bodyPr>
          <a:lstStyle/>
          <a:p>
            <a:pPr algn="ctr"/>
            <a:r>
              <a:rPr lang="zh-CN" altLang="en-US" sz="1600" b="1" dirty="0" smtClean="0">
                <a:solidFill>
                  <a:schemeClr val="accent6"/>
                </a:solidFill>
                <a:cs typeface="+mn-ea"/>
                <a:sym typeface="+mn-lt"/>
              </a:rPr>
              <a:t>输入文本内容</a:t>
            </a:r>
            <a:endParaRPr lang="zh-CN" altLang="en-US" sz="1600" b="1" dirty="0">
              <a:solidFill>
                <a:schemeClr val="accent6"/>
              </a:solidFill>
              <a:cs typeface="+mn-ea"/>
              <a:sym typeface="+mn-lt"/>
            </a:endParaRPr>
          </a:p>
        </p:txBody>
      </p:sp>
      <p:sp>
        <p:nvSpPr>
          <p:cNvPr id="33" name="Rectangle 23"/>
          <p:cNvSpPr/>
          <p:nvPr/>
        </p:nvSpPr>
        <p:spPr>
          <a:xfrm>
            <a:off x="8179830" y="4085404"/>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accent6"/>
                </a:solidFill>
                <a:cs typeface="+mn-ea"/>
                <a:sym typeface="+mn-lt"/>
              </a:rPr>
              <a:t>Lorem ipsum dolor sit amet, contur adipiscing elit. Nulla volutpat dui at fermentum.</a:t>
            </a:r>
          </a:p>
        </p:txBody>
      </p:sp>
      <p:sp>
        <p:nvSpPr>
          <p:cNvPr id="34" name="文本框 33"/>
          <p:cNvSpPr txBox="1"/>
          <p:nvPr/>
        </p:nvSpPr>
        <p:spPr>
          <a:xfrm>
            <a:off x="5152938" y="790539"/>
            <a:ext cx="1886117" cy="307777"/>
          </a:xfrm>
          <a:prstGeom prst="rect">
            <a:avLst/>
          </a:prstGeom>
          <a:noFill/>
        </p:spPr>
        <p:txBody>
          <a:bodyPr wrap="square" rtlCol="0">
            <a:spAutoFit/>
          </a:bodyPr>
          <a:lstStyle/>
          <a:p>
            <a:pPr algn="ct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
        <p:nvSpPr>
          <p:cNvPr id="35" name="Text Box 10"/>
          <p:cNvSpPr txBox="1">
            <a:spLocks noChangeArrowheads="1"/>
          </p:cNvSpPr>
          <p:nvPr/>
        </p:nvSpPr>
        <p:spPr bwMode="auto">
          <a:xfrm>
            <a:off x="2608078" y="1174084"/>
            <a:ext cx="6975844" cy="207749"/>
          </a:xfrm>
          <a:prstGeom prst="rect">
            <a:avLst/>
          </a:prstGeom>
          <a:noFill/>
          <a:ln w="9525">
            <a:noFill/>
            <a:miter lim="800000"/>
            <a:headEnd/>
            <a:tailEnd/>
          </a:ln>
        </p:spPr>
        <p:txBody>
          <a:bodyPr wrap="square" lIns="45720" tIns="22860" rIns="45720" bIns="22860">
            <a:spAutoFit/>
          </a:bodyPr>
          <a:lstStyle/>
          <a:p>
            <a:pPr algn="ctr"/>
            <a:r>
              <a:rPr lang="id-ID" altLang="zh-CN" sz="1050" dirty="0">
                <a:solidFill>
                  <a:schemeClr val="accent6"/>
                </a:solidFill>
                <a:cs typeface="+mn-ea"/>
                <a:sym typeface="+mn-lt"/>
              </a:rPr>
              <a:t>Biscuit oat cake carrot cake muffin jelly beans chocolate chocolate sugar plum cheesecake</a:t>
            </a:r>
          </a:p>
        </p:txBody>
      </p:sp>
    </p:spTree>
    <p:extLst>
      <p:ext uri="{BB962C8B-B14F-4D97-AF65-F5344CB8AC3E}">
        <p14:creationId xmlns:p14="http://schemas.microsoft.com/office/powerpoint/2010/main" val="33814314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fractur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in)">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28">
                                            <p:txEl>
                                              <p:pRg st="0" end="0"/>
                                            </p:txEl>
                                          </p:spTgt>
                                        </p:tgtEl>
                                        <p:attrNameLst>
                                          <p:attrName>style.visibility</p:attrName>
                                        </p:attrNameLst>
                                      </p:cBhvr>
                                      <p:to>
                                        <p:strVal val="visible"/>
                                      </p:to>
                                    </p:set>
                                    <p:animEffect transition="in" filter="fade">
                                      <p:cBhvr>
                                        <p:cTn id="17" dur="250"/>
                                        <p:tgtEl>
                                          <p:spTgt spid="28">
                                            <p:txEl>
                                              <p:pRg st="0" end="0"/>
                                            </p:txEl>
                                          </p:spTgt>
                                        </p:tgtEl>
                                      </p:cBhvr>
                                    </p:animEffect>
                                    <p:anim calcmode="lin" valueType="num">
                                      <p:cBhvr>
                                        <p:cTn id="18" dur="25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1375"/>
                            </p:stCondLst>
                            <p:childTnLst>
                              <p:par>
                                <p:cTn id="21" presetID="42"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anim calcmode="lin" valueType="num">
                                      <p:cBhvr>
                                        <p:cTn id="24" dur="500" fill="hold"/>
                                        <p:tgtEl>
                                          <p:spTgt spid="29"/>
                                        </p:tgtEl>
                                        <p:attrNameLst>
                                          <p:attrName>ppt_x</p:attrName>
                                        </p:attrNameLst>
                                      </p:cBhvr>
                                      <p:tavLst>
                                        <p:tav tm="0">
                                          <p:val>
                                            <p:strVal val="#ppt_x"/>
                                          </p:val>
                                        </p:tav>
                                        <p:tav tm="100000">
                                          <p:val>
                                            <p:strVal val="#ppt_x"/>
                                          </p:val>
                                        </p:tav>
                                      </p:tavLst>
                                    </p:anim>
                                    <p:anim calcmode="lin" valueType="num">
                                      <p:cBhvr>
                                        <p:cTn id="25" dur="50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1875"/>
                            </p:stCondLst>
                            <p:childTnLst>
                              <p:par>
                                <p:cTn id="27" presetID="6" presetClass="entr" presetSubtype="16"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circle(in)">
                                      <p:cBhvr>
                                        <p:cTn id="29" dur="500"/>
                                        <p:tgtEl>
                                          <p:spTgt spid="25"/>
                                        </p:tgtEl>
                                      </p:cBhvr>
                                    </p:animEffect>
                                  </p:childTnLst>
                                </p:cTn>
                              </p:par>
                            </p:childTnLst>
                          </p:cTn>
                        </p:par>
                        <p:par>
                          <p:cTn id="30" fill="hold">
                            <p:stCondLst>
                              <p:cond delay="2375"/>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2875"/>
                            </p:stCondLst>
                            <p:childTnLst>
                              <p:par>
                                <p:cTn id="37" presetID="47" presetClass="entr" presetSubtype="0" fill="hold" grpId="0" nodeType="afterEffect">
                                  <p:stCondLst>
                                    <p:cond delay="0"/>
                                  </p:stCondLst>
                                  <p:iterate type="lt">
                                    <p:tmPct val="10000"/>
                                  </p:iterate>
                                  <p:childTnLst>
                                    <p:set>
                                      <p:cBhvr>
                                        <p:cTn id="38" dur="1" fill="hold">
                                          <p:stCondLst>
                                            <p:cond delay="0"/>
                                          </p:stCondLst>
                                        </p:cTn>
                                        <p:tgtEl>
                                          <p:spTgt spid="30">
                                            <p:txEl>
                                              <p:pRg st="0" end="0"/>
                                            </p:txEl>
                                          </p:spTgt>
                                        </p:tgtEl>
                                        <p:attrNameLst>
                                          <p:attrName>style.visibility</p:attrName>
                                        </p:attrNameLst>
                                      </p:cBhvr>
                                      <p:to>
                                        <p:strVal val="visible"/>
                                      </p:to>
                                    </p:set>
                                    <p:animEffect transition="in" filter="fade">
                                      <p:cBhvr>
                                        <p:cTn id="39" dur="250"/>
                                        <p:tgtEl>
                                          <p:spTgt spid="30">
                                            <p:txEl>
                                              <p:pRg st="0" end="0"/>
                                            </p:txEl>
                                          </p:spTgt>
                                        </p:tgtEl>
                                      </p:cBhvr>
                                    </p:animEffect>
                                    <p:anim calcmode="lin" valueType="num">
                                      <p:cBhvr>
                                        <p:cTn id="40" dur="25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41" dur="25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3250"/>
                            </p:stCondLst>
                            <p:childTnLst>
                              <p:par>
                                <p:cTn id="43" presetID="42"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anim calcmode="lin" valueType="num">
                                      <p:cBhvr>
                                        <p:cTn id="46" dur="500" fill="hold"/>
                                        <p:tgtEl>
                                          <p:spTgt spid="31"/>
                                        </p:tgtEl>
                                        <p:attrNameLst>
                                          <p:attrName>ppt_x</p:attrName>
                                        </p:attrNameLst>
                                      </p:cBhvr>
                                      <p:tavLst>
                                        <p:tav tm="0">
                                          <p:val>
                                            <p:strVal val="#ppt_x"/>
                                          </p:val>
                                        </p:tav>
                                        <p:tav tm="100000">
                                          <p:val>
                                            <p:strVal val="#ppt_x"/>
                                          </p:val>
                                        </p:tav>
                                      </p:tavLst>
                                    </p:anim>
                                    <p:anim calcmode="lin" valueType="num">
                                      <p:cBhvr>
                                        <p:cTn id="47" dur="500" fill="hold"/>
                                        <p:tgtEl>
                                          <p:spTgt spid="31"/>
                                        </p:tgtEl>
                                        <p:attrNameLst>
                                          <p:attrName>ppt_y</p:attrName>
                                        </p:attrNameLst>
                                      </p:cBhvr>
                                      <p:tavLst>
                                        <p:tav tm="0">
                                          <p:val>
                                            <p:strVal val="#ppt_y+.1"/>
                                          </p:val>
                                        </p:tav>
                                        <p:tav tm="100000">
                                          <p:val>
                                            <p:strVal val="#ppt_y"/>
                                          </p:val>
                                        </p:tav>
                                      </p:tavLst>
                                    </p:anim>
                                  </p:childTnLst>
                                </p:cTn>
                              </p:par>
                            </p:childTnLst>
                          </p:cTn>
                        </p:par>
                        <p:par>
                          <p:cTn id="48" fill="hold">
                            <p:stCondLst>
                              <p:cond delay="3750"/>
                            </p:stCondLst>
                            <p:childTnLst>
                              <p:par>
                                <p:cTn id="49" presetID="6" presetClass="entr" presetSubtype="16"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circle(in)">
                                      <p:cBhvr>
                                        <p:cTn id="51" dur="500"/>
                                        <p:tgtEl>
                                          <p:spTgt spid="27"/>
                                        </p:tgtEl>
                                      </p:cBhvr>
                                    </p:animEffect>
                                  </p:childTnLst>
                                </p:cTn>
                              </p:par>
                            </p:childTnLst>
                          </p:cTn>
                        </p:par>
                        <p:par>
                          <p:cTn id="52" fill="hold">
                            <p:stCondLst>
                              <p:cond delay="4250"/>
                            </p:stCondLst>
                            <p:childTnLst>
                              <p:par>
                                <p:cTn id="53" presetID="53" presetClass="entr" presetSubtype="16"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childTnLst>
                          </p:cTn>
                        </p:par>
                        <p:par>
                          <p:cTn id="58" fill="hold">
                            <p:stCondLst>
                              <p:cond delay="4750"/>
                            </p:stCondLst>
                            <p:childTnLst>
                              <p:par>
                                <p:cTn id="59" presetID="47" presetClass="entr" presetSubtype="0" fill="hold" grpId="0" nodeType="afterEffect">
                                  <p:stCondLst>
                                    <p:cond delay="0"/>
                                  </p:stCondLst>
                                  <p:iterate type="lt">
                                    <p:tmPct val="10000"/>
                                  </p:iterate>
                                  <p:childTnLst>
                                    <p:set>
                                      <p:cBhvr>
                                        <p:cTn id="60" dur="1" fill="hold">
                                          <p:stCondLst>
                                            <p:cond delay="0"/>
                                          </p:stCondLst>
                                        </p:cTn>
                                        <p:tgtEl>
                                          <p:spTgt spid="32">
                                            <p:txEl>
                                              <p:pRg st="0" end="0"/>
                                            </p:txEl>
                                          </p:spTgt>
                                        </p:tgtEl>
                                        <p:attrNameLst>
                                          <p:attrName>style.visibility</p:attrName>
                                        </p:attrNameLst>
                                      </p:cBhvr>
                                      <p:to>
                                        <p:strVal val="visible"/>
                                      </p:to>
                                    </p:set>
                                    <p:animEffect transition="in" filter="fade">
                                      <p:cBhvr>
                                        <p:cTn id="61" dur="250"/>
                                        <p:tgtEl>
                                          <p:spTgt spid="32">
                                            <p:txEl>
                                              <p:pRg st="0" end="0"/>
                                            </p:txEl>
                                          </p:spTgt>
                                        </p:tgtEl>
                                      </p:cBhvr>
                                    </p:animEffect>
                                    <p:anim calcmode="lin" valueType="num">
                                      <p:cBhvr>
                                        <p:cTn id="62" dur="25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63" dur="25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5125"/>
                            </p:stCondLst>
                            <p:childTnLst>
                              <p:par>
                                <p:cTn id="65" presetID="42"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anim calcmode="lin" valueType="num">
                                      <p:cBhvr>
                                        <p:cTn id="68" dur="500" fill="hold"/>
                                        <p:tgtEl>
                                          <p:spTgt spid="33"/>
                                        </p:tgtEl>
                                        <p:attrNameLst>
                                          <p:attrName>ppt_x</p:attrName>
                                        </p:attrNameLst>
                                      </p:cBhvr>
                                      <p:tavLst>
                                        <p:tav tm="0">
                                          <p:val>
                                            <p:strVal val="#ppt_x"/>
                                          </p:val>
                                        </p:tav>
                                        <p:tav tm="100000">
                                          <p:val>
                                            <p:strVal val="#ppt_x"/>
                                          </p:val>
                                        </p:tav>
                                      </p:tavLst>
                                    </p:anim>
                                    <p:anim calcmode="lin" valueType="num">
                                      <p:cBhvr>
                                        <p:cTn id="69"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build="p"/>
      <p:bldP spid="29" grpId="0"/>
      <p:bldP spid="30" grpId="0" build="p"/>
      <p:bldP spid="31" grpId="0"/>
      <p:bldP spid="32" grpId="0" build="p"/>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6"/>
          <p:cNvSpPr/>
          <p:nvPr/>
        </p:nvSpPr>
        <p:spPr>
          <a:xfrm>
            <a:off x="7018638" y="4341341"/>
            <a:ext cx="5173362" cy="2516659"/>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cs typeface="+mn-ea"/>
              <a:sym typeface="+mn-lt"/>
            </a:endParaRPr>
          </a:p>
        </p:txBody>
      </p:sp>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018638" y="-1"/>
            <a:ext cx="5173362" cy="4341341"/>
          </a:xfrm>
          <a:prstGeom prst="rect">
            <a:avLst/>
          </a:prstGeom>
        </p:spPr>
      </p:pic>
      <p:sp>
        <p:nvSpPr>
          <p:cNvPr id="7" name="Oval 83"/>
          <p:cNvSpPr/>
          <p:nvPr/>
        </p:nvSpPr>
        <p:spPr>
          <a:xfrm>
            <a:off x="8105854" y="4912434"/>
            <a:ext cx="622786" cy="621598"/>
          </a:xfrm>
          <a:prstGeom prst="ellipse">
            <a:avLst/>
          </a:pr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chemeClr val="accent6"/>
              </a:solidFill>
              <a:cs typeface="+mn-ea"/>
              <a:sym typeface="+mn-lt"/>
            </a:endParaRPr>
          </a:p>
        </p:txBody>
      </p:sp>
      <p:sp>
        <p:nvSpPr>
          <p:cNvPr id="8" name="Oval 86"/>
          <p:cNvSpPr/>
          <p:nvPr/>
        </p:nvSpPr>
        <p:spPr>
          <a:xfrm flipH="1">
            <a:off x="10368932" y="4915011"/>
            <a:ext cx="622786" cy="622786"/>
          </a:xfrm>
          <a:prstGeom prst="ellipse">
            <a:avLst/>
          </a:pr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chemeClr val="accent6"/>
              </a:solidFill>
              <a:cs typeface="+mn-ea"/>
              <a:sym typeface="+mn-lt"/>
            </a:endParaRPr>
          </a:p>
        </p:txBody>
      </p:sp>
      <p:sp>
        <p:nvSpPr>
          <p:cNvPr id="9" name="Freeform 5"/>
          <p:cNvSpPr>
            <a:spLocks noEditPoints="1"/>
          </p:cNvSpPr>
          <p:nvPr/>
        </p:nvSpPr>
        <p:spPr bwMode="auto">
          <a:xfrm>
            <a:off x="10503179" y="5040161"/>
            <a:ext cx="372485" cy="372485"/>
          </a:xfrm>
          <a:custGeom>
            <a:avLst/>
            <a:gdLst>
              <a:gd name="T0" fmla="*/ 2147483647 w 1116"/>
              <a:gd name="T1" fmla="*/ 2147483647 h 1117"/>
              <a:gd name="T2" fmla="*/ 2147483647 w 1116"/>
              <a:gd name="T3" fmla="*/ 2147483647 h 1117"/>
              <a:gd name="T4" fmla="*/ 2147483647 w 1116"/>
              <a:gd name="T5" fmla="*/ 2147483647 h 1117"/>
              <a:gd name="T6" fmla="*/ 2147483647 w 1116"/>
              <a:gd name="T7" fmla="*/ 2147483647 h 1117"/>
              <a:gd name="T8" fmla="*/ 2147483647 w 1116"/>
              <a:gd name="T9" fmla="*/ 2147483647 h 1117"/>
              <a:gd name="T10" fmla="*/ 2147483647 w 1116"/>
              <a:gd name="T11" fmla="*/ 2147483647 h 1117"/>
              <a:gd name="T12" fmla="*/ 2147483647 w 1116"/>
              <a:gd name="T13" fmla="*/ 2147483647 h 1117"/>
              <a:gd name="T14" fmla="*/ 2147483647 w 1116"/>
              <a:gd name="T15" fmla="*/ 2147483647 h 1117"/>
              <a:gd name="T16" fmla="*/ 2147483647 w 1116"/>
              <a:gd name="T17" fmla="*/ 2147483647 h 1117"/>
              <a:gd name="T18" fmla="*/ 2147483647 w 1116"/>
              <a:gd name="T19" fmla="*/ 2147483647 h 1117"/>
              <a:gd name="T20" fmla="*/ 2147483647 w 1116"/>
              <a:gd name="T21" fmla="*/ 2147483647 h 1117"/>
              <a:gd name="T22" fmla="*/ 2147483647 w 1116"/>
              <a:gd name="T23" fmla="*/ 2147483647 h 1117"/>
              <a:gd name="T24" fmla="*/ 2147483647 w 1116"/>
              <a:gd name="T25" fmla="*/ 2147483647 h 1117"/>
              <a:gd name="T26" fmla="*/ 2147483647 w 1116"/>
              <a:gd name="T27" fmla="*/ 2147483647 h 1117"/>
              <a:gd name="T28" fmla="*/ 2147483647 w 1116"/>
              <a:gd name="T29" fmla="*/ 2147483647 h 1117"/>
              <a:gd name="T30" fmla="*/ 2147483647 w 1116"/>
              <a:gd name="T31" fmla="*/ 2147483647 h 1117"/>
              <a:gd name="T32" fmla="*/ 2147483647 w 1116"/>
              <a:gd name="T33" fmla="*/ 2147483647 h 1117"/>
              <a:gd name="T34" fmla="*/ 2147483647 w 1116"/>
              <a:gd name="T35" fmla="*/ 2147483647 h 1117"/>
              <a:gd name="T36" fmla="*/ 2147483647 w 1116"/>
              <a:gd name="T37" fmla="*/ 2147483647 h 1117"/>
              <a:gd name="T38" fmla="*/ 2147483647 w 1116"/>
              <a:gd name="T39" fmla="*/ 2147483647 h 1117"/>
              <a:gd name="T40" fmla="*/ 2147483647 w 1116"/>
              <a:gd name="T41" fmla="*/ 2147483647 h 1117"/>
              <a:gd name="T42" fmla="*/ 2147483647 w 1116"/>
              <a:gd name="T43" fmla="*/ 2147483647 h 1117"/>
              <a:gd name="T44" fmla="*/ 2147483647 w 1116"/>
              <a:gd name="T45" fmla="*/ 2147483647 h 1117"/>
              <a:gd name="T46" fmla="*/ 2147483647 w 1116"/>
              <a:gd name="T47" fmla="*/ 2147483647 h 1117"/>
              <a:gd name="T48" fmla="*/ 2147483647 w 1116"/>
              <a:gd name="T49" fmla="*/ 2147483647 h 1117"/>
              <a:gd name="T50" fmla="*/ 2147483647 w 1116"/>
              <a:gd name="T51" fmla="*/ 2147483647 h 1117"/>
              <a:gd name="T52" fmla="*/ 2147483647 w 1116"/>
              <a:gd name="T53" fmla="*/ 2147483647 h 1117"/>
              <a:gd name="T54" fmla="*/ 2147483647 w 1116"/>
              <a:gd name="T55" fmla="*/ 2147483647 h 1117"/>
              <a:gd name="T56" fmla="*/ 2147483647 w 1116"/>
              <a:gd name="T57" fmla="*/ 2147483647 h 1117"/>
              <a:gd name="T58" fmla="*/ 2147483647 w 1116"/>
              <a:gd name="T59" fmla="*/ 2147483647 h 1117"/>
              <a:gd name="T60" fmla="*/ 2147483647 w 1116"/>
              <a:gd name="T61" fmla="*/ 2147483647 h 1117"/>
              <a:gd name="T62" fmla="*/ 2147483647 w 1116"/>
              <a:gd name="T63" fmla="*/ 2147483647 h 1117"/>
              <a:gd name="T64" fmla="*/ 2147483647 w 1116"/>
              <a:gd name="T65" fmla="*/ 2147483647 h 1117"/>
              <a:gd name="T66" fmla="*/ 2147483647 w 1116"/>
              <a:gd name="T67" fmla="*/ 2147483647 h 1117"/>
              <a:gd name="T68" fmla="*/ 2147483647 w 1116"/>
              <a:gd name="T69" fmla="*/ 2147483647 h 1117"/>
              <a:gd name="T70" fmla="*/ 2147483647 w 1116"/>
              <a:gd name="T71" fmla="*/ 2147483647 h 1117"/>
              <a:gd name="T72" fmla="*/ 2147483647 w 1116"/>
              <a:gd name="T73" fmla="*/ 2147483647 h 1117"/>
              <a:gd name="T74" fmla="*/ 2147483647 w 1116"/>
              <a:gd name="T75" fmla="*/ 2147483647 h 1117"/>
              <a:gd name="T76" fmla="*/ 2147483647 w 1116"/>
              <a:gd name="T77" fmla="*/ 2147483647 h 1117"/>
              <a:gd name="T78" fmla="*/ 2147483647 w 1116"/>
              <a:gd name="T79" fmla="*/ 2147483647 h 1117"/>
              <a:gd name="T80" fmla="*/ 2147483647 w 1116"/>
              <a:gd name="T81" fmla="*/ 2147483647 h 1117"/>
              <a:gd name="T82" fmla="*/ 2147483647 w 1116"/>
              <a:gd name="T83" fmla="*/ 2147483647 h 1117"/>
              <a:gd name="T84" fmla="*/ 2147483647 w 1116"/>
              <a:gd name="T85" fmla="*/ 2147483647 h 1117"/>
              <a:gd name="T86" fmla="*/ 2147483647 w 1116"/>
              <a:gd name="T87" fmla="*/ 2147483647 h 1117"/>
              <a:gd name="T88" fmla="*/ 2147483647 w 1116"/>
              <a:gd name="T89" fmla="*/ 2147483647 h 1117"/>
              <a:gd name="T90" fmla="*/ 2147483647 w 1116"/>
              <a:gd name="T91" fmla="*/ 2147483647 h 1117"/>
              <a:gd name="T92" fmla="*/ 2147483647 w 1116"/>
              <a:gd name="T93" fmla="*/ 2147483647 h 1117"/>
              <a:gd name="T94" fmla="*/ 2147483647 w 1116"/>
              <a:gd name="T95" fmla="*/ 2147483647 h 1117"/>
              <a:gd name="T96" fmla="*/ 2147483647 w 1116"/>
              <a:gd name="T97" fmla="*/ 2147483647 h 1117"/>
              <a:gd name="T98" fmla="*/ 0 w 1116"/>
              <a:gd name="T99" fmla="*/ 2147483647 h 1117"/>
              <a:gd name="T100" fmla="*/ 2147483647 w 1116"/>
              <a:gd name="T101" fmla="*/ 2147483647 h 1117"/>
              <a:gd name="T102" fmla="*/ 2147483647 w 1116"/>
              <a:gd name="T103" fmla="*/ 2147483647 h 1117"/>
              <a:gd name="T104" fmla="*/ 2147483647 w 1116"/>
              <a:gd name="T105" fmla="*/ 2147483647 h 1117"/>
              <a:gd name="T106" fmla="*/ 2147483647 w 1116"/>
              <a:gd name="T107" fmla="*/ 2147483647 h 1117"/>
              <a:gd name="T108" fmla="*/ 2147483647 w 1116"/>
              <a:gd name="T109" fmla="*/ 2147483647 h 1117"/>
              <a:gd name="T110" fmla="*/ 2147483647 w 1116"/>
              <a:gd name="T111" fmla="*/ 2147483647 h 1117"/>
              <a:gd name="T112" fmla="*/ 2147483647 w 1116"/>
              <a:gd name="T113" fmla="*/ 2147483647 h 1117"/>
              <a:gd name="T114" fmla="*/ 2147483647 w 1116"/>
              <a:gd name="T115" fmla="*/ 2147483647 h 1117"/>
              <a:gd name="T116" fmla="*/ 2147483647 w 1116"/>
              <a:gd name="T117" fmla="*/ 2147483647 h 1117"/>
              <a:gd name="T118" fmla="*/ 2147483647 w 1116"/>
              <a:gd name="T119" fmla="*/ 2147483647 h 111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16"/>
              <a:gd name="T181" fmla="*/ 0 h 1117"/>
              <a:gd name="T182" fmla="*/ 1116 w 1116"/>
              <a:gd name="T183" fmla="*/ 1117 h 111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chemeClr val="accent6"/>
          </a:solidFill>
          <a:ln>
            <a:noFill/>
          </a:ln>
        </p:spPr>
        <p:txBody>
          <a:bodyPr/>
          <a:lstStyle/>
          <a:p>
            <a:endParaRPr lang="zh-CN" altLang="en-US">
              <a:solidFill>
                <a:schemeClr val="accent6"/>
              </a:solidFill>
              <a:cs typeface="+mn-ea"/>
              <a:sym typeface="+mn-lt"/>
            </a:endParaRPr>
          </a:p>
        </p:txBody>
      </p:sp>
      <p:sp>
        <p:nvSpPr>
          <p:cNvPr id="10" name="Freeform 60"/>
          <p:cNvSpPr>
            <a:spLocks noEditPoints="1"/>
          </p:cNvSpPr>
          <p:nvPr/>
        </p:nvSpPr>
        <p:spPr bwMode="auto">
          <a:xfrm>
            <a:off x="8243830" y="5038206"/>
            <a:ext cx="349789" cy="349789"/>
          </a:xfrm>
          <a:custGeom>
            <a:avLst/>
            <a:gdLst>
              <a:gd name="T0" fmla="*/ 2147483647 w 1152"/>
              <a:gd name="T1" fmla="*/ 2147483647 h 1153"/>
              <a:gd name="T2" fmla="*/ 2147483647 w 1152"/>
              <a:gd name="T3" fmla="*/ 2147483647 h 1153"/>
              <a:gd name="T4" fmla="*/ 2147483647 w 1152"/>
              <a:gd name="T5" fmla="*/ 2147483647 h 1153"/>
              <a:gd name="T6" fmla="*/ 2147483647 w 1152"/>
              <a:gd name="T7" fmla="*/ 2147483647 h 1153"/>
              <a:gd name="T8" fmla="*/ 2147483647 w 1152"/>
              <a:gd name="T9" fmla="*/ 2147483647 h 1153"/>
              <a:gd name="T10" fmla="*/ 2147483647 w 1152"/>
              <a:gd name="T11" fmla="*/ 2147483647 h 1153"/>
              <a:gd name="T12" fmla="*/ 2147483647 w 1152"/>
              <a:gd name="T13" fmla="*/ 2147483647 h 1153"/>
              <a:gd name="T14" fmla="*/ 2147483647 w 1152"/>
              <a:gd name="T15" fmla="*/ 2147483647 h 1153"/>
              <a:gd name="T16" fmla="*/ 2147483647 w 1152"/>
              <a:gd name="T17" fmla="*/ 2147483647 h 1153"/>
              <a:gd name="T18" fmla="*/ 2147483647 w 1152"/>
              <a:gd name="T19" fmla="*/ 2147483647 h 1153"/>
              <a:gd name="T20" fmla="*/ 2147483647 w 1152"/>
              <a:gd name="T21" fmla="*/ 2147483647 h 1153"/>
              <a:gd name="T22" fmla="*/ 2147483647 w 1152"/>
              <a:gd name="T23" fmla="*/ 2147483647 h 1153"/>
              <a:gd name="T24" fmla="*/ 2147483647 w 1152"/>
              <a:gd name="T25" fmla="*/ 2147483647 h 1153"/>
              <a:gd name="T26" fmla="*/ 2147483647 w 1152"/>
              <a:gd name="T27" fmla="*/ 2147483647 h 1153"/>
              <a:gd name="T28" fmla="*/ 2147483647 w 1152"/>
              <a:gd name="T29" fmla="*/ 2147483647 h 1153"/>
              <a:gd name="T30" fmla="*/ 2147483647 w 1152"/>
              <a:gd name="T31" fmla="*/ 2147483647 h 1153"/>
              <a:gd name="T32" fmla="*/ 0 w 1152"/>
              <a:gd name="T33" fmla="*/ 2147483647 h 1153"/>
              <a:gd name="T34" fmla="*/ 0 w 1152"/>
              <a:gd name="T35" fmla="*/ 2147483647 h 1153"/>
              <a:gd name="T36" fmla="*/ 2147483647 w 1152"/>
              <a:gd name="T37" fmla="*/ 2147483647 h 1153"/>
              <a:gd name="T38" fmla="*/ 2147483647 w 1152"/>
              <a:gd name="T39" fmla="*/ 2147483647 h 1153"/>
              <a:gd name="T40" fmla="*/ 2147483647 w 1152"/>
              <a:gd name="T41" fmla="*/ 2147483647 h 1153"/>
              <a:gd name="T42" fmla="*/ 2147483647 w 1152"/>
              <a:gd name="T43" fmla="*/ 2147483647 h 1153"/>
              <a:gd name="T44" fmla="*/ 2147483647 w 1152"/>
              <a:gd name="T45" fmla="*/ 2147483647 h 1153"/>
              <a:gd name="T46" fmla="*/ 2147483647 w 1152"/>
              <a:gd name="T47" fmla="*/ 2147483647 h 1153"/>
              <a:gd name="T48" fmla="*/ 2147483647 w 1152"/>
              <a:gd name="T49" fmla="*/ 2147483647 h 1153"/>
              <a:gd name="T50" fmla="*/ 2147483647 w 1152"/>
              <a:gd name="T51" fmla="*/ 2147483647 h 1153"/>
              <a:gd name="T52" fmla="*/ 2147483647 w 1152"/>
              <a:gd name="T53" fmla="*/ 2147483647 h 1153"/>
              <a:gd name="T54" fmla="*/ 2147483647 w 1152"/>
              <a:gd name="T55" fmla="*/ 2147483647 h 1153"/>
              <a:gd name="T56" fmla="*/ 2147483647 w 1152"/>
              <a:gd name="T57" fmla="*/ 2147483647 h 1153"/>
              <a:gd name="T58" fmla="*/ 2147483647 w 1152"/>
              <a:gd name="T59" fmla="*/ 2147483647 h 1153"/>
              <a:gd name="T60" fmla="*/ 2147483647 w 1152"/>
              <a:gd name="T61" fmla="*/ 2147483647 h 1153"/>
              <a:gd name="T62" fmla="*/ 2147483647 w 1152"/>
              <a:gd name="T63" fmla="*/ 2147483647 h 1153"/>
              <a:gd name="T64" fmla="*/ 2147483647 w 1152"/>
              <a:gd name="T65" fmla="*/ 2147483647 h 1153"/>
              <a:gd name="T66" fmla="*/ 2147483647 w 1152"/>
              <a:gd name="T67" fmla="*/ 2147483647 h 1153"/>
              <a:gd name="T68" fmla="*/ 2147483647 w 1152"/>
              <a:gd name="T69" fmla="*/ 2147483647 h 1153"/>
              <a:gd name="T70" fmla="*/ 2147483647 w 1152"/>
              <a:gd name="T71" fmla="*/ 2147483647 h 1153"/>
              <a:gd name="T72" fmla="*/ 2147483647 w 1152"/>
              <a:gd name="T73" fmla="*/ 2147483647 h 1153"/>
              <a:gd name="T74" fmla="*/ 2147483647 w 1152"/>
              <a:gd name="T75" fmla="*/ 2147483647 h 1153"/>
              <a:gd name="T76" fmla="*/ 2147483647 w 1152"/>
              <a:gd name="T77" fmla="*/ 2147483647 h 1153"/>
              <a:gd name="T78" fmla="*/ 2147483647 w 1152"/>
              <a:gd name="T79" fmla="*/ 2147483647 h 1153"/>
              <a:gd name="T80" fmla="*/ 2147483647 w 1152"/>
              <a:gd name="T81" fmla="*/ 2147483647 h 1153"/>
              <a:gd name="T82" fmla="*/ 2147483647 w 1152"/>
              <a:gd name="T83" fmla="*/ 2147483647 h 115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2"/>
              <a:gd name="T127" fmla="*/ 0 h 1153"/>
              <a:gd name="T128" fmla="*/ 1152 w 1152"/>
              <a:gd name="T129" fmla="*/ 1153 h 115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2" h="1153">
                <a:moveTo>
                  <a:pt x="908" y="1066"/>
                </a:moveTo>
                <a:lnTo>
                  <a:pt x="600" y="944"/>
                </a:lnTo>
                <a:lnTo>
                  <a:pt x="590" y="941"/>
                </a:lnTo>
                <a:lnTo>
                  <a:pt x="578" y="940"/>
                </a:lnTo>
                <a:lnTo>
                  <a:pt x="1051" y="205"/>
                </a:lnTo>
                <a:lnTo>
                  <a:pt x="908" y="1066"/>
                </a:lnTo>
                <a:close/>
                <a:moveTo>
                  <a:pt x="367" y="868"/>
                </a:moveTo>
                <a:lnTo>
                  <a:pt x="367" y="868"/>
                </a:lnTo>
                <a:lnTo>
                  <a:pt x="366" y="866"/>
                </a:lnTo>
                <a:lnTo>
                  <a:pt x="1049" y="137"/>
                </a:lnTo>
                <a:lnTo>
                  <a:pt x="468" y="1042"/>
                </a:lnTo>
                <a:lnTo>
                  <a:pt x="367" y="868"/>
                </a:lnTo>
                <a:close/>
                <a:moveTo>
                  <a:pt x="113" y="749"/>
                </a:moveTo>
                <a:lnTo>
                  <a:pt x="947" y="193"/>
                </a:lnTo>
                <a:lnTo>
                  <a:pt x="340" y="842"/>
                </a:lnTo>
                <a:lnTo>
                  <a:pt x="336" y="838"/>
                </a:lnTo>
                <a:lnTo>
                  <a:pt x="332" y="836"/>
                </a:lnTo>
                <a:lnTo>
                  <a:pt x="113" y="749"/>
                </a:lnTo>
                <a:close/>
                <a:moveTo>
                  <a:pt x="1135" y="7"/>
                </a:moveTo>
                <a:lnTo>
                  <a:pt x="1131" y="4"/>
                </a:lnTo>
                <a:lnTo>
                  <a:pt x="1126" y="2"/>
                </a:lnTo>
                <a:lnTo>
                  <a:pt x="1121" y="1"/>
                </a:lnTo>
                <a:lnTo>
                  <a:pt x="1116" y="0"/>
                </a:lnTo>
                <a:lnTo>
                  <a:pt x="1110" y="1"/>
                </a:lnTo>
                <a:lnTo>
                  <a:pt x="1106" y="2"/>
                </a:lnTo>
                <a:lnTo>
                  <a:pt x="1101" y="5"/>
                </a:lnTo>
                <a:lnTo>
                  <a:pt x="1096" y="7"/>
                </a:lnTo>
                <a:lnTo>
                  <a:pt x="16" y="727"/>
                </a:lnTo>
                <a:lnTo>
                  <a:pt x="12" y="730"/>
                </a:lnTo>
                <a:lnTo>
                  <a:pt x="9" y="734"/>
                </a:lnTo>
                <a:lnTo>
                  <a:pt x="5" y="737"/>
                </a:lnTo>
                <a:lnTo>
                  <a:pt x="3" y="741"/>
                </a:lnTo>
                <a:lnTo>
                  <a:pt x="2" y="745"/>
                </a:lnTo>
                <a:lnTo>
                  <a:pt x="0" y="751"/>
                </a:lnTo>
                <a:lnTo>
                  <a:pt x="0" y="755"/>
                </a:lnTo>
                <a:lnTo>
                  <a:pt x="0" y="761"/>
                </a:lnTo>
                <a:lnTo>
                  <a:pt x="1" y="765"/>
                </a:lnTo>
                <a:lnTo>
                  <a:pt x="2" y="770"/>
                </a:lnTo>
                <a:lnTo>
                  <a:pt x="4" y="775"/>
                </a:lnTo>
                <a:lnTo>
                  <a:pt x="8" y="779"/>
                </a:lnTo>
                <a:lnTo>
                  <a:pt x="11" y="782"/>
                </a:lnTo>
                <a:lnTo>
                  <a:pt x="14" y="785"/>
                </a:lnTo>
                <a:lnTo>
                  <a:pt x="18" y="788"/>
                </a:lnTo>
                <a:lnTo>
                  <a:pt x="23" y="790"/>
                </a:lnTo>
                <a:lnTo>
                  <a:pt x="305" y="903"/>
                </a:lnTo>
                <a:lnTo>
                  <a:pt x="436" y="1134"/>
                </a:lnTo>
                <a:lnTo>
                  <a:pt x="440" y="1139"/>
                </a:lnTo>
                <a:lnTo>
                  <a:pt x="443" y="1142"/>
                </a:lnTo>
                <a:lnTo>
                  <a:pt x="446" y="1145"/>
                </a:lnTo>
                <a:lnTo>
                  <a:pt x="449" y="1148"/>
                </a:lnTo>
                <a:lnTo>
                  <a:pt x="454" y="1149"/>
                </a:lnTo>
                <a:lnTo>
                  <a:pt x="458" y="1152"/>
                </a:lnTo>
                <a:lnTo>
                  <a:pt x="463" y="1153"/>
                </a:lnTo>
                <a:lnTo>
                  <a:pt x="468" y="1153"/>
                </a:lnTo>
                <a:lnTo>
                  <a:pt x="473" y="1153"/>
                </a:lnTo>
                <a:lnTo>
                  <a:pt x="477" y="1152"/>
                </a:lnTo>
                <a:lnTo>
                  <a:pt x="482" y="1150"/>
                </a:lnTo>
                <a:lnTo>
                  <a:pt x="486" y="1148"/>
                </a:lnTo>
                <a:lnTo>
                  <a:pt x="489" y="1145"/>
                </a:lnTo>
                <a:lnTo>
                  <a:pt x="494" y="1143"/>
                </a:lnTo>
                <a:lnTo>
                  <a:pt x="496" y="1139"/>
                </a:lnTo>
                <a:lnTo>
                  <a:pt x="499" y="1135"/>
                </a:lnTo>
                <a:lnTo>
                  <a:pt x="573" y="1010"/>
                </a:lnTo>
                <a:lnTo>
                  <a:pt x="922" y="1150"/>
                </a:lnTo>
                <a:lnTo>
                  <a:pt x="929" y="1153"/>
                </a:lnTo>
                <a:lnTo>
                  <a:pt x="936" y="1153"/>
                </a:lnTo>
                <a:lnTo>
                  <a:pt x="941" y="1153"/>
                </a:lnTo>
                <a:lnTo>
                  <a:pt x="945" y="1152"/>
                </a:lnTo>
                <a:lnTo>
                  <a:pt x="949" y="1150"/>
                </a:lnTo>
                <a:lnTo>
                  <a:pt x="954" y="1148"/>
                </a:lnTo>
                <a:lnTo>
                  <a:pt x="960" y="1143"/>
                </a:lnTo>
                <a:lnTo>
                  <a:pt x="966" y="1138"/>
                </a:lnTo>
                <a:lnTo>
                  <a:pt x="969" y="1130"/>
                </a:lnTo>
                <a:lnTo>
                  <a:pt x="972" y="1122"/>
                </a:lnTo>
                <a:lnTo>
                  <a:pt x="1151" y="42"/>
                </a:lnTo>
                <a:lnTo>
                  <a:pt x="1152" y="37"/>
                </a:lnTo>
                <a:lnTo>
                  <a:pt x="1151" y="33"/>
                </a:lnTo>
                <a:lnTo>
                  <a:pt x="1150" y="27"/>
                </a:lnTo>
                <a:lnTo>
                  <a:pt x="1149" y="22"/>
                </a:lnTo>
                <a:lnTo>
                  <a:pt x="1147" y="18"/>
                </a:lnTo>
                <a:lnTo>
                  <a:pt x="1144" y="13"/>
                </a:lnTo>
                <a:lnTo>
                  <a:pt x="1139" y="10"/>
                </a:lnTo>
                <a:lnTo>
                  <a:pt x="1135" y="7"/>
                </a:lnTo>
                <a:close/>
              </a:path>
            </a:pathLst>
          </a:custGeom>
          <a:solidFill>
            <a:schemeClr val="accent6"/>
          </a:solidFill>
          <a:ln>
            <a:noFill/>
          </a:ln>
        </p:spPr>
        <p:txBody>
          <a:bodyPr/>
          <a:lstStyle/>
          <a:p>
            <a:endParaRPr lang="zh-CN" altLang="en-US">
              <a:solidFill>
                <a:schemeClr val="accent6"/>
              </a:solidFill>
              <a:cs typeface="+mn-ea"/>
              <a:sym typeface="+mn-lt"/>
            </a:endParaRPr>
          </a:p>
        </p:txBody>
      </p:sp>
      <p:sp>
        <p:nvSpPr>
          <p:cNvPr id="11" name="矩形 10"/>
          <p:cNvSpPr/>
          <p:nvPr/>
        </p:nvSpPr>
        <p:spPr>
          <a:xfrm>
            <a:off x="7307844" y="5775745"/>
            <a:ext cx="2218806" cy="553998"/>
          </a:xfrm>
          <a:prstGeom prst="rect">
            <a:avLst/>
          </a:prstGeom>
        </p:spPr>
        <p:txBody>
          <a:bodyPr wrap="square">
            <a:spAutoFit/>
          </a:bodyPr>
          <a:lstStyle/>
          <a:p>
            <a:pPr algn="ctr"/>
            <a:r>
              <a:rPr lang="en-US" altLang="zh-CN" sz="1000" noProof="1">
                <a:solidFill>
                  <a:schemeClr val="accent6"/>
                </a:solidFill>
                <a:cs typeface="+mn-ea"/>
                <a:sym typeface="+mn-lt"/>
              </a:rPr>
              <a:t>Lorem ipsum dolor sit amet, consectetuer adipiscing elit, sed diam nonummy nibh euismod</a:t>
            </a:r>
            <a:endParaRPr lang="zh-CN" altLang="en-US" sz="1000" dirty="0">
              <a:solidFill>
                <a:schemeClr val="accent6"/>
              </a:solidFill>
              <a:cs typeface="+mn-ea"/>
              <a:sym typeface="+mn-lt"/>
            </a:endParaRPr>
          </a:p>
        </p:txBody>
      </p:sp>
      <p:sp>
        <p:nvSpPr>
          <p:cNvPr id="12" name="矩形 11"/>
          <p:cNvSpPr/>
          <p:nvPr/>
        </p:nvSpPr>
        <p:spPr>
          <a:xfrm>
            <a:off x="9621232" y="5777700"/>
            <a:ext cx="2118186" cy="553998"/>
          </a:xfrm>
          <a:prstGeom prst="rect">
            <a:avLst/>
          </a:prstGeom>
        </p:spPr>
        <p:txBody>
          <a:bodyPr wrap="square">
            <a:spAutoFit/>
          </a:bodyPr>
          <a:lstStyle/>
          <a:p>
            <a:pPr algn="ctr"/>
            <a:r>
              <a:rPr lang="en-US" altLang="zh-CN" sz="1000" noProof="1">
                <a:solidFill>
                  <a:schemeClr val="accent6"/>
                </a:solidFill>
                <a:cs typeface="+mn-ea"/>
                <a:sym typeface="+mn-lt"/>
              </a:rPr>
              <a:t>Lorem ipsum dolor sit amet, consectetuer adipiscing elit, sed diam nonummy nibh euismod</a:t>
            </a:r>
            <a:endParaRPr lang="zh-CN" altLang="en-US" sz="1000" dirty="0">
              <a:solidFill>
                <a:schemeClr val="accent6"/>
              </a:solidFill>
              <a:cs typeface="+mn-ea"/>
              <a:sym typeface="+mn-lt"/>
            </a:endParaRPr>
          </a:p>
        </p:txBody>
      </p:sp>
      <p:grpSp>
        <p:nvGrpSpPr>
          <p:cNvPr id="13" name="Group 107"/>
          <p:cNvGrpSpPr/>
          <p:nvPr/>
        </p:nvGrpSpPr>
        <p:grpSpPr>
          <a:xfrm>
            <a:off x="426708" y="4487094"/>
            <a:ext cx="5771784" cy="2225153"/>
            <a:chOff x="4500562" y="1643056"/>
            <a:chExt cx="4196201" cy="1338192"/>
          </a:xfrm>
        </p:grpSpPr>
        <p:sp>
          <p:nvSpPr>
            <p:cNvPr id="14" name="Rectangle 14"/>
            <p:cNvSpPr/>
            <p:nvPr/>
          </p:nvSpPr>
          <p:spPr>
            <a:xfrm>
              <a:off x="4500562" y="1643056"/>
              <a:ext cx="917415" cy="185095"/>
            </a:xfrm>
            <a:prstGeom prst="rect">
              <a:avLst/>
            </a:prstGeom>
          </p:spPr>
          <p:txBody>
            <a:bodyPr wrap="none">
              <a:spAutoFit/>
            </a:bodyPr>
            <a:lstStyle/>
            <a:p>
              <a:r>
                <a:rPr lang="zh-CN" altLang="en-US" sz="1400" dirty="0" smtClean="0">
                  <a:solidFill>
                    <a:schemeClr val="accent6"/>
                  </a:solidFill>
                  <a:cs typeface="+mn-ea"/>
                  <a:sym typeface="+mn-lt"/>
                </a:rPr>
                <a:t>输入文本内容</a:t>
              </a:r>
              <a:endParaRPr lang="en-US" sz="1400" dirty="0">
                <a:solidFill>
                  <a:schemeClr val="accent6"/>
                </a:solidFill>
                <a:cs typeface="+mn-ea"/>
                <a:sym typeface="+mn-lt"/>
              </a:endParaRPr>
            </a:p>
          </p:txBody>
        </p:sp>
        <p:sp>
          <p:nvSpPr>
            <p:cNvPr id="15" name="Rectangle 15"/>
            <p:cNvSpPr/>
            <p:nvPr/>
          </p:nvSpPr>
          <p:spPr>
            <a:xfrm>
              <a:off x="4500562" y="2000246"/>
              <a:ext cx="4196201" cy="981002"/>
            </a:xfrm>
            <a:prstGeom prst="rect">
              <a:avLst/>
            </a:prstGeom>
          </p:spPr>
          <p:txBody>
            <a:bodyPr wrap="square">
              <a:spAutoFit/>
            </a:bodyPr>
            <a:lstStyle/>
            <a:p>
              <a:r>
                <a:rPr lang="ms-MY" altLang="zh-CN" sz="1000" dirty="0">
                  <a:solidFill>
                    <a:schemeClr val="accent6"/>
                  </a:solidFill>
                  <a:cs typeface="+mn-ea"/>
                  <a:sym typeface="+mn-lt"/>
                </a:rPr>
                <a:t>Lorem ipsum dolor sit amet, </a:t>
              </a:r>
              <a:r>
                <a:rPr lang="ms-MY" altLang="zh-CN" sz="1000" b="1" dirty="0">
                  <a:solidFill>
                    <a:schemeClr val="accent6"/>
                  </a:solidFill>
                  <a:cs typeface="+mn-ea"/>
                  <a:sym typeface="+mn-lt"/>
                </a:rPr>
                <a:t>consectetur adipiscing elit.</a:t>
              </a:r>
              <a:endParaRPr lang="ms-MY" sz="1000" b="1" dirty="0">
                <a:solidFill>
                  <a:schemeClr val="accent6"/>
                </a:solidFill>
                <a:cs typeface="+mn-ea"/>
                <a:sym typeface="+mn-lt"/>
              </a:endParaRPr>
            </a:p>
            <a:p>
              <a:endParaRPr lang="ms-MY" sz="1000" b="1" dirty="0">
                <a:solidFill>
                  <a:schemeClr val="accent6"/>
                </a:solidFill>
                <a:cs typeface="+mn-ea"/>
                <a:sym typeface="+mn-lt"/>
              </a:endParaRPr>
            </a:p>
            <a:p>
              <a:r>
                <a:rPr lang="ms-MY" sz="1000" dirty="0">
                  <a:solidFill>
                    <a:schemeClr val="accent6"/>
                  </a:solidFill>
                  <a:cs typeface="+mn-ea"/>
                  <a:sym typeface="+mn-lt"/>
                </a:rPr>
                <a:t>Lorem ipsum dolor sit amet, consectetur adipiscing elit. Praesent sodales odio sit amet odio tristique quis tempus odio Lorem ipsum dolor sit amet Lorem ipsum dolor sit amet, consectetur adipiscing elit. Praesent sodales odio sit amet odio tristique quis tempus odio Lorem ipsum dolor sit amet</a:t>
              </a:r>
            </a:p>
            <a:p>
              <a:endParaRPr lang="ms-MY" sz="1000" dirty="0">
                <a:solidFill>
                  <a:schemeClr val="accent6"/>
                </a:solidFill>
                <a:cs typeface="+mn-ea"/>
                <a:sym typeface="+mn-lt"/>
              </a:endParaRPr>
            </a:p>
            <a:p>
              <a:r>
                <a:rPr lang="ms-MY" altLang="zh-CN" sz="1000" dirty="0">
                  <a:solidFill>
                    <a:schemeClr val="accent6"/>
                  </a:solidFill>
                  <a:cs typeface="+mn-ea"/>
                  <a:sym typeface="+mn-lt"/>
                </a:rPr>
                <a:t>Lorem ipsum dolor sit amet, consectetur adipiscing elit. Praesent sodales odio sit amet odio tristique quis tempus odio Lorem ipsum dolor sit amet Lorem ipsum dolor sit amet, consectetur adipiscing elit. Praesent sodales odio sit amet odio tristique quis tempus odio Lorem ipsum dolor sit amet</a:t>
              </a:r>
            </a:p>
            <a:p>
              <a:endParaRPr lang="ms-MY" sz="1000" dirty="0">
                <a:solidFill>
                  <a:schemeClr val="accent6"/>
                </a:solidFill>
                <a:cs typeface="+mn-ea"/>
                <a:sym typeface="+mn-lt"/>
              </a:endParaRPr>
            </a:p>
          </p:txBody>
        </p:sp>
      </p:grpSp>
      <p:pic>
        <p:nvPicPr>
          <p:cNvPr id="16" name="图片 1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0" y="-1"/>
            <a:ext cx="7018638" cy="4341342"/>
          </a:xfrm>
          <a:prstGeom prst="rect">
            <a:avLst/>
          </a:prstGeom>
        </p:spPr>
      </p:pic>
    </p:spTree>
    <p:extLst>
      <p:ext uri="{BB962C8B-B14F-4D97-AF65-F5344CB8AC3E}">
        <p14:creationId xmlns:p14="http://schemas.microsoft.com/office/powerpoint/2010/main" val="1433156361"/>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0"/>
          <p:cNvGrpSpPr/>
          <p:nvPr/>
        </p:nvGrpSpPr>
        <p:grpSpPr>
          <a:xfrm>
            <a:off x="6455815" y="750001"/>
            <a:ext cx="4353002" cy="5437812"/>
            <a:chOff x="14431023" y="5726186"/>
            <a:chExt cx="4012938" cy="5012999"/>
          </a:xfrm>
        </p:grpSpPr>
        <p:sp>
          <p:nvSpPr>
            <p:cNvPr id="5" name="Freeform 412"/>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4"/>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6"/>
                </a:solidFill>
                <a:cs typeface="+mn-ea"/>
                <a:sym typeface="+mn-lt"/>
              </a:endParaRPr>
            </a:p>
          </p:txBody>
        </p:sp>
        <p:sp>
          <p:nvSpPr>
            <p:cNvPr id="6" name="Freeform 415"/>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5"/>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6"/>
                </a:solidFill>
                <a:cs typeface="+mn-ea"/>
                <a:sym typeface="+mn-lt"/>
              </a:endParaRPr>
            </a:p>
          </p:txBody>
        </p:sp>
        <p:sp>
          <p:nvSpPr>
            <p:cNvPr id="7" name="Freeform 416"/>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6"/>
                </a:solidFill>
                <a:cs typeface="+mn-ea"/>
                <a:sym typeface="+mn-lt"/>
              </a:endParaRPr>
            </a:p>
          </p:txBody>
        </p:sp>
        <p:sp>
          <p:nvSpPr>
            <p:cNvPr id="8" name="Freeform 417"/>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6"/>
                </a:solidFill>
                <a:cs typeface="+mn-ea"/>
                <a:sym typeface="+mn-lt"/>
              </a:endParaRPr>
            </a:p>
          </p:txBody>
        </p:sp>
        <p:sp>
          <p:nvSpPr>
            <p:cNvPr id="9" name="Freeform 418"/>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6"/>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6"/>
                </a:solidFill>
                <a:cs typeface="+mn-ea"/>
                <a:sym typeface="+mn-lt"/>
              </a:endParaRPr>
            </a:p>
          </p:txBody>
        </p:sp>
        <p:sp>
          <p:nvSpPr>
            <p:cNvPr id="10" name="Freeform 419"/>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6"/>
                </a:solidFill>
                <a:cs typeface="+mn-ea"/>
                <a:sym typeface="+mn-lt"/>
              </a:endParaRPr>
            </a:p>
          </p:txBody>
        </p:sp>
        <p:sp>
          <p:nvSpPr>
            <p:cNvPr id="11" name="Freeform 420"/>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7"/>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6"/>
                </a:solidFill>
                <a:cs typeface="+mn-ea"/>
                <a:sym typeface="+mn-lt"/>
              </a:endParaRPr>
            </a:p>
          </p:txBody>
        </p:sp>
        <p:sp>
          <p:nvSpPr>
            <p:cNvPr id="12" name="Freeform 421"/>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8"/>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6"/>
                </a:solidFill>
                <a:cs typeface="+mn-ea"/>
                <a:sym typeface="+mn-lt"/>
              </a:endParaRPr>
            </a:p>
          </p:txBody>
        </p:sp>
        <p:sp>
          <p:nvSpPr>
            <p:cNvPr id="13" name="Freeform 433"/>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9"/>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6"/>
                </a:solidFill>
                <a:cs typeface="+mn-ea"/>
                <a:sym typeface="+mn-lt"/>
              </a:endParaRPr>
            </a:p>
          </p:txBody>
        </p:sp>
        <p:sp>
          <p:nvSpPr>
            <p:cNvPr id="14" name="Freeform 434"/>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10"/>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6"/>
                </a:solidFill>
                <a:cs typeface="+mn-ea"/>
                <a:sym typeface="+mn-lt"/>
              </a:endParaRPr>
            </a:p>
          </p:txBody>
        </p:sp>
        <p:sp>
          <p:nvSpPr>
            <p:cNvPr id="15" name="Freeform 435"/>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11"/>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6"/>
                </a:solidFill>
                <a:cs typeface="+mn-ea"/>
                <a:sym typeface="+mn-lt"/>
              </a:endParaRPr>
            </a:p>
          </p:txBody>
        </p:sp>
        <p:sp>
          <p:nvSpPr>
            <p:cNvPr id="16" name="Freeform 436"/>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12"/>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6"/>
                </a:solidFill>
                <a:cs typeface="+mn-ea"/>
                <a:sym typeface="+mn-lt"/>
              </a:endParaRPr>
            </a:p>
          </p:txBody>
        </p:sp>
        <p:sp>
          <p:nvSpPr>
            <p:cNvPr id="17" name="Freeform 437"/>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3"/>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solidFill>
                  <a:schemeClr val="accent6"/>
                </a:solidFill>
                <a:cs typeface="+mn-ea"/>
                <a:sym typeface="+mn-lt"/>
              </a:endParaRPr>
            </a:p>
          </p:txBody>
        </p:sp>
      </p:grpSp>
      <p:pic>
        <p:nvPicPr>
          <p:cNvPr id="18" name="图片 17"/>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7027618" y="1275187"/>
            <a:ext cx="3342240" cy="4207278"/>
          </a:xfrm>
          <a:prstGeom prst="rect">
            <a:avLst/>
          </a:prstGeom>
        </p:spPr>
      </p:pic>
      <p:sp>
        <p:nvSpPr>
          <p:cNvPr id="19" name="Shape 2687"/>
          <p:cNvSpPr/>
          <p:nvPr/>
        </p:nvSpPr>
        <p:spPr>
          <a:xfrm>
            <a:off x="1506130" y="4242006"/>
            <a:ext cx="351987" cy="351987"/>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accent6"/>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accent6"/>
              </a:solidFill>
              <a:cs typeface="+mn-ea"/>
              <a:sym typeface="+mn-lt"/>
            </a:endParaRPr>
          </a:p>
        </p:txBody>
      </p:sp>
      <p:sp>
        <p:nvSpPr>
          <p:cNvPr id="20" name="Shape 2645"/>
          <p:cNvSpPr/>
          <p:nvPr/>
        </p:nvSpPr>
        <p:spPr>
          <a:xfrm>
            <a:off x="1506130" y="3299824"/>
            <a:ext cx="351987" cy="25599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accent6"/>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accent6"/>
              </a:solidFill>
              <a:cs typeface="+mn-ea"/>
              <a:sym typeface="+mn-lt"/>
            </a:endParaRPr>
          </a:p>
        </p:txBody>
      </p:sp>
      <p:sp>
        <p:nvSpPr>
          <p:cNvPr id="21" name="Shape 2562"/>
          <p:cNvSpPr>
            <a:spLocks noChangeAspect="1"/>
          </p:cNvSpPr>
          <p:nvPr/>
        </p:nvSpPr>
        <p:spPr>
          <a:xfrm>
            <a:off x="1506130" y="5208125"/>
            <a:ext cx="298540" cy="29854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accent6"/>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accent6"/>
              </a:solidFill>
              <a:cs typeface="+mn-ea"/>
              <a:sym typeface="+mn-lt"/>
            </a:endParaRPr>
          </a:p>
        </p:txBody>
      </p:sp>
      <p:sp>
        <p:nvSpPr>
          <p:cNvPr id="22" name="Rectangle 23"/>
          <p:cNvSpPr/>
          <p:nvPr/>
        </p:nvSpPr>
        <p:spPr>
          <a:xfrm>
            <a:off x="1965210" y="3227764"/>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23" name="Rectangle 23"/>
          <p:cNvSpPr/>
          <p:nvPr/>
        </p:nvSpPr>
        <p:spPr>
          <a:xfrm>
            <a:off x="1965210" y="424200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24" name="Rectangle 23"/>
          <p:cNvSpPr/>
          <p:nvPr/>
        </p:nvSpPr>
        <p:spPr>
          <a:xfrm>
            <a:off x="1965210" y="516650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25" name="文本框 24"/>
          <p:cNvSpPr txBox="1"/>
          <p:nvPr/>
        </p:nvSpPr>
        <p:spPr>
          <a:xfrm>
            <a:off x="1506130" y="455347"/>
            <a:ext cx="4059263" cy="834844"/>
          </a:xfrm>
          <a:prstGeom prst="rect">
            <a:avLst/>
          </a:prstGeom>
          <a:noFill/>
        </p:spPr>
        <p:txBody>
          <a:bodyPr wrap="square" rtlCol="0">
            <a:spAutoFit/>
          </a:bodyPr>
          <a:lstStyle/>
          <a:p>
            <a:pPr>
              <a:lnSpc>
                <a:spcPts val="6600"/>
              </a:lnSpc>
            </a:pPr>
            <a:r>
              <a:rPr lang="zh-CN" altLang="en-US" sz="2800" b="1" dirty="0" smtClean="0">
                <a:solidFill>
                  <a:schemeClr val="accent6"/>
                </a:solidFill>
                <a:cs typeface="+mn-ea"/>
                <a:sym typeface="+mn-lt"/>
              </a:rPr>
              <a:t>输入文本内容</a:t>
            </a:r>
            <a:endParaRPr lang="zh-CN" altLang="en-US" sz="2800" b="1" dirty="0">
              <a:solidFill>
                <a:schemeClr val="accent6"/>
              </a:solidFill>
              <a:cs typeface="+mn-ea"/>
              <a:sym typeface="+mn-lt"/>
            </a:endParaRPr>
          </a:p>
        </p:txBody>
      </p:sp>
      <p:sp>
        <p:nvSpPr>
          <p:cNvPr id="28" name="Shape 2783"/>
          <p:cNvSpPr/>
          <p:nvPr/>
        </p:nvSpPr>
        <p:spPr>
          <a:xfrm>
            <a:off x="1537351" y="2296823"/>
            <a:ext cx="362452" cy="31302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accent6"/>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accent6"/>
              </a:solidFill>
              <a:cs typeface="+mn-ea"/>
              <a:sym typeface="+mn-lt"/>
            </a:endParaRPr>
          </a:p>
        </p:txBody>
      </p:sp>
      <p:sp>
        <p:nvSpPr>
          <p:cNvPr id="29" name="Rectangle 23"/>
          <p:cNvSpPr/>
          <p:nvPr/>
        </p:nvSpPr>
        <p:spPr>
          <a:xfrm>
            <a:off x="1965209" y="2267557"/>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Tree>
    <p:extLst>
      <p:ext uri="{BB962C8B-B14F-4D97-AF65-F5344CB8AC3E}">
        <p14:creationId xmlns:p14="http://schemas.microsoft.com/office/powerpoint/2010/main" val="2447774979"/>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4138162"/>
            <a:ext cx="12192000" cy="27249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Picture 46" descr="iPhone6_mockup_front_whit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5127" y="400050"/>
            <a:ext cx="3716298" cy="5812972"/>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180223" y="1336207"/>
            <a:ext cx="2208670" cy="3930906"/>
          </a:xfrm>
          <a:prstGeom prst="rect">
            <a:avLst/>
          </a:prstGeom>
        </p:spPr>
      </p:pic>
      <p:sp>
        <p:nvSpPr>
          <p:cNvPr id="18" name="TextBox 21"/>
          <p:cNvSpPr txBox="1"/>
          <p:nvPr/>
        </p:nvSpPr>
        <p:spPr>
          <a:xfrm>
            <a:off x="4161425" y="1224368"/>
            <a:ext cx="7699748" cy="584775"/>
          </a:xfrm>
          <a:prstGeom prst="rect">
            <a:avLst/>
          </a:prstGeom>
          <a:noFill/>
        </p:spPr>
        <p:txBody>
          <a:bodyPr wrap="square" rtlCol="0">
            <a:spAutoFit/>
          </a:bodyPr>
          <a:lstStyle/>
          <a:p>
            <a:pPr algn="ctr"/>
            <a:r>
              <a:rPr lang="en-US" sz="3200" b="1" dirty="0">
                <a:solidFill>
                  <a:schemeClr val="accent6"/>
                </a:solidFill>
                <a:cs typeface="+mn-ea"/>
                <a:sym typeface="+mn-lt"/>
              </a:rPr>
              <a:t>PICTURE ON </a:t>
            </a:r>
            <a:r>
              <a:rPr lang="en-US" sz="3200" b="1" dirty="0" smtClean="0">
                <a:solidFill>
                  <a:schemeClr val="accent6"/>
                </a:solidFill>
                <a:cs typeface="+mn-ea"/>
                <a:sym typeface="+mn-lt"/>
              </a:rPr>
              <a:t>SLIDE RIGHT POSITION</a:t>
            </a:r>
            <a:endParaRPr lang="en-US" sz="3200" b="1" dirty="0">
              <a:solidFill>
                <a:schemeClr val="accent6"/>
              </a:solidFill>
              <a:cs typeface="+mn-ea"/>
              <a:sym typeface="+mn-lt"/>
            </a:endParaRPr>
          </a:p>
        </p:txBody>
      </p:sp>
      <p:sp>
        <p:nvSpPr>
          <p:cNvPr id="19" name="TextBox 3"/>
          <p:cNvSpPr txBox="1"/>
          <p:nvPr/>
        </p:nvSpPr>
        <p:spPr>
          <a:xfrm>
            <a:off x="5393866" y="4700232"/>
            <a:ext cx="1569660" cy="276999"/>
          </a:xfrm>
          <a:prstGeom prst="rect">
            <a:avLst/>
          </a:prstGeom>
          <a:noFill/>
        </p:spPr>
        <p:txBody>
          <a:bodyPr wrap="none" rtlCol="0">
            <a:spAutoFit/>
          </a:bodyPr>
          <a:lstStyle/>
          <a:p>
            <a:r>
              <a:rPr lang="zh-CN" altLang="en-US" sz="1200" b="1" spc="600" dirty="0" smtClean="0">
                <a:solidFill>
                  <a:schemeClr val="bg1"/>
                </a:solidFill>
                <a:cs typeface="+mn-ea"/>
                <a:sym typeface="+mn-lt"/>
              </a:rPr>
              <a:t>输入文本内容</a:t>
            </a:r>
            <a:endParaRPr lang="en-US" sz="1200" b="1" spc="600" dirty="0">
              <a:solidFill>
                <a:schemeClr val="bg1"/>
              </a:solidFill>
              <a:cs typeface="+mn-ea"/>
              <a:sym typeface="+mn-lt"/>
            </a:endParaRPr>
          </a:p>
        </p:txBody>
      </p:sp>
      <p:sp>
        <p:nvSpPr>
          <p:cNvPr id="20" name="TextBox 4"/>
          <p:cNvSpPr txBox="1"/>
          <p:nvPr/>
        </p:nvSpPr>
        <p:spPr>
          <a:xfrm>
            <a:off x="5393866" y="4977232"/>
            <a:ext cx="2220440" cy="707886"/>
          </a:xfrm>
          <a:prstGeom prst="rect">
            <a:avLst/>
          </a:prstGeom>
          <a:noFill/>
        </p:spPr>
        <p:txBody>
          <a:bodyPr wrap="square" rtlCol="0">
            <a:spAutoFit/>
          </a:bodyPr>
          <a:lstStyle/>
          <a:p>
            <a:r>
              <a:rPr lang="en-US" sz="1000" dirty="0">
                <a:solidFill>
                  <a:schemeClr val="bg1"/>
                </a:solidFill>
                <a:cs typeface="+mn-ea"/>
                <a:sym typeface="+mn-lt"/>
              </a:rPr>
              <a:t>Entrepreneurial activities differ substantially depending on the type of organization and creativity involved. </a:t>
            </a:r>
          </a:p>
        </p:txBody>
      </p:sp>
      <p:sp>
        <p:nvSpPr>
          <p:cNvPr id="21" name="TextBox 5"/>
          <p:cNvSpPr txBox="1"/>
          <p:nvPr/>
        </p:nvSpPr>
        <p:spPr>
          <a:xfrm>
            <a:off x="9584929" y="4700233"/>
            <a:ext cx="1569660" cy="276999"/>
          </a:xfrm>
          <a:prstGeom prst="rect">
            <a:avLst/>
          </a:prstGeom>
          <a:noFill/>
        </p:spPr>
        <p:txBody>
          <a:bodyPr wrap="none" rtlCol="0">
            <a:spAutoFit/>
          </a:bodyPr>
          <a:lstStyle/>
          <a:p>
            <a:r>
              <a:rPr lang="zh-CN" altLang="en-US" sz="1200" b="1" spc="600" dirty="0">
                <a:solidFill>
                  <a:schemeClr val="bg1"/>
                </a:solidFill>
                <a:cs typeface="+mn-ea"/>
                <a:sym typeface="+mn-lt"/>
              </a:rPr>
              <a:t>输入文本内容</a:t>
            </a:r>
            <a:endParaRPr lang="en-US" altLang="zh-CN" sz="1200" b="1" spc="600" dirty="0">
              <a:solidFill>
                <a:schemeClr val="bg1"/>
              </a:solidFill>
              <a:cs typeface="+mn-ea"/>
              <a:sym typeface="+mn-lt"/>
            </a:endParaRPr>
          </a:p>
        </p:txBody>
      </p:sp>
      <p:sp>
        <p:nvSpPr>
          <p:cNvPr id="22" name="TextBox 6"/>
          <p:cNvSpPr txBox="1"/>
          <p:nvPr/>
        </p:nvSpPr>
        <p:spPr>
          <a:xfrm>
            <a:off x="9584929" y="4977232"/>
            <a:ext cx="2200490" cy="707886"/>
          </a:xfrm>
          <a:prstGeom prst="rect">
            <a:avLst/>
          </a:prstGeom>
          <a:noFill/>
        </p:spPr>
        <p:txBody>
          <a:bodyPr wrap="square" rtlCol="0">
            <a:spAutoFit/>
          </a:bodyPr>
          <a:lstStyle/>
          <a:p>
            <a:r>
              <a:rPr lang="en-US" sz="1000" dirty="0">
                <a:solidFill>
                  <a:schemeClr val="bg1"/>
                </a:solidFill>
                <a:cs typeface="+mn-ea"/>
                <a:sym typeface="+mn-lt"/>
              </a:rPr>
              <a:t>Entrepreneurial activities differ substantially depending on the type of organization and creativity involved. </a:t>
            </a:r>
          </a:p>
        </p:txBody>
      </p:sp>
      <p:sp>
        <p:nvSpPr>
          <p:cNvPr id="23" name="Oval 16"/>
          <p:cNvSpPr/>
          <p:nvPr/>
        </p:nvSpPr>
        <p:spPr>
          <a:xfrm>
            <a:off x="4284684" y="4687824"/>
            <a:ext cx="1003391" cy="1003389"/>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4" name="Oval 18"/>
          <p:cNvSpPr/>
          <p:nvPr/>
        </p:nvSpPr>
        <p:spPr>
          <a:xfrm>
            <a:off x="8465609" y="4765418"/>
            <a:ext cx="1003391" cy="1003389"/>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5" name="Shape 2782"/>
          <p:cNvSpPr/>
          <p:nvPr/>
        </p:nvSpPr>
        <p:spPr>
          <a:xfrm>
            <a:off x="4462897" y="4919298"/>
            <a:ext cx="670093" cy="578294"/>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bg1"/>
          </a:solidFill>
          <a:ln w="12700">
            <a:noFill/>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cs typeface="+mn-ea"/>
              <a:sym typeface="+mn-lt"/>
            </a:endParaRPr>
          </a:p>
        </p:txBody>
      </p:sp>
      <p:sp>
        <p:nvSpPr>
          <p:cNvPr id="26" name="Shape 2783"/>
          <p:cNvSpPr/>
          <p:nvPr/>
        </p:nvSpPr>
        <p:spPr>
          <a:xfrm>
            <a:off x="8638133" y="4986544"/>
            <a:ext cx="669449" cy="578161"/>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noFill/>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cs typeface="+mn-ea"/>
              <a:sym typeface="+mn-lt"/>
            </a:endParaRPr>
          </a:p>
        </p:txBody>
      </p:sp>
      <p:sp>
        <p:nvSpPr>
          <p:cNvPr id="27" name="矩形 26"/>
          <p:cNvSpPr/>
          <p:nvPr/>
        </p:nvSpPr>
        <p:spPr>
          <a:xfrm>
            <a:off x="4161425" y="2694722"/>
            <a:ext cx="6725650" cy="1061829"/>
          </a:xfrm>
          <a:prstGeom prst="rect">
            <a:avLst/>
          </a:prstGeom>
        </p:spPr>
        <p:txBody>
          <a:bodyPr wrap="square">
            <a:spAutoFit/>
          </a:bodyPr>
          <a:lstStyle/>
          <a:p>
            <a:pPr>
              <a:lnSpc>
                <a:spcPct val="150000"/>
              </a:lnSpc>
              <a:buClr>
                <a:srgbClr val="E24848"/>
              </a:buClr>
            </a:pPr>
            <a:r>
              <a:rPr lang="en-US" altLang="zh-CN" sz="1050" noProof="1">
                <a:solidFill>
                  <a:schemeClr val="accent6"/>
                </a:solidFill>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Tree>
    <p:extLst>
      <p:ext uri="{BB962C8B-B14F-4D97-AF65-F5344CB8AC3E}">
        <p14:creationId xmlns:p14="http://schemas.microsoft.com/office/powerpoint/2010/main" val="7815839"/>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0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fade">
                                      <p:cBhvr>
                                        <p:cTn id="17" dur="250"/>
                                        <p:tgtEl>
                                          <p:spTgt spid="18">
                                            <p:txEl>
                                              <p:pRg st="0" end="0"/>
                                            </p:txEl>
                                          </p:spTgt>
                                        </p:tgtEl>
                                      </p:cBhvr>
                                    </p:animEffect>
                                    <p:anim calcmode="lin" valueType="num">
                                      <p:cBhvr>
                                        <p:cTn id="18" dur="25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1900"/>
                            </p:stCondLst>
                            <p:childTnLst>
                              <p:par>
                                <p:cTn id="21" presetID="42"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0676" y="0"/>
            <a:ext cx="6819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cxnSp>
        <p:nvCxnSpPr>
          <p:cNvPr id="7" name="直接连接符 6"/>
          <p:cNvCxnSpPr/>
          <p:nvPr/>
        </p:nvCxnSpPr>
        <p:spPr>
          <a:xfrm>
            <a:off x="979055" y="-64655"/>
            <a:ext cx="7001164" cy="7001164"/>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直角三角形 4"/>
          <p:cNvSpPr/>
          <p:nvPr/>
        </p:nvSpPr>
        <p:spPr>
          <a:xfrm>
            <a:off x="-21185" y="6927"/>
            <a:ext cx="6841085" cy="6841548"/>
          </a:xfrm>
          <a:prstGeom prst="rtTriangl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20" name="Rectangle 70"/>
          <p:cNvSpPr>
            <a:spLocks noChangeArrowheads="1"/>
          </p:cNvSpPr>
          <p:nvPr/>
        </p:nvSpPr>
        <p:spPr bwMode="auto">
          <a:xfrm>
            <a:off x="2827552" y="554128"/>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accent6"/>
                </a:solidFill>
                <a:latin typeface="+mn-lt"/>
                <a:cs typeface="+mn-ea"/>
                <a:sym typeface="+mn-lt"/>
              </a:rPr>
              <a:t>PART 01</a:t>
            </a:r>
          </a:p>
        </p:txBody>
      </p:sp>
      <p:sp>
        <p:nvSpPr>
          <p:cNvPr id="21" name="Rectangle 23"/>
          <p:cNvSpPr/>
          <p:nvPr/>
        </p:nvSpPr>
        <p:spPr>
          <a:xfrm>
            <a:off x="2827554" y="941602"/>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24" name="Rectangle 44"/>
          <p:cNvSpPr>
            <a:spLocks noChangeArrowheads="1"/>
          </p:cNvSpPr>
          <p:nvPr/>
        </p:nvSpPr>
        <p:spPr bwMode="auto">
          <a:xfrm>
            <a:off x="3764568" y="1681563"/>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accent6"/>
                </a:solidFill>
                <a:latin typeface="+mn-lt"/>
                <a:cs typeface="+mn-ea"/>
                <a:sym typeface="+mn-lt"/>
              </a:rPr>
              <a:t>PART 02</a:t>
            </a:r>
          </a:p>
        </p:txBody>
      </p:sp>
      <p:sp>
        <p:nvSpPr>
          <p:cNvPr id="25" name="Rectangle 45"/>
          <p:cNvSpPr/>
          <p:nvPr/>
        </p:nvSpPr>
        <p:spPr>
          <a:xfrm>
            <a:off x="3764570" y="2074993"/>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28" name="Rectangle 44"/>
          <p:cNvSpPr>
            <a:spLocks noChangeArrowheads="1"/>
          </p:cNvSpPr>
          <p:nvPr/>
        </p:nvSpPr>
        <p:spPr bwMode="auto">
          <a:xfrm>
            <a:off x="4974935" y="2732248"/>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accent6"/>
                </a:solidFill>
                <a:latin typeface="+mn-lt"/>
                <a:cs typeface="+mn-ea"/>
                <a:sym typeface="+mn-lt"/>
              </a:rPr>
              <a:t>PART 03</a:t>
            </a:r>
          </a:p>
        </p:txBody>
      </p:sp>
      <p:sp>
        <p:nvSpPr>
          <p:cNvPr id="29" name="Rectangle 45"/>
          <p:cNvSpPr/>
          <p:nvPr/>
        </p:nvSpPr>
        <p:spPr>
          <a:xfrm>
            <a:off x="4974937" y="3125678"/>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39" name="Rectangle 44"/>
          <p:cNvSpPr>
            <a:spLocks noChangeArrowheads="1"/>
          </p:cNvSpPr>
          <p:nvPr/>
        </p:nvSpPr>
        <p:spPr bwMode="auto">
          <a:xfrm>
            <a:off x="6061530" y="3891958"/>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accent6"/>
                </a:solidFill>
                <a:latin typeface="+mn-lt"/>
                <a:cs typeface="+mn-ea"/>
                <a:sym typeface="+mn-lt"/>
              </a:rPr>
              <a:t>PART 04</a:t>
            </a:r>
          </a:p>
        </p:txBody>
      </p:sp>
      <p:sp>
        <p:nvSpPr>
          <p:cNvPr id="40" name="Rectangle 45"/>
          <p:cNvSpPr/>
          <p:nvPr/>
        </p:nvSpPr>
        <p:spPr>
          <a:xfrm>
            <a:off x="6061532" y="4285388"/>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grpSp>
        <p:nvGrpSpPr>
          <p:cNvPr id="2" name="组合 1"/>
          <p:cNvGrpSpPr/>
          <p:nvPr/>
        </p:nvGrpSpPr>
        <p:grpSpPr>
          <a:xfrm>
            <a:off x="1832862" y="572443"/>
            <a:ext cx="789978" cy="842361"/>
            <a:chOff x="3013962" y="1867843"/>
            <a:chExt cx="789978" cy="842361"/>
          </a:xfrm>
        </p:grpSpPr>
        <p:sp>
          <p:nvSpPr>
            <p:cNvPr id="43" name="椭圆 42"/>
            <p:cNvSpPr/>
            <p:nvPr/>
          </p:nvSpPr>
          <p:spPr>
            <a:xfrm>
              <a:off x="3013962" y="1867843"/>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14" name="Rectangle 22"/>
            <p:cNvSpPr>
              <a:spLocks noChangeArrowheads="1"/>
            </p:cNvSpPr>
            <p:nvPr/>
          </p:nvSpPr>
          <p:spPr bwMode="auto">
            <a:xfrm>
              <a:off x="3145254" y="1879207"/>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zh-CN" sz="4800" noProof="1">
                  <a:solidFill>
                    <a:schemeClr val="accent6"/>
                  </a:solidFill>
                  <a:latin typeface="+mn-lt"/>
                  <a:cs typeface="+mn-ea"/>
                  <a:sym typeface="+mn-lt"/>
                </a:rPr>
                <a:t>1</a:t>
              </a:r>
            </a:p>
          </p:txBody>
        </p:sp>
      </p:grpSp>
      <p:grpSp>
        <p:nvGrpSpPr>
          <p:cNvPr id="3" name="组合 2"/>
          <p:cNvGrpSpPr/>
          <p:nvPr/>
        </p:nvGrpSpPr>
        <p:grpSpPr>
          <a:xfrm>
            <a:off x="2843298" y="1689265"/>
            <a:ext cx="789978" cy="842361"/>
            <a:chOff x="4024398" y="2984665"/>
            <a:chExt cx="789978" cy="842361"/>
          </a:xfrm>
        </p:grpSpPr>
        <p:sp>
          <p:nvSpPr>
            <p:cNvPr id="44" name="椭圆 43"/>
            <p:cNvSpPr/>
            <p:nvPr/>
          </p:nvSpPr>
          <p:spPr>
            <a:xfrm>
              <a:off x="4024398" y="2984665"/>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45" name="Rectangle 22"/>
            <p:cNvSpPr>
              <a:spLocks noChangeArrowheads="1"/>
            </p:cNvSpPr>
            <p:nvPr/>
          </p:nvSpPr>
          <p:spPr bwMode="auto">
            <a:xfrm>
              <a:off x="4155690" y="2996029"/>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800" noProof="1">
                  <a:solidFill>
                    <a:schemeClr val="accent6"/>
                  </a:solidFill>
                  <a:latin typeface="+mn-lt"/>
                  <a:cs typeface="+mn-ea"/>
                  <a:sym typeface="+mn-lt"/>
                </a:rPr>
                <a:t>2</a:t>
              </a:r>
              <a:endParaRPr lang="zh-CN" altLang="zh-CN" sz="4800" noProof="1">
                <a:solidFill>
                  <a:schemeClr val="accent6"/>
                </a:solidFill>
                <a:latin typeface="+mn-lt"/>
                <a:cs typeface="+mn-ea"/>
                <a:sym typeface="+mn-lt"/>
              </a:endParaRPr>
            </a:p>
          </p:txBody>
        </p:sp>
      </p:grpSp>
      <p:grpSp>
        <p:nvGrpSpPr>
          <p:cNvPr id="4" name="组合 3"/>
          <p:cNvGrpSpPr/>
          <p:nvPr/>
        </p:nvGrpSpPr>
        <p:grpSpPr>
          <a:xfrm>
            <a:off x="3916688" y="2807674"/>
            <a:ext cx="789978" cy="842361"/>
            <a:chOff x="5097788" y="4103074"/>
            <a:chExt cx="789978" cy="842361"/>
          </a:xfrm>
        </p:grpSpPr>
        <p:sp>
          <p:nvSpPr>
            <p:cNvPr id="46" name="椭圆 45"/>
            <p:cNvSpPr/>
            <p:nvPr/>
          </p:nvSpPr>
          <p:spPr>
            <a:xfrm>
              <a:off x="5097788" y="4103074"/>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47" name="Rectangle 22"/>
            <p:cNvSpPr>
              <a:spLocks noChangeArrowheads="1"/>
            </p:cNvSpPr>
            <p:nvPr/>
          </p:nvSpPr>
          <p:spPr bwMode="auto">
            <a:xfrm>
              <a:off x="5229080" y="4114438"/>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800" noProof="1">
                  <a:solidFill>
                    <a:schemeClr val="accent6"/>
                  </a:solidFill>
                  <a:latin typeface="+mn-lt"/>
                  <a:cs typeface="+mn-ea"/>
                  <a:sym typeface="+mn-lt"/>
                </a:rPr>
                <a:t>3</a:t>
              </a:r>
              <a:endParaRPr lang="zh-CN" altLang="zh-CN" sz="4800" noProof="1">
                <a:solidFill>
                  <a:schemeClr val="accent6"/>
                </a:solidFill>
                <a:latin typeface="+mn-lt"/>
                <a:cs typeface="+mn-ea"/>
                <a:sym typeface="+mn-lt"/>
              </a:endParaRPr>
            </a:p>
          </p:txBody>
        </p:sp>
      </p:grpSp>
      <p:grpSp>
        <p:nvGrpSpPr>
          <p:cNvPr id="6" name="组合 5"/>
          <p:cNvGrpSpPr/>
          <p:nvPr/>
        </p:nvGrpSpPr>
        <p:grpSpPr>
          <a:xfrm>
            <a:off x="5072566" y="3895520"/>
            <a:ext cx="789978" cy="842361"/>
            <a:chOff x="6253666" y="5190920"/>
            <a:chExt cx="789978" cy="842361"/>
          </a:xfrm>
        </p:grpSpPr>
        <p:sp>
          <p:nvSpPr>
            <p:cNvPr id="48" name="椭圆 47"/>
            <p:cNvSpPr/>
            <p:nvPr/>
          </p:nvSpPr>
          <p:spPr>
            <a:xfrm>
              <a:off x="6253666" y="5190920"/>
              <a:ext cx="789978" cy="789978"/>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49" name="Rectangle 22"/>
            <p:cNvSpPr>
              <a:spLocks noChangeArrowheads="1"/>
            </p:cNvSpPr>
            <p:nvPr/>
          </p:nvSpPr>
          <p:spPr bwMode="auto">
            <a:xfrm>
              <a:off x="6384958" y="5202284"/>
              <a:ext cx="4142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4800" noProof="1">
                  <a:solidFill>
                    <a:schemeClr val="accent6"/>
                  </a:solidFill>
                  <a:latin typeface="+mn-lt"/>
                  <a:cs typeface="+mn-ea"/>
                  <a:sym typeface="+mn-lt"/>
                </a:rPr>
                <a:t>4</a:t>
              </a:r>
              <a:endParaRPr lang="zh-CN" altLang="zh-CN" sz="4800" noProof="1">
                <a:solidFill>
                  <a:schemeClr val="accent6"/>
                </a:solidFill>
                <a:latin typeface="+mn-lt"/>
                <a:cs typeface="+mn-ea"/>
                <a:sym typeface="+mn-lt"/>
              </a:endParaRPr>
            </a:p>
          </p:txBody>
        </p:sp>
      </p:grpSp>
      <p:sp>
        <p:nvSpPr>
          <p:cNvPr id="12" name="矩形 11"/>
          <p:cNvSpPr/>
          <p:nvPr/>
        </p:nvSpPr>
        <p:spPr>
          <a:xfrm>
            <a:off x="9849498" y="0"/>
            <a:ext cx="1093570" cy="26371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endParaRPr>
          </a:p>
        </p:txBody>
      </p:sp>
      <p:sp>
        <p:nvSpPr>
          <p:cNvPr id="13" name="文本框 12"/>
          <p:cNvSpPr txBox="1"/>
          <p:nvPr/>
        </p:nvSpPr>
        <p:spPr>
          <a:xfrm>
            <a:off x="10053724" y="114855"/>
            <a:ext cx="677108" cy="2407400"/>
          </a:xfrm>
          <a:prstGeom prst="rect">
            <a:avLst/>
          </a:prstGeom>
          <a:noFill/>
        </p:spPr>
        <p:txBody>
          <a:bodyPr vert="eaVert" wrap="square" rtlCol="0">
            <a:spAutoFit/>
          </a:bodyPr>
          <a:lstStyle/>
          <a:p>
            <a:pPr algn="ctr">
              <a:spcBef>
                <a:spcPct val="0"/>
              </a:spcBef>
            </a:pPr>
            <a:r>
              <a:rPr lang="en-US" altLang="zh-CN" sz="3200" b="1" noProof="1">
                <a:solidFill>
                  <a:schemeClr val="bg1"/>
                </a:solidFill>
                <a:cs typeface="+mn-ea"/>
                <a:sym typeface="+mn-lt"/>
              </a:rPr>
              <a:t>CONTENTS</a:t>
            </a:r>
          </a:p>
        </p:txBody>
      </p:sp>
    </p:spTree>
    <p:extLst>
      <p:ext uri="{BB962C8B-B14F-4D97-AF65-F5344CB8AC3E}">
        <p14:creationId xmlns:p14="http://schemas.microsoft.com/office/powerpoint/2010/main" val="2212994"/>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iterate type="lt">
                                    <p:tmPct val="10000"/>
                                  </p:iterate>
                                  <p:childTnLst>
                                    <p:set>
                                      <p:cBhvr>
                                        <p:cTn id="20" dur="1" fill="hold">
                                          <p:stCondLst>
                                            <p:cond delay="0"/>
                                          </p:stCondLst>
                                        </p:cTn>
                                        <p:tgtEl>
                                          <p:spTgt spid="20">
                                            <p:txEl>
                                              <p:pRg st="0" end="0"/>
                                            </p:txEl>
                                          </p:spTgt>
                                        </p:tgtEl>
                                        <p:attrNameLst>
                                          <p:attrName>style.visibility</p:attrName>
                                        </p:attrNameLst>
                                      </p:cBhvr>
                                      <p:to>
                                        <p:strVal val="visible"/>
                                      </p:to>
                                    </p:set>
                                    <p:animEffect transition="in" filter="fade">
                                      <p:cBhvr>
                                        <p:cTn id="21" dur="250"/>
                                        <p:tgtEl>
                                          <p:spTgt spid="20">
                                            <p:txEl>
                                              <p:pRg st="0" end="0"/>
                                            </p:txEl>
                                          </p:spTgt>
                                        </p:tgtEl>
                                      </p:cBhvr>
                                    </p:animEffect>
                                    <p:anim calcmode="lin" valueType="num">
                                      <p:cBhvr>
                                        <p:cTn id="22" dur="25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23" dur="25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1875"/>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2375"/>
                            </p:stCondLst>
                            <p:childTnLst>
                              <p:par>
                                <p:cTn id="29" presetID="53"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875"/>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24">
                                            <p:txEl>
                                              <p:pRg st="0" end="0"/>
                                            </p:txEl>
                                          </p:spTgt>
                                        </p:tgtEl>
                                        <p:attrNameLst>
                                          <p:attrName>style.visibility</p:attrName>
                                        </p:attrNameLst>
                                      </p:cBhvr>
                                      <p:to>
                                        <p:strVal val="visible"/>
                                      </p:to>
                                    </p:set>
                                    <p:animEffect transition="in" filter="fade">
                                      <p:cBhvr>
                                        <p:cTn id="37" dur="250"/>
                                        <p:tgtEl>
                                          <p:spTgt spid="24">
                                            <p:txEl>
                                              <p:pRg st="0" end="0"/>
                                            </p:txEl>
                                          </p:spTgt>
                                        </p:tgtEl>
                                      </p:cBhvr>
                                    </p:animEffect>
                                    <p:anim calcmode="lin" valueType="num">
                                      <p:cBhvr>
                                        <p:cTn id="38" dur="25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25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375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250"/>
                            </p:stCondLst>
                            <p:childTnLst>
                              <p:par>
                                <p:cTn id="51" presetID="47" presetClass="entr" presetSubtype="0" fill="hold" grpId="0" nodeType="afterEffect">
                                  <p:stCondLst>
                                    <p:cond delay="0"/>
                                  </p:stCondLst>
                                  <p:iterate type="lt">
                                    <p:tmPct val="10000"/>
                                  </p:iterate>
                                  <p:childTnLst>
                                    <p:set>
                                      <p:cBhvr>
                                        <p:cTn id="52" dur="1" fill="hold">
                                          <p:stCondLst>
                                            <p:cond delay="0"/>
                                          </p:stCondLst>
                                        </p:cTn>
                                        <p:tgtEl>
                                          <p:spTgt spid="28">
                                            <p:txEl>
                                              <p:pRg st="0" end="0"/>
                                            </p:txEl>
                                          </p:spTgt>
                                        </p:tgtEl>
                                        <p:attrNameLst>
                                          <p:attrName>style.visibility</p:attrName>
                                        </p:attrNameLst>
                                      </p:cBhvr>
                                      <p:to>
                                        <p:strVal val="visible"/>
                                      </p:to>
                                    </p:set>
                                    <p:animEffect transition="in" filter="fade">
                                      <p:cBhvr>
                                        <p:cTn id="53" dur="250"/>
                                        <p:tgtEl>
                                          <p:spTgt spid="28">
                                            <p:txEl>
                                              <p:pRg st="0" end="0"/>
                                            </p:txEl>
                                          </p:spTgt>
                                        </p:tgtEl>
                                      </p:cBhvr>
                                    </p:animEffect>
                                    <p:anim calcmode="lin" valueType="num">
                                      <p:cBhvr>
                                        <p:cTn id="54" dur="25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55" dur="25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56" fill="hold">
                            <p:stCondLst>
                              <p:cond delay="4625"/>
                            </p:stCondLst>
                            <p:childTnLst>
                              <p:par>
                                <p:cTn id="57" presetID="22" presetClass="entr" presetSubtype="8"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par>
                          <p:cTn id="60" fill="hold">
                            <p:stCondLst>
                              <p:cond delay="5125"/>
                            </p:stCondLst>
                            <p:childTnLst>
                              <p:par>
                                <p:cTn id="61" presetID="53" presetClass="entr" presetSubtype="16"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p:cTn id="63" dur="500" fill="hold"/>
                                        <p:tgtEl>
                                          <p:spTgt spid="6"/>
                                        </p:tgtEl>
                                        <p:attrNameLst>
                                          <p:attrName>ppt_w</p:attrName>
                                        </p:attrNameLst>
                                      </p:cBhvr>
                                      <p:tavLst>
                                        <p:tav tm="0">
                                          <p:val>
                                            <p:fltVal val="0"/>
                                          </p:val>
                                        </p:tav>
                                        <p:tav tm="100000">
                                          <p:val>
                                            <p:strVal val="#ppt_w"/>
                                          </p:val>
                                        </p:tav>
                                      </p:tavLst>
                                    </p:anim>
                                    <p:anim calcmode="lin" valueType="num">
                                      <p:cBhvr>
                                        <p:cTn id="64" dur="500" fill="hold"/>
                                        <p:tgtEl>
                                          <p:spTgt spid="6"/>
                                        </p:tgtEl>
                                        <p:attrNameLst>
                                          <p:attrName>ppt_h</p:attrName>
                                        </p:attrNameLst>
                                      </p:cBhvr>
                                      <p:tavLst>
                                        <p:tav tm="0">
                                          <p:val>
                                            <p:fltVal val="0"/>
                                          </p:val>
                                        </p:tav>
                                        <p:tav tm="100000">
                                          <p:val>
                                            <p:strVal val="#ppt_h"/>
                                          </p:val>
                                        </p:tav>
                                      </p:tavLst>
                                    </p:anim>
                                    <p:animEffect transition="in" filter="fade">
                                      <p:cBhvr>
                                        <p:cTn id="65" dur="500"/>
                                        <p:tgtEl>
                                          <p:spTgt spid="6"/>
                                        </p:tgtEl>
                                      </p:cBhvr>
                                    </p:animEffect>
                                  </p:childTnLst>
                                </p:cTn>
                              </p:par>
                            </p:childTnLst>
                          </p:cTn>
                        </p:par>
                        <p:par>
                          <p:cTn id="66" fill="hold">
                            <p:stCondLst>
                              <p:cond delay="5625"/>
                            </p:stCondLst>
                            <p:childTnLst>
                              <p:par>
                                <p:cTn id="67" presetID="47" presetClass="entr" presetSubtype="0" fill="hold" grpId="0" nodeType="afterEffect">
                                  <p:stCondLst>
                                    <p:cond delay="0"/>
                                  </p:stCondLst>
                                  <p:iterate type="lt">
                                    <p:tmPct val="10000"/>
                                  </p:iterate>
                                  <p:childTnLst>
                                    <p:set>
                                      <p:cBhvr>
                                        <p:cTn id="68" dur="1" fill="hold">
                                          <p:stCondLst>
                                            <p:cond delay="0"/>
                                          </p:stCondLst>
                                        </p:cTn>
                                        <p:tgtEl>
                                          <p:spTgt spid="39">
                                            <p:txEl>
                                              <p:pRg st="0" end="0"/>
                                            </p:txEl>
                                          </p:spTgt>
                                        </p:tgtEl>
                                        <p:attrNameLst>
                                          <p:attrName>style.visibility</p:attrName>
                                        </p:attrNameLst>
                                      </p:cBhvr>
                                      <p:to>
                                        <p:strVal val="visible"/>
                                      </p:to>
                                    </p:set>
                                    <p:animEffect transition="in" filter="fade">
                                      <p:cBhvr>
                                        <p:cTn id="69" dur="250"/>
                                        <p:tgtEl>
                                          <p:spTgt spid="39">
                                            <p:txEl>
                                              <p:pRg st="0" end="0"/>
                                            </p:txEl>
                                          </p:spTgt>
                                        </p:tgtEl>
                                      </p:cBhvr>
                                    </p:animEffect>
                                    <p:anim calcmode="lin" valueType="num">
                                      <p:cBhvr>
                                        <p:cTn id="70" dur="25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71" dur="25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6000"/>
                            </p:stCondLst>
                            <p:childTnLst>
                              <p:par>
                                <p:cTn id="73" presetID="22" presetClass="entr" presetSubtype="8"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ipe(left)">
                                      <p:cBhvr>
                                        <p:cTn id="7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build="p"/>
      <p:bldP spid="21" grpId="0"/>
      <p:bldP spid="24" grpId="0" build="p"/>
      <p:bldP spid="25" grpId="0"/>
      <p:bldP spid="28" grpId="0" build="p"/>
      <p:bldP spid="29" grpId="0"/>
      <p:bldP spid="39" grpId="0" build="p"/>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3"/>
          <p:cNvGrpSpPr/>
          <p:nvPr/>
        </p:nvGrpSpPr>
        <p:grpSpPr>
          <a:xfrm>
            <a:off x="1205438" y="2465093"/>
            <a:ext cx="1903642" cy="1903642"/>
            <a:chOff x="785786" y="1643056"/>
            <a:chExt cx="1903642" cy="1903642"/>
          </a:xfrm>
        </p:grpSpPr>
        <p:sp>
          <p:nvSpPr>
            <p:cNvPr id="6" name="Arc 7"/>
            <p:cNvSpPr/>
            <p:nvPr/>
          </p:nvSpPr>
          <p:spPr>
            <a:xfrm>
              <a:off x="785786" y="1643056"/>
              <a:ext cx="1903642" cy="1903642"/>
            </a:xfrm>
            <a:prstGeom prst="arc">
              <a:avLst>
                <a:gd name="adj1" fmla="val 10782369"/>
                <a:gd name="adj2" fmla="val 0"/>
              </a:avLst>
            </a:prstGeom>
            <a:noFill/>
            <a:ln w="1270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accent6"/>
                </a:solidFill>
                <a:cs typeface="+mn-ea"/>
                <a:sym typeface="+mn-lt"/>
              </a:endParaRPr>
            </a:p>
          </p:txBody>
        </p:sp>
        <p:sp>
          <p:nvSpPr>
            <p:cNvPr id="7" name="Arc 16"/>
            <p:cNvSpPr/>
            <p:nvPr/>
          </p:nvSpPr>
          <p:spPr>
            <a:xfrm flipH="1">
              <a:off x="785786" y="1643056"/>
              <a:ext cx="1903642" cy="1903642"/>
            </a:xfrm>
            <a:prstGeom prst="arc">
              <a:avLst>
                <a:gd name="adj1" fmla="val 21571566"/>
                <a:gd name="adj2" fmla="val 10822907"/>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6"/>
                </a:solidFill>
                <a:cs typeface="+mn-ea"/>
                <a:sym typeface="+mn-lt"/>
              </a:endParaRPr>
            </a:p>
          </p:txBody>
        </p:sp>
        <p:grpSp>
          <p:nvGrpSpPr>
            <p:cNvPr id="8" name="Group 38"/>
            <p:cNvGrpSpPr/>
            <p:nvPr/>
          </p:nvGrpSpPr>
          <p:grpSpPr>
            <a:xfrm>
              <a:off x="1071538" y="1857370"/>
              <a:ext cx="1357322" cy="1461797"/>
              <a:chOff x="1071538" y="1857370"/>
              <a:chExt cx="1357322" cy="1461797"/>
            </a:xfrm>
          </p:grpSpPr>
          <p:sp>
            <p:nvSpPr>
              <p:cNvPr id="9" name="Oval 18"/>
              <p:cNvSpPr/>
              <p:nvPr/>
            </p:nvSpPr>
            <p:spPr>
              <a:xfrm>
                <a:off x="1374129"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cs typeface="+mn-ea"/>
                  <a:sym typeface="+mn-lt"/>
                </a:endParaRPr>
              </a:p>
            </p:txBody>
          </p:sp>
          <p:sp>
            <p:nvSpPr>
              <p:cNvPr id="10" name="Rectangle 22"/>
              <p:cNvSpPr/>
              <p:nvPr/>
            </p:nvSpPr>
            <p:spPr>
              <a:xfrm>
                <a:off x="1500775" y="2571750"/>
                <a:ext cx="513282" cy="307777"/>
              </a:xfrm>
              <a:prstGeom prst="rect">
                <a:avLst/>
              </a:prstGeom>
            </p:spPr>
            <p:txBody>
              <a:bodyPr wrap="none">
                <a:spAutoFit/>
              </a:bodyPr>
              <a:lstStyle/>
              <a:p>
                <a:pPr algn="ctr"/>
                <a:r>
                  <a:rPr lang="en-US" sz="1400" dirty="0">
                    <a:solidFill>
                      <a:schemeClr val="accent6"/>
                    </a:solidFill>
                    <a:cs typeface="+mn-ea"/>
                    <a:sym typeface="+mn-lt"/>
                  </a:rPr>
                  <a:t>Like</a:t>
                </a:r>
              </a:p>
            </p:txBody>
          </p:sp>
          <p:grpSp>
            <p:nvGrpSpPr>
              <p:cNvPr id="11" name="Group 31"/>
              <p:cNvGrpSpPr/>
              <p:nvPr/>
            </p:nvGrpSpPr>
            <p:grpSpPr>
              <a:xfrm>
                <a:off x="1531359" y="2072984"/>
                <a:ext cx="366051" cy="320998"/>
                <a:chOff x="1178347" y="1308393"/>
                <a:chExt cx="366051" cy="320998"/>
              </a:xfrm>
              <a:solidFill>
                <a:schemeClr val="bg1">
                  <a:lumMod val="65000"/>
                </a:schemeClr>
              </a:solidFill>
            </p:grpSpPr>
            <p:sp>
              <p:nvSpPr>
                <p:cNvPr id="13" name="AutoShape 147"/>
                <p:cNvSpPr>
                  <a:spLocks/>
                </p:cNvSpPr>
                <p:nvPr/>
              </p:nvSpPr>
              <p:spPr bwMode="auto">
                <a:xfrm>
                  <a:off x="1178347" y="1308393"/>
                  <a:ext cx="366051" cy="320998"/>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tx1">
                    <a:lumMod val="85000"/>
                    <a:lumOff val="1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chemeClr val="accent6"/>
                    </a:solidFill>
                    <a:effectLst>
                      <a:outerShdw blurRad="38100" dist="38100" dir="2700000" algn="tl">
                        <a:srgbClr val="000000"/>
                      </a:outerShdw>
                    </a:effectLst>
                    <a:cs typeface="+mn-ea"/>
                    <a:sym typeface="+mn-lt"/>
                  </a:endParaRPr>
                </a:p>
              </p:txBody>
            </p:sp>
            <p:sp>
              <p:nvSpPr>
                <p:cNvPr id="14" name="AutoShape 148"/>
                <p:cNvSpPr>
                  <a:spLocks/>
                </p:cNvSpPr>
                <p:nvPr/>
              </p:nvSpPr>
              <p:spPr bwMode="auto">
                <a:xfrm>
                  <a:off x="1235287" y="1365960"/>
                  <a:ext cx="54438" cy="54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tx1">
                    <a:lumMod val="85000"/>
                    <a:lumOff val="1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accent6"/>
                    </a:solidFill>
                    <a:effectLst>
                      <a:outerShdw blurRad="38100" dist="38100" dir="2700000" algn="tl">
                        <a:srgbClr val="000000"/>
                      </a:outerShdw>
                    </a:effectLst>
                    <a:cs typeface="+mn-ea"/>
                    <a:sym typeface="+mn-lt"/>
                  </a:endParaRPr>
                </a:p>
              </p:txBody>
            </p:sp>
          </p:grpSp>
          <p:sp>
            <p:nvSpPr>
              <p:cNvPr id="12" name="Rectangle 34"/>
              <p:cNvSpPr/>
              <p:nvPr/>
            </p:nvSpPr>
            <p:spPr>
              <a:xfrm>
                <a:off x="1071538" y="2857502"/>
                <a:ext cx="1357322" cy="461665"/>
              </a:xfrm>
              <a:prstGeom prst="rect">
                <a:avLst/>
              </a:prstGeom>
            </p:spPr>
            <p:txBody>
              <a:bodyPr wrap="square">
                <a:spAutoFit/>
              </a:bodyPr>
              <a:lstStyle/>
              <a:p>
                <a:pPr algn="ctr"/>
                <a:r>
                  <a:rPr lang="ms-MY" sz="800" dirty="0">
                    <a:solidFill>
                      <a:schemeClr val="accent6"/>
                    </a:solidFill>
                    <a:cs typeface="+mn-ea"/>
                    <a:sym typeface="+mn-lt"/>
                  </a:rPr>
                  <a:t>Lorem ipsum dolor sit amet consectetur adipiscing elit. </a:t>
                </a:r>
              </a:p>
            </p:txBody>
          </p:sp>
        </p:grpSp>
      </p:grpSp>
      <p:grpSp>
        <p:nvGrpSpPr>
          <p:cNvPr id="15" name="Group 44"/>
          <p:cNvGrpSpPr/>
          <p:nvPr/>
        </p:nvGrpSpPr>
        <p:grpSpPr>
          <a:xfrm>
            <a:off x="3859921" y="2465093"/>
            <a:ext cx="1903642" cy="1903642"/>
            <a:chOff x="2714612" y="1643056"/>
            <a:chExt cx="1903642" cy="1903642"/>
          </a:xfrm>
        </p:grpSpPr>
        <p:sp>
          <p:nvSpPr>
            <p:cNvPr id="16" name="Arc 8"/>
            <p:cNvSpPr/>
            <p:nvPr/>
          </p:nvSpPr>
          <p:spPr>
            <a:xfrm>
              <a:off x="2714612" y="1643056"/>
              <a:ext cx="1903642" cy="1903642"/>
            </a:xfrm>
            <a:prstGeom prst="arc">
              <a:avLst>
                <a:gd name="adj1" fmla="val 21571566"/>
                <a:gd name="adj2" fmla="val 10822907"/>
              </a:avLst>
            </a:prstGeom>
            <a:noFill/>
            <a:ln w="1270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accent6"/>
                </a:solidFill>
                <a:cs typeface="+mn-ea"/>
                <a:sym typeface="+mn-lt"/>
              </a:endParaRPr>
            </a:p>
          </p:txBody>
        </p:sp>
        <p:sp>
          <p:nvSpPr>
            <p:cNvPr id="17" name="Arc 15"/>
            <p:cNvSpPr/>
            <p:nvPr/>
          </p:nvSpPr>
          <p:spPr>
            <a:xfrm flipH="1">
              <a:off x="2714612" y="1643056"/>
              <a:ext cx="1903642" cy="1903642"/>
            </a:xfrm>
            <a:prstGeom prst="arc">
              <a:avLst>
                <a:gd name="adj1" fmla="val 10782369"/>
                <a:gd name="adj2" fmla="val 0"/>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accent6"/>
                </a:solidFill>
                <a:cs typeface="+mn-ea"/>
                <a:sym typeface="+mn-lt"/>
              </a:endParaRPr>
            </a:p>
          </p:txBody>
        </p:sp>
        <p:grpSp>
          <p:nvGrpSpPr>
            <p:cNvPr id="18" name="Group 39"/>
            <p:cNvGrpSpPr/>
            <p:nvPr/>
          </p:nvGrpSpPr>
          <p:grpSpPr>
            <a:xfrm>
              <a:off x="3000364" y="1857370"/>
              <a:ext cx="1357322" cy="1461797"/>
              <a:chOff x="3000364" y="1857370"/>
              <a:chExt cx="1357322" cy="1461797"/>
            </a:xfrm>
          </p:grpSpPr>
          <p:sp>
            <p:nvSpPr>
              <p:cNvPr id="19" name="Oval 19"/>
              <p:cNvSpPr/>
              <p:nvPr/>
            </p:nvSpPr>
            <p:spPr>
              <a:xfrm>
                <a:off x="3357554"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cs typeface="+mn-ea"/>
                  <a:sym typeface="+mn-lt"/>
                </a:endParaRPr>
              </a:p>
            </p:txBody>
          </p:sp>
          <p:sp>
            <p:nvSpPr>
              <p:cNvPr id="20" name="Rectangle 23"/>
              <p:cNvSpPr/>
              <p:nvPr/>
            </p:nvSpPr>
            <p:spPr>
              <a:xfrm>
                <a:off x="3242730" y="2571750"/>
                <a:ext cx="901209" cy="307777"/>
              </a:xfrm>
              <a:prstGeom prst="rect">
                <a:avLst/>
              </a:prstGeom>
            </p:spPr>
            <p:txBody>
              <a:bodyPr wrap="none">
                <a:spAutoFit/>
              </a:bodyPr>
              <a:lstStyle/>
              <a:p>
                <a:pPr algn="ctr"/>
                <a:r>
                  <a:rPr lang="en-US" sz="1400" dirty="0">
                    <a:solidFill>
                      <a:schemeClr val="accent6"/>
                    </a:solidFill>
                    <a:cs typeface="+mn-ea"/>
                    <a:sym typeface="+mn-lt"/>
                  </a:rPr>
                  <a:t>Diamond</a:t>
                </a:r>
              </a:p>
            </p:txBody>
          </p:sp>
          <p:sp>
            <p:nvSpPr>
              <p:cNvPr id="21" name="AutoShape 117"/>
              <p:cNvSpPr>
                <a:spLocks/>
              </p:cNvSpPr>
              <p:nvPr/>
            </p:nvSpPr>
            <p:spPr bwMode="auto">
              <a:xfrm>
                <a:off x="3524123" y="2075278"/>
                <a:ext cx="366051" cy="27469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lumMod val="85000"/>
                  <a:lumOff val="1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chemeClr val="accent6"/>
                  </a:solidFill>
                  <a:effectLst>
                    <a:outerShdw blurRad="38100" dist="38100" dir="2700000" algn="tl">
                      <a:srgbClr val="000000"/>
                    </a:outerShdw>
                  </a:effectLst>
                  <a:cs typeface="+mn-ea"/>
                  <a:sym typeface="+mn-lt"/>
                </a:endParaRPr>
              </a:p>
            </p:txBody>
          </p:sp>
          <p:sp>
            <p:nvSpPr>
              <p:cNvPr id="22" name="Rectangle 35"/>
              <p:cNvSpPr/>
              <p:nvPr/>
            </p:nvSpPr>
            <p:spPr>
              <a:xfrm>
                <a:off x="3000364" y="2857502"/>
                <a:ext cx="1357322" cy="461665"/>
              </a:xfrm>
              <a:prstGeom prst="rect">
                <a:avLst/>
              </a:prstGeom>
            </p:spPr>
            <p:txBody>
              <a:bodyPr wrap="square">
                <a:spAutoFit/>
              </a:bodyPr>
              <a:lstStyle/>
              <a:p>
                <a:pPr algn="ctr"/>
                <a:r>
                  <a:rPr lang="ms-MY" sz="800" dirty="0">
                    <a:solidFill>
                      <a:schemeClr val="accent6"/>
                    </a:solidFill>
                    <a:cs typeface="+mn-ea"/>
                    <a:sym typeface="+mn-lt"/>
                  </a:rPr>
                  <a:t>Lorem ipsum dolor sit amet consectetur adipiscing elit. </a:t>
                </a:r>
              </a:p>
            </p:txBody>
          </p:sp>
        </p:grpSp>
      </p:grpSp>
      <p:grpSp>
        <p:nvGrpSpPr>
          <p:cNvPr id="23" name="Group 45"/>
          <p:cNvGrpSpPr/>
          <p:nvPr/>
        </p:nvGrpSpPr>
        <p:grpSpPr>
          <a:xfrm>
            <a:off x="6513286" y="2465093"/>
            <a:ext cx="1903642" cy="1903642"/>
            <a:chOff x="4643438" y="1643056"/>
            <a:chExt cx="1903642" cy="1903642"/>
          </a:xfrm>
        </p:grpSpPr>
        <p:sp>
          <p:nvSpPr>
            <p:cNvPr id="24" name="Arc 9"/>
            <p:cNvSpPr/>
            <p:nvPr/>
          </p:nvSpPr>
          <p:spPr>
            <a:xfrm>
              <a:off x="4643438" y="1643056"/>
              <a:ext cx="1903642" cy="1903642"/>
            </a:xfrm>
            <a:prstGeom prst="arc">
              <a:avLst>
                <a:gd name="adj1" fmla="val 10782369"/>
                <a:gd name="adj2" fmla="val 0"/>
              </a:avLst>
            </a:prstGeom>
            <a:noFill/>
            <a:ln w="1270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accent6"/>
                </a:solidFill>
                <a:cs typeface="+mn-ea"/>
                <a:sym typeface="+mn-lt"/>
              </a:endParaRPr>
            </a:p>
          </p:txBody>
        </p:sp>
        <p:sp>
          <p:nvSpPr>
            <p:cNvPr id="25" name="Arc 14"/>
            <p:cNvSpPr/>
            <p:nvPr/>
          </p:nvSpPr>
          <p:spPr>
            <a:xfrm flipH="1">
              <a:off x="4643438" y="1643056"/>
              <a:ext cx="1903642" cy="1903642"/>
            </a:xfrm>
            <a:prstGeom prst="arc">
              <a:avLst>
                <a:gd name="adj1" fmla="val 21571566"/>
                <a:gd name="adj2" fmla="val 10822907"/>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accent6"/>
                </a:solidFill>
                <a:cs typeface="+mn-ea"/>
                <a:sym typeface="+mn-lt"/>
              </a:endParaRPr>
            </a:p>
          </p:txBody>
        </p:sp>
        <p:grpSp>
          <p:nvGrpSpPr>
            <p:cNvPr id="26" name="Group 40"/>
            <p:cNvGrpSpPr/>
            <p:nvPr/>
          </p:nvGrpSpPr>
          <p:grpSpPr>
            <a:xfrm>
              <a:off x="4929190" y="1857370"/>
              <a:ext cx="1357322" cy="1461797"/>
              <a:chOff x="4929190" y="1857370"/>
              <a:chExt cx="1357322" cy="1461797"/>
            </a:xfrm>
          </p:grpSpPr>
          <p:sp>
            <p:nvSpPr>
              <p:cNvPr id="27" name="Oval 20"/>
              <p:cNvSpPr/>
              <p:nvPr/>
            </p:nvSpPr>
            <p:spPr>
              <a:xfrm>
                <a:off x="5214942"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solidFill>
                  <a:cs typeface="+mn-ea"/>
                  <a:sym typeface="+mn-lt"/>
                </a:endParaRPr>
              </a:p>
            </p:txBody>
          </p:sp>
          <p:sp>
            <p:nvSpPr>
              <p:cNvPr id="28" name="Rectangle 24"/>
              <p:cNvSpPr/>
              <p:nvPr/>
            </p:nvSpPr>
            <p:spPr>
              <a:xfrm>
                <a:off x="5289586" y="2571750"/>
                <a:ext cx="513282" cy="307777"/>
              </a:xfrm>
              <a:prstGeom prst="rect">
                <a:avLst/>
              </a:prstGeom>
            </p:spPr>
            <p:txBody>
              <a:bodyPr wrap="none">
                <a:spAutoFit/>
              </a:bodyPr>
              <a:lstStyle/>
              <a:p>
                <a:pPr algn="ctr"/>
                <a:r>
                  <a:rPr lang="en-US" sz="1400" dirty="0">
                    <a:solidFill>
                      <a:schemeClr val="accent6"/>
                    </a:solidFill>
                    <a:cs typeface="+mn-ea"/>
                    <a:sym typeface="+mn-lt"/>
                  </a:rPr>
                  <a:t>Star</a:t>
                </a:r>
              </a:p>
            </p:txBody>
          </p:sp>
          <p:sp>
            <p:nvSpPr>
              <p:cNvPr id="29" name="AutoShape 139"/>
              <p:cNvSpPr>
                <a:spLocks/>
              </p:cNvSpPr>
              <p:nvPr/>
            </p:nvSpPr>
            <p:spPr bwMode="auto">
              <a:xfrm>
                <a:off x="5375987" y="2013242"/>
                <a:ext cx="366050" cy="35478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tx1">
                  <a:lumMod val="85000"/>
                  <a:lumOff val="1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chemeClr val="accent6"/>
                  </a:solidFill>
                  <a:effectLst>
                    <a:outerShdw blurRad="38100" dist="38100" dir="2700000" algn="tl">
                      <a:srgbClr val="000000"/>
                    </a:outerShdw>
                  </a:effectLst>
                  <a:cs typeface="+mn-ea"/>
                  <a:sym typeface="+mn-lt"/>
                </a:endParaRPr>
              </a:p>
            </p:txBody>
          </p:sp>
          <p:sp>
            <p:nvSpPr>
              <p:cNvPr id="30" name="Rectangle 36"/>
              <p:cNvSpPr/>
              <p:nvPr/>
            </p:nvSpPr>
            <p:spPr>
              <a:xfrm>
                <a:off x="4929190" y="2857502"/>
                <a:ext cx="1357322" cy="461665"/>
              </a:xfrm>
              <a:prstGeom prst="rect">
                <a:avLst/>
              </a:prstGeom>
            </p:spPr>
            <p:txBody>
              <a:bodyPr wrap="square">
                <a:spAutoFit/>
              </a:bodyPr>
              <a:lstStyle/>
              <a:p>
                <a:pPr algn="ctr"/>
                <a:r>
                  <a:rPr lang="ms-MY" sz="800" dirty="0">
                    <a:solidFill>
                      <a:schemeClr val="accent6"/>
                    </a:solidFill>
                    <a:cs typeface="+mn-ea"/>
                    <a:sym typeface="+mn-lt"/>
                  </a:rPr>
                  <a:t>Lorem ipsum dolor sit amet consectetur adipiscing elit. </a:t>
                </a:r>
              </a:p>
            </p:txBody>
          </p:sp>
        </p:grpSp>
      </p:grpSp>
      <p:grpSp>
        <p:nvGrpSpPr>
          <p:cNvPr id="31" name="Group 46"/>
          <p:cNvGrpSpPr/>
          <p:nvPr/>
        </p:nvGrpSpPr>
        <p:grpSpPr>
          <a:xfrm>
            <a:off x="9166651" y="2465093"/>
            <a:ext cx="1903642" cy="1903642"/>
            <a:chOff x="6572264" y="1643056"/>
            <a:chExt cx="1903642" cy="1903642"/>
          </a:xfrm>
        </p:grpSpPr>
        <p:sp>
          <p:nvSpPr>
            <p:cNvPr id="32" name="Arc 10"/>
            <p:cNvSpPr/>
            <p:nvPr/>
          </p:nvSpPr>
          <p:spPr>
            <a:xfrm>
              <a:off x="6572264" y="1643056"/>
              <a:ext cx="1903642" cy="1903642"/>
            </a:xfrm>
            <a:prstGeom prst="arc">
              <a:avLst>
                <a:gd name="adj1" fmla="val 21571566"/>
                <a:gd name="adj2" fmla="val 10822907"/>
              </a:avLst>
            </a:prstGeom>
            <a:noFill/>
            <a:ln w="1270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accent6"/>
                </a:solidFill>
                <a:cs typeface="+mn-ea"/>
                <a:sym typeface="+mn-lt"/>
              </a:endParaRPr>
            </a:p>
          </p:txBody>
        </p:sp>
        <p:sp>
          <p:nvSpPr>
            <p:cNvPr id="33" name="Arc 13"/>
            <p:cNvSpPr/>
            <p:nvPr/>
          </p:nvSpPr>
          <p:spPr>
            <a:xfrm flipH="1">
              <a:off x="6572264" y="1643056"/>
              <a:ext cx="1903642" cy="1903642"/>
            </a:xfrm>
            <a:prstGeom prst="arc">
              <a:avLst>
                <a:gd name="adj1" fmla="val 10782369"/>
                <a:gd name="adj2" fmla="val 0"/>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accent6"/>
                </a:solidFill>
                <a:cs typeface="+mn-ea"/>
                <a:sym typeface="+mn-lt"/>
              </a:endParaRPr>
            </a:p>
          </p:txBody>
        </p:sp>
        <p:grpSp>
          <p:nvGrpSpPr>
            <p:cNvPr id="34" name="Group 41"/>
            <p:cNvGrpSpPr/>
            <p:nvPr/>
          </p:nvGrpSpPr>
          <p:grpSpPr>
            <a:xfrm>
              <a:off x="6858016" y="1857370"/>
              <a:ext cx="1357322" cy="1461797"/>
              <a:chOff x="6858016" y="1857370"/>
              <a:chExt cx="1357322" cy="1461797"/>
            </a:xfrm>
          </p:grpSpPr>
          <p:sp>
            <p:nvSpPr>
              <p:cNvPr id="35" name="Oval 21"/>
              <p:cNvSpPr/>
              <p:nvPr/>
            </p:nvSpPr>
            <p:spPr>
              <a:xfrm>
                <a:off x="7215206" y="1857370"/>
                <a:ext cx="680702" cy="680702"/>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solidFill>
                  <a:cs typeface="+mn-ea"/>
                  <a:sym typeface="+mn-lt"/>
                </a:endParaRPr>
              </a:p>
            </p:txBody>
          </p:sp>
          <p:sp>
            <p:nvSpPr>
              <p:cNvPr id="36" name="Rectangle 25"/>
              <p:cNvSpPr/>
              <p:nvPr/>
            </p:nvSpPr>
            <p:spPr>
              <a:xfrm>
                <a:off x="7158195" y="2571750"/>
                <a:ext cx="832280" cy="307777"/>
              </a:xfrm>
              <a:prstGeom prst="rect">
                <a:avLst/>
              </a:prstGeom>
            </p:spPr>
            <p:txBody>
              <a:bodyPr wrap="none">
                <a:spAutoFit/>
              </a:bodyPr>
              <a:lstStyle/>
              <a:p>
                <a:pPr algn="ctr"/>
                <a:r>
                  <a:rPr lang="en-US" sz="1400" dirty="0">
                    <a:solidFill>
                      <a:schemeClr val="accent6"/>
                    </a:solidFill>
                    <a:cs typeface="+mn-ea"/>
                    <a:sym typeface="+mn-lt"/>
                  </a:rPr>
                  <a:t>Delivery</a:t>
                </a:r>
              </a:p>
            </p:txBody>
          </p:sp>
          <p:grpSp>
            <p:nvGrpSpPr>
              <p:cNvPr id="37" name="Group 26"/>
              <p:cNvGrpSpPr/>
              <p:nvPr/>
            </p:nvGrpSpPr>
            <p:grpSpPr>
              <a:xfrm>
                <a:off x="7384751" y="2038569"/>
                <a:ext cx="366051" cy="297846"/>
                <a:chOff x="7817318" y="3514082"/>
                <a:chExt cx="366051" cy="297846"/>
              </a:xfrm>
              <a:solidFill>
                <a:schemeClr val="bg1">
                  <a:lumMod val="65000"/>
                </a:schemeClr>
              </a:solidFill>
            </p:grpSpPr>
            <p:sp>
              <p:nvSpPr>
                <p:cNvPr id="39" name="AutoShape 5"/>
                <p:cNvSpPr>
                  <a:spLocks/>
                </p:cNvSpPr>
                <p:nvPr/>
              </p:nvSpPr>
              <p:spPr bwMode="auto">
                <a:xfrm>
                  <a:off x="8068858" y="3605439"/>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tx1">
                    <a:lumMod val="85000"/>
                    <a:lumOff val="1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accent6"/>
                    </a:solidFill>
                    <a:effectLst>
                      <a:outerShdw blurRad="38100" dist="38100" dir="2700000" algn="tl">
                        <a:srgbClr val="000000"/>
                      </a:outerShdw>
                    </a:effectLst>
                    <a:cs typeface="+mn-ea"/>
                    <a:sym typeface="+mn-lt"/>
                  </a:endParaRPr>
                </a:p>
              </p:txBody>
            </p:sp>
            <p:sp>
              <p:nvSpPr>
                <p:cNvPr id="40" name="AutoShape 6"/>
                <p:cNvSpPr>
                  <a:spLocks/>
                </p:cNvSpPr>
                <p:nvPr/>
              </p:nvSpPr>
              <p:spPr bwMode="auto">
                <a:xfrm>
                  <a:off x="7817318" y="3514082"/>
                  <a:ext cx="366051" cy="297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tx1">
                    <a:lumMod val="85000"/>
                    <a:lumOff val="1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dirty="0">
                    <a:solidFill>
                      <a:schemeClr val="accent6"/>
                    </a:solidFill>
                    <a:effectLst>
                      <a:outerShdw blurRad="38100" dist="38100" dir="2700000" algn="tl">
                        <a:srgbClr val="000000"/>
                      </a:outerShdw>
                    </a:effectLst>
                    <a:cs typeface="+mn-ea"/>
                    <a:sym typeface="+mn-lt"/>
                  </a:endParaRPr>
                </a:p>
              </p:txBody>
            </p:sp>
          </p:grpSp>
          <p:sp>
            <p:nvSpPr>
              <p:cNvPr id="38" name="Rectangle 37"/>
              <p:cNvSpPr/>
              <p:nvPr/>
            </p:nvSpPr>
            <p:spPr>
              <a:xfrm>
                <a:off x="6858016" y="2857502"/>
                <a:ext cx="1357322" cy="461665"/>
              </a:xfrm>
              <a:prstGeom prst="rect">
                <a:avLst/>
              </a:prstGeom>
            </p:spPr>
            <p:txBody>
              <a:bodyPr wrap="square">
                <a:spAutoFit/>
              </a:bodyPr>
              <a:lstStyle/>
              <a:p>
                <a:pPr algn="ctr"/>
                <a:r>
                  <a:rPr lang="ms-MY" sz="800" dirty="0">
                    <a:solidFill>
                      <a:schemeClr val="accent6"/>
                    </a:solidFill>
                    <a:cs typeface="+mn-ea"/>
                    <a:sym typeface="+mn-lt"/>
                  </a:rPr>
                  <a:t>Lorem ipsum dolor sit amet consectetur adipiscing elit. </a:t>
                </a:r>
              </a:p>
            </p:txBody>
          </p:sp>
        </p:grpSp>
      </p:grpSp>
      <p:sp>
        <p:nvSpPr>
          <p:cNvPr id="41" name="文本框 40"/>
          <p:cNvSpPr txBox="1"/>
          <p:nvPr/>
        </p:nvSpPr>
        <p:spPr>
          <a:xfrm>
            <a:off x="5152938" y="790539"/>
            <a:ext cx="1886117" cy="307777"/>
          </a:xfrm>
          <a:prstGeom prst="rect">
            <a:avLst/>
          </a:prstGeom>
          <a:noFill/>
        </p:spPr>
        <p:txBody>
          <a:bodyPr wrap="square" rtlCol="0">
            <a:spAutoFit/>
          </a:bodyPr>
          <a:lstStyle/>
          <a:p>
            <a:pPr algn="ct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
        <p:nvSpPr>
          <p:cNvPr id="42" name="Text Box 10"/>
          <p:cNvSpPr txBox="1">
            <a:spLocks noChangeArrowheads="1"/>
          </p:cNvSpPr>
          <p:nvPr/>
        </p:nvSpPr>
        <p:spPr bwMode="auto">
          <a:xfrm>
            <a:off x="2608078" y="1174084"/>
            <a:ext cx="6975844" cy="207749"/>
          </a:xfrm>
          <a:prstGeom prst="rect">
            <a:avLst/>
          </a:prstGeom>
          <a:noFill/>
          <a:ln w="9525">
            <a:noFill/>
            <a:miter lim="800000"/>
            <a:headEnd/>
            <a:tailEnd/>
          </a:ln>
        </p:spPr>
        <p:txBody>
          <a:bodyPr wrap="square" lIns="45720" tIns="22860" rIns="45720" bIns="22860">
            <a:spAutoFit/>
          </a:bodyPr>
          <a:lstStyle/>
          <a:p>
            <a:pPr algn="ctr"/>
            <a:r>
              <a:rPr lang="id-ID" altLang="zh-CN" sz="1050" dirty="0">
                <a:solidFill>
                  <a:schemeClr val="accent6"/>
                </a:solidFill>
                <a:cs typeface="+mn-ea"/>
                <a:sym typeface="+mn-lt"/>
              </a:rPr>
              <a:t>Biscuit oat cake carrot cake muffin jelly beans chocolate chocolate sugar plum cheesecake</a:t>
            </a:r>
          </a:p>
        </p:txBody>
      </p:sp>
      <p:sp>
        <p:nvSpPr>
          <p:cNvPr id="43" name="矩形 42"/>
          <p:cNvSpPr/>
          <p:nvPr/>
        </p:nvSpPr>
        <p:spPr>
          <a:xfrm>
            <a:off x="779666" y="5463772"/>
            <a:ext cx="10632660" cy="577081"/>
          </a:xfrm>
          <a:prstGeom prst="rect">
            <a:avLst/>
          </a:prstGeom>
        </p:spPr>
        <p:txBody>
          <a:bodyPr wrap="square">
            <a:spAutoFit/>
          </a:bodyPr>
          <a:lstStyle/>
          <a:p>
            <a:pPr algn="ctr">
              <a:buClr>
                <a:srgbClr val="E24848"/>
              </a:buClr>
            </a:pPr>
            <a:r>
              <a:rPr lang="en-US" altLang="zh-CN" sz="1050" noProof="1">
                <a:solidFill>
                  <a:schemeClr val="accent6"/>
                </a:solidFill>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Tree>
    <p:extLst>
      <p:ext uri="{BB962C8B-B14F-4D97-AF65-F5344CB8AC3E}">
        <p14:creationId xmlns:p14="http://schemas.microsoft.com/office/powerpoint/2010/main" val="3474355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3000">
        <p15:prstTrans prst="origami"/>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Top)">
                                      <p:cBhvr>
                                        <p:cTn id="7" dur="500"/>
                                        <p:tgtEl>
                                          <p:spTgt spid="5"/>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lide(fromTop)">
                                      <p:cBhvr>
                                        <p:cTn id="11" dur="500"/>
                                        <p:tgtEl>
                                          <p:spTgt spid="15"/>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slide(fromTop)">
                                      <p:cBhvr>
                                        <p:cTn id="15" dur="500"/>
                                        <p:tgtEl>
                                          <p:spTgt spid="23"/>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slide(fromTop)">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843873" y="2890195"/>
            <a:ext cx="2514448" cy="2509144"/>
            <a:chOff x="4843873" y="2890195"/>
            <a:chExt cx="2514448" cy="2509144"/>
          </a:xfrm>
        </p:grpSpPr>
        <p:sp>
          <p:nvSpPr>
            <p:cNvPr id="4" name="Freeform 5"/>
            <p:cNvSpPr/>
            <p:nvPr/>
          </p:nvSpPr>
          <p:spPr>
            <a:xfrm>
              <a:off x="5474923" y="2890195"/>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accent6"/>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739124" rIns="947667" bIns="156210" numCol="1" spcCol="1270" anchor="ctr" anchorCtr="0">
              <a:noAutofit/>
            </a:bodyPr>
            <a:lstStyle/>
            <a:p>
              <a:pPr lvl="0" algn="ctr" defTabSz="1822450">
                <a:lnSpc>
                  <a:spcPct val="90000"/>
                </a:lnSpc>
                <a:spcBef>
                  <a:spcPct val="0"/>
                </a:spcBef>
                <a:spcAft>
                  <a:spcPct val="35000"/>
                </a:spcAft>
              </a:pPr>
              <a:endParaRPr lang="en-US" sz="4100" kern="1200">
                <a:solidFill>
                  <a:schemeClr val="accent6"/>
                </a:solidFill>
                <a:cs typeface="+mn-ea"/>
                <a:sym typeface="+mn-lt"/>
              </a:endParaRPr>
            </a:p>
          </p:txBody>
        </p:sp>
        <p:sp>
          <p:nvSpPr>
            <p:cNvPr id="5" name="Freeform 6"/>
            <p:cNvSpPr/>
            <p:nvPr/>
          </p:nvSpPr>
          <p:spPr>
            <a:xfrm>
              <a:off x="4843873" y="4143227"/>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accent5"/>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739124" rIns="947667" bIns="156210" numCol="1" spcCol="1270" anchor="ctr" anchorCtr="0">
              <a:noAutofit/>
            </a:bodyPr>
            <a:lstStyle/>
            <a:p>
              <a:pPr lvl="0" algn="ctr" defTabSz="1822450">
                <a:lnSpc>
                  <a:spcPct val="90000"/>
                </a:lnSpc>
                <a:spcBef>
                  <a:spcPct val="0"/>
                </a:spcBef>
                <a:spcAft>
                  <a:spcPct val="35000"/>
                </a:spcAft>
              </a:pPr>
              <a:endParaRPr lang="en-US" sz="4100" kern="1200">
                <a:solidFill>
                  <a:schemeClr val="accent6"/>
                </a:solidFill>
                <a:cs typeface="+mn-ea"/>
                <a:sym typeface="+mn-lt"/>
              </a:endParaRPr>
            </a:p>
          </p:txBody>
        </p:sp>
        <p:sp>
          <p:nvSpPr>
            <p:cNvPr id="6" name="Freeform 7"/>
            <p:cNvSpPr/>
            <p:nvPr/>
          </p:nvSpPr>
          <p:spPr>
            <a:xfrm>
              <a:off x="5474923" y="4144767"/>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3165827" y="0"/>
                  </a:moveTo>
                  <a:lnTo>
                    <a:pt x="1582913" y="3165827"/>
                  </a:lnTo>
                  <a:lnTo>
                    <a:pt x="0" y="0"/>
                  </a:lnTo>
                  <a:lnTo>
                    <a:pt x="3165827" y="0"/>
                  </a:ln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56211" rIns="947668" bIns="1739124" numCol="1" spcCol="1270" anchor="ctr" anchorCtr="0">
              <a:noAutofit/>
            </a:bodyPr>
            <a:lstStyle/>
            <a:p>
              <a:pPr lvl="0" algn="ctr" defTabSz="1822450">
                <a:lnSpc>
                  <a:spcPct val="90000"/>
                </a:lnSpc>
                <a:spcBef>
                  <a:spcPct val="0"/>
                </a:spcBef>
                <a:spcAft>
                  <a:spcPct val="35000"/>
                </a:spcAft>
              </a:pPr>
              <a:endParaRPr lang="en-US" sz="4100" kern="1200">
                <a:solidFill>
                  <a:schemeClr val="accent6"/>
                </a:solidFill>
                <a:cs typeface="+mn-ea"/>
                <a:sym typeface="+mn-lt"/>
              </a:endParaRPr>
            </a:p>
          </p:txBody>
        </p:sp>
        <p:sp>
          <p:nvSpPr>
            <p:cNvPr id="7" name="Freeform 8"/>
            <p:cNvSpPr/>
            <p:nvPr/>
          </p:nvSpPr>
          <p:spPr>
            <a:xfrm>
              <a:off x="6103749" y="4143227"/>
              <a:ext cx="1254572" cy="1254572"/>
            </a:xfrm>
            <a:custGeom>
              <a:avLst/>
              <a:gdLst>
                <a:gd name="connsiteX0" fmla="*/ 0 w 3165827"/>
                <a:gd name="connsiteY0" fmla="*/ 3165827 h 3165827"/>
                <a:gd name="connsiteX1" fmla="*/ 1582914 w 3165827"/>
                <a:gd name="connsiteY1" fmla="*/ 0 h 3165827"/>
                <a:gd name="connsiteX2" fmla="*/ 3165827 w 3165827"/>
                <a:gd name="connsiteY2" fmla="*/ 3165827 h 3165827"/>
                <a:gd name="connsiteX3" fmla="*/ 0 w 3165827"/>
                <a:gd name="connsiteY3" fmla="*/ 3165827 h 3165827"/>
              </a:gdLst>
              <a:ahLst/>
              <a:cxnLst>
                <a:cxn ang="0">
                  <a:pos x="connsiteX0" y="connsiteY0"/>
                </a:cxn>
                <a:cxn ang="0">
                  <a:pos x="connsiteX1" y="connsiteY1"/>
                </a:cxn>
                <a:cxn ang="0">
                  <a:pos x="connsiteX2" y="connsiteY2"/>
                </a:cxn>
                <a:cxn ang="0">
                  <a:pos x="connsiteX3" y="connsiteY3"/>
                </a:cxn>
              </a:cxnLst>
              <a:rect l="l" t="t" r="r" b="b"/>
              <a:pathLst>
                <a:path w="3165827" h="3165827">
                  <a:moveTo>
                    <a:pt x="0" y="3165827"/>
                  </a:moveTo>
                  <a:lnTo>
                    <a:pt x="1582914" y="0"/>
                  </a:lnTo>
                  <a:lnTo>
                    <a:pt x="3165827" y="3165827"/>
                  </a:lnTo>
                  <a:lnTo>
                    <a:pt x="0" y="3165827"/>
                  </a:lnTo>
                  <a:close/>
                </a:path>
              </a:pathLst>
            </a:custGeom>
            <a:solidFill>
              <a:schemeClr val="accent5"/>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947667" tIns="1739124" rIns="947667" bIns="156210" numCol="1" spcCol="1270" anchor="ctr" anchorCtr="0">
              <a:noAutofit/>
            </a:bodyPr>
            <a:lstStyle/>
            <a:p>
              <a:pPr lvl="0" algn="ctr" defTabSz="1822450">
                <a:lnSpc>
                  <a:spcPct val="90000"/>
                </a:lnSpc>
                <a:spcBef>
                  <a:spcPct val="0"/>
                </a:spcBef>
                <a:spcAft>
                  <a:spcPct val="35000"/>
                </a:spcAft>
              </a:pPr>
              <a:endParaRPr lang="en-US" sz="4100" kern="1200">
                <a:solidFill>
                  <a:schemeClr val="accent6"/>
                </a:solidFill>
                <a:cs typeface="+mn-ea"/>
                <a:sym typeface="+mn-lt"/>
              </a:endParaRPr>
            </a:p>
          </p:txBody>
        </p:sp>
      </p:grpSp>
      <p:sp>
        <p:nvSpPr>
          <p:cNvPr id="8" name="Rectangle 23"/>
          <p:cNvSpPr/>
          <p:nvPr/>
        </p:nvSpPr>
        <p:spPr>
          <a:xfrm>
            <a:off x="8101566" y="2840421"/>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9" name="文本框 8"/>
          <p:cNvSpPr txBox="1"/>
          <p:nvPr/>
        </p:nvSpPr>
        <p:spPr>
          <a:xfrm>
            <a:off x="8101566" y="2579187"/>
            <a:ext cx="2486025" cy="307777"/>
          </a:xfrm>
          <a:prstGeom prst="rect">
            <a:avLst/>
          </a:prstGeom>
          <a:noFill/>
        </p:spPr>
        <p:txBody>
          <a:bodyPr wrap="square" rtlCol="0">
            <a:spAutoFit/>
          </a:bodyPr>
          <a:lstStyle/>
          <a:p>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
        <p:nvSpPr>
          <p:cNvPr id="10" name="Rectangle 23"/>
          <p:cNvSpPr/>
          <p:nvPr/>
        </p:nvSpPr>
        <p:spPr>
          <a:xfrm>
            <a:off x="8101566" y="5033287"/>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11" name="文本框 10"/>
          <p:cNvSpPr txBox="1"/>
          <p:nvPr/>
        </p:nvSpPr>
        <p:spPr>
          <a:xfrm>
            <a:off x="8101566" y="4772053"/>
            <a:ext cx="2486025" cy="307777"/>
          </a:xfrm>
          <a:prstGeom prst="rect">
            <a:avLst/>
          </a:prstGeom>
          <a:noFill/>
        </p:spPr>
        <p:txBody>
          <a:bodyPr wrap="square" rtlCol="0">
            <a:spAutoFit/>
          </a:bodyPr>
          <a:lstStyle/>
          <a:p>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
        <p:nvSpPr>
          <p:cNvPr id="12" name="文本框 11"/>
          <p:cNvSpPr txBox="1"/>
          <p:nvPr/>
        </p:nvSpPr>
        <p:spPr>
          <a:xfrm>
            <a:off x="1616826" y="2579187"/>
            <a:ext cx="2486025" cy="307777"/>
          </a:xfrm>
          <a:prstGeom prst="rect">
            <a:avLst/>
          </a:prstGeom>
          <a:noFill/>
        </p:spPr>
        <p:txBody>
          <a:bodyPr wrap="square" rtlCol="0">
            <a:spAutoFit/>
          </a:bodyPr>
          <a:lstStyle/>
          <a:p>
            <a:pPr algn="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
        <p:nvSpPr>
          <p:cNvPr id="13" name="Rectangle 23"/>
          <p:cNvSpPr/>
          <p:nvPr/>
        </p:nvSpPr>
        <p:spPr>
          <a:xfrm>
            <a:off x="1616827" y="2842086"/>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14" name="文本框 13"/>
          <p:cNvSpPr txBox="1"/>
          <p:nvPr/>
        </p:nvSpPr>
        <p:spPr>
          <a:xfrm>
            <a:off x="1616826" y="4772053"/>
            <a:ext cx="2486025" cy="307777"/>
          </a:xfrm>
          <a:prstGeom prst="rect">
            <a:avLst/>
          </a:prstGeom>
          <a:noFill/>
        </p:spPr>
        <p:txBody>
          <a:bodyPr wrap="square" rtlCol="0">
            <a:spAutoFit/>
          </a:bodyPr>
          <a:lstStyle/>
          <a:p>
            <a:pPr algn="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
        <p:nvSpPr>
          <p:cNvPr id="15" name="Rectangle 23"/>
          <p:cNvSpPr/>
          <p:nvPr/>
        </p:nvSpPr>
        <p:spPr>
          <a:xfrm>
            <a:off x="1616825" y="5030514"/>
            <a:ext cx="2486025" cy="553998"/>
          </a:xfrm>
          <a:prstGeom prst="rect">
            <a:avLst/>
          </a:prstGeom>
        </p:spPr>
        <p:txBody>
          <a:bodyPr wrap="square">
            <a:spAutoFit/>
          </a:bodyPr>
          <a:lstStyle/>
          <a:p>
            <a:pPr algn="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16" name="文本框 15"/>
          <p:cNvSpPr txBox="1"/>
          <p:nvPr/>
        </p:nvSpPr>
        <p:spPr>
          <a:xfrm>
            <a:off x="5152938" y="790539"/>
            <a:ext cx="1886117" cy="307777"/>
          </a:xfrm>
          <a:prstGeom prst="rect">
            <a:avLst/>
          </a:prstGeom>
          <a:noFill/>
        </p:spPr>
        <p:txBody>
          <a:bodyPr wrap="square" rtlCol="0">
            <a:spAutoFit/>
          </a:bodyPr>
          <a:lstStyle/>
          <a:p>
            <a:pPr algn="ct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
        <p:nvSpPr>
          <p:cNvPr id="17" name="Text Box 10"/>
          <p:cNvSpPr txBox="1">
            <a:spLocks noChangeArrowheads="1"/>
          </p:cNvSpPr>
          <p:nvPr/>
        </p:nvSpPr>
        <p:spPr bwMode="auto">
          <a:xfrm>
            <a:off x="2608078" y="1174084"/>
            <a:ext cx="6975844" cy="207749"/>
          </a:xfrm>
          <a:prstGeom prst="rect">
            <a:avLst/>
          </a:prstGeom>
          <a:noFill/>
          <a:ln w="9525">
            <a:noFill/>
            <a:miter lim="800000"/>
            <a:headEnd/>
            <a:tailEnd/>
          </a:ln>
        </p:spPr>
        <p:txBody>
          <a:bodyPr wrap="square" lIns="45720" tIns="22860" rIns="45720" bIns="22860">
            <a:spAutoFit/>
          </a:bodyPr>
          <a:lstStyle/>
          <a:p>
            <a:pPr algn="ctr"/>
            <a:r>
              <a:rPr lang="id-ID" altLang="zh-CN" sz="1050" dirty="0">
                <a:solidFill>
                  <a:schemeClr val="accent6"/>
                </a:solidFill>
                <a:cs typeface="+mn-ea"/>
                <a:sym typeface="+mn-lt"/>
              </a:rPr>
              <a:t>Biscuit oat cake carrot cake muffin jelly beans chocolate chocolate sugar plum cheesecake</a:t>
            </a:r>
          </a:p>
        </p:txBody>
      </p:sp>
    </p:spTree>
    <p:extLst>
      <p:ext uri="{BB962C8B-B14F-4D97-AF65-F5344CB8AC3E}">
        <p14:creationId xmlns:p14="http://schemas.microsoft.com/office/powerpoint/2010/main" val="21323050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fractur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iterate type="lt">
                                    <p:tmPct val="10000"/>
                                  </p:iterate>
                                  <p:childTnLst>
                                    <p:set>
                                      <p:cBhvr>
                                        <p:cTn id="12" dur="1" fill="hold">
                                          <p:stCondLst>
                                            <p:cond delay="0"/>
                                          </p:stCondLst>
                                        </p:cTn>
                                        <p:tgtEl>
                                          <p:spTgt spid="12">
                                            <p:txEl>
                                              <p:pRg st="0" end="0"/>
                                            </p:txEl>
                                          </p:spTgt>
                                        </p:tgtEl>
                                        <p:attrNameLst>
                                          <p:attrName>style.visibility</p:attrName>
                                        </p:attrNameLst>
                                      </p:cBhvr>
                                      <p:to>
                                        <p:strVal val="visible"/>
                                      </p:to>
                                    </p:set>
                                    <p:animEffect transition="in" filter="fade">
                                      <p:cBhvr>
                                        <p:cTn id="13" dur="250"/>
                                        <p:tgtEl>
                                          <p:spTgt spid="12">
                                            <p:txEl>
                                              <p:pRg st="0" end="0"/>
                                            </p:txEl>
                                          </p:spTgt>
                                        </p:tgtEl>
                                      </p:cBhvr>
                                    </p:animEffect>
                                    <p:anim calcmode="lin" valueType="num">
                                      <p:cBhvr>
                                        <p:cTn id="14" dur="25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5" dur="25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375"/>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875"/>
                            </p:stCondLst>
                            <p:childTnLst>
                              <p:par>
                                <p:cTn id="23" presetID="47" presetClass="entr" presetSubtype="0" fill="hold" grpId="0" nodeType="afterEffect">
                                  <p:stCondLst>
                                    <p:cond delay="0"/>
                                  </p:stCondLst>
                                  <p:iterate type="lt">
                                    <p:tmPct val="10000"/>
                                  </p:iterate>
                                  <p:childTnLst>
                                    <p:set>
                                      <p:cBhvr>
                                        <p:cTn id="24" dur="1" fill="hold">
                                          <p:stCondLst>
                                            <p:cond delay="0"/>
                                          </p:stCondLst>
                                        </p:cTn>
                                        <p:tgtEl>
                                          <p:spTgt spid="9">
                                            <p:txEl>
                                              <p:pRg st="0" end="0"/>
                                            </p:txEl>
                                          </p:spTgt>
                                        </p:tgtEl>
                                        <p:attrNameLst>
                                          <p:attrName>style.visibility</p:attrName>
                                        </p:attrNameLst>
                                      </p:cBhvr>
                                      <p:to>
                                        <p:strVal val="visible"/>
                                      </p:to>
                                    </p:set>
                                    <p:animEffect transition="in" filter="fade">
                                      <p:cBhvr>
                                        <p:cTn id="25" dur="250"/>
                                        <p:tgtEl>
                                          <p:spTgt spid="9">
                                            <p:txEl>
                                              <p:pRg st="0" end="0"/>
                                            </p:txEl>
                                          </p:spTgt>
                                        </p:tgtEl>
                                      </p:cBhvr>
                                    </p:animEffect>
                                    <p:anim calcmode="lin" valueType="num">
                                      <p:cBhvr>
                                        <p:cTn id="26" dur="25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7" dur="25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2750"/>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14">
                                            <p:txEl>
                                              <p:pRg st="0" end="0"/>
                                            </p:txEl>
                                          </p:spTgt>
                                        </p:tgtEl>
                                        <p:attrNameLst>
                                          <p:attrName>style.visibility</p:attrName>
                                        </p:attrNameLst>
                                      </p:cBhvr>
                                      <p:to>
                                        <p:strVal val="visible"/>
                                      </p:to>
                                    </p:set>
                                    <p:animEffect transition="in" filter="fade">
                                      <p:cBhvr>
                                        <p:cTn id="37" dur="250"/>
                                        <p:tgtEl>
                                          <p:spTgt spid="14">
                                            <p:txEl>
                                              <p:pRg st="0" end="0"/>
                                            </p:txEl>
                                          </p:spTgt>
                                        </p:tgtEl>
                                      </p:cBhvr>
                                    </p:animEffect>
                                    <p:anim calcmode="lin" valueType="num">
                                      <p:cBhvr>
                                        <p:cTn id="38"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125"/>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3625"/>
                            </p:stCondLst>
                            <p:childTnLst>
                              <p:par>
                                <p:cTn id="47" presetID="47" presetClass="entr" presetSubtype="0" fill="hold" grpId="0" nodeType="afterEffect">
                                  <p:stCondLst>
                                    <p:cond delay="0"/>
                                  </p:stCondLst>
                                  <p:iterate type="lt">
                                    <p:tmPct val="10000"/>
                                  </p:iterate>
                                  <p:childTnLst>
                                    <p:set>
                                      <p:cBhvr>
                                        <p:cTn id="48" dur="1" fill="hold">
                                          <p:stCondLst>
                                            <p:cond delay="0"/>
                                          </p:stCondLst>
                                        </p:cTn>
                                        <p:tgtEl>
                                          <p:spTgt spid="11">
                                            <p:txEl>
                                              <p:pRg st="0" end="0"/>
                                            </p:txEl>
                                          </p:spTgt>
                                        </p:tgtEl>
                                        <p:attrNameLst>
                                          <p:attrName>style.visibility</p:attrName>
                                        </p:attrNameLst>
                                      </p:cBhvr>
                                      <p:to>
                                        <p:strVal val="visible"/>
                                      </p:to>
                                    </p:set>
                                    <p:animEffect transition="in" filter="fade">
                                      <p:cBhvr>
                                        <p:cTn id="49" dur="250"/>
                                        <p:tgtEl>
                                          <p:spTgt spid="11">
                                            <p:txEl>
                                              <p:pRg st="0" end="0"/>
                                            </p:txEl>
                                          </p:spTgt>
                                        </p:tgtEl>
                                      </p:cBhvr>
                                    </p:animEffect>
                                    <p:anim calcmode="lin" valueType="num">
                                      <p:cBhvr>
                                        <p:cTn id="50" dur="25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51" dur="25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anim calcmode="lin" valueType="num">
                                      <p:cBhvr>
                                        <p:cTn id="56" dur="500" fill="hold"/>
                                        <p:tgtEl>
                                          <p:spTgt spid="10"/>
                                        </p:tgtEl>
                                        <p:attrNameLst>
                                          <p:attrName>ppt_x</p:attrName>
                                        </p:attrNameLst>
                                      </p:cBhvr>
                                      <p:tavLst>
                                        <p:tav tm="0">
                                          <p:val>
                                            <p:strVal val="#ppt_x"/>
                                          </p:val>
                                        </p:tav>
                                        <p:tav tm="100000">
                                          <p:val>
                                            <p:strVal val="#ppt_x"/>
                                          </p:val>
                                        </p:tav>
                                      </p:tavLst>
                                    </p:anim>
                                    <p:anim calcmode="lin" valueType="num">
                                      <p:cBhvr>
                                        <p:cTn id="5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bldP spid="10" grpId="0"/>
      <p:bldP spid="11" grpId="0" build="p"/>
      <p:bldP spid="12" grpId="0" build="p"/>
      <p:bldP spid="13" grpId="0"/>
      <p:bldP spid="14" grpId="0" build="p"/>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
          <p:cNvGrpSpPr/>
          <p:nvPr/>
        </p:nvGrpSpPr>
        <p:grpSpPr>
          <a:xfrm>
            <a:off x="6046327" y="1209889"/>
            <a:ext cx="5269374" cy="1657238"/>
            <a:chOff x="2928897" y="3745170"/>
            <a:chExt cx="18575262" cy="5842000"/>
          </a:xfrm>
          <a:solidFill>
            <a:schemeClr val="tx1">
              <a:lumMod val="85000"/>
              <a:lumOff val="15000"/>
            </a:schemeClr>
          </a:solidFill>
        </p:grpSpPr>
        <p:sp>
          <p:nvSpPr>
            <p:cNvPr id="33" name="AutoShape 2"/>
            <p:cNvSpPr>
              <a:spLocks/>
            </p:cNvSpPr>
            <p:nvPr/>
          </p:nvSpPr>
          <p:spPr bwMode="auto">
            <a:xfrm>
              <a:off x="15663680" y="3745170"/>
              <a:ext cx="5840479" cy="5842000"/>
            </a:xfrm>
            <a:prstGeom prst="diamond">
              <a:avLst/>
            </a:prstGeom>
            <a:solidFill>
              <a:schemeClr val="accent1"/>
            </a:solidFill>
            <a:ln w="25400">
              <a:solidFill>
                <a:schemeClr val="tx1">
                  <a:alpha val="0"/>
                </a:schemeClr>
              </a:solidFill>
              <a:miter lim="800000"/>
              <a:headEnd/>
              <a:tailEnd/>
            </a:ln>
          </p:spPr>
          <p:txBody>
            <a:bodyPr lIns="0" tIns="0" rIns="0" bIns="0"/>
            <a:lstStyle/>
            <a:p>
              <a:pPr algn="ctr"/>
              <a:endParaRPr lang="es-ES" sz="253" dirty="0">
                <a:solidFill>
                  <a:schemeClr val="accent6"/>
                </a:solidFill>
                <a:cs typeface="+mn-ea"/>
                <a:sym typeface="+mn-lt"/>
              </a:endParaRPr>
            </a:p>
          </p:txBody>
        </p:sp>
        <p:sp>
          <p:nvSpPr>
            <p:cNvPr id="34" name="AutoShape 3"/>
            <p:cNvSpPr>
              <a:spLocks/>
            </p:cNvSpPr>
            <p:nvPr/>
          </p:nvSpPr>
          <p:spPr bwMode="auto">
            <a:xfrm>
              <a:off x="11308714" y="3745170"/>
              <a:ext cx="5840479" cy="5842000"/>
            </a:xfrm>
            <a:prstGeom prst="diamond">
              <a:avLst/>
            </a:prstGeom>
            <a:solidFill>
              <a:schemeClr val="accent6"/>
            </a:solidFill>
            <a:ln w="25400">
              <a:solidFill>
                <a:schemeClr val="tx1">
                  <a:alpha val="0"/>
                </a:schemeClr>
              </a:solidFill>
              <a:miter lim="800000"/>
              <a:headEnd/>
              <a:tailEnd/>
            </a:ln>
          </p:spPr>
          <p:txBody>
            <a:bodyPr lIns="0" tIns="0" rIns="0" bIns="0"/>
            <a:lstStyle/>
            <a:p>
              <a:pPr algn="ctr"/>
              <a:endParaRPr lang="es-ES" sz="253" dirty="0">
                <a:solidFill>
                  <a:schemeClr val="accent6"/>
                </a:solidFill>
                <a:cs typeface="+mn-ea"/>
                <a:sym typeface="+mn-lt"/>
              </a:endParaRPr>
            </a:p>
          </p:txBody>
        </p:sp>
        <p:sp>
          <p:nvSpPr>
            <p:cNvPr id="35" name="AutoShape 4"/>
            <p:cNvSpPr>
              <a:spLocks/>
            </p:cNvSpPr>
            <p:nvPr/>
          </p:nvSpPr>
          <p:spPr bwMode="auto">
            <a:xfrm>
              <a:off x="7068019" y="3745170"/>
              <a:ext cx="5840479" cy="5842000"/>
            </a:xfrm>
            <a:prstGeom prst="diamond">
              <a:avLst/>
            </a:prstGeom>
            <a:solidFill>
              <a:schemeClr val="accent1"/>
            </a:solidFill>
            <a:ln w="25400">
              <a:solidFill>
                <a:schemeClr val="tx1">
                  <a:alpha val="0"/>
                </a:schemeClr>
              </a:solidFill>
              <a:miter lim="800000"/>
              <a:headEnd/>
              <a:tailEnd/>
            </a:ln>
          </p:spPr>
          <p:txBody>
            <a:bodyPr lIns="0" tIns="0" rIns="0" bIns="0"/>
            <a:lstStyle/>
            <a:p>
              <a:pPr algn="ctr"/>
              <a:endParaRPr lang="es-ES" sz="253" dirty="0">
                <a:solidFill>
                  <a:schemeClr val="accent6"/>
                </a:solidFill>
                <a:cs typeface="+mn-ea"/>
                <a:sym typeface="+mn-lt"/>
              </a:endParaRPr>
            </a:p>
          </p:txBody>
        </p:sp>
        <p:sp>
          <p:nvSpPr>
            <p:cNvPr id="36" name="AutoShape 5"/>
            <p:cNvSpPr>
              <a:spLocks/>
            </p:cNvSpPr>
            <p:nvPr/>
          </p:nvSpPr>
          <p:spPr bwMode="auto">
            <a:xfrm>
              <a:off x="2928897" y="3745170"/>
              <a:ext cx="5840479" cy="5842000"/>
            </a:xfrm>
            <a:prstGeom prst="diamond">
              <a:avLst/>
            </a:prstGeom>
            <a:solidFill>
              <a:schemeClr val="accent6"/>
            </a:solidFill>
            <a:ln w="25400">
              <a:solidFill>
                <a:schemeClr val="tx1">
                  <a:alpha val="0"/>
                </a:schemeClr>
              </a:solidFill>
              <a:miter lim="800000"/>
              <a:headEnd/>
              <a:tailEnd/>
            </a:ln>
          </p:spPr>
          <p:txBody>
            <a:bodyPr lIns="0" tIns="0" rIns="0" bIns="0"/>
            <a:lstStyle/>
            <a:p>
              <a:pPr algn="ctr"/>
              <a:endParaRPr lang="es-ES" sz="253" dirty="0">
                <a:solidFill>
                  <a:schemeClr val="accent6"/>
                </a:solidFill>
                <a:cs typeface="+mn-ea"/>
                <a:sym typeface="+mn-lt"/>
              </a:endParaRPr>
            </a:p>
          </p:txBody>
        </p:sp>
      </p:grpSp>
      <p:pic>
        <p:nvPicPr>
          <p:cNvPr id="37" name="图片 3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224" y="0"/>
            <a:ext cx="5286375" cy="6858000"/>
          </a:xfrm>
          <a:prstGeom prst="rect">
            <a:avLst/>
          </a:prstGeom>
        </p:spPr>
      </p:pic>
      <p:sp>
        <p:nvSpPr>
          <p:cNvPr id="38" name="Shape 2525"/>
          <p:cNvSpPr/>
          <p:nvPr/>
        </p:nvSpPr>
        <p:spPr>
          <a:xfrm>
            <a:off x="6650923"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accent6"/>
              </a:solidFill>
              <a:cs typeface="+mn-ea"/>
              <a:sym typeface="+mn-lt"/>
            </a:endParaRPr>
          </a:p>
        </p:txBody>
      </p:sp>
      <p:sp>
        <p:nvSpPr>
          <p:cNvPr id="40" name="Shape 2591"/>
          <p:cNvSpPr/>
          <p:nvPr/>
        </p:nvSpPr>
        <p:spPr>
          <a:xfrm>
            <a:off x="9070851"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accent6"/>
              </a:solidFill>
              <a:cs typeface="+mn-ea"/>
              <a:sym typeface="+mn-lt"/>
            </a:endParaRPr>
          </a:p>
        </p:txBody>
      </p:sp>
      <p:sp>
        <p:nvSpPr>
          <p:cNvPr id="41" name="Shape 2633"/>
          <p:cNvSpPr/>
          <p:nvPr/>
        </p:nvSpPr>
        <p:spPr>
          <a:xfrm>
            <a:off x="10305795"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accent6"/>
              </a:solidFill>
              <a:cs typeface="+mn-ea"/>
              <a:sym typeface="+mn-lt"/>
            </a:endParaRPr>
          </a:p>
        </p:txBody>
      </p:sp>
      <p:sp>
        <p:nvSpPr>
          <p:cNvPr id="39" name="Shape 2579"/>
          <p:cNvSpPr/>
          <p:nvPr/>
        </p:nvSpPr>
        <p:spPr>
          <a:xfrm>
            <a:off x="7880630" y="1842406"/>
            <a:ext cx="392204" cy="392204"/>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accent6"/>
              </a:solidFill>
              <a:cs typeface="+mn-ea"/>
              <a:sym typeface="+mn-lt"/>
            </a:endParaRPr>
          </a:p>
        </p:txBody>
      </p:sp>
      <p:sp>
        <p:nvSpPr>
          <p:cNvPr id="42" name="Rectangle 23"/>
          <p:cNvSpPr/>
          <p:nvPr/>
        </p:nvSpPr>
        <p:spPr>
          <a:xfrm>
            <a:off x="6180284" y="4088196"/>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43" name="文本框 42"/>
          <p:cNvSpPr txBox="1"/>
          <p:nvPr/>
        </p:nvSpPr>
        <p:spPr>
          <a:xfrm>
            <a:off x="6180284" y="3826962"/>
            <a:ext cx="2486025" cy="307777"/>
          </a:xfrm>
          <a:prstGeom prst="rect">
            <a:avLst/>
          </a:prstGeom>
          <a:noFill/>
        </p:spPr>
        <p:txBody>
          <a:bodyPr wrap="square" rtlCol="0">
            <a:spAutoFit/>
          </a:bodyPr>
          <a:lstStyle/>
          <a:p>
            <a:r>
              <a:rPr lang="zh-CN" altLang="en-US" sz="1400" b="1" dirty="0" smtClean="0">
                <a:solidFill>
                  <a:schemeClr val="accent6"/>
                </a:solidFill>
                <a:cs typeface="+mn-ea"/>
                <a:sym typeface="+mn-lt"/>
              </a:rPr>
              <a:t>输入文本内容</a:t>
            </a:r>
            <a:r>
              <a:rPr lang="en-US" altLang="zh-CN" sz="1400" b="1" dirty="0" smtClean="0">
                <a:solidFill>
                  <a:schemeClr val="accent6"/>
                </a:solidFill>
                <a:cs typeface="+mn-ea"/>
                <a:sym typeface="+mn-lt"/>
              </a:rPr>
              <a:t> </a:t>
            </a:r>
            <a:r>
              <a:rPr lang="en-US" altLang="zh-CN" sz="1400" b="1" dirty="0">
                <a:solidFill>
                  <a:schemeClr val="accent6"/>
                </a:solidFill>
                <a:cs typeface="+mn-ea"/>
                <a:sym typeface="+mn-lt"/>
              </a:rPr>
              <a:t>01</a:t>
            </a:r>
            <a:endParaRPr lang="zh-CN" altLang="en-US" sz="1400" b="1" dirty="0">
              <a:solidFill>
                <a:schemeClr val="accent6"/>
              </a:solidFill>
              <a:cs typeface="+mn-ea"/>
              <a:sym typeface="+mn-lt"/>
            </a:endParaRPr>
          </a:p>
        </p:txBody>
      </p:sp>
      <p:sp>
        <p:nvSpPr>
          <p:cNvPr id="44" name="Rectangle 23"/>
          <p:cNvSpPr/>
          <p:nvPr/>
        </p:nvSpPr>
        <p:spPr>
          <a:xfrm>
            <a:off x="8990159" y="4087597"/>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45" name="文本框 44"/>
          <p:cNvSpPr txBox="1"/>
          <p:nvPr/>
        </p:nvSpPr>
        <p:spPr>
          <a:xfrm>
            <a:off x="8990159" y="3826363"/>
            <a:ext cx="2486025" cy="307777"/>
          </a:xfrm>
          <a:prstGeom prst="rect">
            <a:avLst/>
          </a:prstGeom>
          <a:noFill/>
        </p:spPr>
        <p:txBody>
          <a:bodyPr wrap="square" rtlCol="0">
            <a:spAutoFit/>
          </a:bodyPr>
          <a:lstStyle/>
          <a:p>
            <a:r>
              <a:rPr lang="zh-CN" altLang="en-US" sz="1400" b="1" dirty="0" smtClean="0">
                <a:solidFill>
                  <a:schemeClr val="accent6"/>
                </a:solidFill>
                <a:cs typeface="+mn-ea"/>
                <a:sym typeface="+mn-lt"/>
              </a:rPr>
              <a:t>输入文本内容</a:t>
            </a:r>
            <a:r>
              <a:rPr lang="en-US" altLang="zh-CN" sz="1400" b="1" dirty="0" smtClean="0">
                <a:solidFill>
                  <a:schemeClr val="accent6"/>
                </a:solidFill>
                <a:cs typeface="+mn-ea"/>
                <a:sym typeface="+mn-lt"/>
              </a:rPr>
              <a:t> </a:t>
            </a:r>
            <a:r>
              <a:rPr lang="en-US" altLang="zh-CN" sz="1400" b="1" dirty="0">
                <a:solidFill>
                  <a:schemeClr val="accent6"/>
                </a:solidFill>
                <a:cs typeface="+mn-ea"/>
                <a:sym typeface="+mn-lt"/>
              </a:rPr>
              <a:t>02</a:t>
            </a:r>
            <a:endParaRPr lang="zh-CN" altLang="en-US" sz="1400" b="1" dirty="0">
              <a:solidFill>
                <a:schemeClr val="accent6"/>
              </a:solidFill>
              <a:cs typeface="+mn-ea"/>
              <a:sym typeface="+mn-lt"/>
            </a:endParaRPr>
          </a:p>
        </p:txBody>
      </p:sp>
      <p:sp>
        <p:nvSpPr>
          <p:cNvPr id="46" name="Rectangle 23"/>
          <p:cNvSpPr/>
          <p:nvPr/>
        </p:nvSpPr>
        <p:spPr>
          <a:xfrm>
            <a:off x="6180284" y="5393121"/>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47" name="文本框 46"/>
          <p:cNvSpPr txBox="1"/>
          <p:nvPr/>
        </p:nvSpPr>
        <p:spPr>
          <a:xfrm>
            <a:off x="6180284" y="5131887"/>
            <a:ext cx="2486025" cy="307777"/>
          </a:xfrm>
          <a:prstGeom prst="rect">
            <a:avLst/>
          </a:prstGeom>
          <a:noFill/>
        </p:spPr>
        <p:txBody>
          <a:bodyPr wrap="square" rtlCol="0">
            <a:spAutoFit/>
          </a:bodyPr>
          <a:lstStyle/>
          <a:p>
            <a:r>
              <a:rPr lang="zh-CN" altLang="en-US" sz="1400" b="1" dirty="0" smtClean="0">
                <a:solidFill>
                  <a:schemeClr val="accent6"/>
                </a:solidFill>
                <a:cs typeface="+mn-ea"/>
                <a:sym typeface="+mn-lt"/>
              </a:rPr>
              <a:t>输入文本内容</a:t>
            </a:r>
            <a:r>
              <a:rPr lang="en-US" altLang="zh-CN" sz="1400" b="1" dirty="0" smtClean="0">
                <a:solidFill>
                  <a:schemeClr val="accent6"/>
                </a:solidFill>
                <a:cs typeface="+mn-ea"/>
                <a:sym typeface="+mn-lt"/>
              </a:rPr>
              <a:t> </a:t>
            </a:r>
            <a:r>
              <a:rPr lang="en-US" altLang="zh-CN" sz="1400" b="1" dirty="0">
                <a:solidFill>
                  <a:schemeClr val="accent6"/>
                </a:solidFill>
                <a:cs typeface="+mn-ea"/>
                <a:sym typeface="+mn-lt"/>
              </a:rPr>
              <a:t>03</a:t>
            </a:r>
            <a:endParaRPr lang="zh-CN" altLang="en-US" sz="1400" b="1" dirty="0">
              <a:solidFill>
                <a:schemeClr val="accent6"/>
              </a:solidFill>
              <a:cs typeface="+mn-ea"/>
              <a:sym typeface="+mn-lt"/>
            </a:endParaRPr>
          </a:p>
        </p:txBody>
      </p:sp>
      <p:sp>
        <p:nvSpPr>
          <p:cNvPr id="48" name="Rectangle 23"/>
          <p:cNvSpPr/>
          <p:nvPr/>
        </p:nvSpPr>
        <p:spPr>
          <a:xfrm>
            <a:off x="8990159" y="5392522"/>
            <a:ext cx="2486025" cy="553998"/>
          </a:xfrm>
          <a:prstGeom prst="rect">
            <a:avLst/>
          </a:prstGeom>
        </p:spPr>
        <p:txBody>
          <a:bodyPr wrap="square">
            <a:spAutoFit/>
          </a:bodyPr>
          <a:lstStyle/>
          <a:p>
            <a:pPr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49" name="文本框 48"/>
          <p:cNvSpPr txBox="1"/>
          <p:nvPr/>
        </p:nvSpPr>
        <p:spPr>
          <a:xfrm>
            <a:off x="8990159" y="5131288"/>
            <a:ext cx="2486025" cy="307777"/>
          </a:xfrm>
          <a:prstGeom prst="rect">
            <a:avLst/>
          </a:prstGeom>
          <a:noFill/>
        </p:spPr>
        <p:txBody>
          <a:bodyPr wrap="square" rtlCol="0">
            <a:spAutoFit/>
          </a:bodyPr>
          <a:lstStyle/>
          <a:p>
            <a:r>
              <a:rPr lang="zh-CN" altLang="en-US" sz="1400" b="1" dirty="0" smtClean="0">
                <a:solidFill>
                  <a:schemeClr val="accent6"/>
                </a:solidFill>
                <a:cs typeface="+mn-ea"/>
                <a:sym typeface="+mn-lt"/>
              </a:rPr>
              <a:t>输入文本内容</a:t>
            </a:r>
            <a:r>
              <a:rPr lang="en-US" altLang="zh-CN" sz="1400" b="1" dirty="0" smtClean="0">
                <a:solidFill>
                  <a:schemeClr val="accent6"/>
                </a:solidFill>
                <a:cs typeface="+mn-ea"/>
                <a:sym typeface="+mn-lt"/>
              </a:rPr>
              <a:t> </a:t>
            </a:r>
            <a:r>
              <a:rPr lang="en-US" altLang="zh-CN" sz="1400" b="1" dirty="0">
                <a:solidFill>
                  <a:schemeClr val="accent6"/>
                </a:solidFill>
                <a:cs typeface="+mn-ea"/>
                <a:sym typeface="+mn-lt"/>
              </a:rPr>
              <a:t>04</a:t>
            </a:r>
            <a:endParaRPr lang="zh-CN" altLang="en-US" sz="1400" b="1" dirty="0">
              <a:solidFill>
                <a:schemeClr val="accent6"/>
              </a:solidFill>
              <a:cs typeface="+mn-ea"/>
              <a:sym typeface="+mn-lt"/>
            </a:endParaRPr>
          </a:p>
        </p:txBody>
      </p:sp>
    </p:spTree>
    <p:extLst>
      <p:ext uri="{BB962C8B-B14F-4D97-AF65-F5344CB8AC3E}">
        <p14:creationId xmlns:p14="http://schemas.microsoft.com/office/powerpoint/2010/main" val="491877607"/>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par>
                                <p:cTn id="12" presetID="42" presetClass="entr" presetSubtype="0" fill="hold" grpId="0" nodeType="withEffect">
                                  <p:stCondLst>
                                    <p:cond delay="50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1000"/>
                                        <p:tgtEl>
                                          <p:spTgt spid="44"/>
                                        </p:tgtEl>
                                      </p:cBhvr>
                                    </p:animEffect>
                                    <p:anim calcmode="lin" valueType="num">
                                      <p:cBhvr>
                                        <p:cTn id="25" dur="1000" fill="hold"/>
                                        <p:tgtEl>
                                          <p:spTgt spid="44"/>
                                        </p:tgtEl>
                                        <p:attrNameLst>
                                          <p:attrName>ppt_x</p:attrName>
                                        </p:attrNameLst>
                                      </p:cBhvr>
                                      <p:tavLst>
                                        <p:tav tm="0">
                                          <p:val>
                                            <p:strVal val="#ppt_x"/>
                                          </p:val>
                                        </p:tav>
                                        <p:tav tm="100000">
                                          <p:val>
                                            <p:strVal val="#ppt_x"/>
                                          </p:val>
                                        </p:tav>
                                      </p:tavLst>
                                    </p:anim>
                                    <p:anim calcmode="lin" valueType="num">
                                      <p:cBhvr>
                                        <p:cTn id="26" dur="1000" fill="hold"/>
                                        <p:tgtEl>
                                          <p:spTgt spid="4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5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anim calcmode="lin" valueType="num">
                                      <p:cBhvr>
                                        <p:cTn id="30" dur="1000" fill="hold"/>
                                        <p:tgtEl>
                                          <p:spTgt spid="45"/>
                                        </p:tgtEl>
                                        <p:attrNameLst>
                                          <p:attrName>ppt_x</p:attrName>
                                        </p:attrNameLst>
                                      </p:cBhvr>
                                      <p:tavLst>
                                        <p:tav tm="0">
                                          <p:val>
                                            <p:strVal val="#ppt_x"/>
                                          </p:val>
                                        </p:tav>
                                        <p:tav tm="100000">
                                          <p:val>
                                            <p:strVal val="#ppt_x"/>
                                          </p:val>
                                        </p:tav>
                                      </p:tavLst>
                                    </p:anim>
                                    <p:anim calcmode="lin" valueType="num">
                                      <p:cBhvr>
                                        <p:cTn id="31" dur="1000" fill="hold"/>
                                        <p:tgtEl>
                                          <p:spTgt spid="4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1000"/>
                                        <p:tgtEl>
                                          <p:spTgt spid="46"/>
                                        </p:tgtEl>
                                      </p:cBhvr>
                                    </p:animEffect>
                                    <p:anim calcmode="lin" valueType="num">
                                      <p:cBhvr>
                                        <p:cTn id="35" dur="1000" fill="hold"/>
                                        <p:tgtEl>
                                          <p:spTgt spid="46"/>
                                        </p:tgtEl>
                                        <p:attrNameLst>
                                          <p:attrName>ppt_x</p:attrName>
                                        </p:attrNameLst>
                                      </p:cBhvr>
                                      <p:tavLst>
                                        <p:tav tm="0">
                                          <p:val>
                                            <p:strVal val="#ppt_x"/>
                                          </p:val>
                                        </p:tav>
                                        <p:tav tm="100000">
                                          <p:val>
                                            <p:strVal val="#ppt_x"/>
                                          </p:val>
                                        </p:tav>
                                      </p:tavLst>
                                    </p:anim>
                                    <p:anim calcmode="lin" valueType="num">
                                      <p:cBhvr>
                                        <p:cTn id="36" dur="1000" fill="hold"/>
                                        <p:tgtEl>
                                          <p:spTgt spid="4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1000"/>
                                        <p:tgtEl>
                                          <p:spTgt spid="47"/>
                                        </p:tgtEl>
                                      </p:cBhvr>
                                    </p:animEffect>
                                    <p:anim calcmode="lin" valueType="num">
                                      <p:cBhvr>
                                        <p:cTn id="40" dur="1000" fill="hold"/>
                                        <p:tgtEl>
                                          <p:spTgt spid="47"/>
                                        </p:tgtEl>
                                        <p:attrNameLst>
                                          <p:attrName>ppt_x</p:attrName>
                                        </p:attrNameLst>
                                      </p:cBhvr>
                                      <p:tavLst>
                                        <p:tav tm="0">
                                          <p:val>
                                            <p:strVal val="#ppt_x"/>
                                          </p:val>
                                        </p:tav>
                                        <p:tav tm="100000">
                                          <p:val>
                                            <p:strVal val="#ppt_x"/>
                                          </p:val>
                                        </p:tav>
                                      </p:tavLst>
                                    </p:anim>
                                    <p:anim calcmode="lin" valueType="num">
                                      <p:cBhvr>
                                        <p:cTn id="41" dur="1000" fill="hold"/>
                                        <p:tgtEl>
                                          <p:spTgt spid="4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50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1000"/>
                                        <p:tgtEl>
                                          <p:spTgt spid="48"/>
                                        </p:tgtEl>
                                      </p:cBhvr>
                                    </p:animEffect>
                                    <p:anim calcmode="lin" valueType="num">
                                      <p:cBhvr>
                                        <p:cTn id="45" dur="1000" fill="hold"/>
                                        <p:tgtEl>
                                          <p:spTgt spid="48"/>
                                        </p:tgtEl>
                                        <p:attrNameLst>
                                          <p:attrName>ppt_x</p:attrName>
                                        </p:attrNameLst>
                                      </p:cBhvr>
                                      <p:tavLst>
                                        <p:tav tm="0">
                                          <p:val>
                                            <p:strVal val="#ppt_x"/>
                                          </p:val>
                                        </p:tav>
                                        <p:tav tm="100000">
                                          <p:val>
                                            <p:strVal val="#ppt_x"/>
                                          </p:val>
                                        </p:tav>
                                      </p:tavLst>
                                    </p:anim>
                                    <p:anim calcmode="lin" valueType="num">
                                      <p:cBhvr>
                                        <p:cTn id="46" dur="1000" fill="hold"/>
                                        <p:tgtEl>
                                          <p:spTgt spid="4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5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1000"/>
                                        <p:tgtEl>
                                          <p:spTgt spid="49"/>
                                        </p:tgtEl>
                                      </p:cBhvr>
                                    </p:animEffect>
                                    <p:anim calcmode="lin" valueType="num">
                                      <p:cBhvr>
                                        <p:cTn id="50" dur="1000" fill="hold"/>
                                        <p:tgtEl>
                                          <p:spTgt spid="49"/>
                                        </p:tgtEl>
                                        <p:attrNameLst>
                                          <p:attrName>ppt_x</p:attrName>
                                        </p:attrNameLst>
                                      </p:cBhvr>
                                      <p:tavLst>
                                        <p:tav tm="0">
                                          <p:val>
                                            <p:strVal val="#ppt_x"/>
                                          </p:val>
                                        </p:tav>
                                        <p:tav tm="100000">
                                          <p:val>
                                            <p:strVal val="#ppt_x"/>
                                          </p:val>
                                        </p:tav>
                                      </p:tavLst>
                                    </p:anim>
                                    <p:anim calcmode="lin" valueType="num">
                                      <p:cBhvr>
                                        <p:cTn id="51"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0"/>
          <p:cNvSpPr>
            <a:spLocks noChangeArrowheads="1"/>
          </p:cNvSpPr>
          <p:nvPr/>
        </p:nvSpPr>
        <p:spPr bwMode="auto">
          <a:xfrm>
            <a:off x="7753198" y="1170027"/>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b="1" noProof="1" smtClean="0">
                <a:solidFill>
                  <a:schemeClr val="accent6"/>
                </a:solidFill>
                <a:latin typeface="+mn-lt"/>
                <a:cs typeface="+mn-ea"/>
                <a:sym typeface="+mn-lt"/>
              </a:rPr>
              <a:t>输入文本内容</a:t>
            </a:r>
            <a:endParaRPr lang="en-US" altLang="zh-CN" sz="1600" b="1" noProof="1">
              <a:solidFill>
                <a:schemeClr val="accent6"/>
              </a:solidFill>
              <a:latin typeface="+mn-lt"/>
              <a:cs typeface="+mn-ea"/>
              <a:sym typeface="+mn-lt"/>
            </a:endParaRPr>
          </a:p>
        </p:txBody>
      </p:sp>
      <p:sp>
        <p:nvSpPr>
          <p:cNvPr id="6" name="Rectangle 23"/>
          <p:cNvSpPr/>
          <p:nvPr/>
        </p:nvSpPr>
        <p:spPr>
          <a:xfrm>
            <a:off x="7753199" y="148901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cxnSp>
        <p:nvCxnSpPr>
          <p:cNvPr id="9" name="直接连接符 8"/>
          <p:cNvCxnSpPr/>
          <p:nvPr/>
        </p:nvCxnSpPr>
        <p:spPr>
          <a:xfrm>
            <a:off x="0" y="0"/>
            <a:ext cx="1552575" cy="1508581"/>
          </a:xfrm>
          <a:prstGeom prst="line">
            <a:avLst/>
          </a:prstGeom>
        </p:spPr>
        <p:style>
          <a:lnRef idx="1">
            <a:schemeClr val="accent3"/>
          </a:lnRef>
          <a:fillRef idx="0">
            <a:schemeClr val="accent3"/>
          </a:fillRef>
          <a:effectRef idx="0">
            <a:schemeClr val="accent3"/>
          </a:effectRef>
          <a:fontRef idx="minor">
            <a:schemeClr val="tx1"/>
          </a:fontRef>
        </p:style>
      </p:cxnSp>
      <p:sp>
        <p:nvSpPr>
          <p:cNvPr id="10" name="椭圆 9"/>
          <p:cNvSpPr/>
          <p:nvPr/>
        </p:nvSpPr>
        <p:spPr>
          <a:xfrm>
            <a:off x="1552575" y="1508581"/>
            <a:ext cx="133350" cy="1201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cxnSp>
        <p:nvCxnSpPr>
          <p:cNvPr id="11" name="直接连接符 10"/>
          <p:cNvCxnSpPr/>
          <p:nvPr/>
        </p:nvCxnSpPr>
        <p:spPr>
          <a:xfrm>
            <a:off x="1685925" y="1628775"/>
            <a:ext cx="1438275" cy="1378862"/>
          </a:xfrm>
          <a:prstGeom prst="line">
            <a:avLst/>
          </a:prstGeom>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H="1">
            <a:off x="1576983" y="3170658"/>
            <a:ext cx="1485900" cy="1362075"/>
          </a:xfrm>
          <a:prstGeom prst="line">
            <a:avLst/>
          </a:prstGeom>
        </p:spPr>
        <p:style>
          <a:lnRef idx="1">
            <a:schemeClr val="accent3"/>
          </a:lnRef>
          <a:fillRef idx="0">
            <a:schemeClr val="accent3"/>
          </a:fillRef>
          <a:effectRef idx="0">
            <a:schemeClr val="accent3"/>
          </a:effectRef>
          <a:fontRef idx="minor">
            <a:schemeClr val="tx1"/>
          </a:fontRef>
        </p:style>
      </p:cxnSp>
      <p:cxnSp>
        <p:nvCxnSpPr>
          <p:cNvPr id="15" name="直接连接符 14"/>
          <p:cNvCxnSpPr/>
          <p:nvPr/>
        </p:nvCxnSpPr>
        <p:spPr>
          <a:xfrm>
            <a:off x="1588443" y="4695754"/>
            <a:ext cx="2904006" cy="2162246"/>
          </a:xfrm>
          <a:prstGeom prst="line">
            <a:avLst/>
          </a:prstGeom>
        </p:spPr>
        <p:style>
          <a:lnRef idx="1">
            <a:schemeClr val="accent3"/>
          </a:lnRef>
          <a:fillRef idx="0">
            <a:schemeClr val="accent3"/>
          </a:fillRef>
          <a:effectRef idx="0">
            <a:schemeClr val="accent3"/>
          </a:effectRef>
          <a:fontRef idx="minor">
            <a:schemeClr val="tx1"/>
          </a:fontRef>
        </p:style>
      </p:cxnSp>
      <p:sp>
        <p:nvSpPr>
          <p:cNvPr id="16" name="椭圆 15"/>
          <p:cNvSpPr/>
          <p:nvPr/>
        </p:nvSpPr>
        <p:spPr>
          <a:xfrm>
            <a:off x="3102768" y="3050464"/>
            <a:ext cx="133350" cy="1201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17" name="椭圆 16"/>
          <p:cNvSpPr/>
          <p:nvPr/>
        </p:nvSpPr>
        <p:spPr>
          <a:xfrm>
            <a:off x="1443633" y="4566035"/>
            <a:ext cx="133350" cy="12019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18" name="Subtitle 2"/>
          <p:cNvSpPr txBox="1">
            <a:spLocks/>
          </p:cNvSpPr>
          <p:nvPr/>
        </p:nvSpPr>
        <p:spPr>
          <a:xfrm>
            <a:off x="3236118" y="2912505"/>
            <a:ext cx="3552825" cy="58894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accent6"/>
                </a:solidFill>
                <a:latin typeface="+mn-lt"/>
                <a:cs typeface="+mn-ea"/>
                <a:sym typeface="+mn-lt"/>
              </a:rPr>
              <a:t>Lorem ipsum dolor sit amet, consectetur adipiscing elit. Nulla imperdiet volutpat dui at fermentum..</a:t>
            </a:r>
          </a:p>
        </p:txBody>
      </p:sp>
      <p:sp>
        <p:nvSpPr>
          <p:cNvPr id="19" name="Subtitle 2"/>
          <p:cNvSpPr txBox="1">
            <a:spLocks/>
          </p:cNvSpPr>
          <p:nvPr/>
        </p:nvSpPr>
        <p:spPr>
          <a:xfrm>
            <a:off x="1838324" y="1367907"/>
            <a:ext cx="3552825" cy="58894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accent6"/>
                </a:solidFill>
                <a:latin typeface="+mn-lt"/>
                <a:cs typeface="+mn-ea"/>
                <a:sym typeface="+mn-lt"/>
              </a:rPr>
              <a:t>Lorem ipsum dolor sit amet, consectetur adipiscing elit. Nulla imperdiet volutpat dui at fermentum..</a:t>
            </a:r>
          </a:p>
        </p:txBody>
      </p:sp>
      <p:sp>
        <p:nvSpPr>
          <p:cNvPr id="20" name="Subtitle 2"/>
          <p:cNvSpPr txBox="1">
            <a:spLocks/>
          </p:cNvSpPr>
          <p:nvPr/>
        </p:nvSpPr>
        <p:spPr>
          <a:xfrm>
            <a:off x="1718369" y="4391756"/>
            <a:ext cx="3552825" cy="58894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spcBef>
                <a:spcPts val="0"/>
              </a:spcBef>
              <a:defRPr/>
            </a:pPr>
            <a:r>
              <a:rPr lang="en-US" altLang="zh-CN" sz="1000" noProof="1">
                <a:solidFill>
                  <a:schemeClr val="accent6"/>
                </a:solidFill>
                <a:latin typeface="+mn-lt"/>
                <a:cs typeface="+mn-ea"/>
                <a:sym typeface="+mn-lt"/>
              </a:rPr>
              <a:t>Lorem ipsum dolor sit amet, consectetur adipiscing elit. Nulla imperdiet volutpat dui at fermentum..</a:t>
            </a:r>
          </a:p>
        </p:txBody>
      </p:sp>
      <p:sp>
        <p:nvSpPr>
          <p:cNvPr id="27" name="任意多边形: 形状 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4"/>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30" name="任意多边形: 形状 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graphicFrame>
        <p:nvGraphicFramePr>
          <p:cNvPr id="35" name="Chart 2"/>
          <p:cNvGraphicFramePr/>
          <p:nvPr>
            <p:extLst>
              <p:ext uri="{D42A27DB-BD31-4B8C-83A1-F6EECF244321}">
                <p14:modId xmlns:p14="http://schemas.microsoft.com/office/powerpoint/2010/main" val="223229662"/>
              </p:ext>
            </p:extLst>
          </p:nvPr>
        </p:nvGraphicFramePr>
        <p:xfrm>
          <a:off x="7493756" y="2432707"/>
          <a:ext cx="3880919" cy="3360821"/>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4875385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7" presetClass="emph" presetSubtype="0" fill="remove" grpId="0" nodeType="afterEffect">
                                  <p:stCondLst>
                                    <p:cond delay="0"/>
                                  </p:stCondLst>
                                  <p:childTnLst>
                                    <p:animClr clrSpc="rgb" dir="cw">
                                      <p:cBhvr override="childStyle">
                                        <p:cTn id="14" dur="250" autoRev="1" fill="remove"/>
                                        <p:tgtEl>
                                          <p:spTgt spid="10"/>
                                        </p:tgtEl>
                                        <p:attrNameLst>
                                          <p:attrName>style.color</p:attrName>
                                        </p:attrNameLst>
                                      </p:cBhvr>
                                      <p:to>
                                        <a:schemeClr val="bg1"/>
                                      </p:to>
                                    </p:animClr>
                                    <p:animClr clrSpc="rgb" dir="cw">
                                      <p:cBhvr>
                                        <p:cTn id="15" dur="250" autoRev="1" fill="remove"/>
                                        <p:tgtEl>
                                          <p:spTgt spid="10"/>
                                        </p:tgtEl>
                                        <p:attrNameLst>
                                          <p:attrName>fillcolor</p:attrName>
                                        </p:attrNameLst>
                                      </p:cBhvr>
                                      <p:to>
                                        <a:schemeClr val="bg1"/>
                                      </p:to>
                                    </p:animClr>
                                    <p:set>
                                      <p:cBhvr>
                                        <p:cTn id="16" dur="250" autoRev="1" fill="remove"/>
                                        <p:tgtEl>
                                          <p:spTgt spid="10"/>
                                        </p:tgtEl>
                                        <p:attrNameLst>
                                          <p:attrName>fill.type</p:attrName>
                                        </p:attrNameLst>
                                      </p:cBhvr>
                                      <p:to>
                                        <p:strVal val="solid"/>
                                      </p:to>
                                    </p:set>
                                    <p:set>
                                      <p:cBhvr>
                                        <p:cTn id="17" dur="250" autoRev="1" fill="remove"/>
                                        <p:tgtEl>
                                          <p:spTgt spid="10"/>
                                        </p:tgtEl>
                                        <p:attrNameLst>
                                          <p:attrName>fill.on</p:attrName>
                                        </p:attrNameLst>
                                      </p:cBhvr>
                                      <p:to>
                                        <p:strVal val="true"/>
                                      </p:to>
                                    </p:se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strVal val="#ppt_x"/>
                                          </p:val>
                                        </p:tav>
                                        <p:tav tm="100000">
                                          <p:val>
                                            <p:strVal val="#ppt_x"/>
                                          </p:val>
                                        </p:tav>
                                      </p:tavLst>
                                    </p:anim>
                                    <p:anim calcmode="lin" valueType="num">
                                      <p:cBhvr>
                                        <p:cTn id="23" dur="500" fill="hold"/>
                                        <p:tgtEl>
                                          <p:spTgt spid="1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2500"/>
                            </p:stCondLst>
                            <p:childTnLst>
                              <p:par>
                                <p:cTn id="29" presetID="27" presetClass="emph" presetSubtype="0" fill="remove" grpId="0" nodeType="afterEffect">
                                  <p:stCondLst>
                                    <p:cond delay="0"/>
                                  </p:stCondLst>
                                  <p:childTnLst>
                                    <p:animClr clrSpc="rgb" dir="cw">
                                      <p:cBhvr override="childStyle">
                                        <p:cTn id="30" dur="250" autoRev="1" fill="remove"/>
                                        <p:tgtEl>
                                          <p:spTgt spid="16"/>
                                        </p:tgtEl>
                                        <p:attrNameLst>
                                          <p:attrName>style.color</p:attrName>
                                        </p:attrNameLst>
                                      </p:cBhvr>
                                      <p:to>
                                        <a:schemeClr val="bg1"/>
                                      </p:to>
                                    </p:animClr>
                                    <p:animClr clrSpc="rgb" dir="cw">
                                      <p:cBhvr>
                                        <p:cTn id="31" dur="250" autoRev="1" fill="remove"/>
                                        <p:tgtEl>
                                          <p:spTgt spid="16"/>
                                        </p:tgtEl>
                                        <p:attrNameLst>
                                          <p:attrName>fillcolor</p:attrName>
                                        </p:attrNameLst>
                                      </p:cBhvr>
                                      <p:to>
                                        <a:schemeClr val="bg1"/>
                                      </p:to>
                                    </p:animClr>
                                    <p:set>
                                      <p:cBhvr>
                                        <p:cTn id="32" dur="250" autoRev="1" fill="remove"/>
                                        <p:tgtEl>
                                          <p:spTgt spid="16"/>
                                        </p:tgtEl>
                                        <p:attrNameLst>
                                          <p:attrName>fill.type</p:attrName>
                                        </p:attrNameLst>
                                      </p:cBhvr>
                                      <p:to>
                                        <p:strVal val="solid"/>
                                      </p:to>
                                    </p:set>
                                    <p:set>
                                      <p:cBhvr>
                                        <p:cTn id="33" dur="250" autoRev="1" fill="remove"/>
                                        <p:tgtEl>
                                          <p:spTgt spid="16"/>
                                        </p:tgtEl>
                                        <p:attrNameLst>
                                          <p:attrName>fill.on</p:attrName>
                                        </p:attrNameLst>
                                      </p:cBhvr>
                                      <p:to>
                                        <p:strVal val="true"/>
                                      </p:to>
                                    </p:se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p:stCondLst>
                              <p:cond delay="4000"/>
                            </p:stCondLst>
                            <p:childTnLst>
                              <p:par>
                                <p:cTn id="45" presetID="27" presetClass="emph" presetSubtype="0" fill="remove" grpId="0" nodeType="afterEffect">
                                  <p:stCondLst>
                                    <p:cond delay="0"/>
                                  </p:stCondLst>
                                  <p:childTnLst>
                                    <p:animClr clrSpc="rgb" dir="cw">
                                      <p:cBhvr override="childStyle">
                                        <p:cTn id="46" dur="250" autoRev="1" fill="remove"/>
                                        <p:tgtEl>
                                          <p:spTgt spid="17"/>
                                        </p:tgtEl>
                                        <p:attrNameLst>
                                          <p:attrName>style.color</p:attrName>
                                        </p:attrNameLst>
                                      </p:cBhvr>
                                      <p:to>
                                        <a:schemeClr val="bg1"/>
                                      </p:to>
                                    </p:animClr>
                                    <p:animClr clrSpc="rgb" dir="cw">
                                      <p:cBhvr>
                                        <p:cTn id="47" dur="250" autoRev="1" fill="remove"/>
                                        <p:tgtEl>
                                          <p:spTgt spid="17"/>
                                        </p:tgtEl>
                                        <p:attrNameLst>
                                          <p:attrName>fillcolor</p:attrName>
                                        </p:attrNameLst>
                                      </p:cBhvr>
                                      <p:to>
                                        <a:schemeClr val="bg1"/>
                                      </p:to>
                                    </p:animClr>
                                    <p:set>
                                      <p:cBhvr>
                                        <p:cTn id="48" dur="250" autoRev="1" fill="remove"/>
                                        <p:tgtEl>
                                          <p:spTgt spid="17"/>
                                        </p:tgtEl>
                                        <p:attrNameLst>
                                          <p:attrName>fill.type</p:attrName>
                                        </p:attrNameLst>
                                      </p:cBhvr>
                                      <p:to>
                                        <p:strVal val="solid"/>
                                      </p:to>
                                    </p:set>
                                    <p:set>
                                      <p:cBhvr>
                                        <p:cTn id="49" dur="250" autoRev="1" fill="remove"/>
                                        <p:tgtEl>
                                          <p:spTgt spid="17"/>
                                        </p:tgtEl>
                                        <p:attrNameLst>
                                          <p:attrName>fill.on</p:attrName>
                                        </p:attrNameLst>
                                      </p:cBhvr>
                                      <p:to>
                                        <p:strVal val="true"/>
                                      </p:to>
                                    </p:se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anim calcmode="lin" valueType="num">
                                      <p:cBhvr>
                                        <p:cTn id="54" dur="500" fill="hold"/>
                                        <p:tgtEl>
                                          <p:spTgt spid="20"/>
                                        </p:tgtEl>
                                        <p:attrNameLst>
                                          <p:attrName>ppt_x</p:attrName>
                                        </p:attrNameLst>
                                      </p:cBhvr>
                                      <p:tavLst>
                                        <p:tav tm="0">
                                          <p:val>
                                            <p:strVal val="#ppt_x"/>
                                          </p:val>
                                        </p:tav>
                                        <p:tav tm="100000">
                                          <p:val>
                                            <p:strVal val="#ppt_x"/>
                                          </p:val>
                                        </p:tav>
                                      </p:tavLst>
                                    </p:anim>
                                    <p:anim calcmode="lin" valueType="num">
                                      <p:cBhvr>
                                        <p:cTn id="55" dur="500" fill="hold"/>
                                        <p:tgtEl>
                                          <p:spTgt spid="20"/>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1"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7" grpId="0" animBg="1"/>
      <p:bldP spid="18" grpId="0"/>
      <p:bldP spid="19" grpId="0"/>
      <p:bldP spid="20" grpId="0"/>
      <p:bldP spid="3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782718" y="1889569"/>
            <a:ext cx="5160462" cy="1200329"/>
          </a:xfrm>
          <a:prstGeom prst="rect">
            <a:avLst/>
          </a:prstGeom>
          <a:noFill/>
        </p:spPr>
        <p:txBody>
          <a:bodyPr wrap="square" rtlCol="0">
            <a:spAutoFit/>
          </a:bodyPr>
          <a:lstStyle/>
          <a:p>
            <a:pPr algn="ctr"/>
            <a:r>
              <a:rPr lang="zh-CN" altLang="en-US" sz="7200" spc="1000" dirty="0" smtClean="0">
                <a:solidFill>
                  <a:srgbClr val="9F7A53"/>
                </a:solidFill>
                <a:cs typeface="+mn-ea"/>
                <a:sym typeface="+mn-lt"/>
              </a:rPr>
              <a:t>感谢聆听</a:t>
            </a:r>
            <a:endParaRPr lang="zh-CN" altLang="en-US" sz="7200" spc="1000" dirty="0">
              <a:solidFill>
                <a:srgbClr val="9F7A53"/>
              </a:solidFill>
              <a:cs typeface="+mn-ea"/>
              <a:sym typeface="+mn-lt"/>
            </a:endParaRPr>
          </a:p>
        </p:txBody>
      </p:sp>
      <p:sp>
        <p:nvSpPr>
          <p:cNvPr id="9" name="Rectangle 23"/>
          <p:cNvSpPr/>
          <p:nvPr/>
        </p:nvSpPr>
        <p:spPr>
          <a:xfrm>
            <a:off x="6195626" y="3663567"/>
            <a:ext cx="4334648" cy="338554"/>
          </a:xfrm>
          <a:prstGeom prst="rect">
            <a:avLst/>
          </a:prstGeom>
        </p:spPr>
        <p:txBody>
          <a:bodyPr wrap="square">
            <a:spAutoFit/>
          </a:bodyPr>
          <a:lstStyle/>
          <a:p>
            <a:pPr algn="ctr">
              <a:defRPr/>
            </a:pPr>
            <a:r>
              <a:rPr lang="en-US" sz="800" noProof="1">
                <a:solidFill>
                  <a:schemeClr val="accent6"/>
                </a:solidFill>
                <a:cs typeface="+mn-ea"/>
                <a:sym typeface="+mn-lt"/>
              </a:rPr>
              <a:t>Lorem ipsum dolor sit amet, consectetur adipiscing elit. Nulla imperdiet volutpat dui at fermentum </a:t>
            </a:r>
            <a:r>
              <a:rPr lang="en-US" altLang="zh-CN" sz="800" noProof="1">
                <a:solidFill>
                  <a:schemeClr val="accent6"/>
                </a:solidFill>
                <a:cs typeface="+mn-ea"/>
                <a:sym typeface="+mn-lt"/>
              </a:rPr>
              <a:t> lorem ipsum dolor sit amet</a:t>
            </a:r>
            <a:endParaRPr lang="en-US" sz="800" noProof="1">
              <a:solidFill>
                <a:schemeClr val="accent6"/>
              </a:solidFill>
              <a:cs typeface="+mn-ea"/>
              <a:sym typeface="+mn-lt"/>
            </a:endParaRPr>
          </a:p>
        </p:txBody>
      </p:sp>
      <p:grpSp>
        <p:nvGrpSpPr>
          <p:cNvPr id="27" name="组合 26"/>
          <p:cNvGrpSpPr/>
          <p:nvPr/>
        </p:nvGrpSpPr>
        <p:grpSpPr>
          <a:xfrm>
            <a:off x="8021205" y="5550226"/>
            <a:ext cx="683490" cy="138546"/>
            <a:chOff x="5754255" y="6262253"/>
            <a:chExt cx="683490" cy="138546"/>
          </a:xfrm>
          <a:solidFill>
            <a:schemeClr val="accent6"/>
          </a:solidFill>
        </p:grpSpPr>
        <p:sp>
          <p:nvSpPr>
            <p:cNvPr id="19" name="椭圆 18"/>
            <p:cNvSpPr/>
            <p:nvPr/>
          </p:nvSpPr>
          <p:spPr>
            <a:xfrm>
              <a:off x="5754255" y="6262253"/>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23" name="椭圆 22"/>
            <p:cNvSpPr/>
            <p:nvPr/>
          </p:nvSpPr>
          <p:spPr>
            <a:xfrm>
              <a:off x="6026727" y="6262253"/>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sp>
          <p:nvSpPr>
            <p:cNvPr id="24" name="椭圆 23"/>
            <p:cNvSpPr/>
            <p:nvPr/>
          </p:nvSpPr>
          <p:spPr>
            <a:xfrm>
              <a:off x="6299199" y="6262253"/>
              <a:ext cx="138546" cy="1385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solidFill>
                <a:cs typeface="+mn-ea"/>
                <a:sym typeface="+mn-lt"/>
              </a:endParaRPr>
            </a:p>
          </p:txBody>
        </p:sp>
      </p:grpSp>
      <p:sp>
        <p:nvSpPr>
          <p:cNvPr id="2" name="文本框 1"/>
          <p:cNvSpPr txBox="1"/>
          <p:nvPr/>
        </p:nvSpPr>
        <p:spPr>
          <a:xfrm>
            <a:off x="6511449" y="4993313"/>
            <a:ext cx="3826689" cy="369332"/>
          </a:xfrm>
          <a:prstGeom prst="rect">
            <a:avLst/>
          </a:prstGeom>
          <a:noFill/>
        </p:spPr>
        <p:txBody>
          <a:bodyPr wrap="none" rtlCol="0">
            <a:spAutoFit/>
          </a:bodyPr>
          <a:lstStyle/>
          <a:p>
            <a:r>
              <a:rPr lang="zh-CN" altLang="en-US" dirty="0">
                <a:solidFill>
                  <a:schemeClr val="accent6"/>
                </a:solidFill>
                <a:cs typeface="+mn-ea"/>
                <a:sym typeface="+mn-lt"/>
              </a:rPr>
              <a:t>汇报人</a:t>
            </a:r>
            <a:r>
              <a:rPr lang="zh-CN" altLang="en-US" dirty="0" smtClean="0">
                <a:solidFill>
                  <a:schemeClr val="accent6"/>
                </a:solidFill>
                <a:cs typeface="+mn-ea"/>
                <a:sym typeface="+mn-lt"/>
              </a:rPr>
              <a:t>：小沐沐    时间</a:t>
            </a:r>
            <a:r>
              <a:rPr lang="zh-CN" altLang="en-US" dirty="0">
                <a:solidFill>
                  <a:schemeClr val="accent6"/>
                </a:solidFill>
                <a:cs typeface="+mn-ea"/>
                <a:sym typeface="+mn-lt"/>
              </a:rPr>
              <a:t>：</a:t>
            </a:r>
            <a:r>
              <a:rPr lang="en-US" altLang="zh-CN" dirty="0">
                <a:solidFill>
                  <a:schemeClr val="accent6"/>
                </a:solidFill>
                <a:cs typeface="+mn-ea"/>
                <a:sym typeface="+mn-lt"/>
              </a:rPr>
              <a:t>XX</a:t>
            </a:r>
            <a:r>
              <a:rPr lang="zh-CN" altLang="en-US" dirty="0">
                <a:solidFill>
                  <a:schemeClr val="accent6"/>
                </a:solidFill>
                <a:cs typeface="+mn-ea"/>
                <a:sym typeface="+mn-lt"/>
              </a:rPr>
              <a:t>年</a:t>
            </a:r>
            <a:r>
              <a:rPr lang="en-US" altLang="zh-CN" dirty="0">
                <a:solidFill>
                  <a:schemeClr val="accent6"/>
                </a:solidFill>
                <a:cs typeface="+mn-ea"/>
                <a:sym typeface="+mn-lt"/>
              </a:rPr>
              <a:t>XX</a:t>
            </a:r>
            <a:r>
              <a:rPr lang="zh-CN" altLang="en-US" dirty="0">
                <a:solidFill>
                  <a:schemeClr val="accent6"/>
                </a:solidFill>
                <a:cs typeface="+mn-ea"/>
                <a:sym typeface="+mn-lt"/>
              </a:rPr>
              <a:t>月</a:t>
            </a: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652" y="911622"/>
            <a:ext cx="5842444" cy="5842444"/>
          </a:xfrm>
          <a:prstGeom prst="rect">
            <a:avLst/>
          </a:prstGeom>
        </p:spPr>
      </p:pic>
    </p:spTree>
    <p:extLst>
      <p:ext uri="{BB962C8B-B14F-4D97-AF65-F5344CB8AC3E}">
        <p14:creationId xmlns:p14="http://schemas.microsoft.com/office/powerpoint/2010/main" val="1993626534"/>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37"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900" decel="100000" fill="hold"/>
                                        <p:tgtEl>
                                          <p:spTgt spid="2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718802" y="1302328"/>
            <a:ext cx="2369780" cy="997528"/>
          </a:xfrm>
          <a:prstGeom prst="rect">
            <a:avLst/>
          </a:prstGeom>
          <a:solidFill>
            <a:srgbClr val="CCA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3B9AF"/>
              </a:solidFill>
              <a:cs typeface="+mn-ea"/>
              <a:sym typeface="+mn-lt"/>
            </a:endParaRPr>
          </a:p>
        </p:txBody>
      </p:sp>
      <p:sp>
        <p:nvSpPr>
          <p:cNvPr id="8" name="文本框 7"/>
          <p:cNvSpPr txBox="1"/>
          <p:nvPr/>
        </p:nvSpPr>
        <p:spPr>
          <a:xfrm>
            <a:off x="6718802" y="1542220"/>
            <a:ext cx="2369780" cy="523220"/>
          </a:xfrm>
          <a:prstGeom prst="rect">
            <a:avLst/>
          </a:prstGeom>
          <a:noFill/>
        </p:spPr>
        <p:txBody>
          <a:bodyPr wrap="square" rtlCol="0">
            <a:spAutoFit/>
          </a:bodyPr>
          <a:lstStyle/>
          <a:p>
            <a:pPr algn="ctr"/>
            <a:r>
              <a:rPr lang="zh-CN" altLang="en-US" sz="2800" b="1" dirty="0" smtClean="0">
                <a:solidFill>
                  <a:schemeClr val="bg1"/>
                </a:solidFill>
                <a:cs typeface="+mn-ea"/>
                <a:sym typeface="+mn-lt"/>
              </a:rPr>
              <a:t>输入文本内容</a:t>
            </a:r>
            <a:endParaRPr lang="zh-CN" altLang="en-US" sz="2800" b="1" dirty="0">
              <a:solidFill>
                <a:schemeClr val="bg1"/>
              </a:solidFill>
              <a:cs typeface="+mn-ea"/>
              <a:sym typeface="+mn-lt"/>
            </a:endParaRPr>
          </a:p>
        </p:txBody>
      </p:sp>
      <p:sp>
        <p:nvSpPr>
          <p:cNvPr id="10" name="矩形 9"/>
          <p:cNvSpPr/>
          <p:nvPr/>
        </p:nvSpPr>
        <p:spPr>
          <a:xfrm>
            <a:off x="6666271" y="2737801"/>
            <a:ext cx="4814825" cy="2728504"/>
          </a:xfrm>
          <a:prstGeom prst="rect">
            <a:avLst/>
          </a:prstGeom>
        </p:spPr>
        <p:txBody>
          <a:bodyPr wrap="square">
            <a:spAutoFit/>
          </a:bodyPr>
          <a:lstStyle/>
          <a:p>
            <a:pPr>
              <a:lnSpc>
                <a:spcPct val="150000"/>
              </a:lnSpc>
              <a:buClr>
                <a:srgbClr val="E24848"/>
              </a:buClr>
            </a:pPr>
            <a:r>
              <a:rPr lang="en-US" altLang="zh-CN" sz="1050" noProof="1">
                <a:solidFill>
                  <a:schemeClr val="accent6"/>
                </a:solidFill>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a:t>
            </a:r>
          </a:p>
          <a:p>
            <a:pPr>
              <a:lnSpc>
                <a:spcPct val="150000"/>
              </a:lnSpc>
              <a:buClr>
                <a:srgbClr val="E24848"/>
              </a:buClr>
            </a:pPr>
            <a:endParaRPr lang="en-US" altLang="zh-CN" sz="1050" noProof="1">
              <a:solidFill>
                <a:schemeClr val="accent6"/>
              </a:solidFill>
              <a:cs typeface="+mn-ea"/>
              <a:sym typeface="+mn-lt"/>
            </a:endParaRPr>
          </a:p>
        </p:txBody>
      </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0" y="0"/>
            <a:ext cx="6123709" cy="6858000"/>
          </a:xfrm>
          <a:prstGeom prst="rect">
            <a:avLst/>
          </a:prstGeom>
        </p:spPr>
      </p:pic>
    </p:spTree>
    <p:extLst>
      <p:ext uri="{BB962C8B-B14F-4D97-AF65-F5344CB8AC3E}">
        <p14:creationId xmlns:p14="http://schemas.microsoft.com/office/powerpoint/2010/main" val="29461147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fractur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anim calcmode="lin" valueType="num">
                                      <p:cBhvr>
                                        <p:cTn id="12" dur="500" fill="hold"/>
                                        <p:tgtEl>
                                          <p:spTgt spid="10"/>
                                        </p:tgtEl>
                                        <p:attrNameLst>
                                          <p:attrName>ppt_x</p:attrName>
                                        </p:attrNameLst>
                                      </p:cBhvr>
                                      <p:tavLst>
                                        <p:tav tm="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805" y="0"/>
            <a:ext cx="12192000" cy="4986749"/>
          </a:xfrm>
          <a:prstGeom prst="rect">
            <a:avLst/>
          </a:prstGeom>
        </p:spPr>
      </p:pic>
      <p:sp>
        <p:nvSpPr>
          <p:cNvPr id="12" name="矩形 11"/>
          <p:cNvSpPr/>
          <p:nvPr/>
        </p:nvSpPr>
        <p:spPr>
          <a:xfrm>
            <a:off x="7924800" y="1385454"/>
            <a:ext cx="4267200" cy="4051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Rectangle 70"/>
          <p:cNvSpPr>
            <a:spLocks noChangeArrowheads="1"/>
          </p:cNvSpPr>
          <p:nvPr/>
        </p:nvSpPr>
        <p:spPr bwMode="auto">
          <a:xfrm>
            <a:off x="837481" y="5887133"/>
            <a:ext cx="1072644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Clr>
                <a:srgbClr val="E24848"/>
              </a:buClr>
            </a:pPr>
            <a:r>
              <a:rPr lang="en-US" altLang="zh-CN" sz="1100" noProof="1">
                <a:solidFill>
                  <a:schemeClr val="accent6"/>
                </a:solidFill>
                <a:latin typeface="+mn-lt"/>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a:t>
            </a:r>
          </a:p>
        </p:txBody>
      </p:sp>
      <p:sp>
        <p:nvSpPr>
          <p:cNvPr id="14" name="文本框 13"/>
          <p:cNvSpPr txBox="1"/>
          <p:nvPr/>
        </p:nvSpPr>
        <p:spPr>
          <a:xfrm>
            <a:off x="837480" y="5436941"/>
            <a:ext cx="2486025" cy="369332"/>
          </a:xfrm>
          <a:prstGeom prst="rect">
            <a:avLst/>
          </a:prstGeom>
          <a:noFill/>
        </p:spPr>
        <p:txBody>
          <a:bodyPr wrap="square" rtlCol="0">
            <a:spAutoFit/>
          </a:bodyPr>
          <a:lstStyle/>
          <a:p>
            <a:r>
              <a:rPr lang="zh-CN" altLang="en-US" b="1" dirty="0" smtClean="0">
                <a:solidFill>
                  <a:schemeClr val="accent6"/>
                </a:solidFill>
                <a:cs typeface="+mn-ea"/>
                <a:sym typeface="+mn-lt"/>
              </a:rPr>
              <a:t>输入文本内容</a:t>
            </a:r>
            <a:endParaRPr lang="zh-CN" altLang="en-US" b="1" dirty="0">
              <a:solidFill>
                <a:schemeClr val="accent6"/>
              </a:solidFill>
              <a:cs typeface="+mn-ea"/>
              <a:sym typeface="+mn-lt"/>
            </a:endParaRPr>
          </a:p>
        </p:txBody>
      </p:sp>
    </p:spTree>
    <p:extLst>
      <p:ext uri="{BB962C8B-B14F-4D97-AF65-F5344CB8AC3E}">
        <p14:creationId xmlns:p14="http://schemas.microsoft.com/office/powerpoint/2010/main" val="4122397941"/>
      </p:ext>
    </p:extLst>
  </p:cSld>
  <p:clrMapOvr>
    <a:masterClrMapping/>
  </p:clrMapOvr>
  <mc:AlternateContent xmlns:mc="http://schemas.openxmlformats.org/markup-compatibility/2006" xmlns:p14="http://schemas.microsoft.com/office/powerpoint/2010/main">
    <mc:Choice Requires="p14">
      <p:transition p14:dur="100" advTm="3000">
        <p:cut/>
      </p:transition>
    </mc:Choice>
    <mc:Fallback xmlns="">
      <p:transition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250"/>
                                        <p:tgtEl>
                                          <p:spTgt spid="14">
                                            <p:txEl>
                                              <p:pRg st="0" end="0"/>
                                            </p:txEl>
                                          </p:spTgt>
                                        </p:tgtEl>
                                      </p:cBhvr>
                                    </p:animEffect>
                                    <p:anim calcmode="lin" valueType="num">
                                      <p:cBhvr>
                                        <p:cTn id="8"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375"/>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237912" y="1873099"/>
            <a:ext cx="2929797" cy="2836863"/>
          </a:xfrm>
          <a:prstGeom prst="rect">
            <a:avLst/>
          </a:prstGeom>
        </p:spPr>
      </p:pic>
      <p:pic>
        <p:nvPicPr>
          <p:cNvPr id="44" name="图片 4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631097" y="1862447"/>
            <a:ext cx="2929797" cy="2836863"/>
          </a:xfrm>
          <a:prstGeom prst="rect">
            <a:avLst/>
          </a:prstGeom>
        </p:spPr>
      </p:pic>
      <p:pic>
        <p:nvPicPr>
          <p:cNvPr id="45" name="图片 4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024290" y="1873099"/>
            <a:ext cx="2929797" cy="2836862"/>
          </a:xfrm>
          <a:prstGeom prst="rect">
            <a:avLst/>
          </a:prstGeom>
        </p:spPr>
      </p:pic>
      <p:sp>
        <p:nvSpPr>
          <p:cNvPr id="46" name="文本框 45"/>
          <p:cNvSpPr txBox="1"/>
          <p:nvPr/>
        </p:nvSpPr>
        <p:spPr>
          <a:xfrm>
            <a:off x="5152938" y="790539"/>
            <a:ext cx="1886117" cy="307777"/>
          </a:xfrm>
          <a:prstGeom prst="rect">
            <a:avLst/>
          </a:prstGeom>
          <a:noFill/>
        </p:spPr>
        <p:txBody>
          <a:bodyPr wrap="square" rtlCol="0">
            <a:spAutoFit/>
          </a:bodyPr>
          <a:lstStyle/>
          <a:p>
            <a:pPr algn="ctr"/>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
        <p:nvSpPr>
          <p:cNvPr id="47" name="Text Box 10"/>
          <p:cNvSpPr txBox="1">
            <a:spLocks noChangeArrowheads="1"/>
          </p:cNvSpPr>
          <p:nvPr/>
        </p:nvSpPr>
        <p:spPr bwMode="auto">
          <a:xfrm>
            <a:off x="2608078" y="1174084"/>
            <a:ext cx="6975844" cy="207749"/>
          </a:xfrm>
          <a:prstGeom prst="rect">
            <a:avLst/>
          </a:prstGeom>
          <a:noFill/>
          <a:ln w="9525">
            <a:noFill/>
            <a:miter lim="800000"/>
            <a:headEnd/>
            <a:tailEnd/>
          </a:ln>
        </p:spPr>
        <p:txBody>
          <a:bodyPr wrap="square" lIns="45720" tIns="22860" rIns="45720" bIns="22860">
            <a:spAutoFit/>
          </a:bodyPr>
          <a:lstStyle/>
          <a:p>
            <a:pPr algn="ctr"/>
            <a:r>
              <a:rPr lang="id-ID" altLang="zh-CN" sz="1050" dirty="0">
                <a:solidFill>
                  <a:schemeClr val="accent6"/>
                </a:solidFill>
                <a:cs typeface="+mn-ea"/>
                <a:sym typeface="+mn-lt"/>
              </a:rPr>
              <a:t>Biscuit oat cake carrot cake muffin jelly beans chocolate chocolate sugar plum cheesecake</a:t>
            </a:r>
          </a:p>
        </p:txBody>
      </p:sp>
      <p:sp>
        <p:nvSpPr>
          <p:cNvPr id="48" name="矩形 47"/>
          <p:cNvSpPr/>
          <p:nvPr/>
        </p:nvSpPr>
        <p:spPr>
          <a:xfrm>
            <a:off x="1684444" y="5179924"/>
            <a:ext cx="8823111" cy="425758"/>
          </a:xfrm>
          <a:prstGeom prst="rect">
            <a:avLst/>
          </a:prstGeom>
        </p:spPr>
        <p:txBody>
          <a:bodyPr wrap="square">
            <a:spAutoFit/>
          </a:bodyPr>
          <a:lstStyle/>
          <a:p>
            <a:pPr algn="ctr">
              <a:lnSpc>
                <a:spcPts val="1260"/>
              </a:lnSpc>
              <a:buClr>
                <a:srgbClr val="E24848"/>
              </a:buClr>
            </a:pPr>
            <a:r>
              <a:rPr lang="en-US" altLang="zh-CN" sz="1050" noProof="1">
                <a:solidFill>
                  <a:schemeClr val="accent6"/>
                </a:solidFill>
                <a:cs typeface="+mn-ea"/>
                <a:sym typeface="+mn-lt"/>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spTree>
    <p:extLst>
      <p:ext uri="{BB962C8B-B14F-4D97-AF65-F5344CB8AC3E}">
        <p14:creationId xmlns:p14="http://schemas.microsoft.com/office/powerpoint/2010/main" val="1965977276"/>
      </p:ext>
    </p:extLst>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anim calcmode="lin" valueType="num">
                                      <p:cBhvr>
                                        <p:cTn id="14" dur="500" fill="hold"/>
                                        <p:tgtEl>
                                          <p:spTgt spid="44"/>
                                        </p:tgtEl>
                                        <p:attrNameLst>
                                          <p:attrName>ppt_x</p:attrName>
                                        </p:attrNameLst>
                                      </p:cBhvr>
                                      <p:tavLst>
                                        <p:tav tm="0">
                                          <p:val>
                                            <p:strVal val="#ppt_x"/>
                                          </p:val>
                                        </p:tav>
                                        <p:tav tm="100000">
                                          <p:val>
                                            <p:strVal val="#ppt_x"/>
                                          </p:val>
                                        </p:tav>
                                      </p:tavLst>
                                    </p:anim>
                                    <p:anim calcmode="lin" valueType="num">
                                      <p:cBhvr>
                                        <p:cTn id="15" dur="500" fill="hold"/>
                                        <p:tgtEl>
                                          <p:spTgt spid="4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anim calcmode="lin" valueType="num">
                                      <p:cBhvr>
                                        <p:cTn id="20" dur="500" fill="hold"/>
                                        <p:tgtEl>
                                          <p:spTgt spid="45"/>
                                        </p:tgtEl>
                                        <p:attrNameLst>
                                          <p:attrName>ppt_x</p:attrName>
                                        </p:attrNameLst>
                                      </p:cBhvr>
                                      <p:tavLst>
                                        <p:tav tm="0">
                                          <p:val>
                                            <p:strVal val="#ppt_x"/>
                                          </p:val>
                                        </p:tav>
                                        <p:tav tm="100000">
                                          <p:val>
                                            <p:strVal val="#ppt_x"/>
                                          </p:val>
                                        </p:tav>
                                      </p:tavLst>
                                    </p:anim>
                                    <p:anim calcmode="lin" valueType="num">
                                      <p:cBhvr>
                                        <p:cTn id="21" dur="500" fill="hold"/>
                                        <p:tgtEl>
                                          <p:spTgt spid="4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ppt_x</p:attrName>
                                        </p:attrNameLst>
                                      </p:cBhvr>
                                      <p:tavLst>
                                        <p:tav tm="0">
                                          <p:val>
                                            <p:strVal val="#ppt_x"/>
                                          </p:val>
                                        </p:tav>
                                        <p:tav tm="100000">
                                          <p:val>
                                            <p:strVal val="#ppt_x"/>
                                          </p:val>
                                        </p:tav>
                                      </p:tavLst>
                                    </p:anim>
                                    <p:anim calcmode="lin" valueType="num">
                                      <p:cBhvr>
                                        <p:cTn id="27"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0" y="0"/>
            <a:ext cx="6306532" cy="4119419"/>
          </a:xfrm>
          <a:prstGeom prst="rect">
            <a:avLst/>
          </a:prstGeom>
        </p:spPr>
      </p:pic>
      <p:sp>
        <p:nvSpPr>
          <p:cNvPr id="6" name="Rectangle 70"/>
          <p:cNvSpPr>
            <a:spLocks noChangeArrowheads="1"/>
          </p:cNvSpPr>
          <p:nvPr/>
        </p:nvSpPr>
        <p:spPr bwMode="auto">
          <a:xfrm>
            <a:off x="7373257" y="612060"/>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nSpc>
                <a:spcPct val="100000"/>
              </a:lnSpc>
              <a:spcBef>
                <a:spcPct val="0"/>
              </a:spcBef>
              <a:buNone/>
            </a:pPr>
            <a:r>
              <a:rPr lang="zh-CN" altLang="en-US" sz="1600" b="1" noProof="1">
                <a:solidFill>
                  <a:schemeClr val="accent6"/>
                </a:solidFill>
                <a:latin typeface="+mn-lt"/>
                <a:cs typeface="+mn-ea"/>
                <a:sym typeface="+mn-lt"/>
              </a:rPr>
              <a:t>输入文本内容</a:t>
            </a:r>
            <a:endParaRPr lang="en-US" altLang="zh-CN" sz="1600" b="1" noProof="1">
              <a:solidFill>
                <a:schemeClr val="accent6"/>
              </a:solidFill>
              <a:latin typeface="+mn-lt"/>
              <a:cs typeface="+mn-ea"/>
              <a:sym typeface="+mn-lt"/>
            </a:endParaRPr>
          </a:p>
        </p:txBody>
      </p:sp>
      <p:sp>
        <p:nvSpPr>
          <p:cNvPr id="7" name="Rectangle 23"/>
          <p:cNvSpPr/>
          <p:nvPr/>
        </p:nvSpPr>
        <p:spPr>
          <a:xfrm>
            <a:off x="7373258" y="931048"/>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8" name="Rectangle 42"/>
          <p:cNvSpPr>
            <a:spLocks noChangeArrowheads="1"/>
          </p:cNvSpPr>
          <p:nvPr/>
        </p:nvSpPr>
        <p:spPr bwMode="auto">
          <a:xfrm>
            <a:off x="7373256" y="1493398"/>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nSpc>
                <a:spcPct val="100000"/>
              </a:lnSpc>
              <a:spcBef>
                <a:spcPct val="0"/>
              </a:spcBef>
              <a:buNone/>
            </a:pPr>
            <a:r>
              <a:rPr lang="zh-CN" altLang="en-US" sz="1600" b="1" noProof="1">
                <a:solidFill>
                  <a:schemeClr val="accent6"/>
                </a:solidFill>
                <a:latin typeface="+mn-lt"/>
                <a:cs typeface="+mn-ea"/>
                <a:sym typeface="+mn-lt"/>
              </a:rPr>
              <a:t>输入文本内容</a:t>
            </a:r>
            <a:endParaRPr lang="en-US" altLang="zh-CN" sz="1600" b="1" noProof="1">
              <a:solidFill>
                <a:schemeClr val="accent6"/>
              </a:solidFill>
              <a:latin typeface="+mn-lt"/>
              <a:cs typeface="+mn-ea"/>
              <a:sym typeface="+mn-lt"/>
            </a:endParaRPr>
          </a:p>
        </p:txBody>
      </p:sp>
      <p:sp>
        <p:nvSpPr>
          <p:cNvPr id="9" name="Rectangle 43"/>
          <p:cNvSpPr/>
          <p:nvPr/>
        </p:nvSpPr>
        <p:spPr>
          <a:xfrm>
            <a:off x="7373258" y="181079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10" name="Rectangle 44"/>
          <p:cNvSpPr>
            <a:spLocks noChangeArrowheads="1"/>
          </p:cNvSpPr>
          <p:nvPr/>
        </p:nvSpPr>
        <p:spPr bwMode="auto">
          <a:xfrm>
            <a:off x="1178954" y="4697525"/>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b="1" noProof="1" smtClean="0">
                <a:solidFill>
                  <a:schemeClr val="accent6"/>
                </a:solidFill>
                <a:latin typeface="+mn-lt"/>
                <a:cs typeface="+mn-ea"/>
                <a:sym typeface="+mn-lt"/>
              </a:rPr>
              <a:t>输入文本内容</a:t>
            </a:r>
            <a:endParaRPr lang="en-US" altLang="zh-CN" sz="1600" b="1" noProof="1">
              <a:solidFill>
                <a:schemeClr val="accent6"/>
              </a:solidFill>
              <a:latin typeface="+mn-lt"/>
              <a:cs typeface="+mn-ea"/>
              <a:sym typeface="+mn-lt"/>
            </a:endParaRPr>
          </a:p>
        </p:txBody>
      </p:sp>
      <p:sp>
        <p:nvSpPr>
          <p:cNvPr id="11" name="Rectangle 45"/>
          <p:cNvSpPr/>
          <p:nvPr/>
        </p:nvSpPr>
        <p:spPr>
          <a:xfrm>
            <a:off x="1178956" y="5023443"/>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12" name="Rectangle 46"/>
          <p:cNvSpPr>
            <a:spLocks noChangeArrowheads="1"/>
          </p:cNvSpPr>
          <p:nvPr/>
        </p:nvSpPr>
        <p:spPr bwMode="auto">
          <a:xfrm>
            <a:off x="1147946" y="5591001"/>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nSpc>
                <a:spcPct val="100000"/>
              </a:lnSpc>
              <a:spcBef>
                <a:spcPct val="0"/>
              </a:spcBef>
              <a:buNone/>
            </a:pPr>
            <a:r>
              <a:rPr lang="zh-CN" altLang="en-US" sz="1600" b="1" noProof="1">
                <a:solidFill>
                  <a:schemeClr val="accent6"/>
                </a:solidFill>
                <a:latin typeface="+mn-lt"/>
                <a:cs typeface="+mn-ea"/>
                <a:sym typeface="+mn-lt"/>
              </a:rPr>
              <a:t>输入文本内容</a:t>
            </a:r>
            <a:endParaRPr lang="en-US" altLang="zh-CN" sz="1600" b="1" noProof="1">
              <a:solidFill>
                <a:schemeClr val="accent6"/>
              </a:solidFill>
              <a:latin typeface="+mn-lt"/>
              <a:cs typeface="+mn-ea"/>
              <a:sym typeface="+mn-lt"/>
            </a:endParaRPr>
          </a:p>
        </p:txBody>
      </p:sp>
      <p:sp>
        <p:nvSpPr>
          <p:cNvPr id="13" name="Rectangle 47"/>
          <p:cNvSpPr/>
          <p:nvPr/>
        </p:nvSpPr>
        <p:spPr>
          <a:xfrm>
            <a:off x="1147949" y="5879784"/>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r="-1"/>
          <a:stretch/>
        </p:blipFill>
        <p:spPr>
          <a:xfrm>
            <a:off x="6306532" y="2743200"/>
            <a:ext cx="5885468" cy="4114800"/>
          </a:xfrm>
          <a:prstGeom prst="rect">
            <a:avLst/>
          </a:prstGeom>
        </p:spPr>
      </p:pic>
    </p:spTree>
    <p:extLst>
      <p:ext uri="{BB962C8B-B14F-4D97-AF65-F5344CB8AC3E}">
        <p14:creationId xmlns:p14="http://schemas.microsoft.com/office/powerpoint/2010/main" val="1576718797"/>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63601" y="815487"/>
            <a:ext cx="1885424" cy="5215859"/>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152414" y="815486"/>
            <a:ext cx="1885424" cy="5215859"/>
          </a:xfrm>
          <a:prstGeom prst="rect">
            <a:avLst/>
          </a:prstGeom>
        </p:spPr>
      </p:pic>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r="-2"/>
          <a:stretch/>
        </p:blipFill>
        <p:spPr>
          <a:xfrm>
            <a:off x="3008007" y="815486"/>
            <a:ext cx="1885425" cy="5215859"/>
          </a:xfrm>
          <a:prstGeom prst="rect">
            <a:avLst/>
          </a:prstGeom>
        </p:spPr>
      </p:pic>
      <p:sp>
        <p:nvSpPr>
          <p:cNvPr id="8" name="Rectangle 70"/>
          <p:cNvSpPr>
            <a:spLocks noChangeArrowheads="1"/>
          </p:cNvSpPr>
          <p:nvPr/>
        </p:nvSpPr>
        <p:spPr bwMode="auto">
          <a:xfrm>
            <a:off x="7766213" y="2032907"/>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smtClean="0">
                <a:solidFill>
                  <a:schemeClr val="accent6"/>
                </a:solidFill>
                <a:latin typeface="+mn-lt"/>
                <a:cs typeface="+mn-ea"/>
                <a:sym typeface="+mn-lt"/>
              </a:rPr>
              <a:t>输入文本内容</a:t>
            </a:r>
            <a:endParaRPr lang="en-US" altLang="zh-CN" sz="1600" noProof="1">
              <a:solidFill>
                <a:schemeClr val="accent6"/>
              </a:solidFill>
              <a:latin typeface="+mn-lt"/>
              <a:cs typeface="+mn-ea"/>
              <a:sym typeface="+mn-lt"/>
            </a:endParaRPr>
          </a:p>
        </p:txBody>
      </p:sp>
      <p:sp>
        <p:nvSpPr>
          <p:cNvPr id="9" name="Rectangle 23"/>
          <p:cNvSpPr/>
          <p:nvPr/>
        </p:nvSpPr>
        <p:spPr>
          <a:xfrm>
            <a:off x="7766215" y="2420381"/>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10" name="Rectangle 42"/>
          <p:cNvSpPr>
            <a:spLocks noChangeArrowheads="1"/>
          </p:cNvSpPr>
          <p:nvPr/>
        </p:nvSpPr>
        <p:spPr bwMode="auto">
          <a:xfrm>
            <a:off x="7766213" y="4780089"/>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smtClean="0">
                <a:solidFill>
                  <a:schemeClr val="accent6"/>
                </a:solidFill>
                <a:latin typeface="+mn-lt"/>
                <a:cs typeface="+mn-ea"/>
                <a:sym typeface="+mn-lt"/>
              </a:rPr>
              <a:t>输入文本内容</a:t>
            </a:r>
            <a:endParaRPr lang="en-US" altLang="zh-CN" sz="1600" noProof="1">
              <a:solidFill>
                <a:schemeClr val="accent6"/>
              </a:solidFill>
              <a:latin typeface="+mn-lt"/>
              <a:cs typeface="+mn-ea"/>
              <a:sym typeface="+mn-lt"/>
            </a:endParaRPr>
          </a:p>
        </p:txBody>
      </p:sp>
      <p:sp>
        <p:nvSpPr>
          <p:cNvPr id="11" name="Rectangle 43"/>
          <p:cNvSpPr/>
          <p:nvPr/>
        </p:nvSpPr>
        <p:spPr>
          <a:xfrm>
            <a:off x="7766215" y="5174036"/>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12" name="Rectangle 44"/>
          <p:cNvSpPr>
            <a:spLocks noChangeArrowheads="1"/>
          </p:cNvSpPr>
          <p:nvPr/>
        </p:nvSpPr>
        <p:spPr bwMode="auto">
          <a:xfrm>
            <a:off x="7766213" y="3438815"/>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zh-CN" altLang="en-US" sz="1600" noProof="1" smtClean="0">
                <a:solidFill>
                  <a:schemeClr val="accent6"/>
                </a:solidFill>
                <a:latin typeface="+mn-lt"/>
                <a:cs typeface="+mn-ea"/>
                <a:sym typeface="+mn-lt"/>
              </a:rPr>
              <a:t>输入文本内容</a:t>
            </a:r>
            <a:endParaRPr lang="en-US" altLang="zh-CN" sz="1600" noProof="1">
              <a:solidFill>
                <a:schemeClr val="accent6"/>
              </a:solidFill>
              <a:latin typeface="+mn-lt"/>
              <a:cs typeface="+mn-ea"/>
              <a:sym typeface="+mn-lt"/>
            </a:endParaRPr>
          </a:p>
        </p:txBody>
      </p:sp>
      <p:sp>
        <p:nvSpPr>
          <p:cNvPr id="13" name="Rectangle 45"/>
          <p:cNvSpPr/>
          <p:nvPr/>
        </p:nvSpPr>
        <p:spPr>
          <a:xfrm>
            <a:off x="7766215" y="3832245"/>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16" name="文本框 15"/>
          <p:cNvSpPr txBox="1"/>
          <p:nvPr/>
        </p:nvSpPr>
        <p:spPr>
          <a:xfrm>
            <a:off x="7766213" y="1277304"/>
            <a:ext cx="2486025" cy="369332"/>
          </a:xfrm>
          <a:prstGeom prst="rect">
            <a:avLst/>
          </a:prstGeom>
          <a:noFill/>
        </p:spPr>
        <p:txBody>
          <a:bodyPr wrap="square" rtlCol="0">
            <a:spAutoFit/>
          </a:bodyPr>
          <a:lstStyle/>
          <a:p>
            <a:r>
              <a:rPr lang="zh-CN" altLang="en-US" b="1" dirty="0" smtClean="0">
                <a:solidFill>
                  <a:schemeClr val="accent6"/>
                </a:solidFill>
                <a:cs typeface="+mn-ea"/>
                <a:sym typeface="+mn-lt"/>
              </a:rPr>
              <a:t>输入文本内容</a:t>
            </a:r>
            <a:endParaRPr lang="zh-CN" altLang="en-US" b="1" dirty="0">
              <a:solidFill>
                <a:schemeClr val="accent6"/>
              </a:solidFill>
              <a:cs typeface="+mn-ea"/>
              <a:sym typeface="+mn-lt"/>
            </a:endParaRPr>
          </a:p>
        </p:txBody>
      </p:sp>
    </p:spTree>
    <p:extLst>
      <p:ext uri="{BB962C8B-B14F-4D97-AF65-F5344CB8AC3E}">
        <p14:creationId xmlns:p14="http://schemas.microsoft.com/office/powerpoint/2010/main" val="1927843810"/>
      </p:ext>
    </p:extLst>
  </p:cSld>
  <p:clrMapOvr>
    <a:masterClrMapping/>
  </p:clrMapOvr>
  <mc:AlternateContent xmlns:mc="http://schemas.openxmlformats.org/markup-compatibility/2006" xmlns:p14="http://schemas.microsoft.com/office/powerpoint/2010/main">
    <mc:Choice Requires="p14">
      <p:transition spd="slow" p14:dur="12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7" presetClass="entr" presetSubtype="0" fill="hold" grpId="0" nodeType="afterEffect">
                                  <p:stCondLst>
                                    <p:cond delay="0"/>
                                  </p:stCondLst>
                                  <p:iterate type="lt">
                                    <p:tmPct val="10000"/>
                                  </p:iterate>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fade">
                                      <p:cBhvr>
                                        <p:cTn id="23" dur="250"/>
                                        <p:tgtEl>
                                          <p:spTgt spid="16">
                                            <p:txEl>
                                              <p:pRg st="0" end="0"/>
                                            </p:txEl>
                                          </p:spTgt>
                                        </p:tgtEl>
                                      </p:cBhvr>
                                    </p:animEffect>
                                    <p:anim calcmode="lin" valueType="num">
                                      <p:cBhvr>
                                        <p:cTn id="24" dur="25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25" dur="250" fill="hold"/>
                                        <p:tgtEl>
                                          <p:spTgt spid="16">
                                            <p:txEl>
                                              <p:pRg st="0" end="0"/>
                                            </p:txEl>
                                          </p:spTgt>
                                        </p:tgtEl>
                                        <p:attrNameLst>
                                          <p:attrName>ppt_y</p:attrName>
                                        </p:attrNameLst>
                                      </p:cBhvr>
                                      <p:tavLst>
                                        <p:tav tm="0">
                                          <p:val>
                                            <p:strVal val="#ppt_y-.1"/>
                                          </p:val>
                                        </p:tav>
                                        <p:tav tm="100000">
                                          <p:val>
                                            <p:strVal val="#ppt_y"/>
                                          </p:val>
                                        </p:tav>
                                      </p:tavLst>
                                    </p:anim>
                                  </p:childTnLst>
                                </p:cTn>
                              </p:par>
                              <p:par>
                                <p:cTn id="26" presetID="2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09600" y="1498600"/>
            <a:ext cx="5486400" cy="1930400"/>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096000" y="3429000"/>
            <a:ext cx="5495636" cy="1930400"/>
          </a:xfrm>
          <a:prstGeom prst="rect">
            <a:avLst/>
          </a:prstGeom>
        </p:spPr>
      </p:pic>
      <p:sp>
        <p:nvSpPr>
          <p:cNvPr id="11" name="Rectangle 23"/>
          <p:cNvSpPr/>
          <p:nvPr/>
        </p:nvSpPr>
        <p:spPr>
          <a:xfrm>
            <a:off x="7419745" y="224602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14" name="文本框 13"/>
          <p:cNvSpPr txBox="1"/>
          <p:nvPr/>
        </p:nvSpPr>
        <p:spPr>
          <a:xfrm>
            <a:off x="7419745" y="1973683"/>
            <a:ext cx="2486025" cy="307777"/>
          </a:xfrm>
          <a:prstGeom prst="rect">
            <a:avLst/>
          </a:prstGeom>
          <a:noFill/>
        </p:spPr>
        <p:txBody>
          <a:bodyPr wrap="square" rtlCol="0">
            <a:spAutoFit/>
          </a:bodyPr>
          <a:lstStyle/>
          <a:p>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
        <p:nvSpPr>
          <p:cNvPr id="21" name="Oval 5"/>
          <p:cNvSpPr/>
          <p:nvPr/>
        </p:nvSpPr>
        <p:spPr>
          <a:xfrm>
            <a:off x="6753371" y="2041559"/>
            <a:ext cx="541585" cy="544692"/>
          </a:xfrm>
          <a:prstGeom prst="ellipse">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accent6"/>
              </a:solidFill>
              <a:cs typeface="+mn-ea"/>
              <a:sym typeface="+mn-lt"/>
            </a:endParaRPr>
          </a:p>
        </p:txBody>
      </p:sp>
      <p:sp>
        <p:nvSpPr>
          <p:cNvPr id="22" name="Oval 13"/>
          <p:cNvSpPr/>
          <p:nvPr/>
        </p:nvSpPr>
        <p:spPr>
          <a:xfrm>
            <a:off x="1145457" y="4230328"/>
            <a:ext cx="541585" cy="544692"/>
          </a:xfrm>
          <a:prstGeom prst="ellipse">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accent6"/>
              </a:solidFill>
              <a:cs typeface="+mn-ea"/>
              <a:sym typeface="+mn-lt"/>
            </a:endParaRPr>
          </a:p>
        </p:txBody>
      </p:sp>
      <p:sp>
        <p:nvSpPr>
          <p:cNvPr id="23" name="Freeform 34"/>
          <p:cNvSpPr>
            <a:spLocks/>
          </p:cNvSpPr>
          <p:nvPr/>
        </p:nvSpPr>
        <p:spPr bwMode="auto">
          <a:xfrm>
            <a:off x="1255653" y="4360711"/>
            <a:ext cx="321193" cy="283927"/>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grpSp>
        <p:nvGrpSpPr>
          <p:cNvPr id="24" name="Group 16"/>
          <p:cNvGrpSpPr/>
          <p:nvPr/>
        </p:nvGrpSpPr>
        <p:grpSpPr>
          <a:xfrm>
            <a:off x="6866929" y="2159166"/>
            <a:ext cx="314468" cy="309477"/>
            <a:chOff x="1587575" y="2265358"/>
            <a:chExt cx="314468" cy="309477"/>
          </a:xfrm>
          <a:solidFill>
            <a:schemeClr val="bg1"/>
          </a:solidFill>
        </p:grpSpPr>
        <p:sp>
          <p:nvSpPr>
            <p:cNvPr id="25"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sp>
          <p:nvSpPr>
            <p:cNvPr id="26"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6"/>
                </a:solidFill>
                <a:cs typeface="+mn-ea"/>
                <a:sym typeface="+mn-lt"/>
              </a:endParaRPr>
            </a:p>
          </p:txBody>
        </p:sp>
      </p:grpSp>
      <p:sp>
        <p:nvSpPr>
          <p:cNvPr id="27" name="Rectangle 23"/>
          <p:cNvSpPr/>
          <p:nvPr/>
        </p:nvSpPr>
        <p:spPr>
          <a:xfrm>
            <a:off x="1873308" y="4432359"/>
            <a:ext cx="3362035" cy="400110"/>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accent6"/>
                </a:solidFill>
                <a:cs typeface="+mn-ea"/>
                <a:sym typeface="+mn-lt"/>
              </a:rPr>
              <a:t>Lorem ipsum dolor sit amet, consectetur adipiscing elit. Nulla imperdiet volutpat dui at fermentum..</a:t>
            </a:r>
          </a:p>
        </p:txBody>
      </p:sp>
      <p:sp>
        <p:nvSpPr>
          <p:cNvPr id="28" name="文本框 27"/>
          <p:cNvSpPr txBox="1"/>
          <p:nvPr/>
        </p:nvSpPr>
        <p:spPr>
          <a:xfrm>
            <a:off x="1873308" y="4160013"/>
            <a:ext cx="2486025" cy="307777"/>
          </a:xfrm>
          <a:prstGeom prst="rect">
            <a:avLst/>
          </a:prstGeom>
          <a:noFill/>
        </p:spPr>
        <p:txBody>
          <a:bodyPr wrap="square" rtlCol="0">
            <a:spAutoFit/>
          </a:bodyPr>
          <a:lstStyle/>
          <a:p>
            <a:r>
              <a:rPr lang="zh-CN" altLang="en-US" sz="1400" b="1" dirty="0" smtClean="0">
                <a:solidFill>
                  <a:schemeClr val="accent6"/>
                </a:solidFill>
                <a:cs typeface="+mn-ea"/>
                <a:sym typeface="+mn-lt"/>
              </a:rPr>
              <a:t>输入文本内容</a:t>
            </a:r>
            <a:endParaRPr lang="zh-CN" altLang="en-US" sz="1400" b="1" dirty="0">
              <a:solidFill>
                <a:schemeClr val="accent6"/>
              </a:solidFill>
              <a:cs typeface="+mn-ea"/>
              <a:sym typeface="+mn-lt"/>
            </a:endParaRPr>
          </a:p>
        </p:txBody>
      </p:sp>
    </p:spTree>
    <p:extLst>
      <p:ext uri="{BB962C8B-B14F-4D97-AF65-F5344CB8AC3E}">
        <p14:creationId xmlns:p14="http://schemas.microsoft.com/office/powerpoint/2010/main" val="402067037"/>
      </p:ext>
    </p:extLst>
  </p:cSld>
  <p:clrMapOvr>
    <a:masterClrMapping/>
  </p:clrMapOvr>
  <mc:AlternateContent xmlns:mc="http://schemas.openxmlformats.org/markup-compatibility/2006" xmlns:p14="http://schemas.microsoft.com/office/powerpoint/2010/main">
    <mc:Choice Requires="p14">
      <p:transition spd="slow" p14:dur="1600" advTm="3000">
        <p:blinds dir="vert"/>
      </p:transition>
    </mc:Choice>
    <mc:Fallback xmlns="">
      <p:transition spd="slow"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250" fill="hold"/>
                                        <p:tgtEl>
                                          <p:spTgt spid="21"/>
                                        </p:tgtEl>
                                        <p:attrNameLst>
                                          <p:attrName>ppt_x</p:attrName>
                                        </p:attrNameLst>
                                      </p:cBhvr>
                                      <p:tavLst>
                                        <p:tav tm="0">
                                          <p:val>
                                            <p:strVal val="#ppt_x"/>
                                          </p:val>
                                        </p:tav>
                                        <p:tav tm="100000">
                                          <p:val>
                                            <p:strVal val="#ppt_x"/>
                                          </p:val>
                                        </p:tav>
                                      </p:tavLst>
                                    </p:anim>
                                    <p:anim calcmode="lin" valueType="num">
                                      <p:cBhvr additive="base">
                                        <p:cTn id="8" dur="25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250" fill="hold"/>
                                        <p:tgtEl>
                                          <p:spTgt spid="24"/>
                                        </p:tgtEl>
                                        <p:attrNameLst>
                                          <p:attrName>ppt_x</p:attrName>
                                        </p:attrNameLst>
                                      </p:cBhvr>
                                      <p:tavLst>
                                        <p:tav tm="0">
                                          <p:val>
                                            <p:strVal val="#ppt_x"/>
                                          </p:val>
                                        </p:tav>
                                        <p:tav tm="100000">
                                          <p:val>
                                            <p:strVal val="#ppt_x"/>
                                          </p:val>
                                        </p:tav>
                                      </p:tavLst>
                                    </p:anim>
                                    <p:anim calcmode="lin" valueType="num">
                                      <p:cBhvr additive="base">
                                        <p:cTn id="13" dur="25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47" presetClass="entr" presetSubtype="0" fill="hold" grpId="0" nodeType="afterEffect">
                                  <p:stCondLst>
                                    <p:cond delay="0"/>
                                  </p:stCondLst>
                                  <p:iterate type="lt">
                                    <p:tmPct val="10000"/>
                                  </p:iterate>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fade">
                                      <p:cBhvr>
                                        <p:cTn id="17" dur="250"/>
                                        <p:tgtEl>
                                          <p:spTgt spid="14">
                                            <p:txEl>
                                              <p:pRg st="0" end="0"/>
                                            </p:txEl>
                                          </p:spTgt>
                                        </p:tgtEl>
                                      </p:cBhvr>
                                    </p:animEffect>
                                    <p:anim calcmode="lin" valueType="num">
                                      <p:cBhvr>
                                        <p:cTn id="18" dur="2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9" dur="25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875"/>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1375"/>
                            </p:stCondLst>
                            <p:childTnLst>
                              <p:par>
                                <p:cTn id="25" presetID="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50" fill="hold"/>
                                        <p:tgtEl>
                                          <p:spTgt spid="22"/>
                                        </p:tgtEl>
                                        <p:attrNameLst>
                                          <p:attrName>ppt_x</p:attrName>
                                        </p:attrNameLst>
                                      </p:cBhvr>
                                      <p:tavLst>
                                        <p:tav tm="0">
                                          <p:val>
                                            <p:strVal val="#ppt_x"/>
                                          </p:val>
                                        </p:tav>
                                        <p:tav tm="100000">
                                          <p:val>
                                            <p:strVal val="#ppt_x"/>
                                          </p:val>
                                        </p:tav>
                                      </p:tavLst>
                                    </p:anim>
                                    <p:anim calcmode="lin" valueType="num">
                                      <p:cBhvr additive="base">
                                        <p:cTn id="28" dur="25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1625"/>
                            </p:stCondLst>
                            <p:childTnLst>
                              <p:par>
                                <p:cTn id="30" presetID="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250" fill="hold"/>
                                        <p:tgtEl>
                                          <p:spTgt spid="23"/>
                                        </p:tgtEl>
                                        <p:attrNameLst>
                                          <p:attrName>ppt_x</p:attrName>
                                        </p:attrNameLst>
                                      </p:cBhvr>
                                      <p:tavLst>
                                        <p:tav tm="0">
                                          <p:val>
                                            <p:strVal val="#ppt_x"/>
                                          </p:val>
                                        </p:tav>
                                        <p:tav tm="100000">
                                          <p:val>
                                            <p:strVal val="#ppt_x"/>
                                          </p:val>
                                        </p:tav>
                                      </p:tavLst>
                                    </p:anim>
                                    <p:anim calcmode="lin" valueType="num">
                                      <p:cBhvr additive="base">
                                        <p:cTn id="33" dur="25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1875"/>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28">
                                            <p:txEl>
                                              <p:pRg st="0" end="0"/>
                                            </p:txEl>
                                          </p:spTgt>
                                        </p:tgtEl>
                                        <p:attrNameLst>
                                          <p:attrName>style.visibility</p:attrName>
                                        </p:attrNameLst>
                                      </p:cBhvr>
                                      <p:to>
                                        <p:strVal val="visible"/>
                                      </p:to>
                                    </p:set>
                                    <p:animEffect transition="in" filter="fade">
                                      <p:cBhvr>
                                        <p:cTn id="37" dur="250"/>
                                        <p:tgtEl>
                                          <p:spTgt spid="28">
                                            <p:txEl>
                                              <p:pRg st="0" end="0"/>
                                            </p:txEl>
                                          </p:spTgt>
                                        </p:tgtEl>
                                      </p:cBhvr>
                                    </p:animEffect>
                                    <p:anim calcmode="lin" valueType="num">
                                      <p:cBhvr>
                                        <p:cTn id="38" dur="25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9" dur="25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2250"/>
                            </p:stCondLst>
                            <p:childTnLst>
                              <p:par>
                                <p:cTn id="41" presetID="22" presetClass="entr" presetSubtype="8"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build="p"/>
      <p:bldP spid="21" grpId="0" animBg="1"/>
      <p:bldP spid="22" grpId="0" animBg="1"/>
      <p:bldP spid="23" grpId="0" animBg="1"/>
      <p:bldP spid="27" grpId="0"/>
      <p:bldP spid="28"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极简主义素雅室内装潢设计PPT模板"/>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fontScheme name="piogjtrh">
      <a:majorFont>
        <a:latin typeface="Arial" panose="020F0302020204030204"/>
        <a:ea typeface="STXingkai"/>
        <a:cs typeface=""/>
      </a:majorFont>
      <a:minorFont>
        <a:latin typeface="Arial" panose="020F0502020204030204"/>
        <a:ea typeface="STXingka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25.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26.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27.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28.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29.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30.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68395"/>
    </a:dk2>
    <a:lt2>
      <a:srgbClr val="F0F0F0"/>
    </a:lt2>
    <a:accent1>
      <a:srgbClr val="CCA565"/>
    </a:accent1>
    <a:accent2>
      <a:srgbClr val="AB9757"/>
    </a:accent2>
    <a:accent3>
      <a:srgbClr val="C39030"/>
    </a:accent3>
    <a:accent4>
      <a:srgbClr val="E1B44C"/>
    </a:accent4>
    <a:accent5>
      <a:srgbClr val="B27F2B"/>
    </a:accent5>
    <a:accent6>
      <a:srgbClr val="845624"/>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2170</Words>
  <Application>Microsoft Office PowerPoint</Application>
  <PresentationFormat>宽屏</PresentationFormat>
  <Paragraphs>224</Paragraphs>
  <Slides>34</Slides>
  <Notes>34</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34</vt:i4>
      </vt:variant>
    </vt:vector>
  </HeadingPairs>
  <TitlesOfParts>
    <vt:vector size="39" baseType="lpstr">
      <vt:lpstr>Gill Sans</vt:lpstr>
      <vt:lpstr>等线</vt:lpstr>
      <vt:lpstr>STXingkai</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极简主义素雅室内装潢设计PPT模板</dc:title>
  <dc:creator/>
  <cp:lastModifiedBy/>
  <cp:revision>1</cp:revision>
  <dcterms:created xsi:type="dcterms:W3CDTF">2017-02-24T08:35:23Z</dcterms:created>
  <dcterms:modified xsi:type="dcterms:W3CDTF">2018-05-27T09:05:30Z</dcterms:modified>
</cp:coreProperties>
</file>